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112"/>
  </p:notesMasterIdLst>
  <p:sldIdLst>
    <p:sldId id="786" r:id="rId2"/>
    <p:sldId id="787" r:id="rId3"/>
    <p:sldId id="795" r:id="rId4"/>
    <p:sldId id="709" r:id="rId5"/>
    <p:sldId id="901" r:id="rId6"/>
    <p:sldId id="902" r:id="rId7"/>
    <p:sldId id="903" r:id="rId8"/>
    <p:sldId id="904" r:id="rId9"/>
    <p:sldId id="905" r:id="rId10"/>
    <p:sldId id="906" r:id="rId11"/>
    <p:sldId id="907" r:id="rId12"/>
    <p:sldId id="908" r:id="rId13"/>
    <p:sldId id="909" r:id="rId14"/>
    <p:sldId id="910" r:id="rId15"/>
    <p:sldId id="911" r:id="rId16"/>
    <p:sldId id="912" r:id="rId17"/>
    <p:sldId id="913" r:id="rId18"/>
    <p:sldId id="914" r:id="rId19"/>
    <p:sldId id="915" r:id="rId20"/>
    <p:sldId id="916" r:id="rId21"/>
    <p:sldId id="917" r:id="rId22"/>
    <p:sldId id="918" r:id="rId23"/>
    <p:sldId id="919" r:id="rId24"/>
    <p:sldId id="920" r:id="rId25"/>
    <p:sldId id="921" r:id="rId26"/>
    <p:sldId id="922" r:id="rId27"/>
    <p:sldId id="923" r:id="rId28"/>
    <p:sldId id="924" r:id="rId29"/>
    <p:sldId id="925" r:id="rId30"/>
    <p:sldId id="926" r:id="rId31"/>
    <p:sldId id="927" r:id="rId32"/>
    <p:sldId id="928" r:id="rId33"/>
    <p:sldId id="929" r:id="rId34"/>
    <p:sldId id="930" r:id="rId35"/>
    <p:sldId id="931" r:id="rId36"/>
    <p:sldId id="932" r:id="rId37"/>
    <p:sldId id="933" r:id="rId38"/>
    <p:sldId id="934" r:id="rId39"/>
    <p:sldId id="935" r:id="rId40"/>
    <p:sldId id="847" r:id="rId41"/>
    <p:sldId id="936" r:id="rId42"/>
    <p:sldId id="937" r:id="rId43"/>
    <p:sldId id="938" r:id="rId44"/>
    <p:sldId id="939" r:id="rId45"/>
    <p:sldId id="940" r:id="rId46"/>
    <p:sldId id="941" r:id="rId47"/>
    <p:sldId id="942" r:id="rId48"/>
    <p:sldId id="943" r:id="rId49"/>
    <p:sldId id="944" r:id="rId50"/>
    <p:sldId id="945" r:id="rId51"/>
    <p:sldId id="946" r:id="rId52"/>
    <p:sldId id="947" r:id="rId53"/>
    <p:sldId id="948" r:id="rId54"/>
    <p:sldId id="949" r:id="rId55"/>
    <p:sldId id="950" r:id="rId56"/>
    <p:sldId id="951" r:id="rId57"/>
    <p:sldId id="952" r:id="rId58"/>
    <p:sldId id="953" r:id="rId59"/>
    <p:sldId id="954" r:id="rId60"/>
    <p:sldId id="955" r:id="rId61"/>
    <p:sldId id="956" r:id="rId62"/>
    <p:sldId id="957" r:id="rId63"/>
    <p:sldId id="958" r:id="rId64"/>
    <p:sldId id="959" r:id="rId65"/>
    <p:sldId id="960" r:id="rId66"/>
    <p:sldId id="961" r:id="rId67"/>
    <p:sldId id="962" r:id="rId68"/>
    <p:sldId id="963" r:id="rId69"/>
    <p:sldId id="964" r:id="rId70"/>
    <p:sldId id="965" r:id="rId71"/>
    <p:sldId id="966" r:id="rId72"/>
    <p:sldId id="967" r:id="rId73"/>
    <p:sldId id="968" r:id="rId74"/>
    <p:sldId id="969" r:id="rId75"/>
    <p:sldId id="971" r:id="rId76"/>
    <p:sldId id="970" r:id="rId77"/>
    <p:sldId id="900" r:id="rId78"/>
    <p:sldId id="972" r:id="rId79"/>
    <p:sldId id="973" r:id="rId80"/>
    <p:sldId id="974" r:id="rId81"/>
    <p:sldId id="975" r:id="rId82"/>
    <p:sldId id="976" r:id="rId83"/>
    <p:sldId id="977" r:id="rId84"/>
    <p:sldId id="978" r:id="rId85"/>
    <p:sldId id="979" r:id="rId86"/>
    <p:sldId id="980" r:id="rId87"/>
    <p:sldId id="981" r:id="rId88"/>
    <p:sldId id="982" r:id="rId89"/>
    <p:sldId id="983" r:id="rId90"/>
    <p:sldId id="984" r:id="rId91"/>
    <p:sldId id="985" r:id="rId92"/>
    <p:sldId id="986" r:id="rId93"/>
    <p:sldId id="987" r:id="rId94"/>
    <p:sldId id="988" r:id="rId95"/>
    <p:sldId id="989" r:id="rId96"/>
    <p:sldId id="990" r:id="rId97"/>
    <p:sldId id="991" r:id="rId98"/>
    <p:sldId id="992" r:id="rId99"/>
    <p:sldId id="993" r:id="rId100"/>
    <p:sldId id="994" r:id="rId101"/>
    <p:sldId id="995" r:id="rId102"/>
    <p:sldId id="996" r:id="rId103"/>
    <p:sldId id="997" r:id="rId104"/>
    <p:sldId id="998" r:id="rId105"/>
    <p:sldId id="999" r:id="rId106"/>
    <p:sldId id="1000" r:id="rId107"/>
    <p:sldId id="1001" r:id="rId108"/>
    <p:sldId id="1002" r:id="rId109"/>
    <p:sldId id="1003" r:id="rId110"/>
    <p:sldId id="796" r:id="rId111"/>
  </p:sldIdLst>
  <p:sldSz cx="7772400" cy="100584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Aucun style, aucune grill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Style clair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016" autoAdjust="0"/>
    <p:restoredTop sz="94291" autoAdjust="0"/>
  </p:normalViewPr>
  <p:slideViewPr>
    <p:cSldViewPr snapToGrid="0">
      <p:cViewPr>
        <p:scale>
          <a:sx n="91" d="100"/>
          <a:sy n="91" d="100"/>
        </p:scale>
        <p:origin x="978" y="-222"/>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notesMaster" Target="notesMasters/notes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presProps" Target="presProp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990D71F-08A2-468B-BA1B-659BAA43EFC0}" type="datetimeFigureOut">
              <a:rPr lang="fr-FR" smtClean="0"/>
              <a:t>27/04/2022</a:t>
            </a:fld>
            <a:endParaRPr lang="fr-FR"/>
          </a:p>
        </p:txBody>
      </p:sp>
      <p:sp>
        <p:nvSpPr>
          <p:cNvPr id="4" name="Espace réservé de l'image des diapositives 3"/>
          <p:cNvSpPr>
            <a:spLocks noGrp="1" noRot="1" noChangeAspect="1"/>
          </p:cNvSpPr>
          <p:nvPr>
            <p:ph type="sldImg" idx="2"/>
          </p:nvPr>
        </p:nvSpPr>
        <p:spPr>
          <a:xfrm>
            <a:off x="2236788" y="1143000"/>
            <a:ext cx="2384425"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138A2E-F79F-4384-9562-A728DE74101E}" type="slidenum">
              <a:rPr lang="fr-FR" smtClean="0"/>
              <a:t>‹N°›</a:t>
            </a:fld>
            <a:endParaRPr lang="fr-FR"/>
          </a:p>
        </p:txBody>
      </p:sp>
    </p:spTree>
    <p:extLst>
      <p:ext uri="{BB962C8B-B14F-4D97-AF65-F5344CB8AC3E}">
        <p14:creationId xmlns:p14="http://schemas.microsoft.com/office/powerpoint/2010/main" val="35748775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B60A358-4BF8-4E0D-B29D-483BE9B5F8B1}"/>
              </a:ext>
            </a:extLst>
          </p:cNvPr>
          <p:cNvSpPr>
            <a:spLocks noGrp="1"/>
          </p:cNvSpPr>
          <p:nvPr>
            <p:ph type="ctrTitle"/>
          </p:nvPr>
        </p:nvSpPr>
        <p:spPr>
          <a:xfrm>
            <a:off x="971550" y="1646133"/>
            <a:ext cx="5829300" cy="3501813"/>
          </a:xfrm>
        </p:spPr>
        <p:txBody>
          <a:bodyPr anchor="b"/>
          <a:lstStyle>
            <a:lvl1pPr algn="ctr">
              <a:defRPr sz="3825"/>
            </a:lvl1pPr>
          </a:lstStyle>
          <a:p>
            <a:r>
              <a:rPr lang="fr-FR"/>
              <a:t>Modifiez le style du titre</a:t>
            </a:r>
          </a:p>
        </p:txBody>
      </p:sp>
      <p:sp>
        <p:nvSpPr>
          <p:cNvPr id="3" name="Sous-titre 2">
            <a:extLst>
              <a:ext uri="{FF2B5EF4-FFF2-40B4-BE49-F238E27FC236}">
                <a16:creationId xmlns:a16="http://schemas.microsoft.com/office/drawing/2014/main" id="{BC079CFE-82C1-4791-82BD-97B24D8ED1A4}"/>
              </a:ext>
            </a:extLst>
          </p:cNvPr>
          <p:cNvSpPr>
            <a:spLocks noGrp="1"/>
          </p:cNvSpPr>
          <p:nvPr>
            <p:ph type="subTitle" idx="1"/>
          </p:nvPr>
        </p:nvSpPr>
        <p:spPr>
          <a:xfrm>
            <a:off x="971550" y="5282989"/>
            <a:ext cx="5829300" cy="2428451"/>
          </a:xfrm>
        </p:spPr>
        <p:txBody>
          <a:bodyPr/>
          <a:lstStyle>
            <a:lvl1pPr marL="0" indent="0" algn="ctr">
              <a:buNone/>
              <a:defRPr sz="1530"/>
            </a:lvl1pPr>
            <a:lvl2pPr marL="291465" indent="0" algn="ctr">
              <a:buNone/>
              <a:defRPr sz="1275"/>
            </a:lvl2pPr>
            <a:lvl3pPr marL="582930" indent="0" algn="ctr">
              <a:buNone/>
              <a:defRPr sz="1148"/>
            </a:lvl3pPr>
            <a:lvl4pPr marL="874395" indent="0" algn="ctr">
              <a:buNone/>
              <a:defRPr sz="1020"/>
            </a:lvl4pPr>
            <a:lvl5pPr marL="1165860" indent="0" algn="ctr">
              <a:buNone/>
              <a:defRPr sz="1020"/>
            </a:lvl5pPr>
            <a:lvl6pPr marL="1457325" indent="0" algn="ctr">
              <a:buNone/>
              <a:defRPr sz="1020"/>
            </a:lvl6pPr>
            <a:lvl7pPr marL="1748790" indent="0" algn="ctr">
              <a:buNone/>
              <a:defRPr sz="1020"/>
            </a:lvl7pPr>
            <a:lvl8pPr marL="2040255" indent="0" algn="ctr">
              <a:buNone/>
              <a:defRPr sz="1020"/>
            </a:lvl8pPr>
            <a:lvl9pPr marL="2331720" indent="0" algn="ctr">
              <a:buNone/>
              <a:defRPr sz="102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C189089B-C12B-4F0B-8A3F-2E4960491D30}"/>
              </a:ext>
            </a:extLst>
          </p:cNvPr>
          <p:cNvSpPr>
            <a:spLocks noGrp="1"/>
          </p:cNvSpPr>
          <p:nvPr>
            <p:ph type="dt" sz="half" idx="10"/>
          </p:nvPr>
        </p:nvSpPr>
        <p:spPr/>
        <p:txBody>
          <a:bodyPr/>
          <a:lstStyle/>
          <a:p>
            <a:fld id="{86928F24-9517-4344-A104-0B705F091675}" type="datetimeFigureOut">
              <a:rPr lang="fr-FR" smtClean="0"/>
              <a:t>27/04/2022</a:t>
            </a:fld>
            <a:endParaRPr lang="fr-FR"/>
          </a:p>
        </p:txBody>
      </p:sp>
      <p:sp>
        <p:nvSpPr>
          <p:cNvPr id="5" name="Espace réservé du pied de page 4">
            <a:extLst>
              <a:ext uri="{FF2B5EF4-FFF2-40B4-BE49-F238E27FC236}">
                <a16:creationId xmlns:a16="http://schemas.microsoft.com/office/drawing/2014/main" id="{ADDCF5F5-9392-4DB8-8EB5-A840F19E4E98}"/>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EA212E13-53FE-4071-A4F1-DF96425ADFB6}"/>
              </a:ext>
            </a:extLst>
          </p:cNvPr>
          <p:cNvSpPr>
            <a:spLocks noGrp="1"/>
          </p:cNvSpPr>
          <p:nvPr>
            <p:ph type="sldNum" sz="quarter" idx="12"/>
          </p:nvPr>
        </p:nvSpPr>
        <p:spPr/>
        <p:txBody>
          <a:bodyPr/>
          <a:lstStyle/>
          <a:p>
            <a:fld id="{439AF0DA-A6CA-40D4-AE2B-3943CB470DE9}" type="slidenum">
              <a:rPr lang="fr-FR" smtClean="0"/>
              <a:t>‹N°›</a:t>
            </a:fld>
            <a:endParaRPr lang="fr-FR"/>
          </a:p>
        </p:txBody>
      </p:sp>
    </p:spTree>
    <p:extLst>
      <p:ext uri="{BB962C8B-B14F-4D97-AF65-F5344CB8AC3E}">
        <p14:creationId xmlns:p14="http://schemas.microsoft.com/office/powerpoint/2010/main" val="21842256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F6FBC91-D87B-4A43-B014-31D2B11DC9A9}"/>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5BBB180C-97D7-49A4-9EC3-73D5ACA53F7C}"/>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A0688AA7-1360-47E2-A3B0-C0CE41A0683E}"/>
              </a:ext>
            </a:extLst>
          </p:cNvPr>
          <p:cNvSpPr>
            <a:spLocks noGrp="1"/>
          </p:cNvSpPr>
          <p:nvPr>
            <p:ph type="dt" sz="half" idx="10"/>
          </p:nvPr>
        </p:nvSpPr>
        <p:spPr/>
        <p:txBody>
          <a:bodyPr/>
          <a:lstStyle/>
          <a:p>
            <a:fld id="{86928F24-9517-4344-A104-0B705F091675}" type="datetimeFigureOut">
              <a:rPr lang="fr-FR" smtClean="0"/>
              <a:t>27/04/2022</a:t>
            </a:fld>
            <a:endParaRPr lang="fr-FR"/>
          </a:p>
        </p:txBody>
      </p:sp>
      <p:sp>
        <p:nvSpPr>
          <p:cNvPr id="5" name="Espace réservé du pied de page 4">
            <a:extLst>
              <a:ext uri="{FF2B5EF4-FFF2-40B4-BE49-F238E27FC236}">
                <a16:creationId xmlns:a16="http://schemas.microsoft.com/office/drawing/2014/main" id="{BB657252-5E5F-41F4-9DAE-63C9BAA725A8}"/>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6EB9DF8-112F-4F36-8B4D-0C77F2C90A51}"/>
              </a:ext>
            </a:extLst>
          </p:cNvPr>
          <p:cNvSpPr>
            <a:spLocks noGrp="1"/>
          </p:cNvSpPr>
          <p:nvPr>
            <p:ph type="sldNum" sz="quarter" idx="12"/>
          </p:nvPr>
        </p:nvSpPr>
        <p:spPr/>
        <p:txBody>
          <a:bodyPr/>
          <a:lstStyle/>
          <a:p>
            <a:fld id="{439AF0DA-A6CA-40D4-AE2B-3943CB470DE9}" type="slidenum">
              <a:rPr lang="fr-FR" smtClean="0"/>
              <a:t>‹N°›</a:t>
            </a:fld>
            <a:endParaRPr lang="fr-FR"/>
          </a:p>
        </p:txBody>
      </p:sp>
    </p:spTree>
    <p:extLst>
      <p:ext uri="{BB962C8B-B14F-4D97-AF65-F5344CB8AC3E}">
        <p14:creationId xmlns:p14="http://schemas.microsoft.com/office/powerpoint/2010/main" val="17414493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FD507DB7-848C-4E6A-82C4-9710AFA2B8B3}"/>
              </a:ext>
            </a:extLst>
          </p:cNvPr>
          <p:cNvSpPr>
            <a:spLocks noGrp="1"/>
          </p:cNvSpPr>
          <p:nvPr>
            <p:ph type="title" orient="vert"/>
          </p:nvPr>
        </p:nvSpPr>
        <p:spPr>
          <a:xfrm>
            <a:off x="5562124" y="535517"/>
            <a:ext cx="1675924" cy="8524029"/>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86744C48-120D-4548-B103-D3CB6CEC348D}"/>
              </a:ext>
            </a:extLst>
          </p:cNvPr>
          <p:cNvSpPr>
            <a:spLocks noGrp="1"/>
          </p:cNvSpPr>
          <p:nvPr>
            <p:ph type="body" orient="vert" idx="1"/>
          </p:nvPr>
        </p:nvSpPr>
        <p:spPr>
          <a:xfrm>
            <a:off x="534353" y="535517"/>
            <a:ext cx="4930616" cy="8524029"/>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E8A67B59-932A-453D-BAF2-AE9EBCF0CD7B}"/>
              </a:ext>
            </a:extLst>
          </p:cNvPr>
          <p:cNvSpPr>
            <a:spLocks noGrp="1"/>
          </p:cNvSpPr>
          <p:nvPr>
            <p:ph type="dt" sz="half" idx="10"/>
          </p:nvPr>
        </p:nvSpPr>
        <p:spPr/>
        <p:txBody>
          <a:bodyPr/>
          <a:lstStyle/>
          <a:p>
            <a:fld id="{86928F24-9517-4344-A104-0B705F091675}" type="datetimeFigureOut">
              <a:rPr lang="fr-FR" smtClean="0"/>
              <a:t>27/04/2022</a:t>
            </a:fld>
            <a:endParaRPr lang="fr-FR"/>
          </a:p>
        </p:txBody>
      </p:sp>
      <p:sp>
        <p:nvSpPr>
          <p:cNvPr id="5" name="Espace réservé du pied de page 4">
            <a:extLst>
              <a:ext uri="{FF2B5EF4-FFF2-40B4-BE49-F238E27FC236}">
                <a16:creationId xmlns:a16="http://schemas.microsoft.com/office/drawing/2014/main" id="{E4AA6A90-9380-418D-B5A8-3E659333575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C575F6E4-A9D8-4059-A60A-E2BB3AA24831}"/>
              </a:ext>
            </a:extLst>
          </p:cNvPr>
          <p:cNvSpPr>
            <a:spLocks noGrp="1"/>
          </p:cNvSpPr>
          <p:nvPr>
            <p:ph type="sldNum" sz="quarter" idx="12"/>
          </p:nvPr>
        </p:nvSpPr>
        <p:spPr/>
        <p:txBody>
          <a:bodyPr/>
          <a:lstStyle/>
          <a:p>
            <a:fld id="{439AF0DA-A6CA-40D4-AE2B-3943CB470DE9}" type="slidenum">
              <a:rPr lang="fr-FR" smtClean="0"/>
              <a:t>‹N°›</a:t>
            </a:fld>
            <a:endParaRPr lang="fr-FR"/>
          </a:p>
        </p:txBody>
      </p:sp>
    </p:spTree>
    <p:extLst>
      <p:ext uri="{BB962C8B-B14F-4D97-AF65-F5344CB8AC3E}">
        <p14:creationId xmlns:p14="http://schemas.microsoft.com/office/powerpoint/2010/main" val="35660002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BAC8FA7-424E-4907-AD26-0E6BDCDA7FFF}"/>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F3556BE-233B-4BF2-B1AE-D7D78C8F4366}"/>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2ABFA4B-B747-4225-8E7E-9AD9C715AB62}"/>
              </a:ext>
            </a:extLst>
          </p:cNvPr>
          <p:cNvSpPr>
            <a:spLocks noGrp="1"/>
          </p:cNvSpPr>
          <p:nvPr>
            <p:ph type="dt" sz="half" idx="10"/>
          </p:nvPr>
        </p:nvSpPr>
        <p:spPr/>
        <p:txBody>
          <a:bodyPr/>
          <a:lstStyle/>
          <a:p>
            <a:fld id="{86928F24-9517-4344-A104-0B705F091675}" type="datetimeFigureOut">
              <a:rPr lang="fr-FR" smtClean="0"/>
              <a:t>27/04/2022</a:t>
            </a:fld>
            <a:endParaRPr lang="fr-FR"/>
          </a:p>
        </p:txBody>
      </p:sp>
      <p:sp>
        <p:nvSpPr>
          <p:cNvPr id="5" name="Espace réservé du pied de page 4">
            <a:extLst>
              <a:ext uri="{FF2B5EF4-FFF2-40B4-BE49-F238E27FC236}">
                <a16:creationId xmlns:a16="http://schemas.microsoft.com/office/drawing/2014/main" id="{107BC5CC-B1BD-4991-8E45-3CF4101024FA}"/>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E53B8BA-EC7C-451A-87C9-2CDFC078ADDE}"/>
              </a:ext>
            </a:extLst>
          </p:cNvPr>
          <p:cNvSpPr>
            <a:spLocks noGrp="1"/>
          </p:cNvSpPr>
          <p:nvPr>
            <p:ph type="sldNum" sz="quarter" idx="12"/>
          </p:nvPr>
        </p:nvSpPr>
        <p:spPr/>
        <p:txBody>
          <a:bodyPr/>
          <a:lstStyle/>
          <a:p>
            <a:fld id="{439AF0DA-A6CA-40D4-AE2B-3943CB470DE9}" type="slidenum">
              <a:rPr lang="fr-FR" smtClean="0"/>
              <a:t>‹N°›</a:t>
            </a:fld>
            <a:endParaRPr lang="fr-FR"/>
          </a:p>
        </p:txBody>
      </p:sp>
    </p:spTree>
    <p:extLst>
      <p:ext uri="{BB962C8B-B14F-4D97-AF65-F5344CB8AC3E}">
        <p14:creationId xmlns:p14="http://schemas.microsoft.com/office/powerpoint/2010/main" val="27064460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288903-440D-4269-BA85-C9FA4949ADEC}"/>
              </a:ext>
            </a:extLst>
          </p:cNvPr>
          <p:cNvSpPr>
            <a:spLocks noGrp="1"/>
          </p:cNvSpPr>
          <p:nvPr>
            <p:ph type="title"/>
          </p:nvPr>
        </p:nvSpPr>
        <p:spPr>
          <a:xfrm>
            <a:off x="530304" y="2507617"/>
            <a:ext cx="6703695" cy="4184014"/>
          </a:xfrm>
        </p:spPr>
        <p:txBody>
          <a:bodyPr anchor="b"/>
          <a:lstStyle>
            <a:lvl1pPr>
              <a:defRPr sz="3825"/>
            </a:lvl1pPr>
          </a:lstStyle>
          <a:p>
            <a:r>
              <a:rPr lang="fr-FR"/>
              <a:t>Modifiez le style du titre</a:t>
            </a:r>
          </a:p>
        </p:txBody>
      </p:sp>
      <p:sp>
        <p:nvSpPr>
          <p:cNvPr id="3" name="Espace réservé du texte 2">
            <a:extLst>
              <a:ext uri="{FF2B5EF4-FFF2-40B4-BE49-F238E27FC236}">
                <a16:creationId xmlns:a16="http://schemas.microsoft.com/office/drawing/2014/main" id="{69EDF7B3-5A52-4E92-B736-A03D0ACD8581}"/>
              </a:ext>
            </a:extLst>
          </p:cNvPr>
          <p:cNvSpPr>
            <a:spLocks noGrp="1"/>
          </p:cNvSpPr>
          <p:nvPr>
            <p:ph type="body" idx="1"/>
          </p:nvPr>
        </p:nvSpPr>
        <p:spPr>
          <a:xfrm>
            <a:off x="530304" y="6731213"/>
            <a:ext cx="6703695" cy="2200274"/>
          </a:xfrm>
        </p:spPr>
        <p:txBody>
          <a:bodyPr/>
          <a:lstStyle>
            <a:lvl1pPr marL="0" indent="0">
              <a:buNone/>
              <a:defRPr sz="1530">
                <a:solidFill>
                  <a:schemeClr val="tx1">
                    <a:tint val="75000"/>
                  </a:schemeClr>
                </a:solidFill>
              </a:defRPr>
            </a:lvl1pPr>
            <a:lvl2pPr marL="291465" indent="0">
              <a:buNone/>
              <a:defRPr sz="1275">
                <a:solidFill>
                  <a:schemeClr val="tx1">
                    <a:tint val="75000"/>
                  </a:schemeClr>
                </a:solidFill>
              </a:defRPr>
            </a:lvl2pPr>
            <a:lvl3pPr marL="582930" indent="0">
              <a:buNone/>
              <a:defRPr sz="1148">
                <a:solidFill>
                  <a:schemeClr val="tx1">
                    <a:tint val="75000"/>
                  </a:schemeClr>
                </a:solidFill>
              </a:defRPr>
            </a:lvl3pPr>
            <a:lvl4pPr marL="874395" indent="0">
              <a:buNone/>
              <a:defRPr sz="1020">
                <a:solidFill>
                  <a:schemeClr val="tx1">
                    <a:tint val="75000"/>
                  </a:schemeClr>
                </a:solidFill>
              </a:defRPr>
            </a:lvl4pPr>
            <a:lvl5pPr marL="1165860" indent="0">
              <a:buNone/>
              <a:defRPr sz="1020">
                <a:solidFill>
                  <a:schemeClr val="tx1">
                    <a:tint val="75000"/>
                  </a:schemeClr>
                </a:solidFill>
              </a:defRPr>
            </a:lvl5pPr>
            <a:lvl6pPr marL="1457325" indent="0">
              <a:buNone/>
              <a:defRPr sz="1020">
                <a:solidFill>
                  <a:schemeClr val="tx1">
                    <a:tint val="75000"/>
                  </a:schemeClr>
                </a:solidFill>
              </a:defRPr>
            </a:lvl6pPr>
            <a:lvl7pPr marL="1748790" indent="0">
              <a:buNone/>
              <a:defRPr sz="1020">
                <a:solidFill>
                  <a:schemeClr val="tx1">
                    <a:tint val="75000"/>
                  </a:schemeClr>
                </a:solidFill>
              </a:defRPr>
            </a:lvl7pPr>
            <a:lvl8pPr marL="2040255" indent="0">
              <a:buNone/>
              <a:defRPr sz="1020">
                <a:solidFill>
                  <a:schemeClr val="tx1">
                    <a:tint val="75000"/>
                  </a:schemeClr>
                </a:solidFill>
              </a:defRPr>
            </a:lvl8pPr>
            <a:lvl9pPr marL="2331720" indent="0">
              <a:buNone/>
              <a:defRPr sz="102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E2885BE5-D796-431D-83BB-4AA096448DBF}"/>
              </a:ext>
            </a:extLst>
          </p:cNvPr>
          <p:cNvSpPr>
            <a:spLocks noGrp="1"/>
          </p:cNvSpPr>
          <p:nvPr>
            <p:ph type="dt" sz="half" idx="10"/>
          </p:nvPr>
        </p:nvSpPr>
        <p:spPr/>
        <p:txBody>
          <a:bodyPr/>
          <a:lstStyle/>
          <a:p>
            <a:fld id="{86928F24-9517-4344-A104-0B705F091675}" type="datetimeFigureOut">
              <a:rPr lang="fr-FR" smtClean="0"/>
              <a:t>27/04/2022</a:t>
            </a:fld>
            <a:endParaRPr lang="fr-FR"/>
          </a:p>
        </p:txBody>
      </p:sp>
      <p:sp>
        <p:nvSpPr>
          <p:cNvPr id="5" name="Espace réservé du pied de page 4">
            <a:extLst>
              <a:ext uri="{FF2B5EF4-FFF2-40B4-BE49-F238E27FC236}">
                <a16:creationId xmlns:a16="http://schemas.microsoft.com/office/drawing/2014/main" id="{97B52B30-1172-4D82-BDAA-12722BB58B3D}"/>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2401C898-F4DE-4E68-AA7E-EF32DEC701A5}"/>
              </a:ext>
            </a:extLst>
          </p:cNvPr>
          <p:cNvSpPr>
            <a:spLocks noGrp="1"/>
          </p:cNvSpPr>
          <p:nvPr>
            <p:ph type="sldNum" sz="quarter" idx="12"/>
          </p:nvPr>
        </p:nvSpPr>
        <p:spPr/>
        <p:txBody>
          <a:bodyPr/>
          <a:lstStyle/>
          <a:p>
            <a:fld id="{439AF0DA-A6CA-40D4-AE2B-3943CB470DE9}" type="slidenum">
              <a:rPr lang="fr-FR" smtClean="0"/>
              <a:t>‹N°›</a:t>
            </a:fld>
            <a:endParaRPr lang="fr-FR"/>
          </a:p>
        </p:txBody>
      </p:sp>
    </p:spTree>
    <p:extLst>
      <p:ext uri="{BB962C8B-B14F-4D97-AF65-F5344CB8AC3E}">
        <p14:creationId xmlns:p14="http://schemas.microsoft.com/office/powerpoint/2010/main" val="26214996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2A557A7-F5B1-4AA4-9D82-45BFE672576D}"/>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7CB71E3B-F9D7-40E3-8AA5-C017B28F01BF}"/>
              </a:ext>
            </a:extLst>
          </p:cNvPr>
          <p:cNvSpPr>
            <a:spLocks noGrp="1"/>
          </p:cNvSpPr>
          <p:nvPr>
            <p:ph sz="half" idx="1"/>
          </p:nvPr>
        </p:nvSpPr>
        <p:spPr>
          <a:xfrm>
            <a:off x="534353" y="2677584"/>
            <a:ext cx="3303270" cy="6381962"/>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3FC74EDE-F686-4F94-BA16-96308140E1F4}"/>
              </a:ext>
            </a:extLst>
          </p:cNvPr>
          <p:cNvSpPr>
            <a:spLocks noGrp="1"/>
          </p:cNvSpPr>
          <p:nvPr>
            <p:ph sz="half" idx="2"/>
          </p:nvPr>
        </p:nvSpPr>
        <p:spPr>
          <a:xfrm>
            <a:off x="3934778" y="2677584"/>
            <a:ext cx="3303270" cy="6381962"/>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7378DCBA-E26E-42DE-ABA2-30650CB5D415}"/>
              </a:ext>
            </a:extLst>
          </p:cNvPr>
          <p:cNvSpPr>
            <a:spLocks noGrp="1"/>
          </p:cNvSpPr>
          <p:nvPr>
            <p:ph type="dt" sz="half" idx="10"/>
          </p:nvPr>
        </p:nvSpPr>
        <p:spPr/>
        <p:txBody>
          <a:bodyPr/>
          <a:lstStyle/>
          <a:p>
            <a:fld id="{86928F24-9517-4344-A104-0B705F091675}" type="datetimeFigureOut">
              <a:rPr lang="fr-FR" smtClean="0"/>
              <a:t>27/04/2022</a:t>
            </a:fld>
            <a:endParaRPr lang="fr-FR"/>
          </a:p>
        </p:txBody>
      </p:sp>
      <p:sp>
        <p:nvSpPr>
          <p:cNvPr id="6" name="Espace réservé du pied de page 5">
            <a:extLst>
              <a:ext uri="{FF2B5EF4-FFF2-40B4-BE49-F238E27FC236}">
                <a16:creationId xmlns:a16="http://schemas.microsoft.com/office/drawing/2014/main" id="{7F20C70D-371A-4703-9540-372C9FAD3E6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B6BC54D5-F38C-4F8C-B934-791B67C3E1A0}"/>
              </a:ext>
            </a:extLst>
          </p:cNvPr>
          <p:cNvSpPr>
            <a:spLocks noGrp="1"/>
          </p:cNvSpPr>
          <p:nvPr>
            <p:ph type="sldNum" sz="quarter" idx="12"/>
          </p:nvPr>
        </p:nvSpPr>
        <p:spPr/>
        <p:txBody>
          <a:bodyPr/>
          <a:lstStyle/>
          <a:p>
            <a:fld id="{439AF0DA-A6CA-40D4-AE2B-3943CB470DE9}" type="slidenum">
              <a:rPr lang="fr-FR" smtClean="0"/>
              <a:t>‹N°›</a:t>
            </a:fld>
            <a:endParaRPr lang="fr-FR"/>
          </a:p>
        </p:txBody>
      </p:sp>
    </p:spTree>
    <p:extLst>
      <p:ext uri="{BB962C8B-B14F-4D97-AF65-F5344CB8AC3E}">
        <p14:creationId xmlns:p14="http://schemas.microsoft.com/office/powerpoint/2010/main" val="1865375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6D79236-3703-4A81-9DD3-36C34DFEA73B}"/>
              </a:ext>
            </a:extLst>
          </p:cNvPr>
          <p:cNvSpPr>
            <a:spLocks noGrp="1"/>
          </p:cNvSpPr>
          <p:nvPr>
            <p:ph type="title"/>
          </p:nvPr>
        </p:nvSpPr>
        <p:spPr>
          <a:xfrm>
            <a:off x="535365" y="535517"/>
            <a:ext cx="6703695" cy="1944159"/>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5783F65B-D0F4-46A3-A0BA-2445E55A8EF9}"/>
              </a:ext>
            </a:extLst>
          </p:cNvPr>
          <p:cNvSpPr>
            <a:spLocks noGrp="1"/>
          </p:cNvSpPr>
          <p:nvPr>
            <p:ph type="body" idx="1"/>
          </p:nvPr>
        </p:nvSpPr>
        <p:spPr>
          <a:xfrm>
            <a:off x="535365" y="2465706"/>
            <a:ext cx="3288089" cy="1208404"/>
          </a:xfrm>
        </p:spPr>
        <p:txBody>
          <a:bodyPr anchor="b"/>
          <a:lstStyle>
            <a:lvl1pPr marL="0" indent="0">
              <a:buNone/>
              <a:defRPr sz="1530" b="1"/>
            </a:lvl1pPr>
            <a:lvl2pPr marL="291465" indent="0">
              <a:buNone/>
              <a:defRPr sz="1275" b="1"/>
            </a:lvl2pPr>
            <a:lvl3pPr marL="582930" indent="0">
              <a:buNone/>
              <a:defRPr sz="1148" b="1"/>
            </a:lvl3pPr>
            <a:lvl4pPr marL="874395" indent="0">
              <a:buNone/>
              <a:defRPr sz="1020" b="1"/>
            </a:lvl4pPr>
            <a:lvl5pPr marL="1165860" indent="0">
              <a:buNone/>
              <a:defRPr sz="1020" b="1"/>
            </a:lvl5pPr>
            <a:lvl6pPr marL="1457325" indent="0">
              <a:buNone/>
              <a:defRPr sz="1020" b="1"/>
            </a:lvl6pPr>
            <a:lvl7pPr marL="1748790" indent="0">
              <a:buNone/>
              <a:defRPr sz="1020" b="1"/>
            </a:lvl7pPr>
            <a:lvl8pPr marL="2040255" indent="0">
              <a:buNone/>
              <a:defRPr sz="1020" b="1"/>
            </a:lvl8pPr>
            <a:lvl9pPr marL="2331720" indent="0">
              <a:buNone/>
              <a:defRPr sz="102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A213B5EB-A091-4150-BD3C-7E15E6B52279}"/>
              </a:ext>
            </a:extLst>
          </p:cNvPr>
          <p:cNvSpPr>
            <a:spLocks noGrp="1"/>
          </p:cNvSpPr>
          <p:nvPr>
            <p:ph sz="half" idx="2"/>
          </p:nvPr>
        </p:nvSpPr>
        <p:spPr>
          <a:xfrm>
            <a:off x="535365" y="3674110"/>
            <a:ext cx="3288089" cy="5404062"/>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FC331490-549B-4DCA-9F69-8FDC4AD96405}"/>
              </a:ext>
            </a:extLst>
          </p:cNvPr>
          <p:cNvSpPr>
            <a:spLocks noGrp="1"/>
          </p:cNvSpPr>
          <p:nvPr>
            <p:ph type="body" sz="quarter" idx="3"/>
          </p:nvPr>
        </p:nvSpPr>
        <p:spPr>
          <a:xfrm>
            <a:off x="3934778" y="2465706"/>
            <a:ext cx="3304282" cy="1208404"/>
          </a:xfrm>
        </p:spPr>
        <p:txBody>
          <a:bodyPr anchor="b"/>
          <a:lstStyle>
            <a:lvl1pPr marL="0" indent="0">
              <a:buNone/>
              <a:defRPr sz="1530" b="1"/>
            </a:lvl1pPr>
            <a:lvl2pPr marL="291465" indent="0">
              <a:buNone/>
              <a:defRPr sz="1275" b="1"/>
            </a:lvl2pPr>
            <a:lvl3pPr marL="582930" indent="0">
              <a:buNone/>
              <a:defRPr sz="1148" b="1"/>
            </a:lvl3pPr>
            <a:lvl4pPr marL="874395" indent="0">
              <a:buNone/>
              <a:defRPr sz="1020" b="1"/>
            </a:lvl4pPr>
            <a:lvl5pPr marL="1165860" indent="0">
              <a:buNone/>
              <a:defRPr sz="1020" b="1"/>
            </a:lvl5pPr>
            <a:lvl6pPr marL="1457325" indent="0">
              <a:buNone/>
              <a:defRPr sz="1020" b="1"/>
            </a:lvl6pPr>
            <a:lvl7pPr marL="1748790" indent="0">
              <a:buNone/>
              <a:defRPr sz="1020" b="1"/>
            </a:lvl7pPr>
            <a:lvl8pPr marL="2040255" indent="0">
              <a:buNone/>
              <a:defRPr sz="1020" b="1"/>
            </a:lvl8pPr>
            <a:lvl9pPr marL="2331720" indent="0">
              <a:buNone/>
              <a:defRPr sz="102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9E069783-72EB-4250-91E2-76AE4E1BBC74}"/>
              </a:ext>
            </a:extLst>
          </p:cNvPr>
          <p:cNvSpPr>
            <a:spLocks noGrp="1"/>
          </p:cNvSpPr>
          <p:nvPr>
            <p:ph sz="quarter" idx="4"/>
          </p:nvPr>
        </p:nvSpPr>
        <p:spPr>
          <a:xfrm>
            <a:off x="3934778" y="3674110"/>
            <a:ext cx="3304282" cy="5404062"/>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26360FAF-1D64-4997-896B-5A51776EAA49}"/>
              </a:ext>
            </a:extLst>
          </p:cNvPr>
          <p:cNvSpPr>
            <a:spLocks noGrp="1"/>
          </p:cNvSpPr>
          <p:nvPr>
            <p:ph type="dt" sz="half" idx="10"/>
          </p:nvPr>
        </p:nvSpPr>
        <p:spPr/>
        <p:txBody>
          <a:bodyPr/>
          <a:lstStyle/>
          <a:p>
            <a:fld id="{86928F24-9517-4344-A104-0B705F091675}" type="datetimeFigureOut">
              <a:rPr lang="fr-FR" smtClean="0"/>
              <a:t>27/04/2022</a:t>
            </a:fld>
            <a:endParaRPr lang="fr-FR"/>
          </a:p>
        </p:txBody>
      </p:sp>
      <p:sp>
        <p:nvSpPr>
          <p:cNvPr id="8" name="Espace réservé du pied de page 7">
            <a:extLst>
              <a:ext uri="{FF2B5EF4-FFF2-40B4-BE49-F238E27FC236}">
                <a16:creationId xmlns:a16="http://schemas.microsoft.com/office/drawing/2014/main" id="{FF277D9A-EABA-425B-A69C-63A80FFFB5D6}"/>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E458E9DD-E04B-4D08-8FE4-70A6E1DE8A7F}"/>
              </a:ext>
            </a:extLst>
          </p:cNvPr>
          <p:cNvSpPr>
            <a:spLocks noGrp="1"/>
          </p:cNvSpPr>
          <p:nvPr>
            <p:ph type="sldNum" sz="quarter" idx="12"/>
          </p:nvPr>
        </p:nvSpPr>
        <p:spPr/>
        <p:txBody>
          <a:bodyPr/>
          <a:lstStyle/>
          <a:p>
            <a:fld id="{439AF0DA-A6CA-40D4-AE2B-3943CB470DE9}" type="slidenum">
              <a:rPr lang="fr-FR" smtClean="0"/>
              <a:t>‹N°›</a:t>
            </a:fld>
            <a:endParaRPr lang="fr-FR"/>
          </a:p>
        </p:txBody>
      </p:sp>
    </p:spTree>
    <p:extLst>
      <p:ext uri="{BB962C8B-B14F-4D97-AF65-F5344CB8AC3E}">
        <p14:creationId xmlns:p14="http://schemas.microsoft.com/office/powerpoint/2010/main" val="21190563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E26A272-DFE0-42D5-82E7-E2FBF6D22511}"/>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4A735DC5-3E30-4731-AC3C-236929D35B08}"/>
              </a:ext>
            </a:extLst>
          </p:cNvPr>
          <p:cNvSpPr>
            <a:spLocks noGrp="1"/>
          </p:cNvSpPr>
          <p:nvPr>
            <p:ph type="dt" sz="half" idx="10"/>
          </p:nvPr>
        </p:nvSpPr>
        <p:spPr/>
        <p:txBody>
          <a:bodyPr/>
          <a:lstStyle/>
          <a:p>
            <a:fld id="{86928F24-9517-4344-A104-0B705F091675}" type="datetimeFigureOut">
              <a:rPr lang="fr-FR" smtClean="0"/>
              <a:t>27/04/2022</a:t>
            </a:fld>
            <a:endParaRPr lang="fr-FR"/>
          </a:p>
        </p:txBody>
      </p:sp>
      <p:sp>
        <p:nvSpPr>
          <p:cNvPr id="4" name="Espace réservé du pied de page 3">
            <a:extLst>
              <a:ext uri="{FF2B5EF4-FFF2-40B4-BE49-F238E27FC236}">
                <a16:creationId xmlns:a16="http://schemas.microsoft.com/office/drawing/2014/main" id="{6BC33C45-4D2C-4D52-A67E-CF4373C550F1}"/>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B1F0DBC5-D04A-432A-A72F-3546FB1E1251}"/>
              </a:ext>
            </a:extLst>
          </p:cNvPr>
          <p:cNvSpPr>
            <a:spLocks noGrp="1"/>
          </p:cNvSpPr>
          <p:nvPr>
            <p:ph type="sldNum" sz="quarter" idx="12"/>
          </p:nvPr>
        </p:nvSpPr>
        <p:spPr/>
        <p:txBody>
          <a:bodyPr/>
          <a:lstStyle/>
          <a:p>
            <a:fld id="{439AF0DA-A6CA-40D4-AE2B-3943CB470DE9}" type="slidenum">
              <a:rPr lang="fr-FR" smtClean="0"/>
              <a:t>‹N°›</a:t>
            </a:fld>
            <a:endParaRPr lang="fr-FR"/>
          </a:p>
        </p:txBody>
      </p:sp>
    </p:spTree>
    <p:extLst>
      <p:ext uri="{BB962C8B-B14F-4D97-AF65-F5344CB8AC3E}">
        <p14:creationId xmlns:p14="http://schemas.microsoft.com/office/powerpoint/2010/main" val="30224713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F55843A8-DE32-4F38-B744-C8DEE91B0CA4}"/>
              </a:ext>
            </a:extLst>
          </p:cNvPr>
          <p:cNvSpPr>
            <a:spLocks noGrp="1"/>
          </p:cNvSpPr>
          <p:nvPr>
            <p:ph type="dt" sz="half" idx="10"/>
          </p:nvPr>
        </p:nvSpPr>
        <p:spPr/>
        <p:txBody>
          <a:bodyPr/>
          <a:lstStyle/>
          <a:p>
            <a:fld id="{86928F24-9517-4344-A104-0B705F091675}" type="datetimeFigureOut">
              <a:rPr lang="fr-FR" smtClean="0"/>
              <a:t>27/04/2022</a:t>
            </a:fld>
            <a:endParaRPr lang="fr-FR"/>
          </a:p>
        </p:txBody>
      </p:sp>
      <p:sp>
        <p:nvSpPr>
          <p:cNvPr id="3" name="Espace réservé du pied de page 2">
            <a:extLst>
              <a:ext uri="{FF2B5EF4-FFF2-40B4-BE49-F238E27FC236}">
                <a16:creationId xmlns:a16="http://schemas.microsoft.com/office/drawing/2014/main" id="{57F182C8-085E-42DE-B300-8AF3FEF24324}"/>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EFDE70C2-4B0C-4267-B869-BD7F3EC00E21}"/>
              </a:ext>
            </a:extLst>
          </p:cNvPr>
          <p:cNvSpPr>
            <a:spLocks noGrp="1"/>
          </p:cNvSpPr>
          <p:nvPr>
            <p:ph type="sldNum" sz="quarter" idx="12"/>
          </p:nvPr>
        </p:nvSpPr>
        <p:spPr/>
        <p:txBody>
          <a:bodyPr/>
          <a:lstStyle/>
          <a:p>
            <a:fld id="{439AF0DA-A6CA-40D4-AE2B-3943CB470DE9}" type="slidenum">
              <a:rPr lang="fr-FR" smtClean="0"/>
              <a:t>‹N°›</a:t>
            </a:fld>
            <a:endParaRPr lang="fr-FR"/>
          </a:p>
        </p:txBody>
      </p:sp>
    </p:spTree>
    <p:extLst>
      <p:ext uri="{BB962C8B-B14F-4D97-AF65-F5344CB8AC3E}">
        <p14:creationId xmlns:p14="http://schemas.microsoft.com/office/powerpoint/2010/main" val="7756886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29D0BE8-BFBE-4DDA-B111-20C69D2B3CBF}"/>
              </a:ext>
            </a:extLst>
          </p:cNvPr>
          <p:cNvSpPr>
            <a:spLocks noGrp="1"/>
          </p:cNvSpPr>
          <p:nvPr>
            <p:ph type="title"/>
          </p:nvPr>
        </p:nvSpPr>
        <p:spPr>
          <a:xfrm>
            <a:off x="535365" y="670560"/>
            <a:ext cx="2506801" cy="2346960"/>
          </a:xfrm>
        </p:spPr>
        <p:txBody>
          <a:bodyPr anchor="b"/>
          <a:lstStyle>
            <a:lvl1pPr>
              <a:defRPr sz="2040"/>
            </a:lvl1pPr>
          </a:lstStyle>
          <a:p>
            <a:r>
              <a:rPr lang="fr-FR"/>
              <a:t>Modifiez le style du titre</a:t>
            </a:r>
          </a:p>
        </p:txBody>
      </p:sp>
      <p:sp>
        <p:nvSpPr>
          <p:cNvPr id="3" name="Espace réservé du contenu 2">
            <a:extLst>
              <a:ext uri="{FF2B5EF4-FFF2-40B4-BE49-F238E27FC236}">
                <a16:creationId xmlns:a16="http://schemas.microsoft.com/office/drawing/2014/main" id="{23712315-3026-4695-BCE7-7E21296B4C7A}"/>
              </a:ext>
            </a:extLst>
          </p:cNvPr>
          <p:cNvSpPr>
            <a:spLocks noGrp="1"/>
          </p:cNvSpPr>
          <p:nvPr>
            <p:ph idx="1"/>
          </p:nvPr>
        </p:nvSpPr>
        <p:spPr>
          <a:xfrm>
            <a:off x="3304282" y="1448224"/>
            <a:ext cx="3934778" cy="7147983"/>
          </a:xfrm>
        </p:spPr>
        <p:txBody>
          <a:bodyPr/>
          <a:lstStyle>
            <a:lvl1pPr>
              <a:defRPr sz="2040"/>
            </a:lvl1pPr>
            <a:lvl2pPr>
              <a:defRPr sz="1785"/>
            </a:lvl2pPr>
            <a:lvl3pPr>
              <a:defRPr sz="1530"/>
            </a:lvl3pPr>
            <a:lvl4pPr>
              <a:defRPr sz="1275"/>
            </a:lvl4pPr>
            <a:lvl5pPr>
              <a:defRPr sz="1275"/>
            </a:lvl5pPr>
            <a:lvl6pPr>
              <a:defRPr sz="1275"/>
            </a:lvl6pPr>
            <a:lvl7pPr>
              <a:defRPr sz="1275"/>
            </a:lvl7pPr>
            <a:lvl8pPr>
              <a:defRPr sz="1275"/>
            </a:lvl8pPr>
            <a:lvl9pPr>
              <a:defRPr sz="1275"/>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60BE0ECB-E006-4BCD-95E1-5D405B7E4B85}"/>
              </a:ext>
            </a:extLst>
          </p:cNvPr>
          <p:cNvSpPr>
            <a:spLocks noGrp="1"/>
          </p:cNvSpPr>
          <p:nvPr>
            <p:ph type="body" sz="half" idx="2"/>
          </p:nvPr>
        </p:nvSpPr>
        <p:spPr>
          <a:xfrm>
            <a:off x="535365" y="3017520"/>
            <a:ext cx="2506801" cy="5590329"/>
          </a:xfrm>
        </p:spPr>
        <p:txBody>
          <a:bodyPr/>
          <a:lstStyle>
            <a:lvl1pPr marL="0" indent="0">
              <a:buNone/>
              <a:defRPr sz="1020"/>
            </a:lvl1pPr>
            <a:lvl2pPr marL="291465" indent="0">
              <a:buNone/>
              <a:defRPr sz="893"/>
            </a:lvl2pPr>
            <a:lvl3pPr marL="582930" indent="0">
              <a:buNone/>
              <a:defRPr sz="765"/>
            </a:lvl3pPr>
            <a:lvl4pPr marL="874395" indent="0">
              <a:buNone/>
              <a:defRPr sz="638"/>
            </a:lvl4pPr>
            <a:lvl5pPr marL="1165860" indent="0">
              <a:buNone/>
              <a:defRPr sz="638"/>
            </a:lvl5pPr>
            <a:lvl6pPr marL="1457325" indent="0">
              <a:buNone/>
              <a:defRPr sz="638"/>
            </a:lvl6pPr>
            <a:lvl7pPr marL="1748790" indent="0">
              <a:buNone/>
              <a:defRPr sz="638"/>
            </a:lvl7pPr>
            <a:lvl8pPr marL="2040255" indent="0">
              <a:buNone/>
              <a:defRPr sz="638"/>
            </a:lvl8pPr>
            <a:lvl9pPr marL="2331720" indent="0">
              <a:buNone/>
              <a:defRPr sz="638"/>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FE30B969-CC1A-4395-A14C-F2A136F646DE}"/>
              </a:ext>
            </a:extLst>
          </p:cNvPr>
          <p:cNvSpPr>
            <a:spLocks noGrp="1"/>
          </p:cNvSpPr>
          <p:nvPr>
            <p:ph type="dt" sz="half" idx="10"/>
          </p:nvPr>
        </p:nvSpPr>
        <p:spPr/>
        <p:txBody>
          <a:bodyPr/>
          <a:lstStyle/>
          <a:p>
            <a:fld id="{86928F24-9517-4344-A104-0B705F091675}" type="datetimeFigureOut">
              <a:rPr lang="fr-FR" smtClean="0"/>
              <a:t>27/04/2022</a:t>
            </a:fld>
            <a:endParaRPr lang="fr-FR"/>
          </a:p>
        </p:txBody>
      </p:sp>
      <p:sp>
        <p:nvSpPr>
          <p:cNvPr id="6" name="Espace réservé du pied de page 5">
            <a:extLst>
              <a:ext uri="{FF2B5EF4-FFF2-40B4-BE49-F238E27FC236}">
                <a16:creationId xmlns:a16="http://schemas.microsoft.com/office/drawing/2014/main" id="{C1237ED0-298C-4789-977F-2573CFAAD08E}"/>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3EDDB59B-DE08-428C-9342-0919EAB67962}"/>
              </a:ext>
            </a:extLst>
          </p:cNvPr>
          <p:cNvSpPr>
            <a:spLocks noGrp="1"/>
          </p:cNvSpPr>
          <p:nvPr>
            <p:ph type="sldNum" sz="quarter" idx="12"/>
          </p:nvPr>
        </p:nvSpPr>
        <p:spPr/>
        <p:txBody>
          <a:bodyPr/>
          <a:lstStyle/>
          <a:p>
            <a:fld id="{439AF0DA-A6CA-40D4-AE2B-3943CB470DE9}" type="slidenum">
              <a:rPr lang="fr-FR" smtClean="0"/>
              <a:t>‹N°›</a:t>
            </a:fld>
            <a:endParaRPr lang="fr-FR"/>
          </a:p>
        </p:txBody>
      </p:sp>
    </p:spTree>
    <p:extLst>
      <p:ext uri="{BB962C8B-B14F-4D97-AF65-F5344CB8AC3E}">
        <p14:creationId xmlns:p14="http://schemas.microsoft.com/office/powerpoint/2010/main" val="13799513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61DA04C-DE45-45E7-8B9D-0107255BFBE3}"/>
              </a:ext>
            </a:extLst>
          </p:cNvPr>
          <p:cNvSpPr>
            <a:spLocks noGrp="1"/>
          </p:cNvSpPr>
          <p:nvPr>
            <p:ph type="title"/>
          </p:nvPr>
        </p:nvSpPr>
        <p:spPr>
          <a:xfrm>
            <a:off x="535365" y="670560"/>
            <a:ext cx="2506801" cy="2346960"/>
          </a:xfrm>
        </p:spPr>
        <p:txBody>
          <a:bodyPr anchor="b"/>
          <a:lstStyle>
            <a:lvl1pPr>
              <a:defRPr sz="2040"/>
            </a:lvl1pPr>
          </a:lstStyle>
          <a:p>
            <a:r>
              <a:rPr lang="fr-FR"/>
              <a:t>Modifiez le style du titre</a:t>
            </a:r>
          </a:p>
        </p:txBody>
      </p:sp>
      <p:sp>
        <p:nvSpPr>
          <p:cNvPr id="3" name="Espace réservé pour une image  2">
            <a:extLst>
              <a:ext uri="{FF2B5EF4-FFF2-40B4-BE49-F238E27FC236}">
                <a16:creationId xmlns:a16="http://schemas.microsoft.com/office/drawing/2014/main" id="{68362C25-01C6-4755-A3EB-F47997B4D025}"/>
              </a:ext>
            </a:extLst>
          </p:cNvPr>
          <p:cNvSpPr>
            <a:spLocks noGrp="1"/>
          </p:cNvSpPr>
          <p:nvPr>
            <p:ph type="pic" idx="1"/>
          </p:nvPr>
        </p:nvSpPr>
        <p:spPr>
          <a:xfrm>
            <a:off x="3304282" y="1448224"/>
            <a:ext cx="3934778" cy="7147983"/>
          </a:xfrm>
        </p:spPr>
        <p:txBody>
          <a:bodyPr/>
          <a:lstStyle>
            <a:lvl1pPr marL="0" indent="0">
              <a:buNone/>
              <a:defRPr sz="2040"/>
            </a:lvl1pPr>
            <a:lvl2pPr marL="291465" indent="0">
              <a:buNone/>
              <a:defRPr sz="1785"/>
            </a:lvl2pPr>
            <a:lvl3pPr marL="582930" indent="0">
              <a:buNone/>
              <a:defRPr sz="1530"/>
            </a:lvl3pPr>
            <a:lvl4pPr marL="874395" indent="0">
              <a:buNone/>
              <a:defRPr sz="1275"/>
            </a:lvl4pPr>
            <a:lvl5pPr marL="1165860" indent="0">
              <a:buNone/>
              <a:defRPr sz="1275"/>
            </a:lvl5pPr>
            <a:lvl6pPr marL="1457325" indent="0">
              <a:buNone/>
              <a:defRPr sz="1275"/>
            </a:lvl6pPr>
            <a:lvl7pPr marL="1748790" indent="0">
              <a:buNone/>
              <a:defRPr sz="1275"/>
            </a:lvl7pPr>
            <a:lvl8pPr marL="2040255" indent="0">
              <a:buNone/>
              <a:defRPr sz="1275"/>
            </a:lvl8pPr>
            <a:lvl9pPr marL="2331720" indent="0">
              <a:buNone/>
              <a:defRPr sz="1275"/>
            </a:lvl9pPr>
          </a:lstStyle>
          <a:p>
            <a:endParaRPr lang="fr-FR"/>
          </a:p>
        </p:txBody>
      </p:sp>
      <p:sp>
        <p:nvSpPr>
          <p:cNvPr id="4" name="Espace réservé du texte 3">
            <a:extLst>
              <a:ext uri="{FF2B5EF4-FFF2-40B4-BE49-F238E27FC236}">
                <a16:creationId xmlns:a16="http://schemas.microsoft.com/office/drawing/2014/main" id="{DBDC4B09-44E2-46F4-983A-1AA8B7AE3528}"/>
              </a:ext>
            </a:extLst>
          </p:cNvPr>
          <p:cNvSpPr>
            <a:spLocks noGrp="1"/>
          </p:cNvSpPr>
          <p:nvPr>
            <p:ph type="body" sz="half" idx="2"/>
          </p:nvPr>
        </p:nvSpPr>
        <p:spPr>
          <a:xfrm>
            <a:off x="535365" y="3017520"/>
            <a:ext cx="2506801" cy="5590329"/>
          </a:xfrm>
        </p:spPr>
        <p:txBody>
          <a:bodyPr/>
          <a:lstStyle>
            <a:lvl1pPr marL="0" indent="0">
              <a:buNone/>
              <a:defRPr sz="1020"/>
            </a:lvl1pPr>
            <a:lvl2pPr marL="291465" indent="0">
              <a:buNone/>
              <a:defRPr sz="893"/>
            </a:lvl2pPr>
            <a:lvl3pPr marL="582930" indent="0">
              <a:buNone/>
              <a:defRPr sz="765"/>
            </a:lvl3pPr>
            <a:lvl4pPr marL="874395" indent="0">
              <a:buNone/>
              <a:defRPr sz="638"/>
            </a:lvl4pPr>
            <a:lvl5pPr marL="1165860" indent="0">
              <a:buNone/>
              <a:defRPr sz="638"/>
            </a:lvl5pPr>
            <a:lvl6pPr marL="1457325" indent="0">
              <a:buNone/>
              <a:defRPr sz="638"/>
            </a:lvl6pPr>
            <a:lvl7pPr marL="1748790" indent="0">
              <a:buNone/>
              <a:defRPr sz="638"/>
            </a:lvl7pPr>
            <a:lvl8pPr marL="2040255" indent="0">
              <a:buNone/>
              <a:defRPr sz="638"/>
            </a:lvl8pPr>
            <a:lvl9pPr marL="2331720" indent="0">
              <a:buNone/>
              <a:defRPr sz="638"/>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657E9F56-FAFC-417D-8E75-F14BC62D18F4}"/>
              </a:ext>
            </a:extLst>
          </p:cNvPr>
          <p:cNvSpPr>
            <a:spLocks noGrp="1"/>
          </p:cNvSpPr>
          <p:nvPr>
            <p:ph type="dt" sz="half" idx="10"/>
          </p:nvPr>
        </p:nvSpPr>
        <p:spPr/>
        <p:txBody>
          <a:bodyPr/>
          <a:lstStyle/>
          <a:p>
            <a:fld id="{86928F24-9517-4344-A104-0B705F091675}" type="datetimeFigureOut">
              <a:rPr lang="fr-FR" smtClean="0"/>
              <a:t>27/04/2022</a:t>
            </a:fld>
            <a:endParaRPr lang="fr-FR"/>
          </a:p>
        </p:txBody>
      </p:sp>
      <p:sp>
        <p:nvSpPr>
          <p:cNvPr id="6" name="Espace réservé du pied de page 5">
            <a:extLst>
              <a:ext uri="{FF2B5EF4-FFF2-40B4-BE49-F238E27FC236}">
                <a16:creationId xmlns:a16="http://schemas.microsoft.com/office/drawing/2014/main" id="{82292B72-047D-4969-AE2D-9B666145257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61A1D97E-391E-4CF5-BBA8-775DCF295251}"/>
              </a:ext>
            </a:extLst>
          </p:cNvPr>
          <p:cNvSpPr>
            <a:spLocks noGrp="1"/>
          </p:cNvSpPr>
          <p:nvPr>
            <p:ph type="sldNum" sz="quarter" idx="12"/>
          </p:nvPr>
        </p:nvSpPr>
        <p:spPr/>
        <p:txBody>
          <a:bodyPr/>
          <a:lstStyle/>
          <a:p>
            <a:fld id="{439AF0DA-A6CA-40D4-AE2B-3943CB470DE9}" type="slidenum">
              <a:rPr lang="fr-FR" smtClean="0"/>
              <a:t>‹N°›</a:t>
            </a:fld>
            <a:endParaRPr lang="fr-FR"/>
          </a:p>
        </p:txBody>
      </p:sp>
    </p:spTree>
    <p:extLst>
      <p:ext uri="{BB962C8B-B14F-4D97-AF65-F5344CB8AC3E}">
        <p14:creationId xmlns:p14="http://schemas.microsoft.com/office/powerpoint/2010/main" val="4988835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84737C0F-3C71-46CC-A710-7ACAF56C7566}"/>
              </a:ext>
            </a:extLst>
          </p:cNvPr>
          <p:cNvSpPr>
            <a:spLocks noGrp="1"/>
          </p:cNvSpPr>
          <p:nvPr>
            <p:ph type="title"/>
          </p:nvPr>
        </p:nvSpPr>
        <p:spPr>
          <a:xfrm>
            <a:off x="534353" y="535517"/>
            <a:ext cx="6703695" cy="1944159"/>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21662BD3-A5DF-441D-A82C-8D2AFAC96028}"/>
              </a:ext>
            </a:extLst>
          </p:cNvPr>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753FA1D-F0DA-4270-84AA-F6CEEC46DC64}"/>
              </a:ext>
            </a:extLst>
          </p:cNvPr>
          <p:cNvSpPr>
            <a:spLocks noGrp="1"/>
          </p:cNvSpPr>
          <p:nvPr>
            <p:ph type="dt" sz="half" idx="2"/>
          </p:nvPr>
        </p:nvSpPr>
        <p:spPr>
          <a:xfrm>
            <a:off x="534353" y="9322647"/>
            <a:ext cx="1748790" cy="535517"/>
          </a:xfrm>
          <a:prstGeom prst="rect">
            <a:avLst/>
          </a:prstGeom>
        </p:spPr>
        <p:txBody>
          <a:bodyPr vert="horz" lIns="91440" tIns="45720" rIns="91440" bIns="45720" rtlCol="0" anchor="ctr"/>
          <a:lstStyle>
            <a:lvl1pPr algn="l">
              <a:defRPr sz="765">
                <a:solidFill>
                  <a:schemeClr val="tx1">
                    <a:tint val="75000"/>
                  </a:schemeClr>
                </a:solidFill>
              </a:defRPr>
            </a:lvl1pPr>
          </a:lstStyle>
          <a:p>
            <a:fld id="{86928F24-9517-4344-A104-0B705F091675}" type="datetimeFigureOut">
              <a:rPr lang="fr-FR" smtClean="0"/>
              <a:t>27/04/2022</a:t>
            </a:fld>
            <a:endParaRPr lang="fr-FR"/>
          </a:p>
        </p:txBody>
      </p:sp>
      <p:sp>
        <p:nvSpPr>
          <p:cNvPr id="5" name="Espace réservé du pied de page 4">
            <a:extLst>
              <a:ext uri="{FF2B5EF4-FFF2-40B4-BE49-F238E27FC236}">
                <a16:creationId xmlns:a16="http://schemas.microsoft.com/office/drawing/2014/main" id="{C53B296A-38B0-4312-876B-7A4B5E475848}"/>
              </a:ext>
            </a:extLst>
          </p:cNvPr>
          <p:cNvSpPr>
            <a:spLocks noGrp="1"/>
          </p:cNvSpPr>
          <p:nvPr>
            <p:ph type="ftr" sz="quarter" idx="3"/>
          </p:nvPr>
        </p:nvSpPr>
        <p:spPr>
          <a:xfrm>
            <a:off x="2574608" y="9322647"/>
            <a:ext cx="2623185" cy="535517"/>
          </a:xfrm>
          <a:prstGeom prst="rect">
            <a:avLst/>
          </a:prstGeom>
        </p:spPr>
        <p:txBody>
          <a:bodyPr vert="horz" lIns="91440" tIns="45720" rIns="91440" bIns="45720" rtlCol="0" anchor="ctr"/>
          <a:lstStyle>
            <a:lvl1pPr algn="ctr">
              <a:defRPr sz="765">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DA8A968D-17F9-4F9F-AE68-228ED6CAF2B5}"/>
              </a:ext>
            </a:extLst>
          </p:cNvPr>
          <p:cNvSpPr>
            <a:spLocks noGrp="1"/>
          </p:cNvSpPr>
          <p:nvPr>
            <p:ph type="sldNum" sz="quarter" idx="4"/>
          </p:nvPr>
        </p:nvSpPr>
        <p:spPr>
          <a:xfrm>
            <a:off x="5489258" y="9322647"/>
            <a:ext cx="1748790" cy="535517"/>
          </a:xfrm>
          <a:prstGeom prst="rect">
            <a:avLst/>
          </a:prstGeom>
        </p:spPr>
        <p:txBody>
          <a:bodyPr vert="horz" lIns="91440" tIns="45720" rIns="91440" bIns="45720" rtlCol="0" anchor="ctr"/>
          <a:lstStyle>
            <a:lvl1pPr algn="r">
              <a:defRPr sz="765">
                <a:solidFill>
                  <a:schemeClr val="tx1">
                    <a:tint val="75000"/>
                  </a:schemeClr>
                </a:solidFill>
              </a:defRPr>
            </a:lvl1pPr>
          </a:lstStyle>
          <a:p>
            <a:fld id="{439AF0DA-A6CA-40D4-AE2B-3943CB470DE9}" type="slidenum">
              <a:rPr lang="fr-FR" smtClean="0"/>
              <a:t>‹N°›</a:t>
            </a:fld>
            <a:endParaRPr lang="fr-FR"/>
          </a:p>
        </p:txBody>
      </p:sp>
    </p:spTree>
    <p:extLst>
      <p:ext uri="{BB962C8B-B14F-4D97-AF65-F5344CB8AC3E}">
        <p14:creationId xmlns:p14="http://schemas.microsoft.com/office/powerpoint/2010/main" val="1703629381"/>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582930" rtl="0" eaLnBrk="1" latinLnBrk="0" hangingPunct="1">
        <a:lnSpc>
          <a:spcPct val="90000"/>
        </a:lnSpc>
        <a:spcBef>
          <a:spcPct val="0"/>
        </a:spcBef>
        <a:buNone/>
        <a:defRPr sz="2805" kern="1200">
          <a:solidFill>
            <a:schemeClr val="tx1"/>
          </a:solidFill>
          <a:latin typeface="+mj-lt"/>
          <a:ea typeface="+mj-ea"/>
          <a:cs typeface="+mj-cs"/>
        </a:defRPr>
      </a:lvl1pPr>
    </p:titleStyle>
    <p:bodyStyle>
      <a:lvl1pPr marL="145733" indent="-145733" algn="l" defTabSz="582930" rtl="0" eaLnBrk="1" latinLnBrk="0" hangingPunct="1">
        <a:lnSpc>
          <a:spcPct val="90000"/>
        </a:lnSpc>
        <a:spcBef>
          <a:spcPts val="638"/>
        </a:spcBef>
        <a:buFont typeface="Arial" panose="020B0604020202020204" pitchFamily="34" charset="0"/>
        <a:buChar char="•"/>
        <a:defRPr sz="1785" kern="1200">
          <a:solidFill>
            <a:schemeClr val="tx1"/>
          </a:solidFill>
          <a:latin typeface="+mn-lt"/>
          <a:ea typeface="+mn-ea"/>
          <a:cs typeface="+mn-cs"/>
        </a:defRPr>
      </a:lvl1pPr>
      <a:lvl2pPr marL="437198" indent="-145733" algn="l" defTabSz="582930" rtl="0" eaLnBrk="1" latinLnBrk="0" hangingPunct="1">
        <a:lnSpc>
          <a:spcPct val="90000"/>
        </a:lnSpc>
        <a:spcBef>
          <a:spcPts val="319"/>
        </a:spcBef>
        <a:buFont typeface="Arial" panose="020B0604020202020204" pitchFamily="34" charset="0"/>
        <a:buChar char="•"/>
        <a:defRPr sz="1530" kern="1200">
          <a:solidFill>
            <a:schemeClr val="tx1"/>
          </a:solidFill>
          <a:latin typeface="+mn-lt"/>
          <a:ea typeface="+mn-ea"/>
          <a:cs typeface="+mn-cs"/>
        </a:defRPr>
      </a:lvl2pPr>
      <a:lvl3pPr marL="728663" indent="-145733" algn="l" defTabSz="582930" rtl="0" eaLnBrk="1" latinLnBrk="0" hangingPunct="1">
        <a:lnSpc>
          <a:spcPct val="90000"/>
        </a:lnSpc>
        <a:spcBef>
          <a:spcPts val="319"/>
        </a:spcBef>
        <a:buFont typeface="Arial" panose="020B0604020202020204" pitchFamily="34" charset="0"/>
        <a:buChar char="•"/>
        <a:defRPr sz="1275" kern="1200">
          <a:solidFill>
            <a:schemeClr val="tx1"/>
          </a:solidFill>
          <a:latin typeface="+mn-lt"/>
          <a:ea typeface="+mn-ea"/>
          <a:cs typeface="+mn-cs"/>
        </a:defRPr>
      </a:lvl3pPr>
      <a:lvl4pPr marL="1020128"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4pPr>
      <a:lvl5pPr marL="1311593"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5pPr>
      <a:lvl6pPr marL="1603058"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6pPr>
      <a:lvl7pPr marL="1894523"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7pPr>
      <a:lvl8pPr marL="2185988"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8pPr>
      <a:lvl9pPr marL="2477453"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9pPr>
    </p:bodyStyle>
    <p:otherStyle>
      <a:defPPr>
        <a:defRPr lang="fr-FR"/>
      </a:defPPr>
      <a:lvl1pPr marL="0" algn="l" defTabSz="582930" rtl="0" eaLnBrk="1" latinLnBrk="0" hangingPunct="1">
        <a:defRPr sz="1148" kern="1200">
          <a:solidFill>
            <a:schemeClr val="tx1"/>
          </a:solidFill>
          <a:latin typeface="+mn-lt"/>
          <a:ea typeface="+mn-ea"/>
          <a:cs typeface="+mn-cs"/>
        </a:defRPr>
      </a:lvl1pPr>
      <a:lvl2pPr marL="291465" algn="l" defTabSz="582930" rtl="0" eaLnBrk="1" latinLnBrk="0" hangingPunct="1">
        <a:defRPr sz="1148" kern="1200">
          <a:solidFill>
            <a:schemeClr val="tx1"/>
          </a:solidFill>
          <a:latin typeface="+mn-lt"/>
          <a:ea typeface="+mn-ea"/>
          <a:cs typeface="+mn-cs"/>
        </a:defRPr>
      </a:lvl2pPr>
      <a:lvl3pPr marL="582930" algn="l" defTabSz="582930" rtl="0" eaLnBrk="1" latinLnBrk="0" hangingPunct="1">
        <a:defRPr sz="1148" kern="1200">
          <a:solidFill>
            <a:schemeClr val="tx1"/>
          </a:solidFill>
          <a:latin typeface="+mn-lt"/>
          <a:ea typeface="+mn-ea"/>
          <a:cs typeface="+mn-cs"/>
        </a:defRPr>
      </a:lvl3pPr>
      <a:lvl4pPr marL="874395" algn="l" defTabSz="582930" rtl="0" eaLnBrk="1" latinLnBrk="0" hangingPunct="1">
        <a:defRPr sz="1148" kern="1200">
          <a:solidFill>
            <a:schemeClr val="tx1"/>
          </a:solidFill>
          <a:latin typeface="+mn-lt"/>
          <a:ea typeface="+mn-ea"/>
          <a:cs typeface="+mn-cs"/>
        </a:defRPr>
      </a:lvl4pPr>
      <a:lvl5pPr marL="1165860" algn="l" defTabSz="582930" rtl="0" eaLnBrk="1" latinLnBrk="0" hangingPunct="1">
        <a:defRPr sz="1148" kern="1200">
          <a:solidFill>
            <a:schemeClr val="tx1"/>
          </a:solidFill>
          <a:latin typeface="+mn-lt"/>
          <a:ea typeface="+mn-ea"/>
          <a:cs typeface="+mn-cs"/>
        </a:defRPr>
      </a:lvl5pPr>
      <a:lvl6pPr marL="1457325" algn="l" defTabSz="582930" rtl="0" eaLnBrk="1" latinLnBrk="0" hangingPunct="1">
        <a:defRPr sz="1148" kern="1200">
          <a:solidFill>
            <a:schemeClr val="tx1"/>
          </a:solidFill>
          <a:latin typeface="+mn-lt"/>
          <a:ea typeface="+mn-ea"/>
          <a:cs typeface="+mn-cs"/>
        </a:defRPr>
      </a:lvl6pPr>
      <a:lvl7pPr marL="1748790" algn="l" defTabSz="582930" rtl="0" eaLnBrk="1" latinLnBrk="0" hangingPunct="1">
        <a:defRPr sz="1148" kern="1200">
          <a:solidFill>
            <a:schemeClr val="tx1"/>
          </a:solidFill>
          <a:latin typeface="+mn-lt"/>
          <a:ea typeface="+mn-ea"/>
          <a:cs typeface="+mn-cs"/>
        </a:defRPr>
      </a:lvl7pPr>
      <a:lvl8pPr marL="2040255" algn="l" defTabSz="582930" rtl="0" eaLnBrk="1" latinLnBrk="0" hangingPunct="1">
        <a:defRPr sz="1148" kern="1200">
          <a:solidFill>
            <a:schemeClr val="tx1"/>
          </a:solidFill>
          <a:latin typeface="+mn-lt"/>
          <a:ea typeface="+mn-ea"/>
          <a:cs typeface="+mn-cs"/>
        </a:defRPr>
      </a:lvl8pPr>
      <a:lvl9pPr marL="2331720" algn="l" defTabSz="582930" rtl="0" eaLnBrk="1" latinLnBrk="0" hangingPunct="1">
        <a:defRPr sz="114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21EE7D3F-4EDD-D99E-76CA-D7817D8007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972"/>
            <a:ext cx="7772400" cy="10054456"/>
          </a:xfrm>
          <a:prstGeom prst="rect">
            <a:avLst/>
          </a:prstGeom>
        </p:spPr>
      </p:pic>
      <p:graphicFrame>
        <p:nvGraphicFramePr>
          <p:cNvPr id="3" name="Tableau 4">
            <a:extLst>
              <a:ext uri="{FF2B5EF4-FFF2-40B4-BE49-F238E27FC236}">
                <a16:creationId xmlns:a16="http://schemas.microsoft.com/office/drawing/2014/main" id="{4584CC34-E211-CCB0-17A2-A1E66B21E9AA}"/>
              </a:ext>
            </a:extLst>
          </p:cNvPr>
          <p:cNvGraphicFramePr>
            <a:graphicFrameLocks noGrp="1"/>
          </p:cNvGraphicFramePr>
          <p:nvPr/>
        </p:nvGraphicFramePr>
        <p:xfrm>
          <a:off x="1295396" y="878023"/>
          <a:ext cx="5181600" cy="767080"/>
        </p:xfrm>
        <a:graphic>
          <a:graphicData uri="http://schemas.openxmlformats.org/drawingml/2006/table">
            <a:tbl>
              <a:tblPr firstRow="1" bandRow="1">
                <a:tableStyleId>{2D5ABB26-0587-4C30-8999-92F81FD0307C}</a:tableStyleId>
              </a:tblPr>
              <a:tblGrid>
                <a:gridCol w="5181600">
                  <a:extLst>
                    <a:ext uri="{9D8B030D-6E8A-4147-A177-3AD203B41FA5}">
                      <a16:colId xmlns:a16="http://schemas.microsoft.com/office/drawing/2014/main" val="3059672898"/>
                    </a:ext>
                  </a:extLst>
                </a:gridCol>
              </a:tblGrid>
              <a:tr h="767080">
                <a:tc>
                  <a:txBody>
                    <a:bodyPr/>
                    <a:lstStyle/>
                    <a:p>
                      <a:pPr marL="0" marR="0" lvl="0" indent="0" algn="ctr" defTabSz="582930" rtl="0" eaLnBrk="1" fontAlgn="auto" latinLnBrk="0" hangingPunct="1">
                        <a:lnSpc>
                          <a:spcPct val="100000"/>
                        </a:lnSpc>
                        <a:spcBef>
                          <a:spcPts val="0"/>
                        </a:spcBef>
                        <a:spcAft>
                          <a:spcPts val="0"/>
                        </a:spcAft>
                        <a:buClrTx/>
                        <a:buSzTx/>
                        <a:buFontTx/>
                        <a:buNone/>
                        <a:tabLst/>
                        <a:defRPr/>
                      </a:pPr>
                      <a:r>
                        <a:rPr lang="en-GB" sz="3600" b="1" dirty="0"/>
                        <a:t>THIS BOOK BELONGS TO</a:t>
                      </a:r>
                      <a:endParaRPr lang="fr-FR" sz="3600" b="1" dirty="0"/>
                    </a:p>
                  </a:txBody>
                  <a:tcPr/>
                </a:tc>
                <a:extLst>
                  <a:ext uri="{0D108BD9-81ED-4DB2-BD59-A6C34878D82A}">
                    <a16:rowId xmlns:a16="http://schemas.microsoft.com/office/drawing/2014/main" val="2627817760"/>
                  </a:ext>
                </a:extLst>
              </a:tr>
            </a:tbl>
          </a:graphicData>
        </a:graphic>
      </p:graphicFrame>
      <p:cxnSp>
        <p:nvCxnSpPr>
          <p:cNvPr id="5" name="Connecteur droit 4">
            <a:extLst>
              <a:ext uri="{FF2B5EF4-FFF2-40B4-BE49-F238E27FC236}">
                <a16:creationId xmlns:a16="http://schemas.microsoft.com/office/drawing/2014/main" id="{BA59AF25-95B6-2958-CAA8-B373F3203160}"/>
              </a:ext>
            </a:extLst>
          </p:cNvPr>
          <p:cNvCxnSpPr/>
          <p:nvPr/>
        </p:nvCxnSpPr>
        <p:spPr>
          <a:xfrm>
            <a:off x="859971" y="2354035"/>
            <a:ext cx="6052457" cy="0"/>
          </a:xfrm>
          <a:prstGeom prst="line">
            <a:avLst/>
          </a:prstGeom>
          <a:ln w="9525"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6" name="Image 5">
            <a:extLst>
              <a:ext uri="{FF2B5EF4-FFF2-40B4-BE49-F238E27FC236}">
                <a16:creationId xmlns:a16="http://schemas.microsoft.com/office/drawing/2014/main" id="{CF439622-F3D2-098D-916C-D433BE2B232D}"/>
              </a:ext>
            </a:extLst>
          </p:cNvPr>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2129590" y="5757147"/>
            <a:ext cx="3513216" cy="2449286"/>
          </a:xfrm>
          <a:prstGeom prst="rect">
            <a:avLst/>
          </a:prstGeom>
        </p:spPr>
      </p:pic>
      <p:graphicFrame>
        <p:nvGraphicFramePr>
          <p:cNvPr id="7" name="Tableau 7">
            <a:extLst>
              <a:ext uri="{FF2B5EF4-FFF2-40B4-BE49-F238E27FC236}">
                <a16:creationId xmlns:a16="http://schemas.microsoft.com/office/drawing/2014/main" id="{6D21102F-9E3C-B56B-15C7-C3A80630F049}"/>
              </a:ext>
            </a:extLst>
          </p:cNvPr>
          <p:cNvGraphicFramePr>
            <a:graphicFrameLocks noGrp="1"/>
          </p:cNvGraphicFramePr>
          <p:nvPr/>
        </p:nvGraphicFramePr>
        <p:xfrm>
          <a:off x="2266948" y="7801507"/>
          <a:ext cx="3375858" cy="457200"/>
        </p:xfrm>
        <a:graphic>
          <a:graphicData uri="http://schemas.openxmlformats.org/drawingml/2006/table">
            <a:tbl>
              <a:tblPr firstRow="1" bandRow="1">
                <a:tableStyleId>{073A0DAA-6AF3-43AB-8588-CEC1D06C72B9}</a:tableStyleId>
              </a:tblPr>
              <a:tblGrid>
                <a:gridCol w="968076">
                  <a:extLst>
                    <a:ext uri="{9D8B030D-6E8A-4147-A177-3AD203B41FA5}">
                      <a16:colId xmlns:a16="http://schemas.microsoft.com/office/drawing/2014/main" val="554540026"/>
                    </a:ext>
                  </a:extLst>
                </a:gridCol>
                <a:gridCol w="2407782">
                  <a:extLst>
                    <a:ext uri="{9D8B030D-6E8A-4147-A177-3AD203B41FA5}">
                      <a16:colId xmlns:a16="http://schemas.microsoft.com/office/drawing/2014/main" val="1167619262"/>
                    </a:ext>
                  </a:extLst>
                </a:gridCol>
              </a:tblGrid>
              <a:tr h="370840">
                <a:tc>
                  <a:txBody>
                    <a:bodyPr/>
                    <a:lstStyle/>
                    <a:p>
                      <a:pPr algn="ctr"/>
                      <a:r>
                        <a:rPr lang="en-GB" sz="2400" dirty="0"/>
                        <a:t>BY</a:t>
                      </a:r>
                      <a:endParaRPr lang="fr-FR" sz="2400" dirty="0"/>
                    </a:p>
                  </a:txBody>
                  <a:tcPr/>
                </a:tc>
                <a:tc>
                  <a:txBody>
                    <a:bodyPr/>
                    <a:lstStyle/>
                    <a:p>
                      <a:pPr algn="ctr"/>
                      <a:r>
                        <a:rPr lang="en-GB" sz="2400" dirty="0"/>
                        <a:t>LATIFA BOOK</a:t>
                      </a:r>
                      <a:endParaRPr lang="fr-FR" sz="2400" dirty="0"/>
                    </a:p>
                  </a:txBody>
                  <a:tcPr/>
                </a:tc>
                <a:extLst>
                  <a:ext uri="{0D108BD9-81ED-4DB2-BD59-A6C34878D82A}">
                    <a16:rowId xmlns:a16="http://schemas.microsoft.com/office/drawing/2014/main" val="2609812018"/>
                  </a:ext>
                </a:extLst>
              </a:tr>
            </a:tbl>
          </a:graphicData>
        </a:graphic>
      </p:graphicFrame>
      <p:pic>
        <p:nvPicPr>
          <p:cNvPr id="9" name="Image 8">
            <a:extLst>
              <a:ext uri="{FF2B5EF4-FFF2-40B4-BE49-F238E27FC236}">
                <a16:creationId xmlns:a16="http://schemas.microsoft.com/office/drawing/2014/main" id="{940EB991-2F5D-817E-C240-AD2D05434C9D}"/>
              </a:ext>
            </a:extLst>
          </p:cNvPr>
          <p:cNvPicPr>
            <a:picLocks noChangeAspect="1"/>
          </p:cNvPicPr>
          <p:nvPr/>
        </p:nvPicPr>
        <p:blipFill>
          <a:blip r:embed="rId4">
            <a:biLevel thresh="75000"/>
            <a:extLst>
              <a:ext uri="{28A0092B-C50C-407E-A947-70E740481C1C}">
                <a14:useLocalDpi xmlns:a14="http://schemas.microsoft.com/office/drawing/2010/main" val="0"/>
              </a:ext>
            </a:extLst>
          </a:blip>
          <a:stretch>
            <a:fillRect/>
          </a:stretch>
        </p:blipFill>
        <p:spPr>
          <a:xfrm>
            <a:off x="2748987" y="4106972"/>
            <a:ext cx="2274421" cy="1990118"/>
          </a:xfrm>
          <a:prstGeom prst="rect">
            <a:avLst/>
          </a:prstGeom>
        </p:spPr>
      </p:pic>
      <p:pic>
        <p:nvPicPr>
          <p:cNvPr id="11" name="Image 10">
            <a:extLst>
              <a:ext uri="{FF2B5EF4-FFF2-40B4-BE49-F238E27FC236}">
                <a16:creationId xmlns:a16="http://schemas.microsoft.com/office/drawing/2014/main" id="{EC043B87-2E72-5A4C-2741-13F68194BC6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0800000">
            <a:off x="523872" y="2171699"/>
            <a:ext cx="6724650" cy="4683255"/>
          </a:xfrm>
          <a:prstGeom prst="rect">
            <a:avLst/>
          </a:prstGeom>
        </p:spPr>
      </p:pic>
      <p:pic>
        <p:nvPicPr>
          <p:cNvPr id="12" name="Image 11">
            <a:extLst>
              <a:ext uri="{FF2B5EF4-FFF2-40B4-BE49-F238E27FC236}">
                <a16:creationId xmlns:a16="http://schemas.microsoft.com/office/drawing/2014/main" id="{6EE9ADAD-D9A9-CBF4-3491-54FAAF182C9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0800000" flipV="1">
            <a:off x="592552" y="6146673"/>
            <a:ext cx="6724650" cy="4224067"/>
          </a:xfrm>
          <a:prstGeom prst="rect">
            <a:avLst/>
          </a:prstGeom>
        </p:spPr>
      </p:pic>
    </p:spTree>
    <p:extLst>
      <p:ext uri="{BB962C8B-B14F-4D97-AF65-F5344CB8AC3E}">
        <p14:creationId xmlns:p14="http://schemas.microsoft.com/office/powerpoint/2010/main" val="5563021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bas 4">
            <a:extLst>
              <a:ext uri="{FF2B5EF4-FFF2-40B4-BE49-F238E27FC236}">
                <a16:creationId xmlns:a16="http://schemas.microsoft.com/office/drawing/2014/main" id="{41995257-2040-428B-9AD4-2ABA4793B02C}"/>
              </a:ext>
            </a:extLst>
          </p:cNvPr>
          <p:cNvSpPr/>
          <p:nvPr/>
        </p:nvSpPr>
        <p:spPr>
          <a:xfrm>
            <a:off x="800089" y="685800"/>
            <a:ext cx="6172200" cy="1276350"/>
          </a:xfrm>
          <a:prstGeom prst="ellipse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3200" b="1" dirty="0"/>
              <a:t>TEMPERATURE LOG</a:t>
            </a:r>
            <a:endParaRPr lang="fr-FR" sz="3200" b="1" dirty="0"/>
          </a:p>
        </p:txBody>
      </p:sp>
      <p:sp>
        <p:nvSpPr>
          <p:cNvPr id="6" name="Rectangle 5">
            <a:extLst>
              <a:ext uri="{FF2B5EF4-FFF2-40B4-BE49-F238E27FC236}">
                <a16:creationId xmlns:a16="http://schemas.microsoft.com/office/drawing/2014/main" id="{D7E219EF-7E72-457C-84BB-6BDF70A4597B}"/>
              </a:ext>
            </a:extLst>
          </p:cNvPr>
          <p:cNvSpPr>
            <a:spLocks noChangeAspect="1"/>
          </p:cNvSpPr>
          <p:nvPr/>
        </p:nvSpPr>
        <p:spPr>
          <a:xfrm>
            <a:off x="866768" y="1962150"/>
            <a:ext cx="6012000" cy="495300"/>
          </a:xfrm>
          <a:prstGeom prst="rect">
            <a:avLst/>
          </a:prstGeom>
          <a:noFill/>
          <a:ln>
            <a:noFill/>
          </a:ln>
          <a:effectLst>
            <a:glow rad="101600">
              <a:schemeClr val="accent3">
                <a:satMod val="175000"/>
                <a:alpha val="1000"/>
              </a:schemeClr>
            </a:glow>
            <a:reflection blurRad="1117600" stA="29000" endPos="2000" dist="850900" dir="5400000" sy="-100000" algn="bl" rotWithShape="0"/>
            <a:softEdge rad="482600"/>
          </a:effectLst>
          <a:scene3d>
            <a:camera prst="perspectiveFront"/>
            <a:lightRig rig="threePt" dir="t"/>
          </a:scene3d>
          <a:sp3d z="69850"/>
        </p:spPr>
        <p:style>
          <a:lnRef idx="0">
            <a:scrgbClr r="0" g="0" b="0"/>
          </a:lnRef>
          <a:fillRef idx="0">
            <a:scrgbClr r="0" g="0" b="0"/>
          </a:fillRef>
          <a:effectRef idx="0">
            <a:scrgbClr r="0" g="0" b="0"/>
          </a:effectRef>
          <a:fontRef idx="minor">
            <a:schemeClr val="dk1"/>
          </a:fontRef>
        </p:style>
        <p:txBody>
          <a:bodyPr rtlCol="0" anchor="ctr"/>
          <a:lstStyle/>
          <a:p>
            <a:pPr algn="ctr"/>
            <a:r>
              <a:rPr lang="en-GB" b="1" dirty="0"/>
              <a:t>LOCATION / CONTENT / EQUIPMENT / TEMPER RANGE</a:t>
            </a:r>
            <a:endParaRPr lang="fr-FR" b="1" dirty="0"/>
          </a:p>
        </p:txBody>
      </p:sp>
      <p:graphicFrame>
        <p:nvGraphicFramePr>
          <p:cNvPr id="7" name="Tableau 7">
            <a:extLst>
              <a:ext uri="{FF2B5EF4-FFF2-40B4-BE49-F238E27FC236}">
                <a16:creationId xmlns:a16="http://schemas.microsoft.com/office/drawing/2014/main" id="{91090316-93F4-452B-BEAE-47AED3743C99}"/>
              </a:ext>
            </a:extLst>
          </p:cNvPr>
          <p:cNvGraphicFramePr>
            <a:graphicFrameLocks noGrp="1"/>
          </p:cNvGraphicFramePr>
          <p:nvPr/>
        </p:nvGraphicFramePr>
        <p:xfrm>
          <a:off x="1028700" y="2400300"/>
          <a:ext cx="5676900" cy="6477000"/>
        </p:xfrm>
        <a:graphic>
          <a:graphicData uri="http://schemas.openxmlformats.org/drawingml/2006/table">
            <a:tbl>
              <a:tblPr firstRow="1" bandRow="1">
                <a:tableStyleId>{5940675A-B579-460E-94D1-54222C63F5DA}</a:tableStyleId>
              </a:tblPr>
              <a:tblGrid>
                <a:gridCol w="838200">
                  <a:extLst>
                    <a:ext uri="{9D8B030D-6E8A-4147-A177-3AD203B41FA5}">
                      <a16:colId xmlns:a16="http://schemas.microsoft.com/office/drawing/2014/main" val="2269700023"/>
                    </a:ext>
                  </a:extLst>
                </a:gridCol>
                <a:gridCol w="838200">
                  <a:extLst>
                    <a:ext uri="{9D8B030D-6E8A-4147-A177-3AD203B41FA5}">
                      <a16:colId xmlns:a16="http://schemas.microsoft.com/office/drawing/2014/main" val="2600881355"/>
                    </a:ext>
                  </a:extLst>
                </a:gridCol>
                <a:gridCol w="1009650">
                  <a:extLst>
                    <a:ext uri="{9D8B030D-6E8A-4147-A177-3AD203B41FA5}">
                      <a16:colId xmlns:a16="http://schemas.microsoft.com/office/drawing/2014/main" val="3000739138"/>
                    </a:ext>
                  </a:extLst>
                </a:gridCol>
                <a:gridCol w="1855470">
                  <a:extLst>
                    <a:ext uri="{9D8B030D-6E8A-4147-A177-3AD203B41FA5}">
                      <a16:colId xmlns:a16="http://schemas.microsoft.com/office/drawing/2014/main" val="3563417067"/>
                    </a:ext>
                  </a:extLst>
                </a:gridCol>
                <a:gridCol w="1135380">
                  <a:extLst>
                    <a:ext uri="{9D8B030D-6E8A-4147-A177-3AD203B41FA5}">
                      <a16:colId xmlns:a16="http://schemas.microsoft.com/office/drawing/2014/main" val="3731477815"/>
                    </a:ext>
                  </a:extLst>
                </a:gridCol>
              </a:tblGrid>
              <a:tr h="431800">
                <a:tc>
                  <a:txBody>
                    <a:bodyPr/>
                    <a:lstStyle/>
                    <a:p>
                      <a:pPr algn="ctr"/>
                      <a:r>
                        <a:rPr lang="en-GB" sz="1400" b="1" dirty="0"/>
                        <a:t>DATE</a:t>
                      </a:r>
                      <a:endParaRPr lang="fr-FR" sz="1400" b="1" dirty="0"/>
                    </a:p>
                  </a:txBody>
                  <a:tcPr/>
                </a:tc>
                <a:tc>
                  <a:txBody>
                    <a:bodyPr/>
                    <a:lstStyle/>
                    <a:p>
                      <a:pPr algn="ctr"/>
                      <a:r>
                        <a:rPr lang="en-GB" sz="1400" b="1" dirty="0"/>
                        <a:t>TIME</a:t>
                      </a:r>
                      <a:endParaRPr lang="fr-FR" sz="1400" b="1" dirty="0"/>
                    </a:p>
                  </a:txBody>
                  <a:tcPr/>
                </a:tc>
                <a:tc>
                  <a:txBody>
                    <a:bodyPr/>
                    <a:lstStyle/>
                    <a:p>
                      <a:pPr algn="ctr"/>
                      <a:r>
                        <a:rPr lang="en-GB" sz="1400" b="1" dirty="0"/>
                        <a:t>TEMP</a:t>
                      </a:r>
                      <a:endParaRPr lang="fr-FR" sz="1400" b="1" dirty="0"/>
                    </a:p>
                  </a:txBody>
                  <a:tcPr/>
                </a:tc>
                <a:tc>
                  <a:txBody>
                    <a:bodyPr/>
                    <a:lstStyle/>
                    <a:p>
                      <a:pPr algn="ctr"/>
                      <a:r>
                        <a:rPr lang="en-GB" sz="1400" b="1" dirty="0"/>
                        <a:t>NOTES</a:t>
                      </a:r>
                      <a:endParaRPr lang="fr-FR" sz="1400" b="1" dirty="0"/>
                    </a:p>
                  </a:txBody>
                  <a:tcPr/>
                </a:tc>
                <a:tc>
                  <a:txBody>
                    <a:bodyPr/>
                    <a:lstStyle/>
                    <a:p>
                      <a:pPr algn="ctr"/>
                      <a:r>
                        <a:rPr lang="en-GB" sz="1400" b="1" dirty="0"/>
                        <a:t>SIGNATURE</a:t>
                      </a:r>
                      <a:endParaRPr lang="fr-FR" sz="1400" b="1" dirty="0"/>
                    </a:p>
                  </a:txBody>
                  <a:tcPr/>
                </a:tc>
                <a:extLst>
                  <a:ext uri="{0D108BD9-81ED-4DB2-BD59-A6C34878D82A}">
                    <a16:rowId xmlns:a16="http://schemas.microsoft.com/office/drawing/2014/main" val="108765186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3329919"/>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504529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177325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95592866"/>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7475867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41188741"/>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95871869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2322608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0101841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45905755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52130002"/>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09308749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622784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035361114"/>
                  </a:ext>
                </a:extLst>
              </a:tr>
            </a:tbl>
          </a:graphicData>
        </a:graphic>
      </p:graphicFrame>
    </p:spTree>
    <p:extLst>
      <p:ext uri="{BB962C8B-B14F-4D97-AF65-F5344CB8AC3E}">
        <p14:creationId xmlns:p14="http://schemas.microsoft.com/office/powerpoint/2010/main" val="346548041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incliné vers le bas 4">
            <a:extLst>
              <a:ext uri="{FF2B5EF4-FFF2-40B4-BE49-F238E27FC236}">
                <a16:creationId xmlns:a16="http://schemas.microsoft.com/office/drawing/2014/main" id="{77144CDE-8D26-4D68-B6D5-AACE048BE103}"/>
              </a:ext>
            </a:extLst>
          </p:cNvPr>
          <p:cNvSpPr/>
          <p:nvPr/>
        </p:nvSpPr>
        <p:spPr>
          <a:xfrm>
            <a:off x="781050" y="742950"/>
            <a:ext cx="6210300" cy="1695450"/>
          </a:xfrm>
          <a:prstGeom prst="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4400" b="1" dirty="0"/>
              <a:t>FOOD WASTE LOG</a:t>
            </a:r>
            <a:endParaRPr lang="fr-FR" sz="4400" b="1" dirty="0"/>
          </a:p>
        </p:txBody>
      </p:sp>
      <p:graphicFrame>
        <p:nvGraphicFramePr>
          <p:cNvPr id="7" name="Tableau 7">
            <a:extLst>
              <a:ext uri="{FF2B5EF4-FFF2-40B4-BE49-F238E27FC236}">
                <a16:creationId xmlns:a16="http://schemas.microsoft.com/office/drawing/2014/main" id="{50C3B1A5-0933-49A4-8D51-9045AC6E8FF3}"/>
              </a:ext>
            </a:extLst>
          </p:cNvPr>
          <p:cNvGraphicFramePr>
            <a:graphicFrameLocks noGrp="1"/>
          </p:cNvGraphicFramePr>
          <p:nvPr/>
        </p:nvGraphicFramePr>
        <p:xfrm>
          <a:off x="914400" y="2529928"/>
          <a:ext cx="5887938" cy="370840"/>
        </p:xfrm>
        <a:graphic>
          <a:graphicData uri="http://schemas.openxmlformats.org/drawingml/2006/table">
            <a:tbl>
              <a:tblPr firstRow="1" bandRow="1">
                <a:tableStyleId>{5940675A-B579-460E-94D1-54222C63F5DA}</a:tableStyleId>
              </a:tblPr>
              <a:tblGrid>
                <a:gridCol w="857250">
                  <a:extLst>
                    <a:ext uri="{9D8B030D-6E8A-4147-A177-3AD203B41FA5}">
                      <a16:colId xmlns:a16="http://schemas.microsoft.com/office/drawing/2014/main" val="1947300607"/>
                    </a:ext>
                  </a:extLst>
                </a:gridCol>
                <a:gridCol w="1105396">
                  <a:extLst>
                    <a:ext uri="{9D8B030D-6E8A-4147-A177-3AD203B41FA5}">
                      <a16:colId xmlns:a16="http://schemas.microsoft.com/office/drawing/2014/main" val="2138030618"/>
                    </a:ext>
                  </a:extLst>
                </a:gridCol>
                <a:gridCol w="981323">
                  <a:extLst>
                    <a:ext uri="{9D8B030D-6E8A-4147-A177-3AD203B41FA5}">
                      <a16:colId xmlns:a16="http://schemas.microsoft.com/office/drawing/2014/main" val="991464585"/>
                    </a:ext>
                  </a:extLst>
                </a:gridCol>
                <a:gridCol w="981323">
                  <a:extLst>
                    <a:ext uri="{9D8B030D-6E8A-4147-A177-3AD203B41FA5}">
                      <a16:colId xmlns:a16="http://schemas.microsoft.com/office/drawing/2014/main" val="1402081558"/>
                    </a:ext>
                  </a:extLst>
                </a:gridCol>
                <a:gridCol w="981323">
                  <a:extLst>
                    <a:ext uri="{9D8B030D-6E8A-4147-A177-3AD203B41FA5}">
                      <a16:colId xmlns:a16="http://schemas.microsoft.com/office/drawing/2014/main" val="817442187"/>
                    </a:ext>
                  </a:extLst>
                </a:gridCol>
                <a:gridCol w="981323">
                  <a:extLst>
                    <a:ext uri="{9D8B030D-6E8A-4147-A177-3AD203B41FA5}">
                      <a16:colId xmlns:a16="http://schemas.microsoft.com/office/drawing/2014/main" val="4268968049"/>
                    </a:ext>
                  </a:extLst>
                </a:gridCol>
              </a:tblGrid>
              <a:tr h="370840">
                <a:tc>
                  <a:txBody>
                    <a:bodyPr/>
                    <a:lstStyle/>
                    <a:p>
                      <a:pPr algn="ctr"/>
                      <a:r>
                        <a:rPr lang="en-GB" sz="1800" b="1" dirty="0">
                          <a:solidFill>
                            <a:schemeClr val="bg1"/>
                          </a:solidFill>
                        </a:rPr>
                        <a:t>WEEK</a:t>
                      </a:r>
                      <a:endParaRPr lang="fr-FR" sz="18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tc>
                  <a:txBody>
                    <a:bodyPr/>
                    <a:lstStyle/>
                    <a:p>
                      <a:pPr algn="ctr"/>
                      <a:r>
                        <a:rPr lang="en-GB" sz="1600" b="1" dirty="0">
                          <a:solidFill>
                            <a:schemeClr val="bg1"/>
                          </a:solidFill>
                        </a:rPr>
                        <a:t>MONTH</a:t>
                      </a:r>
                      <a:endParaRPr lang="fr-FR" sz="1600" b="1" dirty="0">
                        <a:solidFill>
                          <a:schemeClr val="bg1"/>
                        </a:solidFill>
                      </a:endParaRPr>
                    </a:p>
                  </a:txBody>
                  <a:tcPr>
                    <a:solidFill>
                      <a:schemeClr val="tx1"/>
                    </a:solidFill>
                  </a:tcPr>
                </a:tc>
                <a:tc>
                  <a:txBody>
                    <a:bodyPr/>
                    <a:lstStyle/>
                    <a:p>
                      <a:pPr algn="ctr"/>
                      <a:endParaRPr lang="fr-FR" sz="1600" b="1" dirty="0">
                        <a:solidFill>
                          <a:schemeClr val="bg1"/>
                        </a:solidFill>
                      </a:endParaRPr>
                    </a:p>
                  </a:txBody>
                  <a:tcPr/>
                </a:tc>
                <a:tc>
                  <a:txBody>
                    <a:bodyPr/>
                    <a:lstStyle/>
                    <a:p>
                      <a:pPr algn="ctr"/>
                      <a:r>
                        <a:rPr lang="en-GB" sz="1600" b="1" dirty="0">
                          <a:solidFill>
                            <a:schemeClr val="bg1"/>
                          </a:solidFill>
                        </a:rPr>
                        <a:t>FACILITY</a:t>
                      </a:r>
                      <a:endParaRPr lang="fr-FR" sz="16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extLst>
                  <a:ext uri="{0D108BD9-81ED-4DB2-BD59-A6C34878D82A}">
                    <a16:rowId xmlns:a16="http://schemas.microsoft.com/office/drawing/2014/main" val="2703488193"/>
                  </a:ext>
                </a:extLst>
              </a:tr>
            </a:tbl>
          </a:graphicData>
        </a:graphic>
      </p:graphicFrame>
      <p:graphicFrame>
        <p:nvGraphicFramePr>
          <p:cNvPr id="8" name="Tableau 8">
            <a:extLst>
              <a:ext uri="{FF2B5EF4-FFF2-40B4-BE49-F238E27FC236}">
                <a16:creationId xmlns:a16="http://schemas.microsoft.com/office/drawing/2014/main" id="{A3C9451A-E3BE-4E65-AD78-89B714F69187}"/>
              </a:ext>
            </a:extLst>
          </p:cNvPr>
          <p:cNvGraphicFramePr>
            <a:graphicFrameLocks noGrp="1"/>
          </p:cNvGraphicFramePr>
          <p:nvPr/>
        </p:nvGraphicFramePr>
        <p:xfrm>
          <a:off x="781050" y="2992296"/>
          <a:ext cx="6210300" cy="6111240"/>
        </p:xfrm>
        <a:graphic>
          <a:graphicData uri="http://schemas.openxmlformats.org/drawingml/2006/table">
            <a:tbl>
              <a:tblPr firstRow="1" bandRow="1">
                <a:tableStyleId>{5940675A-B579-460E-94D1-54222C63F5DA}</a:tableStyleId>
              </a:tblPr>
              <a:tblGrid>
                <a:gridCol w="580331">
                  <a:extLst>
                    <a:ext uri="{9D8B030D-6E8A-4147-A177-3AD203B41FA5}">
                      <a16:colId xmlns:a16="http://schemas.microsoft.com/office/drawing/2014/main" val="965344826"/>
                    </a:ext>
                  </a:extLst>
                </a:gridCol>
                <a:gridCol w="541642">
                  <a:extLst>
                    <a:ext uri="{9D8B030D-6E8A-4147-A177-3AD203B41FA5}">
                      <a16:colId xmlns:a16="http://schemas.microsoft.com/office/drawing/2014/main" val="1500923341"/>
                    </a:ext>
                  </a:extLst>
                </a:gridCol>
                <a:gridCol w="948127">
                  <a:extLst>
                    <a:ext uri="{9D8B030D-6E8A-4147-A177-3AD203B41FA5}">
                      <a16:colId xmlns:a16="http://schemas.microsoft.com/office/drawing/2014/main" val="3938915151"/>
                    </a:ext>
                  </a:extLst>
                </a:gridCol>
                <a:gridCol w="690033">
                  <a:extLst>
                    <a:ext uri="{9D8B030D-6E8A-4147-A177-3AD203B41FA5}">
                      <a16:colId xmlns:a16="http://schemas.microsoft.com/office/drawing/2014/main" val="455470937"/>
                    </a:ext>
                  </a:extLst>
                </a:gridCol>
                <a:gridCol w="779886">
                  <a:extLst>
                    <a:ext uri="{9D8B030D-6E8A-4147-A177-3AD203B41FA5}">
                      <a16:colId xmlns:a16="http://schemas.microsoft.com/office/drawing/2014/main" val="231422242"/>
                    </a:ext>
                  </a:extLst>
                </a:gridCol>
                <a:gridCol w="464265">
                  <a:extLst>
                    <a:ext uri="{9D8B030D-6E8A-4147-A177-3AD203B41FA5}">
                      <a16:colId xmlns:a16="http://schemas.microsoft.com/office/drawing/2014/main" val="2172373647"/>
                    </a:ext>
                  </a:extLst>
                </a:gridCol>
                <a:gridCol w="483609">
                  <a:extLst>
                    <a:ext uri="{9D8B030D-6E8A-4147-A177-3AD203B41FA5}">
                      <a16:colId xmlns:a16="http://schemas.microsoft.com/office/drawing/2014/main" val="3535374548"/>
                    </a:ext>
                  </a:extLst>
                </a:gridCol>
                <a:gridCol w="967218">
                  <a:extLst>
                    <a:ext uri="{9D8B030D-6E8A-4147-A177-3AD203B41FA5}">
                      <a16:colId xmlns:a16="http://schemas.microsoft.com/office/drawing/2014/main" val="3732162730"/>
                    </a:ext>
                  </a:extLst>
                </a:gridCol>
                <a:gridCol w="755189">
                  <a:extLst>
                    <a:ext uri="{9D8B030D-6E8A-4147-A177-3AD203B41FA5}">
                      <a16:colId xmlns:a16="http://schemas.microsoft.com/office/drawing/2014/main" val="3231449723"/>
                    </a:ext>
                  </a:extLst>
                </a:gridCol>
              </a:tblGrid>
              <a:tr h="370840">
                <a:tc>
                  <a:txBody>
                    <a:bodyPr/>
                    <a:lstStyle/>
                    <a:p>
                      <a:r>
                        <a:rPr lang="en-GB" sz="1000" b="1" dirty="0"/>
                        <a:t>DATE</a:t>
                      </a:r>
                      <a:endParaRPr lang="fr-FR" sz="1000" b="1" dirty="0"/>
                    </a:p>
                  </a:txBody>
                  <a:tcPr/>
                </a:tc>
                <a:tc>
                  <a:txBody>
                    <a:bodyPr/>
                    <a:lstStyle/>
                    <a:p>
                      <a:r>
                        <a:rPr lang="en-GB" sz="1000" b="1" dirty="0"/>
                        <a:t>TIME</a:t>
                      </a:r>
                      <a:endParaRPr lang="fr-FR" sz="1000" b="1" dirty="0"/>
                    </a:p>
                  </a:txBody>
                  <a:tcPr/>
                </a:tc>
                <a:tc>
                  <a:txBody>
                    <a:bodyPr/>
                    <a:lstStyle/>
                    <a:p>
                      <a:r>
                        <a:rPr lang="en-GB" sz="1000" b="1" dirty="0"/>
                        <a:t>ITEM</a:t>
                      </a:r>
                    </a:p>
                    <a:p>
                      <a:r>
                        <a:rPr lang="en-GB" sz="1000" b="1" dirty="0"/>
                        <a:t>DESCRIPTION</a:t>
                      </a:r>
                      <a:endParaRPr lang="fr-FR" sz="1000" b="1" dirty="0"/>
                    </a:p>
                  </a:txBody>
                  <a:tcPr/>
                </a:tc>
                <a:tc>
                  <a:txBody>
                    <a:bodyPr/>
                    <a:lstStyle/>
                    <a:p>
                      <a:r>
                        <a:rPr lang="en-GB" sz="1000" b="1" dirty="0"/>
                        <a:t>REASON OF WOSTE</a:t>
                      </a:r>
                      <a:endParaRPr lang="fr-FR" sz="1000" b="1" dirty="0"/>
                    </a:p>
                  </a:txBody>
                  <a:tcPr/>
                </a:tc>
                <a:tc>
                  <a:txBody>
                    <a:bodyPr/>
                    <a:lstStyle/>
                    <a:p>
                      <a:r>
                        <a:rPr lang="en-GB" sz="1000" b="1" dirty="0"/>
                        <a:t>QUANTITY</a:t>
                      </a:r>
                      <a:endParaRPr lang="fr-FR" sz="1000" b="1" dirty="0"/>
                    </a:p>
                  </a:txBody>
                  <a:tcPr/>
                </a:tc>
                <a:tc>
                  <a:txBody>
                    <a:bodyPr/>
                    <a:lstStyle/>
                    <a:p>
                      <a:r>
                        <a:rPr lang="en-GB" sz="900" b="1" dirty="0"/>
                        <a:t>COST PER UNIT</a:t>
                      </a:r>
                      <a:endParaRPr lang="fr-FR" sz="900" b="1" dirty="0"/>
                    </a:p>
                  </a:txBody>
                  <a:tcPr/>
                </a:tc>
                <a:tc>
                  <a:txBody>
                    <a:bodyPr/>
                    <a:lstStyle/>
                    <a:p>
                      <a:r>
                        <a:rPr lang="en-GB" sz="800" b="1" dirty="0"/>
                        <a:t>TOTAL COST</a:t>
                      </a:r>
                      <a:endParaRPr lang="fr-FR" sz="800" b="1" dirty="0"/>
                    </a:p>
                  </a:txBody>
                  <a:tcPr/>
                </a:tc>
                <a:tc>
                  <a:txBody>
                    <a:bodyPr/>
                    <a:lstStyle/>
                    <a:p>
                      <a:r>
                        <a:rPr lang="en-GB" sz="1000" b="1" dirty="0"/>
                        <a:t>RECORDED BY</a:t>
                      </a:r>
                      <a:endParaRPr lang="fr-FR" sz="1000" b="1" dirty="0"/>
                    </a:p>
                  </a:txBody>
                  <a:tcPr/>
                </a:tc>
                <a:tc>
                  <a:txBody>
                    <a:bodyPr/>
                    <a:lstStyle/>
                    <a:p>
                      <a:r>
                        <a:rPr lang="en-GB" sz="1000" b="1" dirty="0"/>
                        <a:t>INITIALS</a:t>
                      </a:r>
                      <a:endParaRPr lang="fr-FR" sz="1000" b="1" dirty="0"/>
                    </a:p>
                  </a:txBody>
                  <a:tcPr/>
                </a:tc>
                <a:extLst>
                  <a:ext uri="{0D108BD9-81ED-4DB2-BD59-A6C34878D82A}">
                    <a16:rowId xmlns:a16="http://schemas.microsoft.com/office/drawing/2014/main" val="392480688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78116631"/>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59418206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6514839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9980898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9854110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853311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7123673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9276729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056159900"/>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79304257"/>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85951063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1684424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064745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79858376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17206782"/>
                  </a:ext>
                </a:extLst>
              </a:tr>
            </a:tbl>
          </a:graphicData>
        </a:graphic>
      </p:graphicFrame>
    </p:spTree>
    <p:extLst>
      <p:ext uri="{BB962C8B-B14F-4D97-AF65-F5344CB8AC3E}">
        <p14:creationId xmlns:p14="http://schemas.microsoft.com/office/powerpoint/2010/main" val="262212831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incliné vers le bas 4">
            <a:extLst>
              <a:ext uri="{FF2B5EF4-FFF2-40B4-BE49-F238E27FC236}">
                <a16:creationId xmlns:a16="http://schemas.microsoft.com/office/drawing/2014/main" id="{77144CDE-8D26-4D68-B6D5-AACE048BE103}"/>
              </a:ext>
            </a:extLst>
          </p:cNvPr>
          <p:cNvSpPr/>
          <p:nvPr/>
        </p:nvSpPr>
        <p:spPr>
          <a:xfrm>
            <a:off x="781050" y="742950"/>
            <a:ext cx="6210300" cy="1695450"/>
          </a:xfrm>
          <a:prstGeom prst="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4400" b="1" dirty="0"/>
              <a:t>FOOD WASTE LOG</a:t>
            </a:r>
            <a:endParaRPr lang="fr-FR" sz="4400" b="1" dirty="0"/>
          </a:p>
        </p:txBody>
      </p:sp>
      <p:graphicFrame>
        <p:nvGraphicFramePr>
          <p:cNvPr id="7" name="Tableau 7">
            <a:extLst>
              <a:ext uri="{FF2B5EF4-FFF2-40B4-BE49-F238E27FC236}">
                <a16:creationId xmlns:a16="http://schemas.microsoft.com/office/drawing/2014/main" id="{50C3B1A5-0933-49A4-8D51-9045AC6E8FF3}"/>
              </a:ext>
            </a:extLst>
          </p:cNvPr>
          <p:cNvGraphicFramePr>
            <a:graphicFrameLocks noGrp="1"/>
          </p:cNvGraphicFramePr>
          <p:nvPr/>
        </p:nvGraphicFramePr>
        <p:xfrm>
          <a:off x="914400" y="2529928"/>
          <a:ext cx="5887938" cy="370840"/>
        </p:xfrm>
        <a:graphic>
          <a:graphicData uri="http://schemas.openxmlformats.org/drawingml/2006/table">
            <a:tbl>
              <a:tblPr firstRow="1" bandRow="1">
                <a:tableStyleId>{5940675A-B579-460E-94D1-54222C63F5DA}</a:tableStyleId>
              </a:tblPr>
              <a:tblGrid>
                <a:gridCol w="857250">
                  <a:extLst>
                    <a:ext uri="{9D8B030D-6E8A-4147-A177-3AD203B41FA5}">
                      <a16:colId xmlns:a16="http://schemas.microsoft.com/office/drawing/2014/main" val="1947300607"/>
                    </a:ext>
                  </a:extLst>
                </a:gridCol>
                <a:gridCol w="1105396">
                  <a:extLst>
                    <a:ext uri="{9D8B030D-6E8A-4147-A177-3AD203B41FA5}">
                      <a16:colId xmlns:a16="http://schemas.microsoft.com/office/drawing/2014/main" val="2138030618"/>
                    </a:ext>
                  </a:extLst>
                </a:gridCol>
                <a:gridCol w="981323">
                  <a:extLst>
                    <a:ext uri="{9D8B030D-6E8A-4147-A177-3AD203B41FA5}">
                      <a16:colId xmlns:a16="http://schemas.microsoft.com/office/drawing/2014/main" val="991464585"/>
                    </a:ext>
                  </a:extLst>
                </a:gridCol>
                <a:gridCol w="981323">
                  <a:extLst>
                    <a:ext uri="{9D8B030D-6E8A-4147-A177-3AD203B41FA5}">
                      <a16:colId xmlns:a16="http://schemas.microsoft.com/office/drawing/2014/main" val="1402081558"/>
                    </a:ext>
                  </a:extLst>
                </a:gridCol>
                <a:gridCol w="981323">
                  <a:extLst>
                    <a:ext uri="{9D8B030D-6E8A-4147-A177-3AD203B41FA5}">
                      <a16:colId xmlns:a16="http://schemas.microsoft.com/office/drawing/2014/main" val="817442187"/>
                    </a:ext>
                  </a:extLst>
                </a:gridCol>
                <a:gridCol w="981323">
                  <a:extLst>
                    <a:ext uri="{9D8B030D-6E8A-4147-A177-3AD203B41FA5}">
                      <a16:colId xmlns:a16="http://schemas.microsoft.com/office/drawing/2014/main" val="4268968049"/>
                    </a:ext>
                  </a:extLst>
                </a:gridCol>
              </a:tblGrid>
              <a:tr h="370840">
                <a:tc>
                  <a:txBody>
                    <a:bodyPr/>
                    <a:lstStyle/>
                    <a:p>
                      <a:pPr algn="ctr"/>
                      <a:r>
                        <a:rPr lang="en-GB" sz="1800" b="1" dirty="0">
                          <a:solidFill>
                            <a:schemeClr val="bg1"/>
                          </a:solidFill>
                        </a:rPr>
                        <a:t>WEEK</a:t>
                      </a:r>
                      <a:endParaRPr lang="fr-FR" sz="18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tc>
                  <a:txBody>
                    <a:bodyPr/>
                    <a:lstStyle/>
                    <a:p>
                      <a:pPr algn="ctr"/>
                      <a:r>
                        <a:rPr lang="en-GB" sz="1600" b="1" dirty="0">
                          <a:solidFill>
                            <a:schemeClr val="bg1"/>
                          </a:solidFill>
                        </a:rPr>
                        <a:t>MONTH</a:t>
                      </a:r>
                      <a:endParaRPr lang="fr-FR" sz="1600" b="1" dirty="0">
                        <a:solidFill>
                          <a:schemeClr val="bg1"/>
                        </a:solidFill>
                      </a:endParaRPr>
                    </a:p>
                  </a:txBody>
                  <a:tcPr>
                    <a:solidFill>
                      <a:schemeClr val="tx1"/>
                    </a:solidFill>
                  </a:tcPr>
                </a:tc>
                <a:tc>
                  <a:txBody>
                    <a:bodyPr/>
                    <a:lstStyle/>
                    <a:p>
                      <a:pPr algn="ctr"/>
                      <a:endParaRPr lang="fr-FR" sz="1600" b="1" dirty="0">
                        <a:solidFill>
                          <a:schemeClr val="bg1"/>
                        </a:solidFill>
                      </a:endParaRPr>
                    </a:p>
                  </a:txBody>
                  <a:tcPr/>
                </a:tc>
                <a:tc>
                  <a:txBody>
                    <a:bodyPr/>
                    <a:lstStyle/>
                    <a:p>
                      <a:pPr algn="ctr"/>
                      <a:r>
                        <a:rPr lang="en-GB" sz="1600" b="1" dirty="0">
                          <a:solidFill>
                            <a:schemeClr val="bg1"/>
                          </a:solidFill>
                        </a:rPr>
                        <a:t>FACILITY</a:t>
                      </a:r>
                      <a:endParaRPr lang="fr-FR" sz="16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extLst>
                  <a:ext uri="{0D108BD9-81ED-4DB2-BD59-A6C34878D82A}">
                    <a16:rowId xmlns:a16="http://schemas.microsoft.com/office/drawing/2014/main" val="2703488193"/>
                  </a:ext>
                </a:extLst>
              </a:tr>
            </a:tbl>
          </a:graphicData>
        </a:graphic>
      </p:graphicFrame>
      <p:graphicFrame>
        <p:nvGraphicFramePr>
          <p:cNvPr id="8" name="Tableau 8">
            <a:extLst>
              <a:ext uri="{FF2B5EF4-FFF2-40B4-BE49-F238E27FC236}">
                <a16:creationId xmlns:a16="http://schemas.microsoft.com/office/drawing/2014/main" id="{A3C9451A-E3BE-4E65-AD78-89B714F69187}"/>
              </a:ext>
            </a:extLst>
          </p:cNvPr>
          <p:cNvGraphicFramePr>
            <a:graphicFrameLocks noGrp="1"/>
          </p:cNvGraphicFramePr>
          <p:nvPr/>
        </p:nvGraphicFramePr>
        <p:xfrm>
          <a:off x="781050" y="2992296"/>
          <a:ext cx="6210300" cy="6111240"/>
        </p:xfrm>
        <a:graphic>
          <a:graphicData uri="http://schemas.openxmlformats.org/drawingml/2006/table">
            <a:tbl>
              <a:tblPr firstRow="1" bandRow="1">
                <a:tableStyleId>{5940675A-B579-460E-94D1-54222C63F5DA}</a:tableStyleId>
              </a:tblPr>
              <a:tblGrid>
                <a:gridCol w="580331">
                  <a:extLst>
                    <a:ext uri="{9D8B030D-6E8A-4147-A177-3AD203B41FA5}">
                      <a16:colId xmlns:a16="http://schemas.microsoft.com/office/drawing/2014/main" val="965344826"/>
                    </a:ext>
                  </a:extLst>
                </a:gridCol>
                <a:gridCol w="541642">
                  <a:extLst>
                    <a:ext uri="{9D8B030D-6E8A-4147-A177-3AD203B41FA5}">
                      <a16:colId xmlns:a16="http://schemas.microsoft.com/office/drawing/2014/main" val="1500923341"/>
                    </a:ext>
                  </a:extLst>
                </a:gridCol>
                <a:gridCol w="948127">
                  <a:extLst>
                    <a:ext uri="{9D8B030D-6E8A-4147-A177-3AD203B41FA5}">
                      <a16:colId xmlns:a16="http://schemas.microsoft.com/office/drawing/2014/main" val="3938915151"/>
                    </a:ext>
                  </a:extLst>
                </a:gridCol>
                <a:gridCol w="690033">
                  <a:extLst>
                    <a:ext uri="{9D8B030D-6E8A-4147-A177-3AD203B41FA5}">
                      <a16:colId xmlns:a16="http://schemas.microsoft.com/office/drawing/2014/main" val="455470937"/>
                    </a:ext>
                  </a:extLst>
                </a:gridCol>
                <a:gridCol w="779886">
                  <a:extLst>
                    <a:ext uri="{9D8B030D-6E8A-4147-A177-3AD203B41FA5}">
                      <a16:colId xmlns:a16="http://schemas.microsoft.com/office/drawing/2014/main" val="231422242"/>
                    </a:ext>
                  </a:extLst>
                </a:gridCol>
                <a:gridCol w="464265">
                  <a:extLst>
                    <a:ext uri="{9D8B030D-6E8A-4147-A177-3AD203B41FA5}">
                      <a16:colId xmlns:a16="http://schemas.microsoft.com/office/drawing/2014/main" val="2172373647"/>
                    </a:ext>
                  </a:extLst>
                </a:gridCol>
                <a:gridCol w="483609">
                  <a:extLst>
                    <a:ext uri="{9D8B030D-6E8A-4147-A177-3AD203B41FA5}">
                      <a16:colId xmlns:a16="http://schemas.microsoft.com/office/drawing/2014/main" val="3535374548"/>
                    </a:ext>
                  </a:extLst>
                </a:gridCol>
                <a:gridCol w="967218">
                  <a:extLst>
                    <a:ext uri="{9D8B030D-6E8A-4147-A177-3AD203B41FA5}">
                      <a16:colId xmlns:a16="http://schemas.microsoft.com/office/drawing/2014/main" val="3732162730"/>
                    </a:ext>
                  </a:extLst>
                </a:gridCol>
                <a:gridCol w="755189">
                  <a:extLst>
                    <a:ext uri="{9D8B030D-6E8A-4147-A177-3AD203B41FA5}">
                      <a16:colId xmlns:a16="http://schemas.microsoft.com/office/drawing/2014/main" val="3231449723"/>
                    </a:ext>
                  </a:extLst>
                </a:gridCol>
              </a:tblGrid>
              <a:tr h="370840">
                <a:tc>
                  <a:txBody>
                    <a:bodyPr/>
                    <a:lstStyle/>
                    <a:p>
                      <a:r>
                        <a:rPr lang="en-GB" sz="1000" b="1" dirty="0"/>
                        <a:t>DATE</a:t>
                      </a:r>
                      <a:endParaRPr lang="fr-FR" sz="1000" b="1" dirty="0"/>
                    </a:p>
                  </a:txBody>
                  <a:tcPr/>
                </a:tc>
                <a:tc>
                  <a:txBody>
                    <a:bodyPr/>
                    <a:lstStyle/>
                    <a:p>
                      <a:r>
                        <a:rPr lang="en-GB" sz="1000" b="1" dirty="0"/>
                        <a:t>TIME</a:t>
                      </a:r>
                      <a:endParaRPr lang="fr-FR" sz="1000" b="1" dirty="0"/>
                    </a:p>
                  </a:txBody>
                  <a:tcPr/>
                </a:tc>
                <a:tc>
                  <a:txBody>
                    <a:bodyPr/>
                    <a:lstStyle/>
                    <a:p>
                      <a:r>
                        <a:rPr lang="en-GB" sz="1000" b="1" dirty="0"/>
                        <a:t>ITEM</a:t>
                      </a:r>
                    </a:p>
                    <a:p>
                      <a:r>
                        <a:rPr lang="en-GB" sz="1000" b="1" dirty="0"/>
                        <a:t>DESCRIPTION</a:t>
                      </a:r>
                      <a:endParaRPr lang="fr-FR" sz="1000" b="1" dirty="0"/>
                    </a:p>
                  </a:txBody>
                  <a:tcPr/>
                </a:tc>
                <a:tc>
                  <a:txBody>
                    <a:bodyPr/>
                    <a:lstStyle/>
                    <a:p>
                      <a:r>
                        <a:rPr lang="en-GB" sz="1000" b="1" dirty="0"/>
                        <a:t>REASON OF WOSTE</a:t>
                      </a:r>
                      <a:endParaRPr lang="fr-FR" sz="1000" b="1" dirty="0"/>
                    </a:p>
                  </a:txBody>
                  <a:tcPr/>
                </a:tc>
                <a:tc>
                  <a:txBody>
                    <a:bodyPr/>
                    <a:lstStyle/>
                    <a:p>
                      <a:r>
                        <a:rPr lang="en-GB" sz="1000" b="1" dirty="0"/>
                        <a:t>QUANTITY</a:t>
                      </a:r>
                      <a:endParaRPr lang="fr-FR" sz="1000" b="1" dirty="0"/>
                    </a:p>
                  </a:txBody>
                  <a:tcPr/>
                </a:tc>
                <a:tc>
                  <a:txBody>
                    <a:bodyPr/>
                    <a:lstStyle/>
                    <a:p>
                      <a:r>
                        <a:rPr lang="en-GB" sz="900" b="1" dirty="0"/>
                        <a:t>COST PER UNIT</a:t>
                      </a:r>
                      <a:endParaRPr lang="fr-FR" sz="900" b="1" dirty="0"/>
                    </a:p>
                  </a:txBody>
                  <a:tcPr/>
                </a:tc>
                <a:tc>
                  <a:txBody>
                    <a:bodyPr/>
                    <a:lstStyle/>
                    <a:p>
                      <a:r>
                        <a:rPr lang="en-GB" sz="800" b="1" dirty="0"/>
                        <a:t>TOTAL COST</a:t>
                      </a:r>
                      <a:endParaRPr lang="fr-FR" sz="800" b="1" dirty="0"/>
                    </a:p>
                  </a:txBody>
                  <a:tcPr/>
                </a:tc>
                <a:tc>
                  <a:txBody>
                    <a:bodyPr/>
                    <a:lstStyle/>
                    <a:p>
                      <a:r>
                        <a:rPr lang="en-GB" sz="1000" b="1" dirty="0"/>
                        <a:t>RECORDED BY</a:t>
                      </a:r>
                      <a:endParaRPr lang="fr-FR" sz="1000" b="1" dirty="0"/>
                    </a:p>
                  </a:txBody>
                  <a:tcPr/>
                </a:tc>
                <a:tc>
                  <a:txBody>
                    <a:bodyPr/>
                    <a:lstStyle/>
                    <a:p>
                      <a:r>
                        <a:rPr lang="en-GB" sz="1000" b="1" dirty="0"/>
                        <a:t>INITIALS</a:t>
                      </a:r>
                      <a:endParaRPr lang="fr-FR" sz="1000" b="1" dirty="0"/>
                    </a:p>
                  </a:txBody>
                  <a:tcPr/>
                </a:tc>
                <a:extLst>
                  <a:ext uri="{0D108BD9-81ED-4DB2-BD59-A6C34878D82A}">
                    <a16:rowId xmlns:a16="http://schemas.microsoft.com/office/drawing/2014/main" val="392480688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78116631"/>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59418206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6514839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9980898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9854110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853311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7123673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9276729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056159900"/>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79304257"/>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85951063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1684424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064745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79858376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17206782"/>
                  </a:ext>
                </a:extLst>
              </a:tr>
            </a:tbl>
          </a:graphicData>
        </a:graphic>
      </p:graphicFrame>
    </p:spTree>
    <p:extLst>
      <p:ext uri="{BB962C8B-B14F-4D97-AF65-F5344CB8AC3E}">
        <p14:creationId xmlns:p14="http://schemas.microsoft.com/office/powerpoint/2010/main" val="4715987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incliné vers le bas 4">
            <a:extLst>
              <a:ext uri="{FF2B5EF4-FFF2-40B4-BE49-F238E27FC236}">
                <a16:creationId xmlns:a16="http://schemas.microsoft.com/office/drawing/2014/main" id="{77144CDE-8D26-4D68-B6D5-AACE048BE103}"/>
              </a:ext>
            </a:extLst>
          </p:cNvPr>
          <p:cNvSpPr/>
          <p:nvPr/>
        </p:nvSpPr>
        <p:spPr>
          <a:xfrm>
            <a:off x="781050" y="742950"/>
            <a:ext cx="6210300" cy="1695450"/>
          </a:xfrm>
          <a:prstGeom prst="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4400" b="1" dirty="0"/>
              <a:t>FOOD WASTE LOG</a:t>
            </a:r>
            <a:endParaRPr lang="fr-FR" sz="4400" b="1" dirty="0"/>
          </a:p>
        </p:txBody>
      </p:sp>
      <p:graphicFrame>
        <p:nvGraphicFramePr>
          <p:cNvPr id="7" name="Tableau 7">
            <a:extLst>
              <a:ext uri="{FF2B5EF4-FFF2-40B4-BE49-F238E27FC236}">
                <a16:creationId xmlns:a16="http://schemas.microsoft.com/office/drawing/2014/main" id="{50C3B1A5-0933-49A4-8D51-9045AC6E8FF3}"/>
              </a:ext>
            </a:extLst>
          </p:cNvPr>
          <p:cNvGraphicFramePr>
            <a:graphicFrameLocks noGrp="1"/>
          </p:cNvGraphicFramePr>
          <p:nvPr/>
        </p:nvGraphicFramePr>
        <p:xfrm>
          <a:off x="914400" y="2529928"/>
          <a:ext cx="5887938" cy="370840"/>
        </p:xfrm>
        <a:graphic>
          <a:graphicData uri="http://schemas.openxmlformats.org/drawingml/2006/table">
            <a:tbl>
              <a:tblPr firstRow="1" bandRow="1">
                <a:tableStyleId>{5940675A-B579-460E-94D1-54222C63F5DA}</a:tableStyleId>
              </a:tblPr>
              <a:tblGrid>
                <a:gridCol w="857250">
                  <a:extLst>
                    <a:ext uri="{9D8B030D-6E8A-4147-A177-3AD203B41FA5}">
                      <a16:colId xmlns:a16="http://schemas.microsoft.com/office/drawing/2014/main" val="1947300607"/>
                    </a:ext>
                  </a:extLst>
                </a:gridCol>
                <a:gridCol w="1105396">
                  <a:extLst>
                    <a:ext uri="{9D8B030D-6E8A-4147-A177-3AD203B41FA5}">
                      <a16:colId xmlns:a16="http://schemas.microsoft.com/office/drawing/2014/main" val="2138030618"/>
                    </a:ext>
                  </a:extLst>
                </a:gridCol>
                <a:gridCol w="981323">
                  <a:extLst>
                    <a:ext uri="{9D8B030D-6E8A-4147-A177-3AD203B41FA5}">
                      <a16:colId xmlns:a16="http://schemas.microsoft.com/office/drawing/2014/main" val="991464585"/>
                    </a:ext>
                  </a:extLst>
                </a:gridCol>
                <a:gridCol w="981323">
                  <a:extLst>
                    <a:ext uri="{9D8B030D-6E8A-4147-A177-3AD203B41FA5}">
                      <a16:colId xmlns:a16="http://schemas.microsoft.com/office/drawing/2014/main" val="1402081558"/>
                    </a:ext>
                  </a:extLst>
                </a:gridCol>
                <a:gridCol w="981323">
                  <a:extLst>
                    <a:ext uri="{9D8B030D-6E8A-4147-A177-3AD203B41FA5}">
                      <a16:colId xmlns:a16="http://schemas.microsoft.com/office/drawing/2014/main" val="817442187"/>
                    </a:ext>
                  </a:extLst>
                </a:gridCol>
                <a:gridCol w="981323">
                  <a:extLst>
                    <a:ext uri="{9D8B030D-6E8A-4147-A177-3AD203B41FA5}">
                      <a16:colId xmlns:a16="http://schemas.microsoft.com/office/drawing/2014/main" val="4268968049"/>
                    </a:ext>
                  </a:extLst>
                </a:gridCol>
              </a:tblGrid>
              <a:tr h="370840">
                <a:tc>
                  <a:txBody>
                    <a:bodyPr/>
                    <a:lstStyle/>
                    <a:p>
                      <a:pPr algn="ctr"/>
                      <a:r>
                        <a:rPr lang="en-GB" sz="1800" b="1" dirty="0">
                          <a:solidFill>
                            <a:schemeClr val="bg1"/>
                          </a:solidFill>
                        </a:rPr>
                        <a:t>WEEK</a:t>
                      </a:r>
                      <a:endParaRPr lang="fr-FR" sz="18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tc>
                  <a:txBody>
                    <a:bodyPr/>
                    <a:lstStyle/>
                    <a:p>
                      <a:pPr algn="ctr"/>
                      <a:r>
                        <a:rPr lang="en-GB" sz="1600" b="1" dirty="0">
                          <a:solidFill>
                            <a:schemeClr val="bg1"/>
                          </a:solidFill>
                        </a:rPr>
                        <a:t>MONTH</a:t>
                      </a:r>
                      <a:endParaRPr lang="fr-FR" sz="1600" b="1" dirty="0">
                        <a:solidFill>
                          <a:schemeClr val="bg1"/>
                        </a:solidFill>
                      </a:endParaRPr>
                    </a:p>
                  </a:txBody>
                  <a:tcPr>
                    <a:solidFill>
                      <a:schemeClr val="tx1"/>
                    </a:solidFill>
                  </a:tcPr>
                </a:tc>
                <a:tc>
                  <a:txBody>
                    <a:bodyPr/>
                    <a:lstStyle/>
                    <a:p>
                      <a:pPr algn="ctr"/>
                      <a:endParaRPr lang="fr-FR" sz="1600" b="1" dirty="0">
                        <a:solidFill>
                          <a:schemeClr val="bg1"/>
                        </a:solidFill>
                      </a:endParaRPr>
                    </a:p>
                  </a:txBody>
                  <a:tcPr/>
                </a:tc>
                <a:tc>
                  <a:txBody>
                    <a:bodyPr/>
                    <a:lstStyle/>
                    <a:p>
                      <a:pPr algn="ctr"/>
                      <a:r>
                        <a:rPr lang="en-GB" sz="1600" b="1" dirty="0">
                          <a:solidFill>
                            <a:schemeClr val="bg1"/>
                          </a:solidFill>
                        </a:rPr>
                        <a:t>FACILITY</a:t>
                      </a:r>
                      <a:endParaRPr lang="fr-FR" sz="16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extLst>
                  <a:ext uri="{0D108BD9-81ED-4DB2-BD59-A6C34878D82A}">
                    <a16:rowId xmlns:a16="http://schemas.microsoft.com/office/drawing/2014/main" val="2703488193"/>
                  </a:ext>
                </a:extLst>
              </a:tr>
            </a:tbl>
          </a:graphicData>
        </a:graphic>
      </p:graphicFrame>
      <p:graphicFrame>
        <p:nvGraphicFramePr>
          <p:cNvPr id="8" name="Tableau 8">
            <a:extLst>
              <a:ext uri="{FF2B5EF4-FFF2-40B4-BE49-F238E27FC236}">
                <a16:creationId xmlns:a16="http://schemas.microsoft.com/office/drawing/2014/main" id="{A3C9451A-E3BE-4E65-AD78-89B714F69187}"/>
              </a:ext>
            </a:extLst>
          </p:cNvPr>
          <p:cNvGraphicFramePr>
            <a:graphicFrameLocks noGrp="1"/>
          </p:cNvGraphicFramePr>
          <p:nvPr/>
        </p:nvGraphicFramePr>
        <p:xfrm>
          <a:off x="781050" y="2992296"/>
          <a:ext cx="6210300" cy="6111240"/>
        </p:xfrm>
        <a:graphic>
          <a:graphicData uri="http://schemas.openxmlformats.org/drawingml/2006/table">
            <a:tbl>
              <a:tblPr firstRow="1" bandRow="1">
                <a:tableStyleId>{5940675A-B579-460E-94D1-54222C63F5DA}</a:tableStyleId>
              </a:tblPr>
              <a:tblGrid>
                <a:gridCol w="580331">
                  <a:extLst>
                    <a:ext uri="{9D8B030D-6E8A-4147-A177-3AD203B41FA5}">
                      <a16:colId xmlns:a16="http://schemas.microsoft.com/office/drawing/2014/main" val="965344826"/>
                    </a:ext>
                  </a:extLst>
                </a:gridCol>
                <a:gridCol w="541642">
                  <a:extLst>
                    <a:ext uri="{9D8B030D-6E8A-4147-A177-3AD203B41FA5}">
                      <a16:colId xmlns:a16="http://schemas.microsoft.com/office/drawing/2014/main" val="1500923341"/>
                    </a:ext>
                  </a:extLst>
                </a:gridCol>
                <a:gridCol w="948127">
                  <a:extLst>
                    <a:ext uri="{9D8B030D-6E8A-4147-A177-3AD203B41FA5}">
                      <a16:colId xmlns:a16="http://schemas.microsoft.com/office/drawing/2014/main" val="3938915151"/>
                    </a:ext>
                  </a:extLst>
                </a:gridCol>
                <a:gridCol w="690033">
                  <a:extLst>
                    <a:ext uri="{9D8B030D-6E8A-4147-A177-3AD203B41FA5}">
                      <a16:colId xmlns:a16="http://schemas.microsoft.com/office/drawing/2014/main" val="455470937"/>
                    </a:ext>
                  </a:extLst>
                </a:gridCol>
                <a:gridCol w="779886">
                  <a:extLst>
                    <a:ext uri="{9D8B030D-6E8A-4147-A177-3AD203B41FA5}">
                      <a16:colId xmlns:a16="http://schemas.microsoft.com/office/drawing/2014/main" val="231422242"/>
                    </a:ext>
                  </a:extLst>
                </a:gridCol>
                <a:gridCol w="464265">
                  <a:extLst>
                    <a:ext uri="{9D8B030D-6E8A-4147-A177-3AD203B41FA5}">
                      <a16:colId xmlns:a16="http://schemas.microsoft.com/office/drawing/2014/main" val="2172373647"/>
                    </a:ext>
                  </a:extLst>
                </a:gridCol>
                <a:gridCol w="483609">
                  <a:extLst>
                    <a:ext uri="{9D8B030D-6E8A-4147-A177-3AD203B41FA5}">
                      <a16:colId xmlns:a16="http://schemas.microsoft.com/office/drawing/2014/main" val="3535374548"/>
                    </a:ext>
                  </a:extLst>
                </a:gridCol>
                <a:gridCol w="967218">
                  <a:extLst>
                    <a:ext uri="{9D8B030D-6E8A-4147-A177-3AD203B41FA5}">
                      <a16:colId xmlns:a16="http://schemas.microsoft.com/office/drawing/2014/main" val="3732162730"/>
                    </a:ext>
                  </a:extLst>
                </a:gridCol>
                <a:gridCol w="755189">
                  <a:extLst>
                    <a:ext uri="{9D8B030D-6E8A-4147-A177-3AD203B41FA5}">
                      <a16:colId xmlns:a16="http://schemas.microsoft.com/office/drawing/2014/main" val="3231449723"/>
                    </a:ext>
                  </a:extLst>
                </a:gridCol>
              </a:tblGrid>
              <a:tr h="370840">
                <a:tc>
                  <a:txBody>
                    <a:bodyPr/>
                    <a:lstStyle/>
                    <a:p>
                      <a:r>
                        <a:rPr lang="en-GB" sz="1000" b="1" dirty="0"/>
                        <a:t>DATE</a:t>
                      </a:r>
                      <a:endParaRPr lang="fr-FR" sz="1000" b="1" dirty="0"/>
                    </a:p>
                  </a:txBody>
                  <a:tcPr/>
                </a:tc>
                <a:tc>
                  <a:txBody>
                    <a:bodyPr/>
                    <a:lstStyle/>
                    <a:p>
                      <a:r>
                        <a:rPr lang="en-GB" sz="1000" b="1" dirty="0"/>
                        <a:t>TIME</a:t>
                      </a:r>
                      <a:endParaRPr lang="fr-FR" sz="1000" b="1" dirty="0"/>
                    </a:p>
                  </a:txBody>
                  <a:tcPr/>
                </a:tc>
                <a:tc>
                  <a:txBody>
                    <a:bodyPr/>
                    <a:lstStyle/>
                    <a:p>
                      <a:r>
                        <a:rPr lang="en-GB" sz="1000" b="1" dirty="0"/>
                        <a:t>ITEM</a:t>
                      </a:r>
                    </a:p>
                    <a:p>
                      <a:r>
                        <a:rPr lang="en-GB" sz="1000" b="1" dirty="0"/>
                        <a:t>DESCRIPTION</a:t>
                      </a:r>
                      <a:endParaRPr lang="fr-FR" sz="1000" b="1" dirty="0"/>
                    </a:p>
                  </a:txBody>
                  <a:tcPr/>
                </a:tc>
                <a:tc>
                  <a:txBody>
                    <a:bodyPr/>
                    <a:lstStyle/>
                    <a:p>
                      <a:r>
                        <a:rPr lang="en-GB" sz="1000" b="1" dirty="0"/>
                        <a:t>REASON OF WOSTE</a:t>
                      </a:r>
                      <a:endParaRPr lang="fr-FR" sz="1000" b="1" dirty="0"/>
                    </a:p>
                  </a:txBody>
                  <a:tcPr/>
                </a:tc>
                <a:tc>
                  <a:txBody>
                    <a:bodyPr/>
                    <a:lstStyle/>
                    <a:p>
                      <a:r>
                        <a:rPr lang="en-GB" sz="1000" b="1" dirty="0"/>
                        <a:t>QUANTITY</a:t>
                      </a:r>
                      <a:endParaRPr lang="fr-FR" sz="1000" b="1" dirty="0"/>
                    </a:p>
                  </a:txBody>
                  <a:tcPr/>
                </a:tc>
                <a:tc>
                  <a:txBody>
                    <a:bodyPr/>
                    <a:lstStyle/>
                    <a:p>
                      <a:r>
                        <a:rPr lang="en-GB" sz="900" b="1" dirty="0"/>
                        <a:t>COST PER UNIT</a:t>
                      </a:r>
                      <a:endParaRPr lang="fr-FR" sz="900" b="1" dirty="0"/>
                    </a:p>
                  </a:txBody>
                  <a:tcPr/>
                </a:tc>
                <a:tc>
                  <a:txBody>
                    <a:bodyPr/>
                    <a:lstStyle/>
                    <a:p>
                      <a:r>
                        <a:rPr lang="en-GB" sz="800" b="1" dirty="0"/>
                        <a:t>TOTAL COST</a:t>
                      </a:r>
                      <a:endParaRPr lang="fr-FR" sz="800" b="1" dirty="0"/>
                    </a:p>
                  </a:txBody>
                  <a:tcPr/>
                </a:tc>
                <a:tc>
                  <a:txBody>
                    <a:bodyPr/>
                    <a:lstStyle/>
                    <a:p>
                      <a:r>
                        <a:rPr lang="en-GB" sz="1000" b="1" dirty="0"/>
                        <a:t>RECORDED BY</a:t>
                      </a:r>
                      <a:endParaRPr lang="fr-FR" sz="1000" b="1" dirty="0"/>
                    </a:p>
                  </a:txBody>
                  <a:tcPr/>
                </a:tc>
                <a:tc>
                  <a:txBody>
                    <a:bodyPr/>
                    <a:lstStyle/>
                    <a:p>
                      <a:r>
                        <a:rPr lang="en-GB" sz="1000" b="1" dirty="0"/>
                        <a:t>INITIALS</a:t>
                      </a:r>
                      <a:endParaRPr lang="fr-FR" sz="1000" b="1" dirty="0"/>
                    </a:p>
                  </a:txBody>
                  <a:tcPr/>
                </a:tc>
                <a:extLst>
                  <a:ext uri="{0D108BD9-81ED-4DB2-BD59-A6C34878D82A}">
                    <a16:rowId xmlns:a16="http://schemas.microsoft.com/office/drawing/2014/main" val="392480688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78116631"/>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59418206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6514839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9980898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9854110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853311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7123673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9276729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056159900"/>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79304257"/>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85951063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1684424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064745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79858376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17206782"/>
                  </a:ext>
                </a:extLst>
              </a:tr>
            </a:tbl>
          </a:graphicData>
        </a:graphic>
      </p:graphicFrame>
    </p:spTree>
    <p:extLst>
      <p:ext uri="{BB962C8B-B14F-4D97-AF65-F5344CB8AC3E}">
        <p14:creationId xmlns:p14="http://schemas.microsoft.com/office/powerpoint/2010/main" val="108381378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incliné vers le bas 4">
            <a:extLst>
              <a:ext uri="{FF2B5EF4-FFF2-40B4-BE49-F238E27FC236}">
                <a16:creationId xmlns:a16="http://schemas.microsoft.com/office/drawing/2014/main" id="{77144CDE-8D26-4D68-B6D5-AACE048BE103}"/>
              </a:ext>
            </a:extLst>
          </p:cNvPr>
          <p:cNvSpPr/>
          <p:nvPr/>
        </p:nvSpPr>
        <p:spPr>
          <a:xfrm>
            <a:off x="781050" y="742950"/>
            <a:ext cx="6210300" cy="1695450"/>
          </a:xfrm>
          <a:prstGeom prst="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4400" b="1" dirty="0"/>
              <a:t>FOOD WASTE LOG</a:t>
            </a:r>
            <a:endParaRPr lang="fr-FR" sz="4400" b="1" dirty="0"/>
          </a:p>
        </p:txBody>
      </p:sp>
      <p:graphicFrame>
        <p:nvGraphicFramePr>
          <p:cNvPr id="7" name="Tableau 7">
            <a:extLst>
              <a:ext uri="{FF2B5EF4-FFF2-40B4-BE49-F238E27FC236}">
                <a16:creationId xmlns:a16="http://schemas.microsoft.com/office/drawing/2014/main" id="{50C3B1A5-0933-49A4-8D51-9045AC6E8FF3}"/>
              </a:ext>
            </a:extLst>
          </p:cNvPr>
          <p:cNvGraphicFramePr>
            <a:graphicFrameLocks noGrp="1"/>
          </p:cNvGraphicFramePr>
          <p:nvPr/>
        </p:nvGraphicFramePr>
        <p:xfrm>
          <a:off x="914400" y="2529928"/>
          <a:ext cx="5887938" cy="370840"/>
        </p:xfrm>
        <a:graphic>
          <a:graphicData uri="http://schemas.openxmlformats.org/drawingml/2006/table">
            <a:tbl>
              <a:tblPr firstRow="1" bandRow="1">
                <a:tableStyleId>{5940675A-B579-460E-94D1-54222C63F5DA}</a:tableStyleId>
              </a:tblPr>
              <a:tblGrid>
                <a:gridCol w="857250">
                  <a:extLst>
                    <a:ext uri="{9D8B030D-6E8A-4147-A177-3AD203B41FA5}">
                      <a16:colId xmlns:a16="http://schemas.microsoft.com/office/drawing/2014/main" val="1947300607"/>
                    </a:ext>
                  </a:extLst>
                </a:gridCol>
                <a:gridCol w="1105396">
                  <a:extLst>
                    <a:ext uri="{9D8B030D-6E8A-4147-A177-3AD203B41FA5}">
                      <a16:colId xmlns:a16="http://schemas.microsoft.com/office/drawing/2014/main" val="2138030618"/>
                    </a:ext>
                  </a:extLst>
                </a:gridCol>
                <a:gridCol w="981323">
                  <a:extLst>
                    <a:ext uri="{9D8B030D-6E8A-4147-A177-3AD203B41FA5}">
                      <a16:colId xmlns:a16="http://schemas.microsoft.com/office/drawing/2014/main" val="991464585"/>
                    </a:ext>
                  </a:extLst>
                </a:gridCol>
                <a:gridCol w="981323">
                  <a:extLst>
                    <a:ext uri="{9D8B030D-6E8A-4147-A177-3AD203B41FA5}">
                      <a16:colId xmlns:a16="http://schemas.microsoft.com/office/drawing/2014/main" val="1402081558"/>
                    </a:ext>
                  </a:extLst>
                </a:gridCol>
                <a:gridCol w="981323">
                  <a:extLst>
                    <a:ext uri="{9D8B030D-6E8A-4147-A177-3AD203B41FA5}">
                      <a16:colId xmlns:a16="http://schemas.microsoft.com/office/drawing/2014/main" val="817442187"/>
                    </a:ext>
                  </a:extLst>
                </a:gridCol>
                <a:gridCol w="981323">
                  <a:extLst>
                    <a:ext uri="{9D8B030D-6E8A-4147-A177-3AD203B41FA5}">
                      <a16:colId xmlns:a16="http://schemas.microsoft.com/office/drawing/2014/main" val="4268968049"/>
                    </a:ext>
                  </a:extLst>
                </a:gridCol>
              </a:tblGrid>
              <a:tr h="370840">
                <a:tc>
                  <a:txBody>
                    <a:bodyPr/>
                    <a:lstStyle/>
                    <a:p>
                      <a:pPr algn="ctr"/>
                      <a:r>
                        <a:rPr lang="en-GB" sz="1800" b="1" dirty="0">
                          <a:solidFill>
                            <a:schemeClr val="bg1"/>
                          </a:solidFill>
                        </a:rPr>
                        <a:t>WEEK</a:t>
                      </a:r>
                      <a:endParaRPr lang="fr-FR" sz="18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tc>
                  <a:txBody>
                    <a:bodyPr/>
                    <a:lstStyle/>
                    <a:p>
                      <a:pPr algn="ctr"/>
                      <a:r>
                        <a:rPr lang="en-GB" sz="1600" b="1" dirty="0">
                          <a:solidFill>
                            <a:schemeClr val="bg1"/>
                          </a:solidFill>
                        </a:rPr>
                        <a:t>MONTH</a:t>
                      </a:r>
                      <a:endParaRPr lang="fr-FR" sz="1600" b="1" dirty="0">
                        <a:solidFill>
                          <a:schemeClr val="bg1"/>
                        </a:solidFill>
                      </a:endParaRPr>
                    </a:p>
                  </a:txBody>
                  <a:tcPr>
                    <a:solidFill>
                      <a:schemeClr val="tx1"/>
                    </a:solidFill>
                  </a:tcPr>
                </a:tc>
                <a:tc>
                  <a:txBody>
                    <a:bodyPr/>
                    <a:lstStyle/>
                    <a:p>
                      <a:pPr algn="ctr"/>
                      <a:endParaRPr lang="fr-FR" sz="1600" b="1" dirty="0">
                        <a:solidFill>
                          <a:schemeClr val="bg1"/>
                        </a:solidFill>
                      </a:endParaRPr>
                    </a:p>
                  </a:txBody>
                  <a:tcPr/>
                </a:tc>
                <a:tc>
                  <a:txBody>
                    <a:bodyPr/>
                    <a:lstStyle/>
                    <a:p>
                      <a:pPr algn="ctr"/>
                      <a:r>
                        <a:rPr lang="en-GB" sz="1600" b="1" dirty="0">
                          <a:solidFill>
                            <a:schemeClr val="bg1"/>
                          </a:solidFill>
                        </a:rPr>
                        <a:t>FACILITY</a:t>
                      </a:r>
                      <a:endParaRPr lang="fr-FR" sz="16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extLst>
                  <a:ext uri="{0D108BD9-81ED-4DB2-BD59-A6C34878D82A}">
                    <a16:rowId xmlns:a16="http://schemas.microsoft.com/office/drawing/2014/main" val="2703488193"/>
                  </a:ext>
                </a:extLst>
              </a:tr>
            </a:tbl>
          </a:graphicData>
        </a:graphic>
      </p:graphicFrame>
      <p:graphicFrame>
        <p:nvGraphicFramePr>
          <p:cNvPr id="8" name="Tableau 8">
            <a:extLst>
              <a:ext uri="{FF2B5EF4-FFF2-40B4-BE49-F238E27FC236}">
                <a16:creationId xmlns:a16="http://schemas.microsoft.com/office/drawing/2014/main" id="{A3C9451A-E3BE-4E65-AD78-89B714F69187}"/>
              </a:ext>
            </a:extLst>
          </p:cNvPr>
          <p:cNvGraphicFramePr>
            <a:graphicFrameLocks noGrp="1"/>
          </p:cNvGraphicFramePr>
          <p:nvPr/>
        </p:nvGraphicFramePr>
        <p:xfrm>
          <a:off x="781050" y="2992296"/>
          <a:ext cx="6210300" cy="6111240"/>
        </p:xfrm>
        <a:graphic>
          <a:graphicData uri="http://schemas.openxmlformats.org/drawingml/2006/table">
            <a:tbl>
              <a:tblPr firstRow="1" bandRow="1">
                <a:tableStyleId>{5940675A-B579-460E-94D1-54222C63F5DA}</a:tableStyleId>
              </a:tblPr>
              <a:tblGrid>
                <a:gridCol w="580331">
                  <a:extLst>
                    <a:ext uri="{9D8B030D-6E8A-4147-A177-3AD203B41FA5}">
                      <a16:colId xmlns:a16="http://schemas.microsoft.com/office/drawing/2014/main" val="965344826"/>
                    </a:ext>
                  </a:extLst>
                </a:gridCol>
                <a:gridCol w="541642">
                  <a:extLst>
                    <a:ext uri="{9D8B030D-6E8A-4147-A177-3AD203B41FA5}">
                      <a16:colId xmlns:a16="http://schemas.microsoft.com/office/drawing/2014/main" val="1500923341"/>
                    </a:ext>
                  </a:extLst>
                </a:gridCol>
                <a:gridCol w="948127">
                  <a:extLst>
                    <a:ext uri="{9D8B030D-6E8A-4147-A177-3AD203B41FA5}">
                      <a16:colId xmlns:a16="http://schemas.microsoft.com/office/drawing/2014/main" val="3938915151"/>
                    </a:ext>
                  </a:extLst>
                </a:gridCol>
                <a:gridCol w="690033">
                  <a:extLst>
                    <a:ext uri="{9D8B030D-6E8A-4147-A177-3AD203B41FA5}">
                      <a16:colId xmlns:a16="http://schemas.microsoft.com/office/drawing/2014/main" val="455470937"/>
                    </a:ext>
                  </a:extLst>
                </a:gridCol>
                <a:gridCol w="779886">
                  <a:extLst>
                    <a:ext uri="{9D8B030D-6E8A-4147-A177-3AD203B41FA5}">
                      <a16:colId xmlns:a16="http://schemas.microsoft.com/office/drawing/2014/main" val="231422242"/>
                    </a:ext>
                  </a:extLst>
                </a:gridCol>
                <a:gridCol w="464265">
                  <a:extLst>
                    <a:ext uri="{9D8B030D-6E8A-4147-A177-3AD203B41FA5}">
                      <a16:colId xmlns:a16="http://schemas.microsoft.com/office/drawing/2014/main" val="2172373647"/>
                    </a:ext>
                  </a:extLst>
                </a:gridCol>
                <a:gridCol w="483609">
                  <a:extLst>
                    <a:ext uri="{9D8B030D-6E8A-4147-A177-3AD203B41FA5}">
                      <a16:colId xmlns:a16="http://schemas.microsoft.com/office/drawing/2014/main" val="3535374548"/>
                    </a:ext>
                  </a:extLst>
                </a:gridCol>
                <a:gridCol w="967218">
                  <a:extLst>
                    <a:ext uri="{9D8B030D-6E8A-4147-A177-3AD203B41FA5}">
                      <a16:colId xmlns:a16="http://schemas.microsoft.com/office/drawing/2014/main" val="3732162730"/>
                    </a:ext>
                  </a:extLst>
                </a:gridCol>
                <a:gridCol w="755189">
                  <a:extLst>
                    <a:ext uri="{9D8B030D-6E8A-4147-A177-3AD203B41FA5}">
                      <a16:colId xmlns:a16="http://schemas.microsoft.com/office/drawing/2014/main" val="3231449723"/>
                    </a:ext>
                  </a:extLst>
                </a:gridCol>
              </a:tblGrid>
              <a:tr h="370840">
                <a:tc>
                  <a:txBody>
                    <a:bodyPr/>
                    <a:lstStyle/>
                    <a:p>
                      <a:r>
                        <a:rPr lang="en-GB" sz="1000" b="1" dirty="0"/>
                        <a:t>DATE</a:t>
                      </a:r>
                      <a:endParaRPr lang="fr-FR" sz="1000" b="1" dirty="0"/>
                    </a:p>
                  </a:txBody>
                  <a:tcPr/>
                </a:tc>
                <a:tc>
                  <a:txBody>
                    <a:bodyPr/>
                    <a:lstStyle/>
                    <a:p>
                      <a:r>
                        <a:rPr lang="en-GB" sz="1000" b="1" dirty="0"/>
                        <a:t>TIME</a:t>
                      </a:r>
                      <a:endParaRPr lang="fr-FR" sz="1000" b="1" dirty="0"/>
                    </a:p>
                  </a:txBody>
                  <a:tcPr/>
                </a:tc>
                <a:tc>
                  <a:txBody>
                    <a:bodyPr/>
                    <a:lstStyle/>
                    <a:p>
                      <a:r>
                        <a:rPr lang="en-GB" sz="1000" b="1" dirty="0"/>
                        <a:t>ITEM</a:t>
                      </a:r>
                    </a:p>
                    <a:p>
                      <a:r>
                        <a:rPr lang="en-GB" sz="1000" b="1" dirty="0"/>
                        <a:t>DESCRIPTION</a:t>
                      </a:r>
                      <a:endParaRPr lang="fr-FR" sz="1000" b="1" dirty="0"/>
                    </a:p>
                  </a:txBody>
                  <a:tcPr/>
                </a:tc>
                <a:tc>
                  <a:txBody>
                    <a:bodyPr/>
                    <a:lstStyle/>
                    <a:p>
                      <a:r>
                        <a:rPr lang="en-GB" sz="1000" b="1" dirty="0"/>
                        <a:t>REASON OF WOSTE</a:t>
                      </a:r>
                      <a:endParaRPr lang="fr-FR" sz="1000" b="1" dirty="0"/>
                    </a:p>
                  </a:txBody>
                  <a:tcPr/>
                </a:tc>
                <a:tc>
                  <a:txBody>
                    <a:bodyPr/>
                    <a:lstStyle/>
                    <a:p>
                      <a:r>
                        <a:rPr lang="en-GB" sz="1000" b="1" dirty="0"/>
                        <a:t>QUANTITY</a:t>
                      </a:r>
                      <a:endParaRPr lang="fr-FR" sz="1000" b="1" dirty="0"/>
                    </a:p>
                  </a:txBody>
                  <a:tcPr/>
                </a:tc>
                <a:tc>
                  <a:txBody>
                    <a:bodyPr/>
                    <a:lstStyle/>
                    <a:p>
                      <a:r>
                        <a:rPr lang="en-GB" sz="900" b="1" dirty="0"/>
                        <a:t>COST PER UNIT</a:t>
                      </a:r>
                      <a:endParaRPr lang="fr-FR" sz="900" b="1" dirty="0"/>
                    </a:p>
                  </a:txBody>
                  <a:tcPr/>
                </a:tc>
                <a:tc>
                  <a:txBody>
                    <a:bodyPr/>
                    <a:lstStyle/>
                    <a:p>
                      <a:r>
                        <a:rPr lang="en-GB" sz="800" b="1" dirty="0"/>
                        <a:t>TOTAL COST</a:t>
                      </a:r>
                      <a:endParaRPr lang="fr-FR" sz="800" b="1" dirty="0"/>
                    </a:p>
                  </a:txBody>
                  <a:tcPr/>
                </a:tc>
                <a:tc>
                  <a:txBody>
                    <a:bodyPr/>
                    <a:lstStyle/>
                    <a:p>
                      <a:r>
                        <a:rPr lang="en-GB" sz="1000" b="1" dirty="0"/>
                        <a:t>RECORDED BY</a:t>
                      </a:r>
                      <a:endParaRPr lang="fr-FR" sz="1000" b="1" dirty="0"/>
                    </a:p>
                  </a:txBody>
                  <a:tcPr/>
                </a:tc>
                <a:tc>
                  <a:txBody>
                    <a:bodyPr/>
                    <a:lstStyle/>
                    <a:p>
                      <a:r>
                        <a:rPr lang="en-GB" sz="1000" b="1" dirty="0"/>
                        <a:t>INITIALS</a:t>
                      </a:r>
                      <a:endParaRPr lang="fr-FR" sz="1000" b="1" dirty="0"/>
                    </a:p>
                  </a:txBody>
                  <a:tcPr/>
                </a:tc>
                <a:extLst>
                  <a:ext uri="{0D108BD9-81ED-4DB2-BD59-A6C34878D82A}">
                    <a16:rowId xmlns:a16="http://schemas.microsoft.com/office/drawing/2014/main" val="392480688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78116631"/>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59418206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6514839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9980898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9854110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853311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7123673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9276729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056159900"/>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79304257"/>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85951063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1684424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064745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79858376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17206782"/>
                  </a:ext>
                </a:extLst>
              </a:tr>
            </a:tbl>
          </a:graphicData>
        </a:graphic>
      </p:graphicFrame>
    </p:spTree>
    <p:extLst>
      <p:ext uri="{BB962C8B-B14F-4D97-AF65-F5344CB8AC3E}">
        <p14:creationId xmlns:p14="http://schemas.microsoft.com/office/powerpoint/2010/main" val="241333821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incliné vers le bas 4">
            <a:extLst>
              <a:ext uri="{FF2B5EF4-FFF2-40B4-BE49-F238E27FC236}">
                <a16:creationId xmlns:a16="http://schemas.microsoft.com/office/drawing/2014/main" id="{77144CDE-8D26-4D68-B6D5-AACE048BE103}"/>
              </a:ext>
            </a:extLst>
          </p:cNvPr>
          <p:cNvSpPr/>
          <p:nvPr/>
        </p:nvSpPr>
        <p:spPr>
          <a:xfrm>
            <a:off x="781050" y="742950"/>
            <a:ext cx="6210300" cy="1695450"/>
          </a:xfrm>
          <a:prstGeom prst="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4400" b="1" dirty="0"/>
              <a:t>FOOD WASTE LOG</a:t>
            </a:r>
            <a:endParaRPr lang="fr-FR" sz="4400" b="1" dirty="0"/>
          </a:p>
        </p:txBody>
      </p:sp>
      <p:graphicFrame>
        <p:nvGraphicFramePr>
          <p:cNvPr id="7" name="Tableau 7">
            <a:extLst>
              <a:ext uri="{FF2B5EF4-FFF2-40B4-BE49-F238E27FC236}">
                <a16:creationId xmlns:a16="http://schemas.microsoft.com/office/drawing/2014/main" id="{50C3B1A5-0933-49A4-8D51-9045AC6E8FF3}"/>
              </a:ext>
            </a:extLst>
          </p:cNvPr>
          <p:cNvGraphicFramePr>
            <a:graphicFrameLocks noGrp="1"/>
          </p:cNvGraphicFramePr>
          <p:nvPr/>
        </p:nvGraphicFramePr>
        <p:xfrm>
          <a:off x="914400" y="2529928"/>
          <a:ext cx="5887938" cy="370840"/>
        </p:xfrm>
        <a:graphic>
          <a:graphicData uri="http://schemas.openxmlformats.org/drawingml/2006/table">
            <a:tbl>
              <a:tblPr firstRow="1" bandRow="1">
                <a:tableStyleId>{5940675A-B579-460E-94D1-54222C63F5DA}</a:tableStyleId>
              </a:tblPr>
              <a:tblGrid>
                <a:gridCol w="857250">
                  <a:extLst>
                    <a:ext uri="{9D8B030D-6E8A-4147-A177-3AD203B41FA5}">
                      <a16:colId xmlns:a16="http://schemas.microsoft.com/office/drawing/2014/main" val="1947300607"/>
                    </a:ext>
                  </a:extLst>
                </a:gridCol>
                <a:gridCol w="1105396">
                  <a:extLst>
                    <a:ext uri="{9D8B030D-6E8A-4147-A177-3AD203B41FA5}">
                      <a16:colId xmlns:a16="http://schemas.microsoft.com/office/drawing/2014/main" val="2138030618"/>
                    </a:ext>
                  </a:extLst>
                </a:gridCol>
                <a:gridCol w="981323">
                  <a:extLst>
                    <a:ext uri="{9D8B030D-6E8A-4147-A177-3AD203B41FA5}">
                      <a16:colId xmlns:a16="http://schemas.microsoft.com/office/drawing/2014/main" val="991464585"/>
                    </a:ext>
                  </a:extLst>
                </a:gridCol>
                <a:gridCol w="981323">
                  <a:extLst>
                    <a:ext uri="{9D8B030D-6E8A-4147-A177-3AD203B41FA5}">
                      <a16:colId xmlns:a16="http://schemas.microsoft.com/office/drawing/2014/main" val="1402081558"/>
                    </a:ext>
                  </a:extLst>
                </a:gridCol>
                <a:gridCol w="981323">
                  <a:extLst>
                    <a:ext uri="{9D8B030D-6E8A-4147-A177-3AD203B41FA5}">
                      <a16:colId xmlns:a16="http://schemas.microsoft.com/office/drawing/2014/main" val="817442187"/>
                    </a:ext>
                  </a:extLst>
                </a:gridCol>
                <a:gridCol w="981323">
                  <a:extLst>
                    <a:ext uri="{9D8B030D-6E8A-4147-A177-3AD203B41FA5}">
                      <a16:colId xmlns:a16="http://schemas.microsoft.com/office/drawing/2014/main" val="4268968049"/>
                    </a:ext>
                  </a:extLst>
                </a:gridCol>
              </a:tblGrid>
              <a:tr h="370840">
                <a:tc>
                  <a:txBody>
                    <a:bodyPr/>
                    <a:lstStyle/>
                    <a:p>
                      <a:pPr algn="ctr"/>
                      <a:r>
                        <a:rPr lang="en-GB" sz="1800" b="1" dirty="0">
                          <a:solidFill>
                            <a:schemeClr val="bg1"/>
                          </a:solidFill>
                        </a:rPr>
                        <a:t>WEEK</a:t>
                      </a:r>
                      <a:endParaRPr lang="fr-FR" sz="18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tc>
                  <a:txBody>
                    <a:bodyPr/>
                    <a:lstStyle/>
                    <a:p>
                      <a:pPr algn="ctr"/>
                      <a:r>
                        <a:rPr lang="en-GB" sz="1600" b="1" dirty="0">
                          <a:solidFill>
                            <a:schemeClr val="bg1"/>
                          </a:solidFill>
                        </a:rPr>
                        <a:t>MONTH</a:t>
                      </a:r>
                      <a:endParaRPr lang="fr-FR" sz="1600" b="1" dirty="0">
                        <a:solidFill>
                          <a:schemeClr val="bg1"/>
                        </a:solidFill>
                      </a:endParaRPr>
                    </a:p>
                  </a:txBody>
                  <a:tcPr>
                    <a:solidFill>
                      <a:schemeClr val="tx1"/>
                    </a:solidFill>
                  </a:tcPr>
                </a:tc>
                <a:tc>
                  <a:txBody>
                    <a:bodyPr/>
                    <a:lstStyle/>
                    <a:p>
                      <a:pPr algn="ctr"/>
                      <a:endParaRPr lang="fr-FR" sz="1600" b="1" dirty="0">
                        <a:solidFill>
                          <a:schemeClr val="bg1"/>
                        </a:solidFill>
                      </a:endParaRPr>
                    </a:p>
                  </a:txBody>
                  <a:tcPr/>
                </a:tc>
                <a:tc>
                  <a:txBody>
                    <a:bodyPr/>
                    <a:lstStyle/>
                    <a:p>
                      <a:pPr algn="ctr"/>
                      <a:r>
                        <a:rPr lang="en-GB" sz="1600" b="1" dirty="0">
                          <a:solidFill>
                            <a:schemeClr val="bg1"/>
                          </a:solidFill>
                        </a:rPr>
                        <a:t>FACILITY</a:t>
                      </a:r>
                      <a:endParaRPr lang="fr-FR" sz="16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extLst>
                  <a:ext uri="{0D108BD9-81ED-4DB2-BD59-A6C34878D82A}">
                    <a16:rowId xmlns:a16="http://schemas.microsoft.com/office/drawing/2014/main" val="2703488193"/>
                  </a:ext>
                </a:extLst>
              </a:tr>
            </a:tbl>
          </a:graphicData>
        </a:graphic>
      </p:graphicFrame>
      <p:graphicFrame>
        <p:nvGraphicFramePr>
          <p:cNvPr id="8" name="Tableau 8">
            <a:extLst>
              <a:ext uri="{FF2B5EF4-FFF2-40B4-BE49-F238E27FC236}">
                <a16:creationId xmlns:a16="http://schemas.microsoft.com/office/drawing/2014/main" id="{A3C9451A-E3BE-4E65-AD78-89B714F69187}"/>
              </a:ext>
            </a:extLst>
          </p:cNvPr>
          <p:cNvGraphicFramePr>
            <a:graphicFrameLocks noGrp="1"/>
          </p:cNvGraphicFramePr>
          <p:nvPr/>
        </p:nvGraphicFramePr>
        <p:xfrm>
          <a:off x="781050" y="2992296"/>
          <a:ext cx="6210300" cy="6111240"/>
        </p:xfrm>
        <a:graphic>
          <a:graphicData uri="http://schemas.openxmlformats.org/drawingml/2006/table">
            <a:tbl>
              <a:tblPr firstRow="1" bandRow="1">
                <a:tableStyleId>{5940675A-B579-460E-94D1-54222C63F5DA}</a:tableStyleId>
              </a:tblPr>
              <a:tblGrid>
                <a:gridCol w="580331">
                  <a:extLst>
                    <a:ext uri="{9D8B030D-6E8A-4147-A177-3AD203B41FA5}">
                      <a16:colId xmlns:a16="http://schemas.microsoft.com/office/drawing/2014/main" val="965344826"/>
                    </a:ext>
                  </a:extLst>
                </a:gridCol>
                <a:gridCol w="541642">
                  <a:extLst>
                    <a:ext uri="{9D8B030D-6E8A-4147-A177-3AD203B41FA5}">
                      <a16:colId xmlns:a16="http://schemas.microsoft.com/office/drawing/2014/main" val="1500923341"/>
                    </a:ext>
                  </a:extLst>
                </a:gridCol>
                <a:gridCol w="948127">
                  <a:extLst>
                    <a:ext uri="{9D8B030D-6E8A-4147-A177-3AD203B41FA5}">
                      <a16:colId xmlns:a16="http://schemas.microsoft.com/office/drawing/2014/main" val="3938915151"/>
                    </a:ext>
                  </a:extLst>
                </a:gridCol>
                <a:gridCol w="690033">
                  <a:extLst>
                    <a:ext uri="{9D8B030D-6E8A-4147-A177-3AD203B41FA5}">
                      <a16:colId xmlns:a16="http://schemas.microsoft.com/office/drawing/2014/main" val="455470937"/>
                    </a:ext>
                  </a:extLst>
                </a:gridCol>
                <a:gridCol w="779886">
                  <a:extLst>
                    <a:ext uri="{9D8B030D-6E8A-4147-A177-3AD203B41FA5}">
                      <a16:colId xmlns:a16="http://schemas.microsoft.com/office/drawing/2014/main" val="231422242"/>
                    </a:ext>
                  </a:extLst>
                </a:gridCol>
                <a:gridCol w="464265">
                  <a:extLst>
                    <a:ext uri="{9D8B030D-6E8A-4147-A177-3AD203B41FA5}">
                      <a16:colId xmlns:a16="http://schemas.microsoft.com/office/drawing/2014/main" val="2172373647"/>
                    </a:ext>
                  </a:extLst>
                </a:gridCol>
                <a:gridCol w="483609">
                  <a:extLst>
                    <a:ext uri="{9D8B030D-6E8A-4147-A177-3AD203B41FA5}">
                      <a16:colId xmlns:a16="http://schemas.microsoft.com/office/drawing/2014/main" val="3535374548"/>
                    </a:ext>
                  </a:extLst>
                </a:gridCol>
                <a:gridCol w="967218">
                  <a:extLst>
                    <a:ext uri="{9D8B030D-6E8A-4147-A177-3AD203B41FA5}">
                      <a16:colId xmlns:a16="http://schemas.microsoft.com/office/drawing/2014/main" val="3732162730"/>
                    </a:ext>
                  </a:extLst>
                </a:gridCol>
                <a:gridCol w="755189">
                  <a:extLst>
                    <a:ext uri="{9D8B030D-6E8A-4147-A177-3AD203B41FA5}">
                      <a16:colId xmlns:a16="http://schemas.microsoft.com/office/drawing/2014/main" val="3231449723"/>
                    </a:ext>
                  </a:extLst>
                </a:gridCol>
              </a:tblGrid>
              <a:tr h="370840">
                <a:tc>
                  <a:txBody>
                    <a:bodyPr/>
                    <a:lstStyle/>
                    <a:p>
                      <a:r>
                        <a:rPr lang="en-GB" sz="1000" b="1" dirty="0"/>
                        <a:t>DATE</a:t>
                      </a:r>
                      <a:endParaRPr lang="fr-FR" sz="1000" b="1" dirty="0"/>
                    </a:p>
                  </a:txBody>
                  <a:tcPr/>
                </a:tc>
                <a:tc>
                  <a:txBody>
                    <a:bodyPr/>
                    <a:lstStyle/>
                    <a:p>
                      <a:r>
                        <a:rPr lang="en-GB" sz="1000" b="1" dirty="0"/>
                        <a:t>TIME</a:t>
                      </a:r>
                      <a:endParaRPr lang="fr-FR" sz="1000" b="1" dirty="0"/>
                    </a:p>
                  </a:txBody>
                  <a:tcPr/>
                </a:tc>
                <a:tc>
                  <a:txBody>
                    <a:bodyPr/>
                    <a:lstStyle/>
                    <a:p>
                      <a:r>
                        <a:rPr lang="en-GB" sz="1000" b="1" dirty="0"/>
                        <a:t>ITEM</a:t>
                      </a:r>
                    </a:p>
                    <a:p>
                      <a:r>
                        <a:rPr lang="en-GB" sz="1000" b="1" dirty="0"/>
                        <a:t>DESCRIPTION</a:t>
                      </a:r>
                      <a:endParaRPr lang="fr-FR" sz="1000" b="1" dirty="0"/>
                    </a:p>
                  </a:txBody>
                  <a:tcPr/>
                </a:tc>
                <a:tc>
                  <a:txBody>
                    <a:bodyPr/>
                    <a:lstStyle/>
                    <a:p>
                      <a:r>
                        <a:rPr lang="en-GB" sz="1000" b="1" dirty="0"/>
                        <a:t>REASON OF WOSTE</a:t>
                      </a:r>
                      <a:endParaRPr lang="fr-FR" sz="1000" b="1" dirty="0"/>
                    </a:p>
                  </a:txBody>
                  <a:tcPr/>
                </a:tc>
                <a:tc>
                  <a:txBody>
                    <a:bodyPr/>
                    <a:lstStyle/>
                    <a:p>
                      <a:r>
                        <a:rPr lang="en-GB" sz="1000" b="1" dirty="0"/>
                        <a:t>QUANTITY</a:t>
                      </a:r>
                      <a:endParaRPr lang="fr-FR" sz="1000" b="1" dirty="0"/>
                    </a:p>
                  </a:txBody>
                  <a:tcPr/>
                </a:tc>
                <a:tc>
                  <a:txBody>
                    <a:bodyPr/>
                    <a:lstStyle/>
                    <a:p>
                      <a:r>
                        <a:rPr lang="en-GB" sz="900" b="1" dirty="0"/>
                        <a:t>COST PER UNIT</a:t>
                      </a:r>
                      <a:endParaRPr lang="fr-FR" sz="900" b="1" dirty="0"/>
                    </a:p>
                  </a:txBody>
                  <a:tcPr/>
                </a:tc>
                <a:tc>
                  <a:txBody>
                    <a:bodyPr/>
                    <a:lstStyle/>
                    <a:p>
                      <a:r>
                        <a:rPr lang="en-GB" sz="800" b="1" dirty="0"/>
                        <a:t>TOTAL COST</a:t>
                      </a:r>
                      <a:endParaRPr lang="fr-FR" sz="800" b="1" dirty="0"/>
                    </a:p>
                  </a:txBody>
                  <a:tcPr/>
                </a:tc>
                <a:tc>
                  <a:txBody>
                    <a:bodyPr/>
                    <a:lstStyle/>
                    <a:p>
                      <a:r>
                        <a:rPr lang="en-GB" sz="1000" b="1" dirty="0"/>
                        <a:t>RECORDED BY</a:t>
                      </a:r>
                      <a:endParaRPr lang="fr-FR" sz="1000" b="1" dirty="0"/>
                    </a:p>
                  </a:txBody>
                  <a:tcPr/>
                </a:tc>
                <a:tc>
                  <a:txBody>
                    <a:bodyPr/>
                    <a:lstStyle/>
                    <a:p>
                      <a:r>
                        <a:rPr lang="en-GB" sz="1000" b="1" dirty="0"/>
                        <a:t>INITIALS</a:t>
                      </a:r>
                      <a:endParaRPr lang="fr-FR" sz="1000" b="1" dirty="0"/>
                    </a:p>
                  </a:txBody>
                  <a:tcPr/>
                </a:tc>
                <a:extLst>
                  <a:ext uri="{0D108BD9-81ED-4DB2-BD59-A6C34878D82A}">
                    <a16:rowId xmlns:a16="http://schemas.microsoft.com/office/drawing/2014/main" val="392480688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78116631"/>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59418206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6514839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9980898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9854110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853311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7123673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9276729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056159900"/>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79304257"/>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85951063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1684424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064745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79858376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17206782"/>
                  </a:ext>
                </a:extLst>
              </a:tr>
            </a:tbl>
          </a:graphicData>
        </a:graphic>
      </p:graphicFrame>
    </p:spTree>
    <p:extLst>
      <p:ext uri="{BB962C8B-B14F-4D97-AF65-F5344CB8AC3E}">
        <p14:creationId xmlns:p14="http://schemas.microsoft.com/office/powerpoint/2010/main" val="393691590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incliné vers le bas 4">
            <a:extLst>
              <a:ext uri="{FF2B5EF4-FFF2-40B4-BE49-F238E27FC236}">
                <a16:creationId xmlns:a16="http://schemas.microsoft.com/office/drawing/2014/main" id="{77144CDE-8D26-4D68-B6D5-AACE048BE103}"/>
              </a:ext>
            </a:extLst>
          </p:cNvPr>
          <p:cNvSpPr/>
          <p:nvPr/>
        </p:nvSpPr>
        <p:spPr>
          <a:xfrm>
            <a:off x="781050" y="742950"/>
            <a:ext cx="6210300" cy="1695450"/>
          </a:xfrm>
          <a:prstGeom prst="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4400" b="1" dirty="0"/>
              <a:t>FOOD WASTE LOG</a:t>
            </a:r>
            <a:endParaRPr lang="fr-FR" sz="4400" b="1" dirty="0"/>
          </a:p>
        </p:txBody>
      </p:sp>
      <p:graphicFrame>
        <p:nvGraphicFramePr>
          <p:cNvPr id="7" name="Tableau 7">
            <a:extLst>
              <a:ext uri="{FF2B5EF4-FFF2-40B4-BE49-F238E27FC236}">
                <a16:creationId xmlns:a16="http://schemas.microsoft.com/office/drawing/2014/main" id="{50C3B1A5-0933-49A4-8D51-9045AC6E8FF3}"/>
              </a:ext>
            </a:extLst>
          </p:cNvPr>
          <p:cNvGraphicFramePr>
            <a:graphicFrameLocks noGrp="1"/>
          </p:cNvGraphicFramePr>
          <p:nvPr/>
        </p:nvGraphicFramePr>
        <p:xfrm>
          <a:off x="914400" y="2529928"/>
          <a:ext cx="5887938" cy="370840"/>
        </p:xfrm>
        <a:graphic>
          <a:graphicData uri="http://schemas.openxmlformats.org/drawingml/2006/table">
            <a:tbl>
              <a:tblPr firstRow="1" bandRow="1">
                <a:tableStyleId>{5940675A-B579-460E-94D1-54222C63F5DA}</a:tableStyleId>
              </a:tblPr>
              <a:tblGrid>
                <a:gridCol w="857250">
                  <a:extLst>
                    <a:ext uri="{9D8B030D-6E8A-4147-A177-3AD203B41FA5}">
                      <a16:colId xmlns:a16="http://schemas.microsoft.com/office/drawing/2014/main" val="1947300607"/>
                    </a:ext>
                  </a:extLst>
                </a:gridCol>
                <a:gridCol w="1105396">
                  <a:extLst>
                    <a:ext uri="{9D8B030D-6E8A-4147-A177-3AD203B41FA5}">
                      <a16:colId xmlns:a16="http://schemas.microsoft.com/office/drawing/2014/main" val="2138030618"/>
                    </a:ext>
                  </a:extLst>
                </a:gridCol>
                <a:gridCol w="981323">
                  <a:extLst>
                    <a:ext uri="{9D8B030D-6E8A-4147-A177-3AD203B41FA5}">
                      <a16:colId xmlns:a16="http://schemas.microsoft.com/office/drawing/2014/main" val="991464585"/>
                    </a:ext>
                  </a:extLst>
                </a:gridCol>
                <a:gridCol w="981323">
                  <a:extLst>
                    <a:ext uri="{9D8B030D-6E8A-4147-A177-3AD203B41FA5}">
                      <a16:colId xmlns:a16="http://schemas.microsoft.com/office/drawing/2014/main" val="1402081558"/>
                    </a:ext>
                  </a:extLst>
                </a:gridCol>
                <a:gridCol w="981323">
                  <a:extLst>
                    <a:ext uri="{9D8B030D-6E8A-4147-A177-3AD203B41FA5}">
                      <a16:colId xmlns:a16="http://schemas.microsoft.com/office/drawing/2014/main" val="817442187"/>
                    </a:ext>
                  </a:extLst>
                </a:gridCol>
                <a:gridCol w="981323">
                  <a:extLst>
                    <a:ext uri="{9D8B030D-6E8A-4147-A177-3AD203B41FA5}">
                      <a16:colId xmlns:a16="http://schemas.microsoft.com/office/drawing/2014/main" val="4268968049"/>
                    </a:ext>
                  </a:extLst>
                </a:gridCol>
              </a:tblGrid>
              <a:tr h="370840">
                <a:tc>
                  <a:txBody>
                    <a:bodyPr/>
                    <a:lstStyle/>
                    <a:p>
                      <a:pPr algn="ctr"/>
                      <a:r>
                        <a:rPr lang="en-GB" sz="1800" b="1" dirty="0">
                          <a:solidFill>
                            <a:schemeClr val="bg1"/>
                          </a:solidFill>
                        </a:rPr>
                        <a:t>WEEK</a:t>
                      </a:r>
                      <a:endParaRPr lang="fr-FR" sz="18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tc>
                  <a:txBody>
                    <a:bodyPr/>
                    <a:lstStyle/>
                    <a:p>
                      <a:pPr algn="ctr"/>
                      <a:r>
                        <a:rPr lang="en-GB" sz="1600" b="1" dirty="0">
                          <a:solidFill>
                            <a:schemeClr val="bg1"/>
                          </a:solidFill>
                        </a:rPr>
                        <a:t>MONTH</a:t>
                      </a:r>
                      <a:endParaRPr lang="fr-FR" sz="1600" b="1" dirty="0">
                        <a:solidFill>
                          <a:schemeClr val="bg1"/>
                        </a:solidFill>
                      </a:endParaRPr>
                    </a:p>
                  </a:txBody>
                  <a:tcPr>
                    <a:solidFill>
                      <a:schemeClr val="tx1"/>
                    </a:solidFill>
                  </a:tcPr>
                </a:tc>
                <a:tc>
                  <a:txBody>
                    <a:bodyPr/>
                    <a:lstStyle/>
                    <a:p>
                      <a:pPr algn="ctr"/>
                      <a:endParaRPr lang="fr-FR" sz="1600" b="1" dirty="0">
                        <a:solidFill>
                          <a:schemeClr val="bg1"/>
                        </a:solidFill>
                      </a:endParaRPr>
                    </a:p>
                  </a:txBody>
                  <a:tcPr/>
                </a:tc>
                <a:tc>
                  <a:txBody>
                    <a:bodyPr/>
                    <a:lstStyle/>
                    <a:p>
                      <a:pPr algn="ctr"/>
                      <a:r>
                        <a:rPr lang="en-GB" sz="1600" b="1" dirty="0">
                          <a:solidFill>
                            <a:schemeClr val="bg1"/>
                          </a:solidFill>
                        </a:rPr>
                        <a:t>FACILITY</a:t>
                      </a:r>
                      <a:endParaRPr lang="fr-FR" sz="16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extLst>
                  <a:ext uri="{0D108BD9-81ED-4DB2-BD59-A6C34878D82A}">
                    <a16:rowId xmlns:a16="http://schemas.microsoft.com/office/drawing/2014/main" val="2703488193"/>
                  </a:ext>
                </a:extLst>
              </a:tr>
            </a:tbl>
          </a:graphicData>
        </a:graphic>
      </p:graphicFrame>
      <p:graphicFrame>
        <p:nvGraphicFramePr>
          <p:cNvPr id="8" name="Tableau 8">
            <a:extLst>
              <a:ext uri="{FF2B5EF4-FFF2-40B4-BE49-F238E27FC236}">
                <a16:creationId xmlns:a16="http://schemas.microsoft.com/office/drawing/2014/main" id="{A3C9451A-E3BE-4E65-AD78-89B714F69187}"/>
              </a:ext>
            </a:extLst>
          </p:cNvPr>
          <p:cNvGraphicFramePr>
            <a:graphicFrameLocks noGrp="1"/>
          </p:cNvGraphicFramePr>
          <p:nvPr/>
        </p:nvGraphicFramePr>
        <p:xfrm>
          <a:off x="781050" y="2992296"/>
          <a:ext cx="6210300" cy="6111240"/>
        </p:xfrm>
        <a:graphic>
          <a:graphicData uri="http://schemas.openxmlformats.org/drawingml/2006/table">
            <a:tbl>
              <a:tblPr firstRow="1" bandRow="1">
                <a:tableStyleId>{5940675A-B579-460E-94D1-54222C63F5DA}</a:tableStyleId>
              </a:tblPr>
              <a:tblGrid>
                <a:gridCol w="580331">
                  <a:extLst>
                    <a:ext uri="{9D8B030D-6E8A-4147-A177-3AD203B41FA5}">
                      <a16:colId xmlns:a16="http://schemas.microsoft.com/office/drawing/2014/main" val="965344826"/>
                    </a:ext>
                  </a:extLst>
                </a:gridCol>
                <a:gridCol w="541642">
                  <a:extLst>
                    <a:ext uri="{9D8B030D-6E8A-4147-A177-3AD203B41FA5}">
                      <a16:colId xmlns:a16="http://schemas.microsoft.com/office/drawing/2014/main" val="1500923341"/>
                    </a:ext>
                  </a:extLst>
                </a:gridCol>
                <a:gridCol w="948127">
                  <a:extLst>
                    <a:ext uri="{9D8B030D-6E8A-4147-A177-3AD203B41FA5}">
                      <a16:colId xmlns:a16="http://schemas.microsoft.com/office/drawing/2014/main" val="3938915151"/>
                    </a:ext>
                  </a:extLst>
                </a:gridCol>
                <a:gridCol w="690033">
                  <a:extLst>
                    <a:ext uri="{9D8B030D-6E8A-4147-A177-3AD203B41FA5}">
                      <a16:colId xmlns:a16="http://schemas.microsoft.com/office/drawing/2014/main" val="455470937"/>
                    </a:ext>
                  </a:extLst>
                </a:gridCol>
                <a:gridCol w="779886">
                  <a:extLst>
                    <a:ext uri="{9D8B030D-6E8A-4147-A177-3AD203B41FA5}">
                      <a16:colId xmlns:a16="http://schemas.microsoft.com/office/drawing/2014/main" val="231422242"/>
                    </a:ext>
                  </a:extLst>
                </a:gridCol>
                <a:gridCol w="464265">
                  <a:extLst>
                    <a:ext uri="{9D8B030D-6E8A-4147-A177-3AD203B41FA5}">
                      <a16:colId xmlns:a16="http://schemas.microsoft.com/office/drawing/2014/main" val="2172373647"/>
                    </a:ext>
                  </a:extLst>
                </a:gridCol>
                <a:gridCol w="483609">
                  <a:extLst>
                    <a:ext uri="{9D8B030D-6E8A-4147-A177-3AD203B41FA5}">
                      <a16:colId xmlns:a16="http://schemas.microsoft.com/office/drawing/2014/main" val="3535374548"/>
                    </a:ext>
                  </a:extLst>
                </a:gridCol>
                <a:gridCol w="967218">
                  <a:extLst>
                    <a:ext uri="{9D8B030D-6E8A-4147-A177-3AD203B41FA5}">
                      <a16:colId xmlns:a16="http://schemas.microsoft.com/office/drawing/2014/main" val="3732162730"/>
                    </a:ext>
                  </a:extLst>
                </a:gridCol>
                <a:gridCol w="755189">
                  <a:extLst>
                    <a:ext uri="{9D8B030D-6E8A-4147-A177-3AD203B41FA5}">
                      <a16:colId xmlns:a16="http://schemas.microsoft.com/office/drawing/2014/main" val="3231449723"/>
                    </a:ext>
                  </a:extLst>
                </a:gridCol>
              </a:tblGrid>
              <a:tr h="370840">
                <a:tc>
                  <a:txBody>
                    <a:bodyPr/>
                    <a:lstStyle/>
                    <a:p>
                      <a:r>
                        <a:rPr lang="en-GB" sz="1000" b="1" dirty="0"/>
                        <a:t>DATE</a:t>
                      </a:r>
                      <a:endParaRPr lang="fr-FR" sz="1000" b="1" dirty="0"/>
                    </a:p>
                  </a:txBody>
                  <a:tcPr/>
                </a:tc>
                <a:tc>
                  <a:txBody>
                    <a:bodyPr/>
                    <a:lstStyle/>
                    <a:p>
                      <a:r>
                        <a:rPr lang="en-GB" sz="1000" b="1" dirty="0"/>
                        <a:t>TIME</a:t>
                      </a:r>
                      <a:endParaRPr lang="fr-FR" sz="1000" b="1" dirty="0"/>
                    </a:p>
                  </a:txBody>
                  <a:tcPr/>
                </a:tc>
                <a:tc>
                  <a:txBody>
                    <a:bodyPr/>
                    <a:lstStyle/>
                    <a:p>
                      <a:r>
                        <a:rPr lang="en-GB" sz="1000" b="1" dirty="0"/>
                        <a:t>ITEM</a:t>
                      </a:r>
                    </a:p>
                    <a:p>
                      <a:r>
                        <a:rPr lang="en-GB" sz="1000" b="1" dirty="0"/>
                        <a:t>DESCRIPTION</a:t>
                      </a:r>
                      <a:endParaRPr lang="fr-FR" sz="1000" b="1" dirty="0"/>
                    </a:p>
                  </a:txBody>
                  <a:tcPr/>
                </a:tc>
                <a:tc>
                  <a:txBody>
                    <a:bodyPr/>
                    <a:lstStyle/>
                    <a:p>
                      <a:r>
                        <a:rPr lang="en-GB" sz="1000" b="1" dirty="0"/>
                        <a:t>REASON OF WOSTE</a:t>
                      </a:r>
                      <a:endParaRPr lang="fr-FR" sz="1000" b="1" dirty="0"/>
                    </a:p>
                  </a:txBody>
                  <a:tcPr/>
                </a:tc>
                <a:tc>
                  <a:txBody>
                    <a:bodyPr/>
                    <a:lstStyle/>
                    <a:p>
                      <a:r>
                        <a:rPr lang="en-GB" sz="1000" b="1" dirty="0"/>
                        <a:t>QUANTITY</a:t>
                      </a:r>
                      <a:endParaRPr lang="fr-FR" sz="1000" b="1" dirty="0"/>
                    </a:p>
                  </a:txBody>
                  <a:tcPr/>
                </a:tc>
                <a:tc>
                  <a:txBody>
                    <a:bodyPr/>
                    <a:lstStyle/>
                    <a:p>
                      <a:r>
                        <a:rPr lang="en-GB" sz="900" b="1" dirty="0"/>
                        <a:t>COST PER UNIT</a:t>
                      </a:r>
                      <a:endParaRPr lang="fr-FR" sz="900" b="1" dirty="0"/>
                    </a:p>
                  </a:txBody>
                  <a:tcPr/>
                </a:tc>
                <a:tc>
                  <a:txBody>
                    <a:bodyPr/>
                    <a:lstStyle/>
                    <a:p>
                      <a:r>
                        <a:rPr lang="en-GB" sz="800" b="1" dirty="0"/>
                        <a:t>TOTAL COST</a:t>
                      </a:r>
                      <a:endParaRPr lang="fr-FR" sz="800" b="1" dirty="0"/>
                    </a:p>
                  </a:txBody>
                  <a:tcPr/>
                </a:tc>
                <a:tc>
                  <a:txBody>
                    <a:bodyPr/>
                    <a:lstStyle/>
                    <a:p>
                      <a:r>
                        <a:rPr lang="en-GB" sz="1000" b="1" dirty="0"/>
                        <a:t>RECORDED BY</a:t>
                      </a:r>
                      <a:endParaRPr lang="fr-FR" sz="1000" b="1" dirty="0"/>
                    </a:p>
                  </a:txBody>
                  <a:tcPr/>
                </a:tc>
                <a:tc>
                  <a:txBody>
                    <a:bodyPr/>
                    <a:lstStyle/>
                    <a:p>
                      <a:r>
                        <a:rPr lang="en-GB" sz="1000" b="1" dirty="0"/>
                        <a:t>INITIALS</a:t>
                      </a:r>
                      <a:endParaRPr lang="fr-FR" sz="1000" b="1" dirty="0"/>
                    </a:p>
                  </a:txBody>
                  <a:tcPr/>
                </a:tc>
                <a:extLst>
                  <a:ext uri="{0D108BD9-81ED-4DB2-BD59-A6C34878D82A}">
                    <a16:rowId xmlns:a16="http://schemas.microsoft.com/office/drawing/2014/main" val="392480688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78116631"/>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59418206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6514839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9980898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9854110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853311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7123673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9276729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056159900"/>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79304257"/>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85951063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1684424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064745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79858376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17206782"/>
                  </a:ext>
                </a:extLst>
              </a:tr>
            </a:tbl>
          </a:graphicData>
        </a:graphic>
      </p:graphicFrame>
    </p:spTree>
    <p:extLst>
      <p:ext uri="{BB962C8B-B14F-4D97-AF65-F5344CB8AC3E}">
        <p14:creationId xmlns:p14="http://schemas.microsoft.com/office/powerpoint/2010/main" val="124682774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incliné vers le bas 4">
            <a:extLst>
              <a:ext uri="{FF2B5EF4-FFF2-40B4-BE49-F238E27FC236}">
                <a16:creationId xmlns:a16="http://schemas.microsoft.com/office/drawing/2014/main" id="{77144CDE-8D26-4D68-B6D5-AACE048BE103}"/>
              </a:ext>
            </a:extLst>
          </p:cNvPr>
          <p:cNvSpPr/>
          <p:nvPr/>
        </p:nvSpPr>
        <p:spPr>
          <a:xfrm>
            <a:off x="781050" y="742950"/>
            <a:ext cx="6210300" cy="1695450"/>
          </a:xfrm>
          <a:prstGeom prst="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4400" b="1" dirty="0"/>
              <a:t>FOOD WASTE LOG</a:t>
            </a:r>
            <a:endParaRPr lang="fr-FR" sz="4400" b="1" dirty="0"/>
          </a:p>
        </p:txBody>
      </p:sp>
      <p:graphicFrame>
        <p:nvGraphicFramePr>
          <p:cNvPr id="7" name="Tableau 7">
            <a:extLst>
              <a:ext uri="{FF2B5EF4-FFF2-40B4-BE49-F238E27FC236}">
                <a16:creationId xmlns:a16="http://schemas.microsoft.com/office/drawing/2014/main" id="{50C3B1A5-0933-49A4-8D51-9045AC6E8FF3}"/>
              </a:ext>
            </a:extLst>
          </p:cNvPr>
          <p:cNvGraphicFramePr>
            <a:graphicFrameLocks noGrp="1"/>
          </p:cNvGraphicFramePr>
          <p:nvPr/>
        </p:nvGraphicFramePr>
        <p:xfrm>
          <a:off x="914400" y="2529928"/>
          <a:ext cx="5887938" cy="370840"/>
        </p:xfrm>
        <a:graphic>
          <a:graphicData uri="http://schemas.openxmlformats.org/drawingml/2006/table">
            <a:tbl>
              <a:tblPr firstRow="1" bandRow="1">
                <a:tableStyleId>{5940675A-B579-460E-94D1-54222C63F5DA}</a:tableStyleId>
              </a:tblPr>
              <a:tblGrid>
                <a:gridCol w="857250">
                  <a:extLst>
                    <a:ext uri="{9D8B030D-6E8A-4147-A177-3AD203B41FA5}">
                      <a16:colId xmlns:a16="http://schemas.microsoft.com/office/drawing/2014/main" val="1947300607"/>
                    </a:ext>
                  </a:extLst>
                </a:gridCol>
                <a:gridCol w="1105396">
                  <a:extLst>
                    <a:ext uri="{9D8B030D-6E8A-4147-A177-3AD203B41FA5}">
                      <a16:colId xmlns:a16="http://schemas.microsoft.com/office/drawing/2014/main" val="2138030618"/>
                    </a:ext>
                  </a:extLst>
                </a:gridCol>
                <a:gridCol w="981323">
                  <a:extLst>
                    <a:ext uri="{9D8B030D-6E8A-4147-A177-3AD203B41FA5}">
                      <a16:colId xmlns:a16="http://schemas.microsoft.com/office/drawing/2014/main" val="991464585"/>
                    </a:ext>
                  </a:extLst>
                </a:gridCol>
                <a:gridCol w="981323">
                  <a:extLst>
                    <a:ext uri="{9D8B030D-6E8A-4147-A177-3AD203B41FA5}">
                      <a16:colId xmlns:a16="http://schemas.microsoft.com/office/drawing/2014/main" val="1402081558"/>
                    </a:ext>
                  </a:extLst>
                </a:gridCol>
                <a:gridCol w="981323">
                  <a:extLst>
                    <a:ext uri="{9D8B030D-6E8A-4147-A177-3AD203B41FA5}">
                      <a16:colId xmlns:a16="http://schemas.microsoft.com/office/drawing/2014/main" val="817442187"/>
                    </a:ext>
                  </a:extLst>
                </a:gridCol>
                <a:gridCol w="981323">
                  <a:extLst>
                    <a:ext uri="{9D8B030D-6E8A-4147-A177-3AD203B41FA5}">
                      <a16:colId xmlns:a16="http://schemas.microsoft.com/office/drawing/2014/main" val="4268968049"/>
                    </a:ext>
                  </a:extLst>
                </a:gridCol>
              </a:tblGrid>
              <a:tr h="370840">
                <a:tc>
                  <a:txBody>
                    <a:bodyPr/>
                    <a:lstStyle/>
                    <a:p>
                      <a:pPr algn="ctr"/>
                      <a:r>
                        <a:rPr lang="en-GB" sz="1800" b="1" dirty="0">
                          <a:solidFill>
                            <a:schemeClr val="bg1"/>
                          </a:solidFill>
                        </a:rPr>
                        <a:t>WEEK</a:t>
                      </a:r>
                      <a:endParaRPr lang="fr-FR" sz="18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tc>
                  <a:txBody>
                    <a:bodyPr/>
                    <a:lstStyle/>
                    <a:p>
                      <a:pPr algn="ctr"/>
                      <a:r>
                        <a:rPr lang="en-GB" sz="1600" b="1" dirty="0">
                          <a:solidFill>
                            <a:schemeClr val="bg1"/>
                          </a:solidFill>
                        </a:rPr>
                        <a:t>MONTH</a:t>
                      </a:r>
                      <a:endParaRPr lang="fr-FR" sz="1600" b="1" dirty="0">
                        <a:solidFill>
                          <a:schemeClr val="bg1"/>
                        </a:solidFill>
                      </a:endParaRPr>
                    </a:p>
                  </a:txBody>
                  <a:tcPr>
                    <a:solidFill>
                      <a:schemeClr val="tx1"/>
                    </a:solidFill>
                  </a:tcPr>
                </a:tc>
                <a:tc>
                  <a:txBody>
                    <a:bodyPr/>
                    <a:lstStyle/>
                    <a:p>
                      <a:pPr algn="ctr"/>
                      <a:endParaRPr lang="fr-FR" sz="1600" b="1" dirty="0">
                        <a:solidFill>
                          <a:schemeClr val="bg1"/>
                        </a:solidFill>
                      </a:endParaRPr>
                    </a:p>
                  </a:txBody>
                  <a:tcPr/>
                </a:tc>
                <a:tc>
                  <a:txBody>
                    <a:bodyPr/>
                    <a:lstStyle/>
                    <a:p>
                      <a:pPr algn="ctr"/>
                      <a:r>
                        <a:rPr lang="en-GB" sz="1600" b="1" dirty="0">
                          <a:solidFill>
                            <a:schemeClr val="bg1"/>
                          </a:solidFill>
                        </a:rPr>
                        <a:t>FACILITY</a:t>
                      </a:r>
                      <a:endParaRPr lang="fr-FR" sz="16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extLst>
                  <a:ext uri="{0D108BD9-81ED-4DB2-BD59-A6C34878D82A}">
                    <a16:rowId xmlns:a16="http://schemas.microsoft.com/office/drawing/2014/main" val="2703488193"/>
                  </a:ext>
                </a:extLst>
              </a:tr>
            </a:tbl>
          </a:graphicData>
        </a:graphic>
      </p:graphicFrame>
      <p:graphicFrame>
        <p:nvGraphicFramePr>
          <p:cNvPr id="8" name="Tableau 8">
            <a:extLst>
              <a:ext uri="{FF2B5EF4-FFF2-40B4-BE49-F238E27FC236}">
                <a16:creationId xmlns:a16="http://schemas.microsoft.com/office/drawing/2014/main" id="{A3C9451A-E3BE-4E65-AD78-89B714F69187}"/>
              </a:ext>
            </a:extLst>
          </p:cNvPr>
          <p:cNvGraphicFramePr>
            <a:graphicFrameLocks noGrp="1"/>
          </p:cNvGraphicFramePr>
          <p:nvPr/>
        </p:nvGraphicFramePr>
        <p:xfrm>
          <a:off x="781050" y="2992296"/>
          <a:ext cx="6210300" cy="6111240"/>
        </p:xfrm>
        <a:graphic>
          <a:graphicData uri="http://schemas.openxmlformats.org/drawingml/2006/table">
            <a:tbl>
              <a:tblPr firstRow="1" bandRow="1">
                <a:tableStyleId>{5940675A-B579-460E-94D1-54222C63F5DA}</a:tableStyleId>
              </a:tblPr>
              <a:tblGrid>
                <a:gridCol w="580331">
                  <a:extLst>
                    <a:ext uri="{9D8B030D-6E8A-4147-A177-3AD203B41FA5}">
                      <a16:colId xmlns:a16="http://schemas.microsoft.com/office/drawing/2014/main" val="965344826"/>
                    </a:ext>
                  </a:extLst>
                </a:gridCol>
                <a:gridCol w="541642">
                  <a:extLst>
                    <a:ext uri="{9D8B030D-6E8A-4147-A177-3AD203B41FA5}">
                      <a16:colId xmlns:a16="http://schemas.microsoft.com/office/drawing/2014/main" val="1500923341"/>
                    </a:ext>
                  </a:extLst>
                </a:gridCol>
                <a:gridCol w="948127">
                  <a:extLst>
                    <a:ext uri="{9D8B030D-6E8A-4147-A177-3AD203B41FA5}">
                      <a16:colId xmlns:a16="http://schemas.microsoft.com/office/drawing/2014/main" val="3938915151"/>
                    </a:ext>
                  </a:extLst>
                </a:gridCol>
                <a:gridCol w="690033">
                  <a:extLst>
                    <a:ext uri="{9D8B030D-6E8A-4147-A177-3AD203B41FA5}">
                      <a16:colId xmlns:a16="http://schemas.microsoft.com/office/drawing/2014/main" val="455470937"/>
                    </a:ext>
                  </a:extLst>
                </a:gridCol>
                <a:gridCol w="779886">
                  <a:extLst>
                    <a:ext uri="{9D8B030D-6E8A-4147-A177-3AD203B41FA5}">
                      <a16:colId xmlns:a16="http://schemas.microsoft.com/office/drawing/2014/main" val="231422242"/>
                    </a:ext>
                  </a:extLst>
                </a:gridCol>
                <a:gridCol w="464265">
                  <a:extLst>
                    <a:ext uri="{9D8B030D-6E8A-4147-A177-3AD203B41FA5}">
                      <a16:colId xmlns:a16="http://schemas.microsoft.com/office/drawing/2014/main" val="2172373647"/>
                    </a:ext>
                  </a:extLst>
                </a:gridCol>
                <a:gridCol w="483609">
                  <a:extLst>
                    <a:ext uri="{9D8B030D-6E8A-4147-A177-3AD203B41FA5}">
                      <a16:colId xmlns:a16="http://schemas.microsoft.com/office/drawing/2014/main" val="3535374548"/>
                    </a:ext>
                  </a:extLst>
                </a:gridCol>
                <a:gridCol w="967218">
                  <a:extLst>
                    <a:ext uri="{9D8B030D-6E8A-4147-A177-3AD203B41FA5}">
                      <a16:colId xmlns:a16="http://schemas.microsoft.com/office/drawing/2014/main" val="3732162730"/>
                    </a:ext>
                  </a:extLst>
                </a:gridCol>
                <a:gridCol w="755189">
                  <a:extLst>
                    <a:ext uri="{9D8B030D-6E8A-4147-A177-3AD203B41FA5}">
                      <a16:colId xmlns:a16="http://schemas.microsoft.com/office/drawing/2014/main" val="3231449723"/>
                    </a:ext>
                  </a:extLst>
                </a:gridCol>
              </a:tblGrid>
              <a:tr h="370840">
                <a:tc>
                  <a:txBody>
                    <a:bodyPr/>
                    <a:lstStyle/>
                    <a:p>
                      <a:r>
                        <a:rPr lang="en-GB" sz="1000" b="1" dirty="0"/>
                        <a:t>DATE</a:t>
                      </a:r>
                      <a:endParaRPr lang="fr-FR" sz="1000" b="1" dirty="0"/>
                    </a:p>
                  </a:txBody>
                  <a:tcPr/>
                </a:tc>
                <a:tc>
                  <a:txBody>
                    <a:bodyPr/>
                    <a:lstStyle/>
                    <a:p>
                      <a:r>
                        <a:rPr lang="en-GB" sz="1000" b="1" dirty="0"/>
                        <a:t>TIME</a:t>
                      </a:r>
                      <a:endParaRPr lang="fr-FR" sz="1000" b="1" dirty="0"/>
                    </a:p>
                  </a:txBody>
                  <a:tcPr/>
                </a:tc>
                <a:tc>
                  <a:txBody>
                    <a:bodyPr/>
                    <a:lstStyle/>
                    <a:p>
                      <a:r>
                        <a:rPr lang="en-GB" sz="1000" b="1" dirty="0"/>
                        <a:t>ITEM</a:t>
                      </a:r>
                    </a:p>
                    <a:p>
                      <a:r>
                        <a:rPr lang="en-GB" sz="1000" b="1" dirty="0"/>
                        <a:t>DESCRIPTION</a:t>
                      </a:r>
                      <a:endParaRPr lang="fr-FR" sz="1000" b="1" dirty="0"/>
                    </a:p>
                  </a:txBody>
                  <a:tcPr/>
                </a:tc>
                <a:tc>
                  <a:txBody>
                    <a:bodyPr/>
                    <a:lstStyle/>
                    <a:p>
                      <a:r>
                        <a:rPr lang="en-GB" sz="1000" b="1" dirty="0"/>
                        <a:t>REASON OF WOSTE</a:t>
                      </a:r>
                      <a:endParaRPr lang="fr-FR" sz="1000" b="1" dirty="0"/>
                    </a:p>
                  </a:txBody>
                  <a:tcPr/>
                </a:tc>
                <a:tc>
                  <a:txBody>
                    <a:bodyPr/>
                    <a:lstStyle/>
                    <a:p>
                      <a:r>
                        <a:rPr lang="en-GB" sz="1000" b="1" dirty="0"/>
                        <a:t>QUANTITY</a:t>
                      </a:r>
                      <a:endParaRPr lang="fr-FR" sz="1000" b="1" dirty="0"/>
                    </a:p>
                  </a:txBody>
                  <a:tcPr/>
                </a:tc>
                <a:tc>
                  <a:txBody>
                    <a:bodyPr/>
                    <a:lstStyle/>
                    <a:p>
                      <a:r>
                        <a:rPr lang="en-GB" sz="900" b="1" dirty="0"/>
                        <a:t>COST PER UNIT</a:t>
                      </a:r>
                      <a:endParaRPr lang="fr-FR" sz="900" b="1" dirty="0"/>
                    </a:p>
                  </a:txBody>
                  <a:tcPr/>
                </a:tc>
                <a:tc>
                  <a:txBody>
                    <a:bodyPr/>
                    <a:lstStyle/>
                    <a:p>
                      <a:r>
                        <a:rPr lang="en-GB" sz="800" b="1" dirty="0"/>
                        <a:t>TOTAL COST</a:t>
                      </a:r>
                      <a:endParaRPr lang="fr-FR" sz="800" b="1" dirty="0"/>
                    </a:p>
                  </a:txBody>
                  <a:tcPr/>
                </a:tc>
                <a:tc>
                  <a:txBody>
                    <a:bodyPr/>
                    <a:lstStyle/>
                    <a:p>
                      <a:r>
                        <a:rPr lang="en-GB" sz="1000" b="1" dirty="0"/>
                        <a:t>RECORDED BY</a:t>
                      </a:r>
                      <a:endParaRPr lang="fr-FR" sz="1000" b="1" dirty="0"/>
                    </a:p>
                  </a:txBody>
                  <a:tcPr/>
                </a:tc>
                <a:tc>
                  <a:txBody>
                    <a:bodyPr/>
                    <a:lstStyle/>
                    <a:p>
                      <a:r>
                        <a:rPr lang="en-GB" sz="1000" b="1" dirty="0"/>
                        <a:t>INITIALS</a:t>
                      </a:r>
                      <a:endParaRPr lang="fr-FR" sz="1000" b="1" dirty="0"/>
                    </a:p>
                  </a:txBody>
                  <a:tcPr/>
                </a:tc>
                <a:extLst>
                  <a:ext uri="{0D108BD9-81ED-4DB2-BD59-A6C34878D82A}">
                    <a16:rowId xmlns:a16="http://schemas.microsoft.com/office/drawing/2014/main" val="392480688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78116631"/>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59418206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6514839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9980898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9854110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853311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7123673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9276729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056159900"/>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79304257"/>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85951063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1684424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064745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79858376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17206782"/>
                  </a:ext>
                </a:extLst>
              </a:tr>
            </a:tbl>
          </a:graphicData>
        </a:graphic>
      </p:graphicFrame>
    </p:spTree>
    <p:extLst>
      <p:ext uri="{BB962C8B-B14F-4D97-AF65-F5344CB8AC3E}">
        <p14:creationId xmlns:p14="http://schemas.microsoft.com/office/powerpoint/2010/main" val="30216278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incliné vers le bas 4">
            <a:extLst>
              <a:ext uri="{FF2B5EF4-FFF2-40B4-BE49-F238E27FC236}">
                <a16:creationId xmlns:a16="http://schemas.microsoft.com/office/drawing/2014/main" id="{77144CDE-8D26-4D68-B6D5-AACE048BE103}"/>
              </a:ext>
            </a:extLst>
          </p:cNvPr>
          <p:cNvSpPr/>
          <p:nvPr/>
        </p:nvSpPr>
        <p:spPr>
          <a:xfrm>
            <a:off x="781050" y="742950"/>
            <a:ext cx="6210300" cy="1695450"/>
          </a:xfrm>
          <a:prstGeom prst="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4400" b="1" dirty="0"/>
              <a:t>FOOD WASTE LOG</a:t>
            </a:r>
            <a:endParaRPr lang="fr-FR" sz="4400" b="1" dirty="0"/>
          </a:p>
        </p:txBody>
      </p:sp>
      <p:graphicFrame>
        <p:nvGraphicFramePr>
          <p:cNvPr id="7" name="Tableau 7">
            <a:extLst>
              <a:ext uri="{FF2B5EF4-FFF2-40B4-BE49-F238E27FC236}">
                <a16:creationId xmlns:a16="http://schemas.microsoft.com/office/drawing/2014/main" id="{50C3B1A5-0933-49A4-8D51-9045AC6E8FF3}"/>
              </a:ext>
            </a:extLst>
          </p:cNvPr>
          <p:cNvGraphicFramePr>
            <a:graphicFrameLocks noGrp="1"/>
          </p:cNvGraphicFramePr>
          <p:nvPr/>
        </p:nvGraphicFramePr>
        <p:xfrm>
          <a:off x="914400" y="2529928"/>
          <a:ext cx="5887938" cy="370840"/>
        </p:xfrm>
        <a:graphic>
          <a:graphicData uri="http://schemas.openxmlformats.org/drawingml/2006/table">
            <a:tbl>
              <a:tblPr firstRow="1" bandRow="1">
                <a:tableStyleId>{5940675A-B579-460E-94D1-54222C63F5DA}</a:tableStyleId>
              </a:tblPr>
              <a:tblGrid>
                <a:gridCol w="857250">
                  <a:extLst>
                    <a:ext uri="{9D8B030D-6E8A-4147-A177-3AD203B41FA5}">
                      <a16:colId xmlns:a16="http://schemas.microsoft.com/office/drawing/2014/main" val="1947300607"/>
                    </a:ext>
                  </a:extLst>
                </a:gridCol>
                <a:gridCol w="1105396">
                  <a:extLst>
                    <a:ext uri="{9D8B030D-6E8A-4147-A177-3AD203B41FA5}">
                      <a16:colId xmlns:a16="http://schemas.microsoft.com/office/drawing/2014/main" val="2138030618"/>
                    </a:ext>
                  </a:extLst>
                </a:gridCol>
                <a:gridCol w="981323">
                  <a:extLst>
                    <a:ext uri="{9D8B030D-6E8A-4147-A177-3AD203B41FA5}">
                      <a16:colId xmlns:a16="http://schemas.microsoft.com/office/drawing/2014/main" val="991464585"/>
                    </a:ext>
                  </a:extLst>
                </a:gridCol>
                <a:gridCol w="981323">
                  <a:extLst>
                    <a:ext uri="{9D8B030D-6E8A-4147-A177-3AD203B41FA5}">
                      <a16:colId xmlns:a16="http://schemas.microsoft.com/office/drawing/2014/main" val="1402081558"/>
                    </a:ext>
                  </a:extLst>
                </a:gridCol>
                <a:gridCol w="981323">
                  <a:extLst>
                    <a:ext uri="{9D8B030D-6E8A-4147-A177-3AD203B41FA5}">
                      <a16:colId xmlns:a16="http://schemas.microsoft.com/office/drawing/2014/main" val="817442187"/>
                    </a:ext>
                  </a:extLst>
                </a:gridCol>
                <a:gridCol w="981323">
                  <a:extLst>
                    <a:ext uri="{9D8B030D-6E8A-4147-A177-3AD203B41FA5}">
                      <a16:colId xmlns:a16="http://schemas.microsoft.com/office/drawing/2014/main" val="4268968049"/>
                    </a:ext>
                  </a:extLst>
                </a:gridCol>
              </a:tblGrid>
              <a:tr h="370840">
                <a:tc>
                  <a:txBody>
                    <a:bodyPr/>
                    <a:lstStyle/>
                    <a:p>
                      <a:pPr algn="ctr"/>
                      <a:r>
                        <a:rPr lang="en-GB" sz="1800" b="1" dirty="0">
                          <a:solidFill>
                            <a:schemeClr val="bg1"/>
                          </a:solidFill>
                        </a:rPr>
                        <a:t>WEEK</a:t>
                      </a:r>
                      <a:endParaRPr lang="fr-FR" sz="18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tc>
                  <a:txBody>
                    <a:bodyPr/>
                    <a:lstStyle/>
                    <a:p>
                      <a:pPr algn="ctr"/>
                      <a:r>
                        <a:rPr lang="en-GB" sz="1600" b="1" dirty="0">
                          <a:solidFill>
                            <a:schemeClr val="bg1"/>
                          </a:solidFill>
                        </a:rPr>
                        <a:t>MONTH</a:t>
                      </a:r>
                      <a:endParaRPr lang="fr-FR" sz="1600" b="1" dirty="0">
                        <a:solidFill>
                          <a:schemeClr val="bg1"/>
                        </a:solidFill>
                      </a:endParaRPr>
                    </a:p>
                  </a:txBody>
                  <a:tcPr>
                    <a:solidFill>
                      <a:schemeClr val="tx1"/>
                    </a:solidFill>
                  </a:tcPr>
                </a:tc>
                <a:tc>
                  <a:txBody>
                    <a:bodyPr/>
                    <a:lstStyle/>
                    <a:p>
                      <a:pPr algn="ctr"/>
                      <a:endParaRPr lang="fr-FR" sz="1600" b="1" dirty="0">
                        <a:solidFill>
                          <a:schemeClr val="bg1"/>
                        </a:solidFill>
                      </a:endParaRPr>
                    </a:p>
                  </a:txBody>
                  <a:tcPr/>
                </a:tc>
                <a:tc>
                  <a:txBody>
                    <a:bodyPr/>
                    <a:lstStyle/>
                    <a:p>
                      <a:pPr algn="ctr"/>
                      <a:r>
                        <a:rPr lang="en-GB" sz="1600" b="1" dirty="0">
                          <a:solidFill>
                            <a:schemeClr val="bg1"/>
                          </a:solidFill>
                        </a:rPr>
                        <a:t>FACILITY</a:t>
                      </a:r>
                      <a:endParaRPr lang="fr-FR" sz="16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extLst>
                  <a:ext uri="{0D108BD9-81ED-4DB2-BD59-A6C34878D82A}">
                    <a16:rowId xmlns:a16="http://schemas.microsoft.com/office/drawing/2014/main" val="2703488193"/>
                  </a:ext>
                </a:extLst>
              </a:tr>
            </a:tbl>
          </a:graphicData>
        </a:graphic>
      </p:graphicFrame>
      <p:graphicFrame>
        <p:nvGraphicFramePr>
          <p:cNvPr id="8" name="Tableau 8">
            <a:extLst>
              <a:ext uri="{FF2B5EF4-FFF2-40B4-BE49-F238E27FC236}">
                <a16:creationId xmlns:a16="http://schemas.microsoft.com/office/drawing/2014/main" id="{A3C9451A-E3BE-4E65-AD78-89B714F69187}"/>
              </a:ext>
            </a:extLst>
          </p:cNvPr>
          <p:cNvGraphicFramePr>
            <a:graphicFrameLocks noGrp="1"/>
          </p:cNvGraphicFramePr>
          <p:nvPr/>
        </p:nvGraphicFramePr>
        <p:xfrm>
          <a:off x="781050" y="2992296"/>
          <a:ext cx="6210300" cy="6111240"/>
        </p:xfrm>
        <a:graphic>
          <a:graphicData uri="http://schemas.openxmlformats.org/drawingml/2006/table">
            <a:tbl>
              <a:tblPr firstRow="1" bandRow="1">
                <a:tableStyleId>{5940675A-B579-460E-94D1-54222C63F5DA}</a:tableStyleId>
              </a:tblPr>
              <a:tblGrid>
                <a:gridCol w="580331">
                  <a:extLst>
                    <a:ext uri="{9D8B030D-6E8A-4147-A177-3AD203B41FA5}">
                      <a16:colId xmlns:a16="http://schemas.microsoft.com/office/drawing/2014/main" val="965344826"/>
                    </a:ext>
                  </a:extLst>
                </a:gridCol>
                <a:gridCol w="541642">
                  <a:extLst>
                    <a:ext uri="{9D8B030D-6E8A-4147-A177-3AD203B41FA5}">
                      <a16:colId xmlns:a16="http://schemas.microsoft.com/office/drawing/2014/main" val="1500923341"/>
                    </a:ext>
                  </a:extLst>
                </a:gridCol>
                <a:gridCol w="948127">
                  <a:extLst>
                    <a:ext uri="{9D8B030D-6E8A-4147-A177-3AD203B41FA5}">
                      <a16:colId xmlns:a16="http://schemas.microsoft.com/office/drawing/2014/main" val="3938915151"/>
                    </a:ext>
                  </a:extLst>
                </a:gridCol>
                <a:gridCol w="690033">
                  <a:extLst>
                    <a:ext uri="{9D8B030D-6E8A-4147-A177-3AD203B41FA5}">
                      <a16:colId xmlns:a16="http://schemas.microsoft.com/office/drawing/2014/main" val="455470937"/>
                    </a:ext>
                  </a:extLst>
                </a:gridCol>
                <a:gridCol w="779886">
                  <a:extLst>
                    <a:ext uri="{9D8B030D-6E8A-4147-A177-3AD203B41FA5}">
                      <a16:colId xmlns:a16="http://schemas.microsoft.com/office/drawing/2014/main" val="231422242"/>
                    </a:ext>
                  </a:extLst>
                </a:gridCol>
                <a:gridCol w="464265">
                  <a:extLst>
                    <a:ext uri="{9D8B030D-6E8A-4147-A177-3AD203B41FA5}">
                      <a16:colId xmlns:a16="http://schemas.microsoft.com/office/drawing/2014/main" val="2172373647"/>
                    </a:ext>
                  </a:extLst>
                </a:gridCol>
                <a:gridCol w="483609">
                  <a:extLst>
                    <a:ext uri="{9D8B030D-6E8A-4147-A177-3AD203B41FA5}">
                      <a16:colId xmlns:a16="http://schemas.microsoft.com/office/drawing/2014/main" val="3535374548"/>
                    </a:ext>
                  </a:extLst>
                </a:gridCol>
                <a:gridCol w="967218">
                  <a:extLst>
                    <a:ext uri="{9D8B030D-6E8A-4147-A177-3AD203B41FA5}">
                      <a16:colId xmlns:a16="http://schemas.microsoft.com/office/drawing/2014/main" val="3732162730"/>
                    </a:ext>
                  </a:extLst>
                </a:gridCol>
                <a:gridCol w="755189">
                  <a:extLst>
                    <a:ext uri="{9D8B030D-6E8A-4147-A177-3AD203B41FA5}">
                      <a16:colId xmlns:a16="http://schemas.microsoft.com/office/drawing/2014/main" val="3231449723"/>
                    </a:ext>
                  </a:extLst>
                </a:gridCol>
              </a:tblGrid>
              <a:tr h="370840">
                <a:tc>
                  <a:txBody>
                    <a:bodyPr/>
                    <a:lstStyle/>
                    <a:p>
                      <a:r>
                        <a:rPr lang="en-GB" sz="1000" b="1" dirty="0"/>
                        <a:t>DATE</a:t>
                      </a:r>
                      <a:endParaRPr lang="fr-FR" sz="1000" b="1" dirty="0"/>
                    </a:p>
                  </a:txBody>
                  <a:tcPr/>
                </a:tc>
                <a:tc>
                  <a:txBody>
                    <a:bodyPr/>
                    <a:lstStyle/>
                    <a:p>
                      <a:r>
                        <a:rPr lang="en-GB" sz="1000" b="1" dirty="0"/>
                        <a:t>TIME</a:t>
                      </a:r>
                      <a:endParaRPr lang="fr-FR" sz="1000" b="1" dirty="0"/>
                    </a:p>
                  </a:txBody>
                  <a:tcPr/>
                </a:tc>
                <a:tc>
                  <a:txBody>
                    <a:bodyPr/>
                    <a:lstStyle/>
                    <a:p>
                      <a:r>
                        <a:rPr lang="en-GB" sz="1000" b="1" dirty="0"/>
                        <a:t>ITEM</a:t>
                      </a:r>
                    </a:p>
                    <a:p>
                      <a:r>
                        <a:rPr lang="en-GB" sz="1000" b="1" dirty="0"/>
                        <a:t>DESCRIPTION</a:t>
                      </a:r>
                      <a:endParaRPr lang="fr-FR" sz="1000" b="1" dirty="0"/>
                    </a:p>
                  </a:txBody>
                  <a:tcPr/>
                </a:tc>
                <a:tc>
                  <a:txBody>
                    <a:bodyPr/>
                    <a:lstStyle/>
                    <a:p>
                      <a:r>
                        <a:rPr lang="en-GB" sz="1000" b="1" dirty="0"/>
                        <a:t>REASON OF WOSTE</a:t>
                      </a:r>
                      <a:endParaRPr lang="fr-FR" sz="1000" b="1" dirty="0"/>
                    </a:p>
                  </a:txBody>
                  <a:tcPr/>
                </a:tc>
                <a:tc>
                  <a:txBody>
                    <a:bodyPr/>
                    <a:lstStyle/>
                    <a:p>
                      <a:r>
                        <a:rPr lang="en-GB" sz="1000" b="1" dirty="0"/>
                        <a:t>QUANTITY</a:t>
                      </a:r>
                      <a:endParaRPr lang="fr-FR" sz="1000" b="1" dirty="0"/>
                    </a:p>
                  </a:txBody>
                  <a:tcPr/>
                </a:tc>
                <a:tc>
                  <a:txBody>
                    <a:bodyPr/>
                    <a:lstStyle/>
                    <a:p>
                      <a:r>
                        <a:rPr lang="en-GB" sz="900" b="1" dirty="0"/>
                        <a:t>COST PER UNIT</a:t>
                      </a:r>
                      <a:endParaRPr lang="fr-FR" sz="900" b="1" dirty="0"/>
                    </a:p>
                  </a:txBody>
                  <a:tcPr/>
                </a:tc>
                <a:tc>
                  <a:txBody>
                    <a:bodyPr/>
                    <a:lstStyle/>
                    <a:p>
                      <a:r>
                        <a:rPr lang="en-GB" sz="800" b="1" dirty="0"/>
                        <a:t>TOTAL COST</a:t>
                      </a:r>
                      <a:endParaRPr lang="fr-FR" sz="800" b="1" dirty="0"/>
                    </a:p>
                  </a:txBody>
                  <a:tcPr/>
                </a:tc>
                <a:tc>
                  <a:txBody>
                    <a:bodyPr/>
                    <a:lstStyle/>
                    <a:p>
                      <a:r>
                        <a:rPr lang="en-GB" sz="1000" b="1" dirty="0"/>
                        <a:t>RECORDED BY</a:t>
                      </a:r>
                      <a:endParaRPr lang="fr-FR" sz="1000" b="1" dirty="0"/>
                    </a:p>
                  </a:txBody>
                  <a:tcPr/>
                </a:tc>
                <a:tc>
                  <a:txBody>
                    <a:bodyPr/>
                    <a:lstStyle/>
                    <a:p>
                      <a:r>
                        <a:rPr lang="en-GB" sz="1000" b="1" dirty="0"/>
                        <a:t>INITIALS</a:t>
                      </a:r>
                      <a:endParaRPr lang="fr-FR" sz="1000" b="1" dirty="0"/>
                    </a:p>
                  </a:txBody>
                  <a:tcPr/>
                </a:tc>
                <a:extLst>
                  <a:ext uri="{0D108BD9-81ED-4DB2-BD59-A6C34878D82A}">
                    <a16:rowId xmlns:a16="http://schemas.microsoft.com/office/drawing/2014/main" val="392480688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78116631"/>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59418206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6514839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9980898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9854110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853311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7123673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9276729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056159900"/>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79304257"/>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85951063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1684424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064745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79858376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17206782"/>
                  </a:ext>
                </a:extLst>
              </a:tr>
            </a:tbl>
          </a:graphicData>
        </a:graphic>
      </p:graphicFrame>
    </p:spTree>
    <p:extLst>
      <p:ext uri="{BB962C8B-B14F-4D97-AF65-F5344CB8AC3E}">
        <p14:creationId xmlns:p14="http://schemas.microsoft.com/office/powerpoint/2010/main" val="125167771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incliné vers le bas 4">
            <a:extLst>
              <a:ext uri="{FF2B5EF4-FFF2-40B4-BE49-F238E27FC236}">
                <a16:creationId xmlns:a16="http://schemas.microsoft.com/office/drawing/2014/main" id="{77144CDE-8D26-4D68-B6D5-AACE048BE103}"/>
              </a:ext>
            </a:extLst>
          </p:cNvPr>
          <p:cNvSpPr/>
          <p:nvPr/>
        </p:nvSpPr>
        <p:spPr>
          <a:xfrm>
            <a:off x="781050" y="742950"/>
            <a:ext cx="6210300" cy="1695450"/>
          </a:xfrm>
          <a:prstGeom prst="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4400" b="1" dirty="0"/>
              <a:t>FOOD WASTE LOG</a:t>
            </a:r>
            <a:endParaRPr lang="fr-FR" sz="4400" b="1" dirty="0"/>
          </a:p>
        </p:txBody>
      </p:sp>
      <p:graphicFrame>
        <p:nvGraphicFramePr>
          <p:cNvPr id="7" name="Tableau 7">
            <a:extLst>
              <a:ext uri="{FF2B5EF4-FFF2-40B4-BE49-F238E27FC236}">
                <a16:creationId xmlns:a16="http://schemas.microsoft.com/office/drawing/2014/main" id="{50C3B1A5-0933-49A4-8D51-9045AC6E8FF3}"/>
              </a:ext>
            </a:extLst>
          </p:cNvPr>
          <p:cNvGraphicFramePr>
            <a:graphicFrameLocks noGrp="1"/>
          </p:cNvGraphicFramePr>
          <p:nvPr/>
        </p:nvGraphicFramePr>
        <p:xfrm>
          <a:off x="914400" y="2529928"/>
          <a:ext cx="5887938" cy="370840"/>
        </p:xfrm>
        <a:graphic>
          <a:graphicData uri="http://schemas.openxmlformats.org/drawingml/2006/table">
            <a:tbl>
              <a:tblPr firstRow="1" bandRow="1">
                <a:tableStyleId>{5940675A-B579-460E-94D1-54222C63F5DA}</a:tableStyleId>
              </a:tblPr>
              <a:tblGrid>
                <a:gridCol w="857250">
                  <a:extLst>
                    <a:ext uri="{9D8B030D-6E8A-4147-A177-3AD203B41FA5}">
                      <a16:colId xmlns:a16="http://schemas.microsoft.com/office/drawing/2014/main" val="1947300607"/>
                    </a:ext>
                  </a:extLst>
                </a:gridCol>
                <a:gridCol w="1105396">
                  <a:extLst>
                    <a:ext uri="{9D8B030D-6E8A-4147-A177-3AD203B41FA5}">
                      <a16:colId xmlns:a16="http://schemas.microsoft.com/office/drawing/2014/main" val="2138030618"/>
                    </a:ext>
                  </a:extLst>
                </a:gridCol>
                <a:gridCol w="981323">
                  <a:extLst>
                    <a:ext uri="{9D8B030D-6E8A-4147-A177-3AD203B41FA5}">
                      <a16:colId xmlns:a16="http://schemas.microsoft.com/office/drawing/2014/main" val="991464585"/>
                    </a:ext>
                  </a:extLst>
                </a:gridCol>
                <a:gridCol w="981323">
                  <a:extLst>
                    <a:ext uri="{9D8B030D-6E8A-4147-A177-3AD203B41FA5}">
                      <a16:colId xmlns:a16="http://schemas.microsoft.com/office/drawing/2014/main" val="1402081558"/>
                    </a:ext>
                  </a:extLst>
                </a:gridCol>
                <a:gridCol w="981323">
                  <a:extLst>
                    <a:ext uri="{9D8B030D-6E8A-4147-A177-3AD203B41FA5}">
                      <a16:colId xmlns:a16="http://schemas.microsoft.com/office/drawing/2014/main" val="817442187"/>
                    </a:ext>
                  </a:extLst>
                </a:gridCol>
                <a:gridCol w="981323">
                  <a:extLst>
                    <a:ext uri="{9D8B030D-6E8A-4147-A177-3AD203B41FA5}">
                      <a16:colId xmlns:a16="http://schemas.microsoft.com/office/drawing/2014/main" val="4268968049"/>
                    </a:ext>
                  </a:extLst>
                </a:gridCol>
              </a:tblGrid>
              <a:tr h="370840">
                <a:tc>
                  <a:txBody>
                    <a:bodyPr/>
                    <a:lstStyle/>
                    <a:p>
                      <a:pPr algn="ctr"/>
                      <a:r>
                        <a:rPr lang="en-GB" sz="1800" b="1" dirty="0">
                          <a:solidFill>
                            <a:schemeClr val="bg1"/>
                          </a:solidFill>
                        </a:rPr>
                        <a:t>WEEK</a:t>
                      </a:r>
                      <a:endParaRPr lang="fr-FR" sz="18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tc>
                  <a:txBody>
                    <a:bodyPr/>
                    <a:lstStyle/>
                    <a:p>
                      <a:pPr algn="ctr"/>
                      <a:r>
                        <a:rPr lang="en-GB" sz="1600" b="1" dirty="0">
                          <a:solidFill>
                            <a:schemeClr val="bg1"/>
                          </a:solidFill>
                        </a:rPr>
                        <a:t>MONTH</a:t>
                      </a:r>
                      <a:endParaRPr lang="fr-FR" sz="1600" b="1" dirty="0">
                        <a:solidFill>
                          <a:schemeClr val="bg1"/>
                        </a:solidFill>
                      </a:endParaRPr>
                    </a:p>
                  </a:txBody>
                  <a:tcPr>
                    <a:solidFill>
                      <a:schemeClr val="tx1"/>
                    </a:solidFill>
                  </a:tcPr>
                </a:tc>
                <a:tc>
                  <a:txBody>
                    <a:bodyPr/>
                    <a:lstStyle/>
                    <a:p>
                      <a:pPr algn="ctr"/>
                      <a:endParaRPr lang="fr-FR" sz="1600" b="1" dirty="0">
                        <a:solidFill>
                          <a:schemeClr val="bg1"/>
                        </a:solidFill>
                      </a:endParaRPr>
                    </a:p>
                  </a:txBody>
                  <a:tcPr/>
                </a:tc>
                <a:tc>
                  <a:txBody>
                    <a:bodyPr/>
                    <a:lstStyle/>
                    <a:p>
                      <a:pPr algn="ctr"/>
                      <a:r>
                        <a:rPr lang="en-GB" sz="1600" b="1" dirty="0">
                          <a:solidFill>
                            <a:schemeClr val="bg1"/>
                          </a:solidFill>
                        </a:rPr>
                        <a:t>FACILITY</a:t>
                      </a:r>
                      <a:endParaRPr lang="fr-FR" sz="16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extLst>
                  <a:ext uri="{0D108BD9-81ED-4DB2-BD59-A6C34878D82A}">
                    <a16:rowId xmlns:a16="http://schemas.microsoft.com/office/drawing/2014/main" val="2703488193"/>
                  </a:ext>
                </a:extLst>
              </a:tr>
            </a:tbl>
          </a:graphicData>
        </a:graphic>
      </p:graphicFrame>
      <p:graphicFrame>
        <p:nvGraphicFramePr>
          <p:cNvPr id="8" name="Tableau 8">
            <a:extLst>
              <a:ext uri="{FF2B5EF4-FFF2-40B4-BE49-F238E27FC236}">
                <a16:creationId xmlns:a16="http://schemas.microsoft.com/office/drawing/2014/main" id="{A3C9451A-E3BE-4E65-AD78-89B714F69187}"/>
              </a:ext>
            </a:extLst>
          </p:cNvPr>
          <p:cNvGraphicFramePr>
            <a:graphicFrameLocks noGrp="1"/>
          </p:cNvGraphicFramePr>
          <p:nvPr/>
        </p:nvGraphicFramePr>
        <p:xfrm>
          <a:off x="781050" y="2992296"/>
          <a:ext cx="6210300" cy="6111240"/>
        </p:xfrm>
        <a:graphic>
          <a:graphicData uri="http://schemas.openxmlformats.org/drawingml/2006/table">
            <a:tbl>
              <a:tblPr firstRow="1" bandRow="1">
                <a:tableStyleId>{5940675A-B579-460E-94D1-54222C63F5DA}</a:tableStyleId>
              </a:tblPr>
              <a:tblGrid>
                <a:gridCol w="580331">
                  <a:extLst>
                    <a:ext uri="{9D8B030D-6E8A-4147-A177-3AD203B41FA5}">
                      <a16:colId xmlns:a16="http://schemas.microsoft.com/office/drawing/2014/main" val="965344826"/>
                    </a:ext>
                  </a:extLst>
                </a:gridCol>
                <a:gridCol w="541642">
                  <a:extLst>
                    <a:ext uri="{9D8B030D-6E8A-4147-A177-3AD203B41FA5}">
                      <a16:colId xmlns:a16="http://schemas.microsoft.com/office/drawing/2014/main" val="1500923341"/>
                    </a:ext>
                  </a:extLst>
                </a:gridCol>
                <a:gridCol w="948127">
                  <a:extLst>
                    <a:ext uri="{9D8B030D-6E8A-4147-A177-3AD203B41FA5}">
                      <a16:colId xmlns:a16="http://schemas.microsoft.com/office/drawing/2014/main" val="3938915151"/>
                    </a:ext>
                  </a:extLst>
                </a:gridCol>
                <a:gridCol w="690033">
                  <a:extLst>
                    <a:ext uri="{9D8B030D-6E8A-4147-A177-3AD203B41FA5}">
                      <a16:colId xmlns:a16="http://schemas.microsoft.com/office/drawing/2014/main" val="455470937"/>
                    </a:ext>
                  </a:extLst>
                </a:gridCol>
                <a:gridCol w="779886">
                  <a:extLst>
                    <a:ext uri="{9D8B030D-6E8A-4147-A177-3AD203B41FA5}">
                      <a16:colId xmlns:a16="http://schemas.microsoft.com/office/drawing/2014/main" val="231422242"/>
                    </a:ext>
                  </a:extLst>
                </a:gridCol>
                <a:gridCol w="464265">
                  <a:extLst>
                    <a:ext uri="{9D8B030D-6E8A-4147-A177-3AD203B41FA5}">
                      <a16:colId xmlns:a16="http://schemas.microsoft.com/office/drawing/2014/main" val="2172373647"/>
                    </a:ext>
                  </a:extLst>
                </a:gridCol>
                <a:gridCol w="483609">
                  <a:extLst>
                    <a:ext uri="{9D8B030D-6E8A-4147-A177-3AD203B41FA5}">
                      <a16:colId xmlns:a16="http://schemas.microsoft.com/office/drawing/2014/main" val="3535374548"/>
                    </a:ext>
                  </a:extLst>
                </a:gridCol>
                <a:gridCol w="967218">
                  <a:extLst>
                    <a:ext uri="{9D8B030D-6E8A-4147-A177-3AD203B41FA5}">
                      <a16:colId xmlns:a16="http://schemas.microsoft.com/office/drawing/2014/main" val="3732162730"/>
                    </a:ext>
                  </a:extLst>
                </a:gridCol>
                <a:gridCol w="755189">
                  <a:extLst>
                    <a:ext uri="{9D8B030D-6E8A-4147-A177-3AD203B41FA5}">
                      <a16:colId xmlns:a16="http://schemas.microsoft.com/office/drawing/2014/main" val="3231449723"/>
                    </a:ext>
                  </a:extLst>
                </a:gridCol>
              </a:tblGrid>
              <a:tr h="370840">
                <a:tc>
                  <a:txBody>
                    <a:bodyPr/>
                    <a:lstStyle/>
                    <a:p>
                      <a:r>
                        <a:rPr lang="en-GB" sz="1000" b="1" dirty="0"/>
                        <a:t>DATE</a:t>
                      </a:r>
                      <a:endParaRPr lang="fr-FR" sz="1000" b="1" dirty="0"/>
                    </a:p>
                  </a:txBody>
                  <a:tcPr/>
                </a:tc>
                <a:tc>
                  <a:txBody>
                    <a:bodyPr/>
                    <a:lstStyle/>
                    <a:p>
                      <a:r>
                        <a:rPr lang="en-GB" sz="1000" b="1" dirty="0"/>
                        <a:t>TIME</a:t>
                      </a:r>
                      <a:endParaRPr lang="fr-FR" sz="1000" b="1" dirty="0"/>
                    </a:p>
                  </a:txBody>
                  <a:tcPr/>
                </a:tc>
                <a:tc>
                  <a:txBody>
                    <a:bodyPr/>
                    <a:lstStyle/>
                    <a:p>
                      <a:r>
                        <a:rPr lang="en-GB" sz="1000" b="1" dirty="0"/>
                        <a:t>ITEM</a:t>
                      </a:r>
                    </a:p>
                    <a:p>
                      <a:r>
                        <a:rPr lang="en-GB" sz="1000" b="1" dirty="0"/>
                        <a:t>DESCRIPTION</a:t>
                      </a:r>
                      <a:endParaRPr lang="fr-FR" sz="1000" b="1" dirty="0"/>
                    </a:p>
                  </a:txBody>
                  <a:tcPr/>
                </a:tc>
                <a:tc>
                  <a:txBody>
                    <a:bodyPr/>
                    <a:lstStyle/>
                    <a:p>
                      <a:r>
                        <a:rPr lang="en-GB" sz="1000" b="1" dirty="0"/>
                        <a:t>REASON OF WOSTE</a:t>
                      </a:r>
                      <a:endParaRPr lang="fr-FR" sz="1000" b="1" dirty="0"/>
                    </a:p>
                  </a:txBody>
                  <a:tcPr/>
                </a:tc>
                <a:tc>
                  <a:txBody>
                    <a:bodyPr/>
                    <a:lstStyle/>
                    <a:p>
                      <a:r>
                        <a:rPr lang="en-GB" sz="1000" b="1" dirty="0"/>
                        <a:t>QUANTITY</a:t>
                      </a:r>
                      <a:endParaRPr lang="fr-FR" sz="1000" b="1" dirty="0"/>
                    </a:p>
                  </a:txBody>
                  <a:tcPr/>
                </a:tc>
                <a:tc>
                  <a:txBody>
                    <a:bodyPr/>
                    <a:lstStyle/>
                    <a:p>
                      <a:r>
                        <a:rPr lang="en-GB" sz="900" b="1" dirty="0"/>
                        <a:t>COST PER UNIT</a:t>
                      </a:r>
                      <a:endParaRPr lang="fr-FR" sz="900" b="1" dirty="0"/>
                    </a:p>
                  </a:txBody>
                  <a:tcPr/>
                </a:tc>
                <a:tc>
                  <a:txBody>
                    <a:bodyPr/>
                    <a:lstStyle/>
                    <a:p>
                      <a:r>
                        <a:rPr lang="en-GB" sz="800" b="1" dirty="0"/>
                        <a:t>TOTAL COST</a:t>
                      </a:r>
                      <a:endParaRPr lang="fr-FR" sz="800" b="1" dirty="0"/>
                    </a:p>
                  </a:txBody>
                  <a:tcPr/>
                </a:tc>
                <a:tc>
                  <a:txBody>
                    <a:bodyPr/>
                    <a:lstStyle/>
                    <a:p>
                      <a:r>
                        <a:rPr lang="en-GB" sz="1000" b="1" dirty="0"/>
                        <a:t>RECORDED BY</a:t>
                      </a:r>
                      <a:endParaRPr lang="fr-FR" sz="1000" b="1" dirty="0"/>
                    </a:p>
                  </a:txBody>
                  <a:tcPr/>
                </a:tc>
                <a:tc>
                  <a:txBody>
                    <a:bodyPr/>
                    <a:lstStyle/>
                    <a:p>
                      <a:r>
                        <a:rPr lang="en-GB" sz="1000" b="1" dirty="0"/>
                        <a:t>INITIALS</a:t>
                      </a:r>
                      <a:endParaRPr lang="fr-FR" sz="1000" b="1" dirty="0"/>
                    </a:p>
                  </a:txBody>
                  <a:tcPr/>
                </a:tc>
                <a:extLst>
                  <a:ext uri="{0D108BD9-81ED-4DB2-BD59-A6C34878D82A}">
                    <a16:rowId xmlns:a16="http://schemas.microsoft.com/office/drawing/2014/main" val="392480688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78116631"/>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59418206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6514839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9980898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9854110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853311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7123673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9276729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056159900"/>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79304257"/>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85951063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1684424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064745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79858376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17206782"/>
                  </a:ext>
                </a:extLst>
              </a:tr>
            </a:tbl>
          </a:graphicData>
        </a:graphic>
      </p:graphicFrame>
    </p:spTree>
    <p:extLst>
      <p:ext uri="{BB962C8B-B14F-4D97-AF65-F5344CB8AC3E}">
        <p14:creationId xmlns:p14="http://schemas.microsoft.com/office/powerpoint/2010/main" val="1373166593"/>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incliné vers le bas 4">
            <a:extLst>
              <a:ext uri="{FF2B5EF4-FFF2-40B4-BE49-F238E27FC236}">
                <a16:creationId xmlns:a16="http://schemas.microsoft.com/office/drawing/2014/main" id="{77144CDE-8D26-4D68-B6D5-AACE048BE103}"/>
              </a:ext>
            </a:extLst>
          </p:cNvPr>
          <p:cNvSpPr/>
          <p:nvPr/>
        </p:nvSpPr>
        <p:spPr>
          <a:xfrm>
            <a:off x="781050" y="742950"/>
            <a:ext cx="6210300" cy="1695450"/>
          </a:xfrm>
          <a:prstGeom prst="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4400" b="1" dirty="0"/>
              <a:t>FOOD WASTE LOG</a:t>
            </a:r>
            <a:endParaRPr lang="fr-FR" sz="4400" b="1" dirty="0"/>
          </a:p>
        </p:txBody>
      </p:sp>
      <p:graphicFrame>
        <p:nvGraphicFramePr>
          <p:cNvPr id="7" name="Tableau 7">
            <a:extLst>
              <a:ext uri="{FF2B5EF4-FFF2-40B4-BE49-F238E27FC236}">
                <a16:creationId xmlns:a16="http://schemas.microsoft.com/office/drawing/2014/main" id="{50C3B1A5-0933-49A4-8D51-9045AC6E8FF3}"/>
              </a:ext>
            </a:extLst>
          </p:cNvPr>
          <p:cNvGraphicFramePr>
            <a:graphicFrameLocks noGrp="1"/>
          </p:cNvGraphicFramePr>
          <p:nvPr/>
        </p:nvGraphicFramePr>
        <p:xfrm>
          <a:off x="914400" y="2529928"/>
          <a:ext cx="5887938" cy="370840"/>
        </p:xfrm>
        <a:graphic>
          <a:graphicData uri="http://schemas.openxmlformats.org/drawingml/2006/table">
            <a:tbl>
              <a:tblPr firstRow="1" bandRow="1">
                <a:tableStyleId>{5940675A-B579-460E-94D1-54222C63F5DA}</a:tableStyleId>
              </a:tblPr>
              <a:tblGrid>
                <a:gridCol w="857250">
                  <a:extLst>
                    <a:ext uri="{9D8B030D-6E8A-4147-A177-3AD203B41FA5}">
                      <a16:colId xmlns:a16="http://schemas.microsoft.com/office/drawing/2014/main" val="1947300607"/>
                    </a:ext>
                  </a:extLst>
                </a:gridCol>
                <a:gridCol w="1105396">
                  <a:extLst>
                    <a:ext uri="{9D8B030D-6E8A-4147-A177-3AD203B41FA5}">
                      <a16:colId xmlns:a16="http://schemas.microsoft.com/office/drawing/2014/main" val="2138030618"/>
                    </a:ext>
                  </a:extLst>
                </a:gridCol>
                <a:gridCol w="981323">
                  <a:extLst>
                    <a:ext uri="{9D8B030D-6E8A-4147-A177-3AD203B41FA5}">
                      <a16:colId xmlns:a16="http://schemas.microsoft.com/office/drawing/2014/main" val="991464585"/>
                    </a:ext>
                  </a:extLst>
                </a:gridCol>
                <a:gridCol w="981323">
                  <a:extLst>
                    <a:ext uri="{9D8B030D-6E8A-4147-A177-3AD203B41FA5}">
                      <a16:colId xmlns:a16="http://schemas.microsoft.com/office/drawing/2014/main" val="1402081558"/>
                    </a:ext>
                  </a:extLst>
                </a:gridCol>
                <a:gridCol w="981323">
                  <a:extLst>
                    <a:ext uri="{9D8B030D-6E8A-4147-A177-3AD203B41FA5}">
                      <a16:colId xmlns:a16="http://schemas.microsoft.com/office/drawing/2014/main" val="817442187"/>
                    </a:ext>
                  </a:extLst>
                </a:gridCol>
                <a:gridCol w="981323">
                  <a:extLst>
                    <a:ext uri="{9D8B030D-6E8A-4147-A177-3AD203B41FA5}">
                      <a16:colId xmlns:a16="http://schemas.microsoft.com/office/drawing/2014/main" val="4268968049"/>
                    </a:ext>
                  </a:extLst>
                </a:gridCol>
              </a:tblGrid>
              <a:tr h="370840">
                <a:tc>
                  <a:txBody>
                    <a:bodyPr/>
                    <a:lstStyle/>
                    <a:p>
                      <a:pPr algn="ctr"/>
                      <a:r>
                        <a:rPr lang="en-GB" sz="1800" b="1" dirty="0">
                          <a:solidFill>
                            <a:schemeClr val="bg1"/>
                          </a:solidFill>
                        </a:rPr>
                        <a:t>WEEK</a:t>
                      </a:r>
                      <a:endParaRPr lang="fr-FR" sz="18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tc>
                  <a:txBody>
                    <a:bodyPr/>
                    <a:lstStyle/>
                    <a:p>
                      <a:pPr algn="ctr"/>
                      <a:r>
                        <a:rPr lang="en-GB" sz="1600" b="1" dirty="0">
                          <a:solidFill>
                            <a:schemeClr val="bg1"/>
                          </a:solidFill>
                        </a:rPr>
                        <a:t>MONTH</a:t>
                      </a:r>
                      <a:endParaRPr lang="fr-FR" sz="1600" b="1" dirty="0">
                        <a:solidFill>
                          <a:schemeClr val="bg1"/>
                        </a:solidFill>
                      </a:endParaRPr>
                    </a:p>
                  </a:txBody>
                  <a:tcPr>
                    <a:solidFill>
                      <a:schemeClr val="tx1"/>
                    </a:solidFill>
                  </a:tcPr>
                </a:tc>
                <a:tc>
                  <a:txBody>
                    <a:bodyPr/>
                    <a:lstStyle/>
                    <a:p>
                      <a:pPr algn="ctr"/>
                      <a:endParaRPr lang="fr-FR" sz="1600" b="1" dirty="0">
                        <a:solidFill>
                          <a:schemeClr val="bg1"/>
                        </a:solidFill>
                      </a:endParaRPr>
                    </a:p>
                  </a:txBody>
                  <a:tcPr/>
                </a:tc>
                <a:tc>
                  <a:txBody>
                    <a:bodyPr/>
                    <a:lstStyle/>
                    <a:p>
                      <a:pPr algn="ctr"/>
                      <a:r>
                        <a:rPr lang="en-GB" sz="1600" b="1" dirty="0">
                          <a:solidFill>
                            <a:schemeClr val="bg1"/>
                          </a:solidFill>
                        </a:rPr>
                        <a:t>FACILITY</a:t>
                      </a:r>
                      <a:endParaRPr lang="fr-FR" sz="16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extLst>
                  <a:ext uri="{0D108BD9-81ED-4DB2-BD59-A6C34878D82A}">
                    <a16:rowId xmlns:a16="http://schemas.microsoft.com/office/drawing/2014/main" val="2703488193"/>
                  </a:ext>
                </a:extLst>
              </a:tr>
            </a:tbl>
          </a:graphicData>
        </a:graphic>
      </p:graphicFrame>
      <p:graphicFrame>
        <p:nvGraphicFramePr>
          <p:cNvPr id="8" name="Tableau 8">
            <a:extLst>
              <a:ext uri="{FF2B5EF4-FFF2-40B4-BE49-F238E27FC236}">
                <a16:creationId xmlns:a16="http://schemas.microsoft.com/office/drawing/2014/main" id="{A3C9451A-E3BE-4E65-AD78-89B714F69187}"/>
              </a:ext>
            </a:extLst>
          </p:cNvPr>
          <p:cNvGraphicFramePr>
            <a:graphicFrameLocks noGrp="1"/>
          </p:cNvGraphicFramePr>
          <p:nvPr/>
        </p:nvGraphicFramePr>
        <p:xfrm>
          <a:off x="781050" y="2992296"/>
          <a:ext cx="6210300" cy="6111240"/>
        </p:xfrm>
        <a:graphic>
          <a:graphicData uri="http://schemas.openxmlformats.org/drawingml/2006/table">
            <a:tbl>
              <a:tblPr firstRow="1" bandRow="1">
                <a:tableStyleId>{5940675A-B579-460E-94D1-54222C63F5DA}</a:tableStyleId>
              </a:tblPr>
              <a:tblGrid>
                <a:gridCol w="580331">
                  <a:extLst>
                    <a:ext uri="{9D8B030D-6E8A-4147-A177-3AD203B41FA5}">
                      <a16:colId xmlns:a16="http://schemas.microsoft.com/office/drawing/2014/main" val="965344826"/>
                    </a:ext>
                  </a:extLst>
                </a:gridCol>
                <a:gridCol w="541642">
                  <a:extLst>
                    <a:ext uri="{9D8B030D-6E8A-4147-A177-3AD203B41FA5}">
                      <a16:colId xmlns:a16="http://schemas.microsoft.com/office/drawing/2014/main" val="1500923341"/>
                    </a:ext>
                  </a:extLst>
                </a:gridCol>
                <a:gridCol w="948127">
                  <a:extLst>
                    <a:ext uri="{9D8B030D-6E8A-4147-A177-3AD203B41FA5}">
                      <a16:colId xmlns:a16="http://schemas.microsoft.com/office/drawing/2014/main" val="3938915151"/>
                    </a:ext>
                  </a:extLst>
                </a:gridCol>
                <a:gridCol w="690033">
                  <a:extLst>
                    <a:ext uri="{9D8B030D-6E8A-4147-A177-3AD203B41FA5}">
                      <a16:colId xmlns:a16="http://schemas.microsoft.com/office/drawing/2014/main" val="455470937"/>
                    </a:ext>
                  </a:extLst>
                </a:gridCol>
                <a:gridCol w="779886">
                  <a:extLst>
                    <a:ext uri="{9D8B030D-6E8A-4147-A177-3AD203B41FA5}">
                      <a16:colId xmlns:a16="http://schemas.microsoft.com/office/drawing/2014/main" val="231422242"/>
                    </a:ext>
                  </a:extLst>
                </a:gridCol>
                <a:gridCol w="464265">
                  <a:extLst>
                    <a:ext uri="{9D8B030D-6E8A-4147-A177-3AD203B41FA5}">
                      <a16:colId xmlns:a16="http://schemas.microsoft.com/office/drawing/2014/main" val="2172373647"/>
                    </a:ext>
                  </a:extLst>
                </a:gridCol>
                <a:gridCol w="483609">
                  <a:extLst>
                    <a:ext uri="{9D8B030D-6E8A-4147-A177-3AD203B41FA5}">
                      <a16:colId xmlns:a16="http://schemas.microsoft.com/office/drawing/2014/main" val="3535374548"/>
                    </a:ext>
                  </a:extLst>
                </a:gridCol>
                <a:gridCol w="967218">
                  <a:extLst>
                    <a:ext uri="{9D8B030D-6E8A-4147-A177-3AD203B41FA5}">
                      <a16:colId xmlns:a16="http://schemas.microsoft.com/office/drawing/2014/main" val="3732162730"/>
                    </a:ext>
                  </a:extLst>
                </a:gridCol>
                <a:gridCol w="755189">
                  <a:extLst>
                    <a:ext uri="{9D8B030D-6E8A-4147-A177-3AD203B41FA5}">
                      <a16:colId xmlns:a16="http://schemas.microsoft.com/office/drawing/2014/main" val="3231449723"/>
                    </a:ext>
                  </a:extLst>
                </a:gridCol>
              </a:tblGrid>
              <a:tr h="370840">
                <a:tc>
                  <a:txBody>
                    <a:bodyPr/>
                    <a:lstStyle/>
                    <a:p>
                      <a:r>
                        <a:rPr lang="en-GB" sz="1000" b="1" dirty="0"/>
                        <a:t>DATE</a:t>
                      </a:r>
                      <a:endParaRPr lang="fr-FR" sz="1000" b="1" dirty="0"/>
                    </a:p>
                  </a:txBody>
                  <a:tcPr/>
                </a:tc>
                <a:tc>
                  <a:txBody>
                    <a:bodyPr/>
                    <a:lstStyle/>
                    <a:p>
                      <a:r>
                        <a:rPr lang="en-GB" sz="1000" b="1" dirty="0"/>
                        <a:t>TIME</a:t>
                      </a:r>
                      <a:endParaRPr lang="fr-FR" sz="1000" b="1" dirty="0"/>
                    </a:p>
                  </a:txBody>
                  <a:tcPr/>
                </a:tc>
                <a:tc>
                  <a:txBody>
                    <a:bodyPr/>
                    <a:lstStyle/>
                    <a:p>
                      <a:r>
                        <a:rPr lang="en-GB" sz="1000" b="1" dirty="0"/>
                        <a:t>ITEM</a:t>
                      </a:r>
                    </a:p>
                    <a:p>
                      <a:r>
                        <a:rPr lang="en-GB" sz="1000" b="1" dirty="0"/>
                        <a:t>DESCRIPTION</a:t>
                      </a:r>
                      <a:endParaRPr lang="fr-FR" sz="1000" b="1" dirty="0"/>
                    </a:p>
                  </a:txBody>
                  <a:tcPr/>
                </a:tc>
                <a:tc>
                  <a:txBody>
                    <a:bodyPr/>
                    <a:lstStyle/>
                    <a:p>
                      <a:r>
                        <a:rPr lang="en-GB" sz="1000" b="1" dirty="0"/>
                        <a:t>REASON OF WOSTE</a:t>
                      </a:r>
                      <a:endParaRPr lang="fr-FR" sz="1000" b="1" dirty="0"/>
                    </a:p>
                  </a:txBody>
                  <a:tcPr/>
                </a:tc>
                <a:tc>
                  <a:txBody>
                    <a:bodyPr/>
                    <a:lstStyle/>
                    <a:p>
                      <a:r>
                        <a:rPr lang="en-GB" sz="1000" b="1" dirty="0"/>
                        <a:t>QUANTITY</a:t>
                      </a:r>
                      <a:endParaRPr lang="fr-FR" sz="1000" b="1" dirty="0"/>
                    </a:p>
                  </a:txBody>
                  <a:tcPr/>
                </a:tc>
                <a:tc>
                  <a:txBody>
                    <a:bodyPr/>
                    <a:lstStyle/>
                    <a:p>
                      <a:r>
                        <a:rPr lang="en-GB" sz="900" b="1" dirty="0"/>
                        <a:t>COST PER UNIT</a:t>
                      </a:r>
                      <a:endParaRPr lang="fr-FR" sz="900" b="1" dirty="0"/>
                    </a:p>
                  </a:txBody>
                  <a:tcPr/>
                </a:tc>
                <a:tc>
                  <a:txBody>
                    <a:bodyPr/>
                    <a:lstStyle/>
                    <a:p>
                      <a:r>
                        <a:rPr lang="en-GB" sz="800" b="1" dirty="0"/>
                        <a:t>TOTAL COST</a:t>
                      </a:r>
                      <a:endParaRPr lang="fr-FR" sz="800" b="1" dirty="0"/>
                    </a:p>
                  </a:txBody>
                  <a:tcPr/>
                </a:tc>
                <a:tc>
                  <a:txBody>
                    <a:bodyPr/>
                    <a:lstStyle/>
                    <a:p>
                      <a:r>
                        <a:rPr lang="en-GB" sz="1000" b="1" dirty="0"/>
                        <a:t>RECORDED BY</a:t>
                      </a:r>
                      <a:endParaRPr lang="fr-FR" sz="1000" b="1" dirty="0"/>
                    </a:p>
                  </a:txBody>
                  <a:tcPr/>
                </a:tc>
                <a:tc>
                  <a:txBody>
                    <a:bodyPr/>
                    <a:lstStyle/>
                    <a:p>
                      <a:r>
                        <a:rPr lang="en-GB" sz="1000" b="1" dirty="0"/>
                        <a:t>INITIALS</a:t>
                      </a:r>
                      <a:endParaRPr lang="fr-FR" sz="1000" b="1" dirty="0"/>
                    </a:p>
                  </a:txBody>
                  <a:tcPr/>
                </a:tc>
                <a:extLst>
                  <a:ext uri="{0D108BD9-81ED-4DB2-BD59-A6C34878D82A}">
                    <a16:rowId xmlns:a16="http://schemas.microsoft.com/office/drawing/2014/main" val="392480688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78116631"/>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59418206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6514839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9980898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9854110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853311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7123673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9276729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056159900"/>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79304257"/>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85951063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1684424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064745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79858376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17206782"/>
                  </a:ext>
                </a:extLst>
              </a:tr>
            </a:tbl>
          </a:graphicData>
        </a:graphic>
      </p:graphicFrame>
    </p:spTree>
    <p:extLst>
      <p:ext uri="{BB962C8B-B14F-4D97-AF65-F5344CB8AC3E}">
        <p14:creationId xmlns:p14="http://schemas.microsoft.com/office/powerpoint/2010/main" val="24361115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bas 4">
            <a:extLst>
              <a:ext uri="{FF2B5EF4-FFF2-40B4-BE49-F238E27FC236}">
                <a16:creationId xmlns:a16="http://schemas.microsoft.com/office/drawing/2014/main" id="{41995257-2040-428B-9AD4-2ABA4793B02C}"/>
              </a:ext>
            </a:extLst>
          </p:cNvPr>
          <p:cNvSpPr/>
          <p:nvPr/>
        </p:nvSpPr>
        <p:spPr>
          <a:xfrm>
            <a:off x="800089" y="685800"/>
            <a:ext cx="6172200" cy="1276350"/>
          </a:xfrm>
          <a:prstGeom prst="ellipse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3200" b="1" dirty="0"/>
              <a:t>TEMPERATURE LOG</a:t>
            </a:r>
            <a:endParaRPr lang="fr-FR" sz="3200" b="1" dirty="0"/>
          </a:p>
        </p:txBody>
      </p:sp>
      <p:sp>
        <p:nvSpPr>
          <p:cNvPr id="6" name="Rectangle 5">
            <a:extLst>
              <a:ext uri="{FF2B5EF4-FFF2-40B4-BE49-F238E27FC236}">
                <a16:creationId xmlns:a16="http://schemas.microsoft.com/office/drawing/2014/main" id="{D7E219EF-7E72-457C-84BB-6BDF70A4597B}"/>
              </a:ext>
            </a:extLst>
          </p:cNvPr>
          <p:cNvSpPr>
            <a:spLocks noChangeAspect="1"/>
          </p:cNvSpPr>
          <p:nvPr/>
        </p:nvSpPr>
        <p:spPr>
          <a:xfrm>
            <a:off x="866768" y="1962150"/>
            <a:ext cx="6012000" cy="495300"/>
          </a:xfrm>
          <a:prstGeom prst="rect">
            <a:avLst/>
          </a:prstGeom>
          <a:noFill/>
          <a:ln>
            <a:noFill/>
          </a:ln>
          <a:effectLst>
            <a:glow rad="101600">
              <a:schemeClr val="accent3">
                <a:satMod val="175000"/>
                <a:alpha val="1000"/>
              </a:schemeClr>
            </a:glow>
            <a:reflection blurRad="1117600" stA="29000" endPos="2000" dist="850900" dir="5400000" sy="-100000" algn="bl" rotWithShape="0"/>
            <a:softEdge rad="482600"/>
          </a:effectLst>
          <a:scene3d>
            <a:camera prst="perspectiveFront"/>
            <a:lightRig rig="threePt" dir="t"/>
          </a:scene3d>
          <a:sp3d z="69850"/>
        </p:spPr>
        <p:style>
          <a:lnRef idx="0">
            <a:scrgbClr r="0" g="0" b="0"/>
          </a:lnRef>
          <a:fillRef idx="0">
            <a:scrgbClr r="0" g="0" b="0"/>
          </a:fillRef>
          <a:effectRef idx="0">
            <a:scrgbClr r="0" g="0" b="0"/>
          </a:effectRef>
          <a:fontRef idx="minor">
            <a:schemeClr val="dk1"/>
          </a:fontRef>
        </p:style>
        <p:txBody>
          <a:bodyPr rtlCol="0" anchor="ctr"/>
          <a:lstStyle/>
          <a:p>
            <a:pPr algn="ctr"/>
            <a:r>
              <a:rPr lang="en-GB" b="1" dirty="0"/>
              <a:t>LOCATION / CONTENT / EQUIPMENT / TEMPER RANGE</a:t>
            </a:r>
            <a:endParaRPr lang="fr-FR" b="1" dirty="0"/>
          </a:p>
        </p:txBody>
      </p:sp>
      <p:graphicFrame>
        <p:nvGraphicFramePr>
          <p:cNvPr id="7" name="Tableau 7">
            <a:extLst>
              <a:ext uri="{FF2B5EF4-FFF2-40B4-BE49-F238E27FC236}">
                <a16:creationId xmlns:a16="http://schemas.microsoft.com/office/drawing/2014/main" id="{91090316-93F4-452B-BEAE-47AED3743C99}"/>
              </a:ext>
            </a:extLst>
          </p:cNvPr>
          <p:cNvGraphicFramePr>
            <a:graphicFrameLocks noGrp="1"/>
          </p:cNvGraphicFramePr>
          <p:nvPr/>
        </p:nvGraphicFramePr>
        <p:xfrm>
          <a:off x="1028700" y="2400300"/>
          <a:ext cx="5676900" cy="6477000"/>
        </p:xfrm>
        <a:graphic>
          <a:graphicData uri="http://schemas.openxmlformats.org/drawingml/2006/table">
            <a:tbl>
              <a:tblPr firstRow="1" bandRow="1">
                <a:tableStyleId>{5940675A-B579-460E-94D1-54222C63F5DA}</a:tableStyleId>
              </a:tblPr>
              <a:tblGrid>
                <a:gridCol w="838200">
                  <a:extLst>
                    <a:ext uri="{9D8B030D-6E8A-4147-A177-3AD203B41FA5}">
                      <a16:colId xmlns:a16="http://schemas.microsoft.com/office/drawing/2014/main" val="2269700023"/>
                    </a:ext>
                  </a:extLst>
                </a:gridCol>
                <a:gridCol w="838200">
                  <a:extLst>
                    <a:ext uri="{9D8B030D-6E8A-4147-A177-3AD203B41FA5}">
                      <a16:colId xmlns:a16="http://schemas.microsoft.com/office/drawing/2014/main" val="2600881355"/>
                    </a:ext>
                  </a:extLst>
                </a:gridCol>
                <a:gridCol w="1009650">
                  <a:extLst>
                    <a:ext uri="{9D8B030D-6E8A-4147-A177-3AD203B41FA5}">
                      <a16:colId xmlns:a16="http://schemas.microsoft.com/office/drawing/2014/main" val="3000739138"/>
                    </a:ext>
                  </a:extLst>
                </a:gridCol>
                <a:gridCol w="1855470">
                  <a:extLst>
                    <a:ext uri="{9D8B030D-6E8A-4147-A177-3AD203B41FA5}">
                      <a16:colId xmlns:a16="http://schemas.microsoft.com/office/drawing/2014/main" val="3563417067"/>
                    </a:ext>
                  </a:extLst>
                </a:gridCol>
                <a:gridCol w="1135380">
                  <a:extLst>
                    <a:ext uri="{9D8B030D-6E8A-4147-A177-3AD203B41FA5}">
                      <a16:colId xmlns:a16="http://schemas.microsoft.com/office/drawing/2014/main" val="3731477815"/>
                    </a:ext>
                  </a:extLst>
                </a:gridCol>
              </a:tblGrid>
              <a:tr h="431800">
                <a:tc>
                  <a:txBody>
                    <a:bodyPr/>
                    <a:lstStyle/>
                    <a:p>
                      <a:pPr algn="ctr"/>
                      <a:r>
                        <a:rPr lang="en-GB" sz="1400" b="1" dirty="0"/>
                        <a:t>DATE</a:t>
                      </a:r>
                      <a:endParaRPr lang="fr-FR" sz="1400" b="1" dirty="0"/>
                    </a:p>
                  </a:txBody>
                  <a:tcPr/>
                </a:tc>
                <a:tc>
                  <a:txBody>
                    <a:bodyPr/>
                    <a:lstStyle/>
                    <a:p>
                      <a:pPr algn="ctr"/>
                      <a:r>
                        <a:rPr lang="en-GB" sz="1400" b="1" dirty="0"/>
                        <a:t>TIME</a:t>
                      </a:r>
                      <a:endParaRPr lang="fr-FR" sz="1400" b="1" dirty="0"/>
                    </a:p>
                  </a:txBody>
                  <a:tcPr/>
                </a:tc>
                <a:tc>
                  <a:txBody>
                    <a:bodyPr/>
                    <a:lstStyle/>
                    <a:p>
                      <a:pPr algn="ctr"/>
                      <a:r>
                        <a:rPr lang="en-GB" sz="1400" b="1" dirty="0"/>
                        <a:t>TEMP</a:t>
                      </a:r>
                      <a:endParaRPr lang="fr-FR" sz="1400" b="1" dirty="0"/>
                    </a:p>
                  </a:txBody>
                  <a:tcPr/>
                </a:tc>
                <a:tc>
                  <a:txBody>
                    <a:bodyPr/>
                    <a:lstStyle/>
                    <a:p>
                      <a:pPr algn="ctr"/>
                      <a:r>
                        <a:rPr lang="en-GB" sz="1400" b="1" dirty="0"/>
                        <a:t>NOTES</a:t>
                      </a:r>
                      <a:endParaRPr lang="fr-FR" sz="1400" b="1" dirty="0"/>
                    </a:p>
                  </a:txBody>
                  <a:tcPr/>
                </a:tc>
                <a:tc>
                  <a:txBody>
                    <a:bodyPr/>
                    <a:lstStyle/>
                    <a:p>
                      <a:pPr algn="ctr"/>
                      <a:r>
                        <a:rPr lang="en-GB" sz="1400" b="1" dirty="0"/>
                        <a:t>SIGNATURE</a:t>
                      </a:r>
                      <a:endParaRPr lang="fr-FR" sz="1400" b="1" dirty="0"/>
                    </a:p>
                  </a:txBody>
                  <a:tcPr/>
                </a:tc>
                <a:extLst>
                  <a:ext uri="{0D108BD9-81ED-4DB2-BD59-A6C34878D82A}">
                    <a16:rowId xmlns:a16="http://schemas.microsoft.com/office/drawing/2014/main" val="108765186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3329919"/>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504529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177325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95592866"/>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7475867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41188741"/>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95871869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2322608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0101841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45905755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52130002"/>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09308749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622784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035361114"/>
                  </a:ext>
                </a:extLst>
              </a:tr>
            </a:tbl>
          </a:graphicData>
        </a:graphic>
      </p:graphicFrame>
    </p:spTree>
    <p:extLst>
      <p:ext uri="{BB962C8B-B14F-4D97-AF65-F5344CB8AC3E}">
        <p14:creationId xmlns:p14="http://schemas.microsoft.com/office/powerpoint/2010/main" val="373209603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6FE75A4B-49E7-993B-9C22-611BC33089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972"/>
            <a:ext cx="7772400" cy="10054456"/>
          </a:xfrm>
          <a:prstGeom prst="rect">
            <a:avLst/>
          </a:prstGeom>
        </p:spPr>
      </p:pic>
      <p:graphicFrame>
        <p:nvGraphicFramePr>
          <p:cNvPr id="5" name="Tableau 4">
            <a:extLst>
              <a:ext uri="{FF2B5EF4-FFF2-40B4-BE49-F238E27FC236}">
                <a16:creationId xmlns:a16="http://schemas.microsoft.com/office/drawing/2014/main" id="{675ACB90-254F-EF66-C21B-7F45CB39C3B3}"/>
              </a:ext>
            </a:extLst>
          </p:cNvPr>
          <p:cNvGraphicFramePr>
            <a:graphicFrameLocks noGrp="1"/>
          </p:cNvGraphicFramePr>
          <p:nvPr/>
        </p:nvGraphicFramePr>
        <p:xfrm>
          <a:off x="761999" y="700605"/>
          <a:ext cx="6248400" cy="7345680"/>
        </p:xfrm>
        <a:graphic>
          <a:graphicData uri="http://schemas.openxmlformats.org/drawingml/2006/table">
            <a:tbl>
              <a:tblPr firstRow="1" bandRow="1">
                <a:tableStyleId>{2D5ABB26-0587-4C30-8999-92F81FD0307C}</a:tableStyleId>
              </a:tblPr>
              <a:tblGrid>
                <a:gridCol w="6248400">
                  <a:extLst>
                    <a:ext uri="{9D8B030D-6E8A-4147-A177-3AD203B41FA5}">
                      <a16:colId xmlns:a16="http://schemas.microsoft.com/office/drawing/2014/main" val="3059672898"/>
                    </a:ext>
                  </a:extLst>
                </a:gridCol>
              </a:tblGrid>
              <a:tr h="767080">
                <a:tc>
                  <a:txBody>
                    <a:bodyPr/>
                    <a:lstStyle/>
                    <a:p>
                      <a:pPr marL="0" marR="0" lvl="0" indent="0" algn="ctr" defTabSz="582930" rtl="0" eaLnBrk="1" fontAlgn="auto" latinLnBrk="0" hangingPunct="1">
                        <a:lnSpc>
                          <a:spcPct val="100000"/>
                        </a:lnSpc>
                        <a:spcBef>
                          <a:spcPts val="0"/>
                        </a:spcBef>
                        <a:spcAft>
                          <a:spcPts val="0"/>
                        </a:spcAft>
                        <a:buClrTx/>
                        <a:buSzTx/>
                        <a:buFontTx/>
                        <a:buNone/>
                        <a:tabLst/>
                        <a:defRPr/>
                      </a:pPr>
                      <a:r>
                        <a:rPr lang="en-GB" sz="2800" b="1" dirty="0"/>
                        <a:t>Thanks for Reading</a:t>
                      </a:r>
                    </a:p>
                    <a:p>
                      <a:pPr marL="0" marR="0" lvl="0" indent="0" algn="ctr" defTabSz="582930" rtl="0" eaLnBrk="1" fontAlgn="auto" latinLnBrk="0" hangingPunct="1">
                        <a:lnSpc>
                          <a:spcPct val="100000"/>
                        </a:lnSpc>
                        <a:spcBef>
                          <a:spcPts val="0"/>
                        </a:spcBef>
                        <a:spcAft>
                          <a:spcPts val="0"/>
                        </a:spcAft>
                        <a:buClrTx/>
                        <a:buSzTx/>
                        <a:buFontTx/>
                        <a:buNone/>
                        <a:tabLst/>
                        <a:defRPr/>
                      </a:pPr>
                      <a:r>
                        <a:rPr lang="en-GB" sz="2800" b="1" dirty="0"/>
                        <a:t>Please Leave a Review</a:t>
                      </a:r>
                      <a:r>
                        <a:rPr lang="fr-FR" sz="2800" b="1" dirty="0"/>
                        <a:t>!</a:t>
                      </a:r>
                      <a:endParaRPr lang="en-GB" sz="2800" b="1" dirty="0"/>
                    </a:p>
                    <a:p>
                      <a:pPr marL="0" marR="0" lvl="0" indent="0" algn="ctr" defTabSz="582930" rtl="0" eaLnBrk="1" fontAlgn="auto" latinLnBrk="0" hangingPunct="1">
                        <a:lnSpc>
                          <a:spcPct val="100000"/>
                        </a:lnSpc>
                        <a:spcBef>
                          <a:spcPts val="0"/>
                        </a:spcBef>
                        <a:spcAft>
                          <a:spcPts val="0"/>
                        </a:spcAft>
                        <a:buClrTx/>
                        <a:buSzTx/>
                        <a:buFontTx/>
                        <a:buNone/>
                        <a:tabLst/>
                        <a:defRPr/>
                      </a:pPr>
                      <a:endParaRPr lang="en-GB" sz="2800" b="1" dirty="0"/>
                    </a:p>
                    <a:p>
                      <a:pPr marL="0" marR="0" lvl="0" indent="0" algn="ctr" defTabSz="582930" rtl="0" eaLnBrk="1" fontAlgn="auto" latinLnBrk="0" hangingPunct="1">
                        <a:lnSpc>
                          <a:spcPct val="100000"/>
                        </a:lnSpc>
                        <a:spcBef>
                          <a:spcPts val="0"/>
                        </a:spcBef>
                        <a:spcAft>
                          <a:spcPts val="0"/>
                        </a:spcAft>
                        <a:buClrTx/>
                        <a:buSzTx/>
                        <a:buFontTx/>
                        <a:buNone/>
                        <a:tabLst/>
                        <a:defRPr/>
                      </a:pPr>
                      <a:endParaRPr lang="en-GB" sz="2800" b="1" dirty="0"/>
                    </a:p>
                    <a:p>
                      <a:pPr marL="0" marR="0" lvl="0" indent="0" algn="ctr" defTabSz="582930" rtl="0" eaLnBrk="1" fontAlgn="auto" latinLnBrk="0" hangingPunct="1">
                        <a:lnSpc>
                          <a:spcPct val="100000"/>
                        </a:lnSpc>
                        <a:spcBef>
                          <a:spcPts val="0"/>
                        </a:spcBef>
                        <a:spcAft>
                          <a:spcPts val="0"/>
                        </a:spcAft>
                        <a:buClrTx/>
                        <a:buSzTx/>
                        <a:buFontTx/>
                        <a:buNone/>
                        <a:tabLst/>
                        <a:defRPr/>
                      </a:pPr>
                      <a:endParaRPr lang="en-GB" sz="2800" b="1" dirty="0"/>
                    </a:p>
                    <a:p>
                      <a:pPr marL="0" marR="0" lvl="0" indent="0" algn="ctr" defTabSz="582930" rtl="0" eaLnBrk="1" fontAlgn="auto" latinLnBrk="0" hangingPunct="1">
                        <a:lnSpc>
                          <a:spcPct val="100000"/>
                        </a:lnSpc>
                        <a:spcBef>
                          <a:spcPts val="0"/>
                        </a:spcBef>
                        <a:spcAft>
                          <a:spcPts val="0"/>
                        </a:spcAft>
                        <a:buClrTx/>
                        <a:buSzTx/>
                        <a:buFontTx/>
                        <a:buNone/>
                        <a:tabLst/>
                        <a:defRPr/>
                      </a:pPr>
                      <a:r>
                        <a:rPr lang="en-GB" sz="2800" b="1" dirty="0"/>
                        <a:t>I would be incredibly appreciative if you could rate my book or leave a review on AMAZON</a:t>
                      </a:r>
                    </a:p>
                    <a:p>
                      <a:pPr marL="0" marR="0" lvl="0" indent="0" algn="ctr" defTabSz="582930" rtl="0" eaLnBrk="1" fontAlgn="auto" latinLnBrk="0" hangingPunct="1">
                        <a:lnSpc>
                          <a:spcPct val="100000"/>
                        </a:lnSpc>
                        <a:spcBef>
                          <a:spcPts val="0"/>
                        </a:spcBef>
                        <a:spcAft>
                          <a:spcPts val="0"/>
                        </a:spcAft>
                        <a:buClrTx/>
                        <a:buSzTx/>
                        <a:buFontTx/>
                        <a:buNone/>
                        <a:tabLst/>
                        <a:defRPr/>
                      </a:pPr>
                      <a:endParaRPr lang="en-GB" sz="2800" b="1" dirty="0"/>
                    </a:p>
                    <a:p>
                      <a:pPr marL="0" marR="0" lvl="0" indent="0" algn="ctr" defTabSz="582930" rtl="0" eaLnBrk="1" fontAlgn="auto" latinLnBrk="0" hangingPunct="1">
                        <a:lnSpc>
                          <a:spcPct val="100000"/>
                        </a:lnSpc>
                        <a:spcBef>
                          <a:spcPts val="0"/>
                        </a:spcBef>
                        <a:spcAft>
                          <a:spcPts val="0"/>
                        </a:spcAft>
                        <a:buClrTx/>
                        <a:buSzTx/>
                        <a:buFontTx/>
                        <a:buNone/>
                        <a:tabLst/>
                        <a:defRPr/>
                      </a:pPr>
                      <a:endParaRPr lang="en-GB" sz="2800" b="1" dirty="0"/>
                    </a:p>
                    <a:p>
                      <a:pPr marL="0" marR="0" lvl="0" indent="0" algn="ctr" defTabSz="582930" rtl="0" eaLnBrk="1" fontAlgn="auto" latinLnBrk="0" hangingPunct="1">
                        <a:lnSpc>
                          <a:spcPct val="100000"/>
                        </a:lnSpc>
                        <a:spcBef>
                          <a:spcPts val="0"/>
                        </a:spcBef>
                        <a:spcAft>
                          <a:spcPts val="0"/>
                        </a:spcAft>
                        <a:buClrTx/>
                        <a:buSzTx/>
                        <a:buFontTx/>
                        <a:buNone/>
                        <a:tabLst/>
                        <a:defRPr/>
                      </a:pPr>
                      <a:endParaRPr lang="en-GB" sz="2800" b="1" dirty="0"/>
                    </a:p>
                    <a:p>
                      <a:pPr marL="0" marR="0" lvl="0" indent="0" algn="ctr" defTabSz="582930" rtl="0" eaLnBrk="1" fontAlgn="auto" latinLnBrk="0" hangingPunct="1">
                        <a:lnSpc>
                          <a:spcPct val="100000"/>
                        </a:lnSpc>
                        <a:spcBef>
                          <a:spcPts val="0"/>
                        </a:spcBef>
                        <a:spcAft>
                          <a:spcPts val="0"/>
                        </a:spcAft>
                        <a:buClrTx/>
                        <a:buSzTx/>
                        <a:buFontTx/>
                        <a:buNone/>
                        <a:tabLst/>
                        <a:defRPr/>
                      </a:pPr>
                      <a:endParaRPr lang="en-GB" sz="2800" b="1" dirty="0"/>
                    </a:p>
                    <a:p>
                      <a:pPr marL="0" marR="0" lvl="0" indent="0" algn="ctr" defTabSz="582930" rtl="0" eaLnBrk="1" fontAlgn="auto" latinLnBrk="0" hangingPunct="1">
                        <a:lnSpc>
                          <a:spcPct val="100000"/>
                        </a:lnSpc>
                        <a:spcBef>
                          <a:spcPts val="0"/>
                        </a:spcBef>
                        <a:spcAft>
                          <a:spcPts val="0"/>
                        </a:spcAft>
                        <a:buClrTx/>
                        <a:buSzTx/>
                        <a:buFontTx/>
                        <a:buNone/>
                        <a:tabLst/>
                        <a:defRPr/>
                      </a:pPr>
                      <a:endParaRPr lang="en-GB" sz="2800" b="1" dirty="0"/>
                    </a:p>
                    <a:p>
                      <a:pPr marL="0" marR="0" lvl="0" indent="0" algn="ctr" defTabSz="582930" rtl="0" eaLnBrk="1" fontAlgn="auto" latinLnBrk="0" hangingPunct="1">
                        <a:lnSpc>
                          <a:spcPct val="100000"/>
                        </a:lnSpc>
                        <a:spcBef>
                          <a:spcPts val="0"/>
                        </a:spcBef>
                        <a:spcAft>
                          <a:spcPts val="0"/>
                        </a:spcAft>
                        <a:buClrTx/>
                        <a:buSzTx/>
                        <a:buFontTx/>
                        <a:buNone/>
                        <a:tabLst/>
                        <a:defRPr/>
                      </a:pPr>
                      <a:endParaRPr lang="en-GB" sz="2800" b="1" dirty="0"/>
                    </a:p>
                    <a:p>
                      <a:pPr marL="0" marR="0" lvl="0" indent="0" algn="ctr" defTabSz="582930" rtl="0" eaLnBrk="1" fontAlgn="auto" latinLnBrk="0" hangingPunct="1">
                        <a:lnSpc>
                          <a:spcPct val="100000"/>
                        </a:lnSpc>
                        <a:spcBef>
                          <a:spcPts val="0"/>
                        </a:spcBef>
                        <a:spcAft>
                          <a:spcPts val="0"/>
                        </a:spcAft>
                        <a:buClrTx/>
                        <a:buSzTx/>
                        <a:buFontTx/>
                        <a:buNone/>
                        <a:tabLst/>
                        <a:defRPr/>
                      </a:pPr>
                      <a:r>
                        <a:rPr lang="en-GB" sz="2800" b="1" dirty="0"/>
                        <a:t>Your feedback helps me create better books</a:t>
                      </a:r>
                    </a:p>
                    <a:p>
                      <a:pPr marL="0" marR="0" lvl="0" indent="0" algn="ctr" defTabSz="582930" rtl="0" eaLnBrk="1" fontAlgn="auto" latinLnBrk="0" hangingPunct="1">
                        <a:lnSpc>
                          <a:spcPct val="100000"/>
                        </a:lnSpc>
                        <a:spcBef>
                          <a:spcPts val="0"/>
                        </a:spcBef>
                        <a:spcAft>
                          <a:spcPts val="0"/>
                        </a:spcAft>
                        <a:buClrTx/>
                        <a:buSzTx/>
                        <a:buFontTx/>
                        <a:buNone/>
                        <a:tabLst/>
                        <a:defRPr/>
                      </a:pPr>
                      <a:endParaRPr lang="fr-FR" sz="2800" b="1" dirty="0"/>
                    </a:p>
                  </a:txBody>
                  <a:tcPr/>
                </a:tc>
                <a:extLst>
                  <a:ext uri="{0D108BD9-81ED-4DB2-BD59-A6C34878D82A}">
                    <a16:rowId xmlns:a16="http://schemas.microsoft.com/office/drawing/2014/main" val="2627817760"/>
                  </a:ext>
                </a:extLst>
              </a:tr>
            </a:tbl>
          </a:graphicData>
        </a:graphic>
      </p:graphicFrame>
      <p:sp>
        <p:nvSpPr>
          <p:cNvPr id="6" name="Étoile : 5 branches 5">
            <a:extLst>
              <a:ext uri="{FF2B5EF4-FFF2-40B4-BE49-F238E27FC236}">
                <a16:creationId xmlns:a16="http://schemas.microsoft.com/office/drawing/2014/main" id="{6CDE5110-2AD6-E6D6-4C91-712A763EB037}"/>
              </a:ext>
            </a:extLst>
          </p:cNvPr>
          <p:cNvSpPr/>
          <p:nvPr/>
        </p:nvSpPr>
        <p:spPr>
          <a:xfrm>
            <a:off x="1333499" y="4819650"/>
            <a:ext cx="914400" cy="914400"/>
          </a:xfrm>
          <a:prstGeom prst="star5">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fr-FR"/>
          </a:p>
        </p:txBody>
      </p:sp>
      <p:sp>
        <p:nvSpPr>
          <p:cNvPr id="7" name="Étoile : 5 branches 6">
            <a:extLst>
              <a:ext uri="{FF2B5EF4-FFF2-40B4-BE49-F238E27FC236}">
                <a16:creationId xmlns:a16="http://schemas.microsoft.com/office/drawing/2014/main" id="{D8EEFF03-E3EE-4457-FDE1-03B0D52324FA}"/>
              </a:ext>
            </a:extLst>
          </p:cNvPr>
          <p:cNvSpPr/>
          <p:nvPr/>
        </p:nvSpPr>
        <p:spPr>
          <a:xfrm>
            <a:off x="2381249" y="4819650"/>
            <a:ext cx="914400" cy="914400"/>
          </a:xfrm>
          <a:prstGeom prst="star5">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fr-FR"/>
          </a:p>
        </p:txBody>
      </p:sp>
      <p:sp>
        <p:nvSpPr>
          <p:cNvPr id="8" name="Étoile : 5 branches 7">
            <a:extLst>
              <a:ext uri="{FF2B5EF4-FFF2-40B4-BE49-F238E27FC236}">
                <a16:creationId xmlns:a16="http://schemas.microsoft.com/office/drawing/2014/main" id="{3D61DE7F-E460-0821-8895-7B8A020FC307}"/>
              </a:ext>
            </a:extLst>
          </p:cNvPr>
          <p:cNvSpPr/>
          <p:nvPr/>
        </p:nvSpPr>
        <p:spPr>
          <a:xfrm>
            <a:off x="3428999" y="4819650"/>
            <a:ext cx="914400" cy="914400"/>
          </a:xfrm>
          <a:prstGeom prst="star5">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fr-FR"/>
          </a:p>
        </p:txBody>
      </p:sp>
      <p:sp>
        <p:nvSpPr>
          <p:cNvPr id="9" name="Étoile : 5 branches 8">
            <a:extLst>
              <a:ext uri="{FF2B5EF4-FFF2-40B4-BE49-F238E27FC236}">
                <a16:creationId xmlns:a16="http://schemas.microsoft.com/office/drawing/2014/main" id="{8B491832-B342-AA2E-48EB-0F2DB3F36C29}"/>
              </a:ext>
            </a:extLst>
          </p:cNvPr>
          <p:cNvSpPr/>
          <p:nvPr/>
        </p:nvSpPr>
        <p:spPr>
          <a:xfrm>
            <a:off x="4476749" y="4819650"/>
            <a:ext cx="914400" cy="914400"/>
          </a:xfrm>
          <a:prstGeom prst="star5">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fr-FR"/>
          </a:p>
        </p:txBody>
      </p:sp>
      <p:sp>
        <p:nvSpPr>
          <p:cNvPr id="10" name="Étoile : 5 branches 9">
            <a:extLst>
              <a:ext uri="{FF2B5EF4-FFF2-40B4-BE49-F238E27FC236}">
                <a16:creationId xmlns:a16="http://schemas.microsoft.com/office/drawing/2014/main" id="{E9B8BBB7-C897-7189-DFE3-3D09E0E90365}"/>
              </a:ext>
            </a:extLst>
          </p:cNvPr>
          <p:cNvSpPr/>
          <p:nvPr/>
        </p:nvSpPr>
        <p:spPr>
          <a:xfrm>
            <a:off x="5524501" y="4819650"/>
            <a:ext cx="914400" cy="914400"/>
          </a:xfrm>
          <a:prstGeom prst="star5">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fr-FR"/>
          </a:p>
        </p:txBody>
      </p:sp>
      <p:pic>
        <p:nvPicPr>
          <p:cNvPr id="3" name="Image 2">
            <a:extLst>
              <a:ext uri="{FF2B5EF4-FFF2-40B4-BE49-F238E27FC236}">
                <a16:creationId xmlns:a16="http://schemas.microsoft.com/office/drawing/2014/main" id="{65F1F608-B525-922D-0FF5-AD6C8B71B20A}"/>
              </a:ext>
            </a:extLst>
          </p:cNvPr>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2838449" y="8290563"/>
            <a:ext cx="2190272" cy="1256823"/>
          </a:xfrm>
          <a:prstGeom prst="rect">
            <a:avLst/>
          </a:prstGeom>
        </p:spPr>
      </p:pic>
    </p:spTree>
    <p:extLst>
      <p:ext uri="{BB962C8B-B14F-4D97-AF65-F5344CB8AC3E}">
        <p14:creationId xmlns:p14="http://schemas.microsoft.com/office/powerpoint/2010/main" val="28755940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bas 4">
            <a:extLst>
              <a:ext uri="{FF2B5EF4-FFF2-40B4-BE49-F238E27FC236}">
                <a16:creationId xmlns:a16="http://schemas.microsoft.com/office/drawing/2014/main" id="{41995257-2040-428B-9AD4-2ABA4793B02C}"/>
              </a:ext>
            </a:extLst>
          </p:cNvPr>
          <p:cNvSpPr/>
          <p:nvPr/>
        </p:nvSpPr>
        <p:spPr>
          <a:xfrm>
            <a:off x="800089" y="685800"/>
            <a:ext cx="6172200" cy="1276350"/>
          </a:xfrm>
          <a:prstGeom prst="ellipse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3200" b="1" dirty="0"/>
              <a:t>TEMPERATURE LOG</a:t>
            </a:r>
            <a:endParaRPr lang="fr-FR" sz="3200" b="1" dirty="0"/>
          </a:p>
        </p:txBody>
      </p:sp>
      <p:sp>
        <p:nvSpPr>
          <p:cNvPr id="6" name="Rectangle 5">
            <a:extLst>
              <a:ext uri="{FF2B5EF4-FFF2-40B4-BE49-F238E27FC236}">
                <a16:creationId xmlns:a16="http://schemas.microsoft.com/office/drawing/2014/main" id="{D7E219EF-7E72-457C-84BB-6BDF70A4597B}"/>
              </a:ext>
            </a:extLst>
          </p:cNvPr>
          <p:cNvSpPr>
            <a:spLocks noChangeAspect="1"/>
          </p:cNvSpPr>
          <p:nvPr/>
        </p:nvSpPr>
        <p:spPr>
          <a:xfrm>
            <a:off x="866768" y="1962150"/>
            <a:ext cx="6012000" cy="495300"/>
          </a:xfrm>
          <a:prstGeom prst="rect">
            <a:avLst/>
          </a:prstGeom>
          <a:noFill/>
          <a:ln>
            <a:noFill/>
          </a:ln>
          <a:effectLst>
            <a:glow rad="101600">
              <a:schemeClr val="accent3">
                <a:satMod val="175000"/>
                <a:alpha val="1000"/>
              </a:schemeClr>
            </a:glow>
            <a:reflection blurRad="1117600" stA="29000" endPos="2000" dist="850900" dir="5400000" sy="-100000" algn="bl" rotWithShape="0"/>
            <a:softEdge rad="482600"/>
          </a:effectLst>
          <a:scene3d>
            <a:camera prst="perspectiveFront"/>
            <a:lightRig rig="threePt" dir="t"/>
          </a:scene3d>
          <a:sp3d z="69850"/>
        </p:spPr>
        <p:style>
          <a:lnRef idx="0">
            <a:scrgbClr r="0" g="0" b="0"/>
          </a:lnRef>
          <a:fillRef idx="0">
            <a:scrgbClr r="0" g="0" b="0"/>
          </a:fillRef>
          <a:effectRef idx="0">
            <a:scrgbClr r="0" g="0" b="0"/>
          </a:effectRef>
          <a:fontRef idx="minor">
            <a:schemeClr val="dk1"/>
          </a:fontRef>
        </p:style>
        <p:txBody>
          <a:bodyPr rtlCol="0" anchor="ctr"/>
          <a:lstStyle/>
          <a:p>
            <a:pPr algn="ctr"/>
            <a:r>
              <a:rPr lang="en-GB" b="1" dirty="0"/>
              <a:t>LOCATION / CONTENT / EQUIPMENT / TEMPER RANGE</a:t>
            </a:r>
            <a:endParaRPr lang="fr-FR" b="1" dirty="0"/>
          </a:p>
        </p:txBody>
      </p:sp>
      <p:graphicFrame>
        <p:nvGraphicFramePr>
          <p:cNvPr id="7" name="Tableau 7">
            <a:extLst>
              <a:ext uri="{FF2B5EF4-FFF2-40B4-BE49-F238E27FC236}">
                <a16:creationId xmlns:a16="http://schemas.microsoft.com/office/drawing/2014/main" id="{91090316-93F4-452B-BEAE-47AED3743C99}"/>
              </a:ext>
            </a:extLst>
          </p:cNvPr>
          <p:cNvGraphicFramePr>
            <a:graphicFrameLocks noGrp="1"/>
          </p:cNvGraphicFramePr>
          <p:nvPr/>
        </p:nvGraphicFramePr>
        <p:xfrm>
          <a:off x="1028700" y="2400300"/>
          <a:ext cx="5676900" cy="6477000"/>
        </p:xfrm>
        <a:graphic>
          <a:graphicData uri="http://schemas.openxmlformats.org/drawingml/2006/table">
            <a:tbl>
              <a:tblPr firstRow="1" bandRow="1">
                <a:tableStyleId>{5940675A-B579-460E-94D1-54222C63F5DA}</a:tableStyleId>
              </a:tblPr>
              <a:tblGrid>
                <a:gridCol w="838200">
                  <a:extLst>
                    <a:ext uri="{9D8B030D-6E8A-4147-A177-3AD203B41FA5}">
                      <a16:colId xmlns:a16="http://schemas.microsoft.com/office/drawing/2014/main" val="2269700023"/>
                    </a:ext>
                  </a:extLst>
                </a:gridCol>
                <a:gridCol w="838200">
                  <a:extLst>
                    <a:ext uri="{9D8B030D-6E8A-4147-A177-3AD203B41FA5}">
                      <a16:colId xmlns:a16="http://schemas.microsoft.com/office/drawing/2014/main" val="2600881355"/>
                    </a:ext>
                  </a:extLst>
                </a:gridCol>
                <a:gridCol w="1009650">
                  <a:extLst>
                    <a:ext uri="{9D8B030D-6E8A-4147-A177-3AD203B41FA5}">
                      <a16:colId xmlns:a16="http://schemas.microsoft.com/office/drawing/2014/main" val="3000739138"/>
                    </a:ext>
                  </a:extLst>
                </a:gridCol>
                <a:gridCol w="1855470">
                  <a:extLst>
                    <a:ext uri="{9D8B030D-6E8A-4147-A177-3AD203B41FA5}">
                      <a16:colId xmlns:a16="http://schemas.microsoft.com/office/drawing/2014/main" val="3563417067"/>
                    </a:ext>
                  </a:extLst>
                </a:gridCol>
                <a:gridCol w="1135380">
                  <a:extLst>
                    <a:ext uri="{9D8B030D-6E8A-4147-A177-3AD203B41FA5}">
                      <a16:colId xmlns:a16="http://schemas.microsoft.com/office/drawing/2014/main" val="3731477815"/>
                    </a:ext>
                  </a:extLst>
                </a:gridCol>
              </a:tblGrid>
              <a:tr h="431800">
                <a:tc>
                  <a:txBody>
                    <a:bodyPr/>
                    <a:lstStyle/>
                    <a:p>
                      <a:pPr algn="ctr"/>
                      <a:r>
                        <a:rPr lang="en-GB" sz="1400" b="1" dirty="0"/>
                        <a:t>DATE</a:t>
                      </a:r>
                      <a:endParaRPr lang="fr-FR" sz="1400" b="1" dirty="0"/>
                    </a:p>
                  </a:txBody>
                  <a:tcPr/>
                </a:tc>
                <a:tc>
                  <a:txBody>
                    <a:bodyPr/>
                    <a:lstStyle/>
                    <a:p>
                      <a:pPr algn="ctr"/>
                      <a:r>
                        <a:rPr lang="en-GB" sz="1400" b="1" dirty="0"/>
                        <a:t>TIME</a:t>
                      </a:r>
                      <a:endParaRPr lang="fr-FR" sz="1400" b="1" dirty="0"/>
                    </a:p>
                  </a:txBody>
                  <a:tcPr/>
                </a:tc>
                <a:tc>
                  <a:txBody>
                    <a:bodyPr/>
                    <a:lstStyle/>
                    <a:p>
                      <a:pPr algn="ctr"/>
                      <a:r>
                        <a:rPr lang="en-GB" sz="1400" b="1" dirty="0"/>
                        <a:t>TEMP</a:t>
                      </a:r>
                      <a:endParaRPr lang="fr-FR" sz="1400" b="1" dirty="0"/>
                    </a:p>
                  </a:txBody>
                  <a:tcPr/>
                </a:tc>
                <a:tc>
                  <a:txBody>
                    <a:bodyPr/>
                    <a:lstStyle/>
                    <a:p>
                      <a:pPr algn="ctr"/>
                      <a:r>
                        <a:rPr lang="en-GB" sz="1400" b="1" dirty="0"/>
                        <a:t>NOTES</a:t>
                      </a:r>
                      <a:endParaRPr lang="fr-FR" sz="1400" b="1" dirty="0"/>
                    </a:p>
                  </a:txBody>
                  <a:tcPr/>
                </a:tc>
                <a:tc>
                  <a:txBody>
                    <a:bodyPr/>
                    <a:lstStyle/>
                    <a:p>
                      <a:pPr algn="ctr"/>
                      <a:r>
                        <a:rPr lang="en-GB" sz="1400" b="1" dirty="0"/>
                        <a:t>SIGNATURE</a:t>
                      </a:r>
                      <a:endParaRPr lang="fr-FR" sz="1400" b="1" dirty="0"/>
                    </a:p>
                  </a:txBody>
                  <a:tcPr/>
                </a:tc>
                <a:extLst>
                  <a:ext uri="{0D108BD9-81ED-4DB2-BD59-A6C34878D82A}">
                    <a16:rowId xmlns:a16="http://schemas.microsoft.com/office/drawing/2014/main" val="108765186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3329919"/>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504529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177325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95592866"/>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7475867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41188741"/>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95871869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2322608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0101841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45905755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52130002"/>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09308749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622784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035361114"/>
                  </a:ext>
                </a:extLst>
              </a:tr>
            </a:tbl>
          </a:graphicData>
        </a:graphic>
      </p:graphicFrame>
    </p:spTree>
    <p:extLst>
      <p:ext uri="{BB962C8B-B14F-4D97-AF65-F5344CB8AC3E}">
        <p14:creationId xmlns:p14="http://schemas.microsoft.com/office/powerpoint/2010/main" val="31567696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bas 4">
            <a:extLst>
              <a:ext uri="{FF2B5EF4-FFF2-40B4-BE49-F238E27FC236}">
                <a16:creationId xmlns:a16="http://schemas.microsoft.com/office/drawing/2014/main" id="{41995257-2040-428B-9AD4-2ABA4793B02C}"/>
              </a:ext>
            </a:extLst>
          </p:cNvPr>
          <p:cNvSpPr/>
          <p:nvPr/>
        </p:nvSpPr>
        <p:spPr>
          <a:xfrm>
            <a:off x="800089" y="685800"/>
            <a:ext cx="6172200" cy="1276350"/>
          </a:xfrm>
          <a:prstGeom prst="ellipse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3200" b="1" dirty="0"/>
              <a:t>TEMPERATURE LOG</a:t>
            </a:r>
            <a:endParaRPr lang="fr-FR" sz="3200" b="1" dirty="0"/>
          </a:p>
        </p:txBody>
      </p:sp>
      <p:sp>
        <p:nvSpPr>
          <p:cNvPr id="6" name="Rectangle 5">
            <a:extLst>
              <a:ext uri="{FF2B5EF4-FFF2-40B4-BE49-F238E27FC236}">
                <a16:creationId xmlns:a16="http://schemas.microsoft.com/office/drawing/2014/main" id="{D7E219EF-7E72-457C-84BB-6BDF70A4597B}"/>
              </a:ext>
            </a:extLst>
          </p:cNvPr>
          <p:cNvSpPr>
            <a:spLocks noChangeAspect="1"/>
          </p:cNvSpPr>
          <p:nvPr/>
        </p:nvSpPr>
        <p:spPr>
          <a:xfrm>
            <a:off x="866768" y="1962150"/>
            <a:ext cx="6012000" cy="495300"/>
          </a:xfrm>
          <a:prstGeom prst="rect">
            <a:avLst/>
          </a:prstGeom>
          <a:noFill/>
          <a:ln>
            <a:noFill/>
          </a:ln>
          <a:effectLst>
            <a:glow rad="101600">
              <a:schemeClr val="accent3">
                <a:satMod val="175000"/>
                <a:alpha val="1000"/>
              </a:schemeClr>
            </a:glow>
            <a:reflection blurRad="1117600" stA="29000" endPos="2000" dist="850900" dir="5400000" sy="-100000" algn="bl" rotWithShape="0"/>
            <a:softEdge rad="482600"/>
          </a:effectLst>
          <a:scene3d>
            <a:camera prst="perspectiveFront"/>
            <a:lightRig rig="threePt" dir="t"/>
          </a:scene3d>
          <a:sp3d z="69850"/>
        </p:spPr>
        <p:style>
          <a:lnRef idx="0">
            <a:scrgbClr r="0" g="0" b="0"/>
          </a:lnRef>
          <a:fillRef idx="0">
            <a:scrgbClr r="0" g="0" b="0"/>
          </a:fillRef>
          <a:effectRef idx="0">
            <a:scrgbClr r="0" g="0" b="0"/>
          </a:effectRef>
          <a:fontRef idx="minor">
            <a:schemeClr val="dk1"/>
          </a:fontRef>
        </p:style>
        <p:txBody>
          <a:bodyPr rtlCol="0" anchor="ctr"/>
          <a:lstStyle/>
          <a:p>
            <a:pPr algn="ctr"/>
            <a:r>
              <a:rPr lang="en-GB" b="1" dirty="0"/>
              <a:t>LOCATION / CONTENT / EQUIPMENT / TEMPER RANGE</a:t>
            </a:r>
            <a:endParaRPr lang="fr-FR" b="1" dirty="0"/>
          </a:p>
        </p:txBody>
      </p:sp>
      <p:graphicFrame>
        <p:nvGraphicFramePr>
          <p:cNvPr id="7" name="Tableau 7">
            <a:extLst>
              <a:ext uri="{FF2B5EF4-FFF2-40B4-BE49-F238E27FC236}">
                <a16:creationId xmlns:a16="http://schemas.microsoft.com/office/drawing/2014/main" id="{91090316-93F4-452B-BEAE-47AED3743C99}"/>
              </a:ext>
            </a:extLst>
          </p:cNvPr>
          <p:cNvGraphicFramePr>
            <a:graphicFrameLocks noGrp="1"/>
          </p:cNvGraphicFramePr>
          <p:nvPr/>
        </p:nvGraphicFramePr>
        <p:xfrm>
          <a:off x="1028700" y="2400300"/>
          <a:ext cx="5676900" cy="6477000"/>
        </p:xfrm>
        <a:graphic>
          <a:graphicData uri="http://schemas.openxmlformats.org/drawingml/2006/table">
            <a:tbl>
              <a:tblPr firstRow="1" bandRow="1">
                <a:tableStyleId>{5940675A-B579-460E-94D1-54222C63F5DA}</a:tableStyleId>
              </a:tblPr>
              <a:tblGrid>
                <a:gridCol w="838200">
                  <a:extLst>
                    <a:ext uri="{9D8B030D-6E8A-4147-A177-3AD203B41FA5}">
                      <a16:colId xmlns:a16="http://schemas.microsoft.com/office/drawing/2014/main" val="2269700023"/>
                    </a:ext>
                  </a:extLst>
                </a:gridCol>
                <a:gridCol w="838200">
                  <a:extLst>
                    <a:ext uri="{9D8B030D-6E8A-4147-A177-3AD203B41FA5}">
                      <a16:colId xmlns:a16="http://schemas.microsoft.com/office/drawing/2014/main" val="2600881355"/>
                    </a:ext>
                  </a:extLst>
                </a:gridCol>
                <a:gridCol w="1009650">
                  <a:extLst>
                    <a:ext uri="{9D8B030D-6E8A-4147-A177-3AD203B41FA5}">
                      <a16:colId xmlns:a16="http://schemas.microsoft.com/office/drawing/2014/main" val="3000739138"/>
                    </a:ext>
                  </a:extLst>
                </a:gridCol>
                <a:gridCol w="1855470">
                  <a:extLst>
                    <a:ext uri="{9D8B030D-6E8A-4147-A177-3AD203B41FA5}">
                      <a16:colId xmlns:a16="http://schemas.microsoft.com/office/drawing/2014/main" val="3563417067"/>
                    </a:ext>
                  </a:extLst>
                </a:gridCol>
                <a:gridCol w="1135380">
                  <a:extLst>
                    <a:ext uri="{9D8B030D-6E8A-4147-A177-3AD203B41FA5}">
                      <a16:colId xmlns:a16="http://schemas.microsoft.com/office/drawing/2014/main" val="3731477815"/>
                    </a:ext>
                  </a:extLst>
                </a:gridCol>
              </a:tblGrid>
              <a:tr h="431800">
                <a:tc>
                  <a:txBody>
                    <a:bodyPr/>
                    <a:lstStyle/>
                    <a:p>
                      <a:pPr algn="ctr"/>
                      <a:r>
                        <a:rPr lang="en-GB" sz="1400" b="1" dirty="0"/>
                        <a:t>DATE</a:t>
                      </a:r>
                      <a:endParaRPr lang="fr-FR" sz="1400" b="1" dirty="0"/>
                    </a:p>
                  </a:txBody>
                  <a:tcPr/>
                </a:tc>
                <a:tc>
                  <a:txBody>
                    <a:bodyPr/>
                    <a:lstStyle/>
                    <a:p>
                      <a:pPr algn="ctr"/>
                      <a:r>
                        <a:rPr lang="en-GB" sz="1400" b="1" dirty="0"/>
                        <a:t>TIME</a:t>
                      </a:r>
                      <a:endParaRPr lang="fr-FR" sz="1400" b="1" dirty="0"/>
                    </a:p>
                  </a:txBody>
                  <a:tcPr/>
                </a:tc>
                <a:tc>
                  <a:txBody>
                    <a:bodyPr/>
                    <a:lstStyle/>
                    <a:p>
                      <a:pPr algn="ctr"/>
                      <a:r>
                        <a:rPr lang="en-GB" sz="1400" b="1" dirty="0"/>
                        <a:t>TEMP</a:t>
                      </a:r>
                      <a:endParaRPr lang="fr-FR" sz="1400" b="1" dirty="0"/>
                    </a:p>
                  </a:txBody>
                  <a:tcPr/>
                </a:tc>
                <a:tc>
                  <a:txBody>
                    <a:bodyPr/>
                    <a:lstStyle/>
                    <a:p>
                      <a:pPr algn="ctr"/>
                      <a:r>
                        <a:rPr lang="en-GB" sz="1400" b="1" dirty="0"/>
                        <a:t>NOTES</a:t>
                      </a:r>
                      <a:endParaRPr lang="fr-FR" sz="1400" b="1" dirty="0"/>
                    </a:p>
                  </a:txBody>
                  <a:tcPr/>
                </a:tc>
                <a:tc>
                  <a:txBody>
                    <a:bodyPr/>
                    <a:lstStyle/>
                    <a:p>
                      <a:pPr algn="ctr"/>
                      <a:r>
                        <a:rPr lang="en-GB" sz="1400" b="1" dirty="0"/>
                        <a:t>SIGNATURE</a:t>
                      </a:r>
                      <a:endParaRPr lang="fr-FR" sz="1400" b="1" dirty="0"/>
                    </a:p>
                  </a:txBody>
                  <a:tcPr/>
                </a:tc>
                <a:extLst>
                  <a:ext uri="{0D108BD9-81ED-4DB2-BD59-A6C34878D82A}">
                    <a16:rowId xmlns:a16="http://schemas.microsoft.com/office/drawing/2014/main" val="108765186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3329919"/>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504529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177325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95592866"/>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7475867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41188741"/>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95871869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2322608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0101841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45905755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52130002"/>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09308749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622784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035361114"/>
                  </a:ext>
                </a:extLst>
              </a:tr>
            </a:tbl>
          </a:graphicData>
        </a:graphic>
      </p:graphicFrame>
    </p:spTree>
    <p:extLst>
      <p:ext uri="{BB962C8B-B14F-4D97-AF65-F5344CB8AC3E}">
        <p14:creationId xmlns:p14="http://schemas.microsoft.com/office/powerpoint/2010/main" val="26806513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bas 4">
            <a:extLst>
              <a:ext uri="{FF2B5EF4-FFF2-40B4-BE49-F238E27FC236}">
                <a16:creationId xmlns:a16="http://schemas.microsoft.com/office/drawing/2014/main" id="{41995257-2040-428B-9AD4-2ABA4793B02C}"/>
              </a:ext>
            </a:extLst>
          </p:cNvPr>
          <p:cNvSpPr/>
          <p:nvPr/>
        </p:nvSpPr>
        <p:spPr>
          <a:xfrm>
            <a:off x="800089" y="685800"/>
            <a:ext cx="6172200" cy="1276350"/>
          </a:xfrm>
          <a:prstGeom prst="ellipse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3200" b="1" dirty="0"/>
              <a:t>TEMPERATURE LOG</a:t>
            </a:r>
            <a:endParaRPr lang="fr-FR" sz="3200" b="1" dirty="0"/>
          </a:p>
        </p:txBody>
      </p:sp>
      <p:sp>
        <p:nvSpPr>
          <p:cNvPr id="6" name="Rectangle 5">
            <a:extLst>
              <a:ext uri="{FF2B5EF4-FFF2-40B4-BE49-F238E27FC236}">
                <a16:creationId xmlns:a16="http://schemas.microsoft.com/office/drawing/2014/main" id="{D7E219EF-7E72-457C-84BB-6BDF70A4597B}"/>
              </a:ext>
            </a:extLst>
          </p:cNvPr>
          <p:cNvSpPr>
            <a:spLocks noChangeAspect="1"/>
          </p:cNvSpPr>
          <p:nvPr/>
        </p:nvSpPr>
        <p:spPr>
          <a:xfrm>
            <a:off x="866768" y="1962150"/>
            <a:ext cx="6012000" cy="495300"/>
          </a:xfrm>
          <a:prstGeom prst="rect">
            <a:avLst/>
          </a:prstGeom>
          <a:noFill/>
          <a:ln>
            <a:noFill/>
          </a:ln>
          <a:effectLst>
            <a:glow rad="101600">
              <a:schemeClr val="accent3">
                <a:satMod val="175000"/>
                <a:alpha val="1000"/>
              </a:schemeClr>
            </a:glow>
            <a:reflection blurRad="1117600" stA="29000" endPos="2000" dist="850900" dir="5400000" sy="-100000" algn="bl" rotWithShape="0"/>
            <a:softEdge rad="482600"/>
          </a:effectLst>
          <a:scene3d>
            <a:camera prst="perspectiveFront"/>
            <a:lightRig rig="threePt" dir="t"/>
          </a:scene3d>
          <a:sp3d z="69850"/>
        </p:spPr>
        <p:style>
          <a:lnRef idx="0">
            <a:scrgbClr r="0" g="0" b="0"/>
          </a:lnRef>
          <a:fillRef idx="0">
            <a:scrgbClr r="0" g="0" b="0"/>
          </a:fillRef>
          <a:effectRef idx="0">
            <a:scrgbClr r="0" g="0" b="0"/>
          </a:effectRef>
          <a:fontRef idx="minor">
            <a:schemeClr val="dk1"/>
          </a:fontRef>
        </p:style>
        <p:txBody>
          <a:bodyPr rtlCol="0" anchor="ctr"/>
          <a:lstStyle/>
          <a:p>
            <a:pPr algn="ctr"/>
            <a:r>
              <a:rPr lang="en-GB" b="1" dirty="0"/>
              <a:t>LOCATION / CONTENT / EQUIPMENT / TEMPER RANGE</a:t>
            </a:r>
            <a:endParaRPr lang="fr-FR" b="1" dirty="0"/>
          </a:p>
        </p:txBody>
      </p:sp>
      <p:graphicFrame>
        <p:nvGraphicFramePr>
          <p:cNvPr id="7" name="Tableau 7">
            <a:extLst>
              <a:ext uri="{FF2B5EF4-FFF2-40B4-BE49-F238E27FC236}">
                <a16:creationId xmlns:a16="http://schemas.microsoft.com/office/drawing/2014/main" id="{91090316-93F4-452B-BEAE-47AED3743C99}"/>
              </a:ext>
            </a:extLst>
          </p:cNvPr>
          <p:cNvGraphicFramePr>
            <a:graphicFrameLocks noGrp="1"/>
          </p:cNvGraphicFramePr>
          <p:nvPr/>
        </p:nvGraphicFramePr>
        <p:xfrm>
          <a:off x="1028700" y="2400300"/>
          <a:ext cx="5676900" cy="6477000"/>
        </p:xfrm>
        <a:graphic>
          <a:graphicData uri="http://schemas.openxmlformats.org/drawingml/2006/table">
            <a:tbl>
              <a:tblPr firstRow="1" bandRow="1">
                <a:tableStyleId>{5940675A-B579-460E-94D1-54222C63F5DA}</a:tableStyleId>
              </a:tblPr>
              <a:tblGrid>
                <a:gridCol w="838200">
                  <a:extLst>
                    <a:ext uri="{9D8B030D-6E8A-4147-A177-3AD203B41FA5}">
                      <a16:colId xmlns:a16="http://schemas.microsoft.com/office/drawing/2014/main" val="2269700023"/>
                    </a:ext>
                  </a:extLst>
                </a:gridCol>
                <a:gridCol w="838200">
                  <a:extLst>
                    <a:ext uri="{9D8B030D-6E8A-4147-A177-3AD203B41FA5}">
                      <a16:colId xmlns:a16="http://schemas.microsoft.com/office/drawing/2014/main" val="2600881355"/>
                    </a:ext>
                  </a:extLst>
                </a:gridCol>
                <a:gridCol w="1009650">
                  <a:extLst>
                    <a:ext uri="{9D8B030D-6E8A-4147-A177-3AD203B41FA5}">
                      <a16:colId xmlns:a16="http://schemas.microsoft.com/office/drawing/2014/main" val="3000739138"/>
                    </a:ext>
                  </a:extLst>
                </a:gridCol>
                <a:gridCol w="1855470">
                  <a:extLst>
                    <a:ext uri="{9D8B030D-6E8A-4147-A177-3AD203B41FA5}">
                      <a16:colId xmlns:a16="http://schemas.microsoft.com/office/drawing/2014/main" val="3563417067"/>
                    </a:ext>
                  </a:extLst>
                </a:gridCol>
                <a:gridCol w="1135380">
                  <a:extLst>
                    <a:ext uri="{9D8B030D-6E8A-4147-A177-3AD203B41FA5}">
                      <a16:colId xmlns:a16="http://schemas.microsoft.com/office/drawing/2014/main" val="3731477815"/>
                    </a:ext>
                  </a:extLst>
                </a:gridCol>
              </a:tblGrid>
              <a:tr h="431800">
                <a:tc>
                  <a:txBody>
                    <a:bodyPr/>
                    <a:lstStyle/>
                    <a:p>
                      <a:pPr algn="ctr"/>
                      <a:r>
                        <a:rPr lang="en-GB" sz="1400" b="1" dirty="0"/>
                        <a:t>DATE</a:t>
                      </a:r>
                      <a:endParaRPr lang="fr-FR" sz="1400" b="1" dirty="0"/>
                    </a:p>
                  </a:txBody>
                  <a:tcPr/>
                </a:tc>
                <a:tc>
                  <a:txBody>
                    <a:bodyPr/>
                    <a:lstStyle/>
                    <a:p>
                      <a:pPr algn="ctr"/>
                      <a:r>
                        <a:rPr lang="en-GB" sz="1400" b="1" dirty="0"/>
                        <a:t>TIME</a:t>
                      </a:r>
                      <a:endParaRPr lang="fr-FR" sz="1400" b="1" dirty="0"/>
                    </a:p>
                  </a:txBody>
                  <a:tcPr/>
                </a:tc>
                <a:tc>
                  <a:txBody>
                    <a:bodyPr/>
                    <a:lstStyle/>
                    <a:p>
                      <a:pPr algn="ctr"/>
                      <a:r>
                        <a:rPr lang="en-GB" sz="1400" b="1" dirty="0"/>
                        <a:t>TEMP</a:t>
                      </a:r>
                      <a:endParaRPr lang="fr-FR" sz="1400" b="1" dirty="0"/>
                    </a:p>
                  </a:txBody>
                  <a:tcPr/>
                </a:tc>
                <a:tc>
                  <a:txBody>
                    <a:bodyPr/>
                    <a:lstStyle/>
                    <a:p>
                      <a:pPr algn="ctr"/>
                      <a:r>
                        <a:rPr lang="en-GB" sz="1400" b="1" dirty="0"/>
                        <a:t>NOTES</a:t>
                      </a:r>
                      <a:endParaRPr lang="fr-FR" sz="1400" b="1" dirty="0"/>
                    </a:p>
                  </a:txBody>
                  <a:tcPr/>
                </a:tc>
                <a:tc>
                  <a:txBody>
                    <a:bodyPr/>
                    <a:lstStyle/>
                    <a:p>
                      <a:pPr algn="ctr"/>
                      <a:r>
                        <a:rPr lang="en-GB" sz="1400" b="1" dirty="0"/>
                        <a:t>SIGNATURE</a:t>
                      </a:r>
                      <a:endParaRPr lang="fr-FR" sz="1400" b="1" dirty="0"/>
                    </a:p>
                  </a:txBody>
                  <a:tcPr/>
                </a:tc>
                <a:extLst>
                  <a:ext uri="{0D108BD9-81ED-4DB2-BD59-A6C34878D82A}">
                    <a16:rowId xmlns:a16="http://schemas.microsoft.com/office/drawing/2014/main" val="108765186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3329919"/>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504529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177325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95592866"/>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7475867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41188741"/>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95871869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2322608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0101841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45905755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52130002"/>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09308749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622784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035361114"/>
                  </a:ext>
                </a:extLst>
              </a:tr>
            </a:tbl>
          </a:graphicData>
        </a:graphic>
      </p:graphicFrame>
    </p:spTree>
    <p:extLst>
      <p:ext uri="{BB962C8B-B14F-4D97-AF65-F5344CB8AC3E}">
        <p14:creationId xmlns:p14="http://schemas.microsoft.com/office/powerpoint/2010/main" val="29504476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bas 4">
            <a:extLst>
              <a:ext uri="{FF2B5EF4-FFF2-40B4-BE49-F238E27FC236}">
                <a16:creationId xmlns:a16="http://schemas.microsoft.com/office/drawing/2014/main" id="{41995257-2040-428B-9AD4-2ABA4793B02C}"/>
              </a:ext>
            </a:extLst>
          </p:cNvPr>
          <p:cNvSpPr/>
          <p:nvPr/>
        </p:nvSpPr>
        <p:spPr>
          <a:xfrm>
            <a:off x="800089" y="685800"/>
            <a:ext cx="6172200" cy="1276350"/>
          </a:xfrm>
          <a:prstGeom prst="ellipse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3200" b="1" dirty="0"/>
              <a:t>TEMPERATURE LOG</a:t>
            </a:r>
            <a:endParaRPr lang="fr-FR" sz="3200" b="1" dirty="0"/>
          </a:p>
        </p:txBody>
      </p:sp>
      <p:sp>
        <p:nvSpPr>
          <p:cNvPr id="6" name="Rectangle 5">
            <a:extLst>
              <a:ext uri="{FF2B5EF4-FFF2-40B4-BE49-F238E27FC236}">
                <a16:creationId xmlns:a16="http://schemas.microsoft.com/office/drawing/2014/main" id="{D7E219EF-7E72-457C-84BB-6BDF70A4597B}"/>
              </a:ext>
            </a:extLst>
          </p:cNvPr>
          <p:cNvSpPr>
            <a:spLocks noChangeAspect="1"/>
          </p:cNvSpPr>
          <p:nvPr/>
        </p:nvSpPr>
        <p:spPr>
          <a:xfrm>
            <a:off x="866768" y="1962150"/>
            <a:ext cx="6012000" cy="495300"/>
          </a:xfrm>
          <a:prstGeom prst="rect">
            <a:avLst/>
          </a:prstGeom>
          <a:noFill/>
          <a:ln>
            <a:noFill/>
          </a:ln>
          <a:effectLst>
            <a:glow rad="101600">
              <a:schemeClr val="accent3">
                <a:satMod val="175000"/>
                <a:alpha val="1000"/>
              </a:schemeClr>
            </a:glow>
            <a:reflection blurRad="1117600" stA="29000" endPos="2000" dist="850900" dir="5400000" sy="-100000" algn="bl" rotWithShape="0"/>
            <a:softEdge rad="482600"/>
          </a:effectLst>
          <a:scene3d>
            <a:camera prst="perspectiveFront"/>
            <a:lightRig rig="threePt" dir="t"/>
          </a:scene3d>
          <a:sp3d z="69850"/>
        </p:spPr>
        <p:style>
          <a:lnRef idx="0">
            <a:scrgbClr r="0" g="0" b="0"/>
          </a:lnRef>
          <a:fillRef idx="0">
            <a:scrgbClr r="0" g="0" b="0"/>
          </a:fillRef>
          <a:effectRef idx="0">
            <a:scrgbClr r="0" g="0" b="0"/>
          </a:effectRef>
          <a:fontRef idx="minor">
            <a:schemeClr val="dk1"/>
          </a:fontRef>
        </p:style>
        <p:txBody>
          <a:bodyPr rtlCol="0" anchor="ctr"/>
          <a:lstStyle/>
          <a:p>
            <a:pPr algn="ctr"/>
            <a:r>
              <a:rPr lang="en-GB" b="1" dirty="0"/>
              <a:t>LOCATION / CONTENT / EQUIPMENT / TEMPER RANGE</a:t>
            </a:r>
            <a:endParaRPr lang="fr-FR" b="1" dirty="0"/>
          </a:p>
        </p:txBody>
      </p:sp>
      <p:graphicFrame>
        <p:nvGraphicFramePr>
          <p:cNvPr id="7" name="Tableau 7">
            <a:extLst>
              <a:ext uri="{FF2B5EF4-FFF2-40B4-BE49-F238E27FC236}">
                <a16:creationId xmlns:a16="http://schemas.microsoft.com/office/drawing/2014/main" id="{91090316-93F4-452B-BEAE-47AED3743C99}"/>
              </a:ext>
            </a:extLst>
          </p:cNvPr>
          <p:cNvGraphicFramePr>
            <a:graphicFrameLocks noGrp="1"/>
          </p:cNvGraphicFramePr>
          <p:nvPr/>
        </p:nvGraphicFramePr>
        <p:xfrm>
          <a:off x="1028700" y="2400300"/>
          <a:ext cx="5676900" cy="6477000"/>
        </p:xfrm>
        <a:graphic>
          <a:graphicData uri="http://schemas.openxmlformats.org/drawingml/2006/table">
            <a:tbl>
              <a:tblPr firstRow="1" bandRow="1">
                <a:tableStyleId>{5940675A-B579-460E-94D1-54222C63F5DA}</a:tableStyleId>
              </a:tblPr>
              <a:tblGrid>
                <a:gridCol w="838200">
                  <a:extLst>
                    <a:ext uri="{9D8B030D-6E8A-4147-A177-3AD203B41FA5}">
                      <a16:colId xmlns:a16="http://schemas.microsoft.com/office/drawing/2014/main" val="2269700023"/>
                    </a:ext>
                  </a:extLst>
                </a:gridCol>
                <a:gridCol w="838200">
                  <a:extLst>
                    <a:ext uri="{9D8B030D-6E8A-4147-A177-3AD203B41FA5}">
                      <a16:colId xmlns:a16="http://schemas.microsoft.com/office/drawing/2014/main" val="2600881355"/>
                    </a:ext>
                  </a:extLst>
                </a:gridCol>
                <a:gridCol w="1009650">
                  <a:extLst>
                    <a:ext uri="{9D8B030D-6E8A-4147-A177-3AD203B41FA5}">
                      <a16:colId xmlns:a16="http://schemas.microsoft.com/office/drawing/2014/main" val="3000739138"/>
                    </a:ext>
                  </a:extLst>
                </a:gridCol>
                <a:gridCol w="1855470">
                  <a:extLst>
                    <a:ext uri="{9D8B030D-6E8A-4147-A177-3AD203B41FA5}">
                      <a16:colId xmlns:a16="http://schemas.microsoft.com/office/drawing/2014/main" val="3563417067"/>
                    </a:ext>
                  </a:extLst>
                </a:gridCol>
                <a:gridCol w="1135380">
                  <a:extLst>
                    <a:ext uri="{9D8B030D-6E8A-4147-A177-3AD203B41FA5}">
                      <a16:colId xmlns:a16="http://schemas.microsoft.com/office/drawing/2014/main" val="3731477815"/>
                    </a:ext>
                  </a:extLst>
                </a:gridCol>
              </a:tblGrid>
              <a:tr h="431800">
                <a:tc>
                  <a:txBody>
                    <a:bodyPr/>
                    <a:lstStyle/>
                    <a:p>
                      <a:pPr algn="ctr"/>
                      <a:r>
                        <a:rPr lang="en-GB" sz="1400" b="1" dirty="0"/>
                        <a:t>DATE</a:t>
                      </a:r>
                      <a:endParaRPr lang="fr-FR" sz="1400" b="1" dirty="0"/>
                    </a:p>
                  </a:txBody>
                  <a:tcPr/>
                </a:tc>
                <a:tc>
                  <a:txBody>
                    <a:bodyPr/>
                    <a:lstStyle/>
                    <a:p>
                      <a:pPr algn="ctr"/>
                      <a:r>
                        <a:rPr lang="en-GB" sz="1400" b="1" dirty="0"/>
                        <a:t>TIME</a:t>
                      </a:r>
                      <a:endParaRPr lang="fr-FR" sz="1400" b="1" dirty="0"/>
                    </a:p>
                  </a:txBody>
                  <a:tcPr/>
                </a:tc>
                <a:tc>
                  <a:txBody>
                    <a:bodyPr/>
                    <a:lstStyle/>
                    <a:p>
                      <a:pPr algn="ctr"/>
                      <a:r>
                        <a:rPr lang="en-GB" sz="1400" b="1" dirty="0"/>
                        <a:t>TEMP</a:t>
                      </a:r>
                      <a:endParaRPr lang="fr-FR" sz="1400" b="1" dirty="0"/>
                    </a:p>
                  </a:txBody>
                  <a:tcPr/>
                </a:tc>
                <a:tc>
                  <a:txBody>
                    <a:bodyPr/>
                    <a:lstStyle/>
                    <a:p>
                      <a:pPr algn="ctr"/>
                      <a:r>
                        <a:rPr lang="en-GB" sz="1400" b="1" dirty="0"/>
                        <a:t>NOTES</a:t>
                      </a:r>
                      <a:endParaRPr lang="fr-FR" sz="1400" b="1" dirty="0"/>
                    </a:p>
                  </a:txBody>
                  <a:tcPr/>
                </a:tc>
                <a:tc>
                  <a:txBody>
                    <a:bodyPr/>
                    <a:lstStyle/>
                    <a:p>
                      <a:pPr algn="ctr"/>
                      <a:r>
                        <a:rPr lang="en-GB" sz="1400" b="1" dirty="0"/>
                        <a:t>SIGNATURE</a:t>
                      </a:r>
                      <a:endParaRPr lang="fr-FR" sz="1400" b="1" dirty="0"/>
                    </a:p>
                  </a:txBody>
                  <a:tcPr/>
                </a:tc>
                <a:extLst>
                  <a:ext uri="{0D108BD9-81ED-4DB2-BD59-A6C34878D82A}">
                    <a16:rowId xmlns:a16="http://schemas.microsoft.com/office/drawing/2014/main" val="108765186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3329919"/>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504529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177325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95592866"/>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7475867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41188741"/>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95871869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2322608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0101841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45905755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52130002"/>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09308749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622784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035361114"/>
                  </a:ext>
                </a:extLst>
              </a:tr>
            </a:tbl>
          </a:graphicData>
        </a:graphic>
      </p:graphicFrame>
    </p:spTree>
    <p:extLst>
      <p:ext uri="{BB962C8B-B14F-4D97-AF65-F5344CB8AC3E}">
        <p14:creationId xmlns:p14="http://schemas.microsoft.com/office/powerpoint/2010/main" val="19625462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bas 4">
            <a:extLst>
              <a:ext uri="{FF2B5EF4-FFF2-40B4-BE49-F238E27FC236}">
                <a16:creationId xmlns:a16="http://schemas.microsoft.com/office/drawing/2014/main" id="{41995257-2040-428B-9AD4-2ABA4793B02C}"/>
              </a:ext>
            </a:extLst>
          </p:cNvPr>
          <p:cNvSpPr/>
          <p:nvPr/>
        </p:nvSpPr>
        <p:spPr>
          <a:xfrm>
            <a:off x="800089" y="685800"/>
            <a:ext cx="6172200" cy="1276350"/>
          </a:xfrm>
          <a:prstGeom prst="ellipse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3200" b="1" dirty="0"/>
              <a:t>TEMPERATURE LOG</a:t>
            </a:r>
            <a:endParaRPr lang="fr-FR" sz="3200" b="1" dirty="0"/>
          </a:p>
        </p:txBody>
      </p:sp>
      <p:sp>
        <p:nvSpPr>
          <p:cNvPr id="6" name="Rectangle 5">
            <a:extLst>
              <a:ext uri="{FF2B5EF4-FFF2-40B4-BE49-F238E27FC236}">
                <a16:creationId xmlns:a16="http://schemas.microsoft.com/office/drawing/2014/main" id="{D7E219EF-7E72-457C-84BB-6BDF70A4597B}"/>
              </a:ext>
            </a:extLst>
          </p:cNvPr>
          <p:cNvSpPr>
            <a:spLocks noChangeAspect="1"/>
          </p:cNvSpPr>
          <p:nvPr/>
        </p:nvSpPr>
        <p:spPr>
          <a:xfrm>
            <a:off x="866768" y="1962150"/>
            <a:ext cx="6012000" cy="495300"/>
          </a:xfrm>
          <a:prstGeom prst="rect">
            <a:avLst/>
          </a:prstGeom>
          <a:noFill/>
          <a:ln>
            <a:noFill/>
          </a:ln>
          <a:effectLst>
            <a:glow rad="101600">
              <a:schemeClr val="accent3">
                <a:satMod val="175000"/>
                <a:alpha val="1000"/>
              </a:schemeClr>
            </a:glow>
            <a:reflection blurRad="1117600" stA="29000" endPos="2000" dist="850900" dir="5400000" sy="-100000" algn="bl" rotWithShape="0"/>
            <a:softEdge rad="482600"/>
          </a:effectLst>
          <a:scene3d>
            <a:camera prst="perspectiveFront"/>
            <a:lightRig rig="threePt" dir="t"/>
          </a:scene3d>
          <a:sp3d z="69850"/>
        </p:spPr>
        <p:style>
          <a:lnRef idx="0">
            <a:scrgbClr r="0" g="0" b="0"/>
          </a:lnRef>
          <a:fillRef idx="0">
            <a:scrgbClr r="0" g="0" b="0"/>
          </a:fillRef>
          <a:effectRef idx="0">
            <a:scrgbClr r="0" g="0" b="0"/>
          </a:effectRef>
          <a:fontRef idx="minor">
            <a:schemeClr val="dk1"/>
          </a:fontRef>
        </p:style>
        <p:txBody>
          <a:bodyPr rtlCol="0" anchor="ctr"/>
          <a:lstStyle/>
          <a:p>
            <a:pPr algn="ctr"/>
            <a:r>
              <a:rPr lang="en-GB" b="1" dirty="0"/>
              <a:t>LOCATION / CONTENT / EQUIPMENT / TEMPER RANGE</a:t>
            </a:r>
            <a:endParaRPr lang="fr-FR" b="1" dirty="0"/>
          </a:p>
        </p:txBody>
      </p:sp>
      <p:graphicFrame>
        <p:nvGraphicFramePr>
          <p:cNvPr id="7" name="Tableau 7">
            <a:extLst>
              <a:ext uri="{FF2B5EF4-FFF2-40B4-BE49-F238E27FC236}">
                <a16:creationId xmlns:a16="http://schemas.microsoft.com/office/drawing/2014/main" id="{91090316-93F4-452B-BEAE-47AED3743C99}"/>
              </a:ext>
            </a:extLst>
          </p:cNvPr>
          <p:cNvGraphicFramePr>
            <a:graphicFrameLocks noGrp="1"/>
          </p:cNvGraphicFramePr>
          <p:nvPr/>
        </p:nvGraphicFramePr>
        <p:xfrm>
          <a:off x="1028700" y="2400300"/>
          <a:ext cx="5676900" cy="6477000"/>
        </p:xfrm>
        <a:graphic>
          <a:graphicData uri="http://schemas.openxmlformats.org/drawingml/2006/table">
            <a:tbl>
              <a:tblPr firstRow="1" bandRow="1">
                <a:tableStyleId>{5940675A-B579-460E-94D1-54222C63F5DA}</a:tableStyleId>
              </a:tblPr>
              <a:tblGrid>
                <a:gridCol w="838200">
                  <a:extLst>
                    <a:ext uri="{9D8B030D-6E8A-4147-A177-3AD203B41FA5}">
                      <a16:colId xmlns:a16="http://schemas.microsoft.com/office/drawing/2014/main" val="2269700023"/>
                    </a:ext>
                  </a:extLst>
                </a:gridCol>
                <a:gridCol w="838200">
                  <a:extLst>
                    <a:ext uri="{9D8B030D-6E8A-4147-A177-3AD203B41FA5}">
                      <a16:colId xmlns:a16="http://schemas.microsoft.com/office/drawing/2014/main" val="2600881355"/>
                    </a:ext>
                  </a:extLst>
                </a:gridCol>
                <a:gridCol w="1009650">
                  <a:extLst>
                    <a:ext uri="{9D8B030D-6E8A-4147-A177-3AD203B41FA5}">
                      <a16:colId xmlns:a16="http://schemas.microsoft.com/office/drawing/2014/main" val="3000739138"/>
                    </a:ext>
                  </a:extLst>
                </a:gridCol>
                <a:gridCol w="1855470">
                  <a:extLst>
                    <a:ext uri="{9D8B030D-6E8A-4147-A177-3AD203B41FA5}">
                      <a16:colId xmlns:a16="http://schemas.microsoft.com/office/drawing/2014/main" val="3563417067"/>
                    </a:ext>
                  </a:extLst>
                </a:gridCol>
                <a:gridCol w="1135380">
                  <a:extLst>
                    <a:ext uri="{9D8B030D-6E8A-4147-A177-3AD203B41FA5}">
                      <a16:colId xmlns:a16="http://schemas.microsoft.com/office/drawing/2014/main" val="3731477815"/>
                    </a:ext>
                  </a:extLst>
                </a:gridCol>
              </a:tblGrid>
              <a:tr h="431800">
                <a:tc>
                  <a:txBody>
                    <a:bodyPr/>
                    <a:lstStyle/>
                    <a:p>
                      <a:pPr algn="ctr"/>
                      <a:r>
                        <a:rPr lang="en-GB" sz="1400" b="1" dirty="0"/>
                        <a:t>DATE</a:t>
                      </a:r>
                      <a:endParaRPr lang="fr-FR" sz="1400" b="1" dirty="0"/>
                    </a:p>
                  </a:txBody>
                  <a:tcPr/>
                </a:tc>
                <a:tc>
                  <a:txBody>
                    <a:bodyPr/>
                    <a:lstStyle/>
                    <a:p>
                      <a:pPr algn="ctr"/>
                      <a:r>
                        <a:rPr lang="en-GB" sz="1400" b="1" dirty="0"/>
                        <a:t>TIME</a:t>
                      </a:r>
                      <a:endParaRPr lang="fr-FR" sz="1400" b="1" dirty="0"/>
                    </a:p>
                  </a:txBody>
                  <a:tcPr/>
                </a:tc>
                <a:tc>
                  <a:txBody>
                    <a:bodyPr/>
                    <a:lstStyle/>
                    <a:p>
                      <a:pPr algn="ctr"/>
                      <a:r>
                        <a:rPr lang="en-GB" sz="1400" b="1" dirty="0"/>
                        <a:t>TEMP</a:t>
                      </a:r>
                      <a:endParaRPr lang="fr-FR" sz="1400" b="1" dirty="0"/>
                    </a:p>
                  </a:txBody>
                  <a:tcPr/>
                </a:tc>
                <a:tc>
                  <a:txBody>
                    <a:bodyPr/>
                    <a:lstStyle/>
                    <a:p>
                      <a:pPr algn="ctr"/>
                      <a:r>
                        <a:rPr lang="en-GB" sz="1400" b="1" dirty="0"/>
                        <a:t>NOTES</a:t>
                      </a:r>
                      <a:endParaRPr lang="fr-FR" sz="1400" b="1" dirty="0"/>
                    </a:p>
                  </a:txBody>
                  <a:tcPr/>
                </a:tc>
                <a:tc>
                  <a:txBody>
                    <a:bodyPr/>
                    <a:lstStyle/>
                    <a:p>
                      <a:pPr algn="ctr"/>
                      <a:r>
                        <a:rPr lang="en-GB" sz="1400" b="1" dirty="0"/>
                        <a:t>SIGNATURE</a:t>
                      </a:r>
                      <a:endParaRPr lang="fr-FR" sz="1400" b="1" dirty="0"/>
                    </a:p>
                  </a:txBody>
                  <a:tcPr/>
                </a:tc>
                <a:extLst>
                  <a:ext uri="{0D108BD9-81ED-4DB2-BD59-A6C34878D82A}">
                    <a16:rowId xmlns:a16="http://schemas.microsoft.com/office/drawing/2014/main" val="108765186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3329919"/>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504529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177325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95592866"/>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7475867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41188741"/>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95871869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2322608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0101841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45905755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52130002"/>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09308749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622784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035361114"/>
                  </a:ext>
                </a:extLst>
              </a:tr>
            </a:tbl>
          </a:graphicData>
        </a:graphic>
      </p:graphicFrame>
    </p:spTree>
    <p:extLst>
      <p:ext uri="{BB962C8B-B14F-4D97-AF65-F5344CB8AC3E}">
        <p14:creationId xmlns:p14="http://schemas.microsoft.com/office/powerpoint/2010/main" val="26548696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bas 4">
            <a:extLst>
              <a:ext uri="{FF2B5EF4-FFF2-40B4-BE49-F238E27FC236}">
                <a16:creationId xmlns:a16="http://schemas.microsoft.com/office/drawing/2014/main" id="{41995257-2040-428B-9AD4-2ABA4793B02C}"/>
              </a:ext>
            </a:extLst>
          </p:cNvPr>
          <p:cNvSpPr/>
          <p:nvPr/>
        </p:nvSpPr>
        <p:spPr>
          <a:xfrm>
            <a:off x="800089" y="685800"/>
            <a:ext cx="6172200" cy="1276350"/>
          </a:xfrm>
          <a:prstGeom prst="ellipse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3200" b="1" dirty="0"/>
              <a:t>TEMPERATURE LOG</a:t>
            </a:r>
            <a:endParaRPr lang="fr-FR" sz="3200" b="1" dirty="0"/>
          </a:p>
        </p:txBody>
      </p:sp>
      <p:sp>
        <p:nvSpPr>
          <p:cNvPr id="6" name="Rectangle 5">
            <a:extLst>
              <a:ext uri="{FF2B5EF4-FFF2-40B4-BE49-F238E27FC236}">
                <a16:creationId xmlns:a16="http://schemas.microsoft.com/office/drawing/2014/main" id="{D7E219EF-7E72-457C-84BB-6BDF70A4597B}"/>
              </a:ext>
            </a:extLst>
          </p:cNvPr>
          <p:cNvSpPr>
            <a:spLocks noChangeAspect="1"/>
          </p:cNvSpPr>
          <p:nvPr/>
        </p:nvSpPr>
        <p:spPr>
          <a:xfrm>
            <a:off x="866768" y="1962150"/>
            <a:ext cx="6012000" cy="495300"/>
          </a:xfrm>
          <a:prstGeom prst="rect">
            <a:avLst/>
          </a:prstGeom>
          <a:noFill/>
          <a:ln>
            <a:noFill/>
          </a:ln>
          <a:effectLst>
            <a:glow rad="101600">
              <a:schemeClr val="accent3">
                <a:satMod val="175000"/>
                <a:alpha val="1000"/>
              </a:schemeClr>
            </a:glow>
            <a:reflection blurRad="1117600" stA="29000" endPos="2000" dist="850900" dir="5400000" sy="-100000" algn="bl" rotWithShape="0"/>
            <a:softEdge rad="482600"/>
          </a:effectLst>
          <a:scene3d>
            <a:camera prst="perspectiveFront"/>
            <a:lightRig rig="threePt" dir="t"/>
          </a:scene3d>
          <a:sp3d z="69850"/>
        </p:spPr>
        <p:style>
          <a:lnRef idx="0">
            <a:scrgbClr r="0" g="0" b="0"/>
          </a:lnRef>
          <a:fillRef idx="0">
            <a:scrgbClr r="0" g="0" b="0"/>
          </a:fillRef>
          <a:effectRef idx="0">
            <a:scrgbClr r="0" g="0" b="0"/>
          </a:effectRef>
          <a:fontRef idx="minor">
            <a:schemeClr val="dk1"/>
          </a:fontRef>
        </p:style>
        <p:txBody>
          <a:bodyPr rtlCol="0" anchor="ctr"/>
          <a:lstStyle/>
          <a:p>
            <a:pPr algn="ctr"/>
            <a:r>
              <a:rPr lang="en-GB" b="1" dirty="0"/>
              <a:t>LOCATION / CONTENT / EQUIPMENT / TEMPER RANGE</a:t>
            </a:r>
            <a:endParaRPr lang="fr-FR" b="1" dirty="0"/>
          </a:p>
        </p:txBody>
      </p:sp>
      <p:graphicFrame>
        <p:nvGraphicFramePr>
          <p:cNvPr id="7" name="Tableau 7">
            <a:extLst>
              <a:ext uri="{FF2B5EF4-FFF2-40B4-BE49-F238E27FC236}">
                <a16:creationId xmlns:a16="http://schemas.microsoft.com/office/drawing/2014/main" id="{91090316-93F4-452B-BEAE-47AED3743C99}"/>
              </a:ext>
            </a:extLst>
          </p:cNvPr>
          <p:cNvGraphicFramePr>
            <a:graphicFrameLocks noGrp="1"/>
          </p:cNvGraphicFramePr>
          <p:nvPr/>
        </p:nvGraphicFramePr>
        <p:xfrm>
          <a:off x="1028700" y="2400300"/>
          <a:ext cx="5676900" cy="6477000"/>
        </p:xfrm>
        <a:graphic>
          <a:graphicData uri="http://schemas.openxmlformats.org/drawingml/2006/table">
            <a:tbl>
              <a:tblPr firstRow="1" bandRow="1">
                <a:tableStyleId>{5940675A-B579-460E-94D1-54222C63F5DA}</a:tableStyleId>
              </a:tblPr>
              <a:tblGrid>
                <a:gridCol w="838200">
                  <a:extLst>
                    <a:ext uri="{9D8B030D-6E8A-4147-A177-3AD203B41FA5}">
                      <a16:colId xmlns:a16="http://schemas.microsoft.com/office/drawing/2014/main" val="2269700023"/>
                    </a:ext>
                  </a:extLst>
                </a:gridCol>
                <a:gridCol w="838200">
                  <a:extLst>
                    <a:ext uri="{9D8B030D-6E8A-4147-A177-3AD203B41FA5}">
                      <a16:colId xmlns:a16="http://schemas.microsoft.com/office/drawing/2014/main" val="2600881355"/>
                    </a:ext>
                  </a:extLst>
                </a:gridCol>
                <a:gridCol w="1009650">
                  <a:extLst>
                    <a:ext uri="{9D8B030D-6E8A-4147-A177-3AD203B41FA5}">
                      <a16:colId xmlns:a16="http://schemas.microsoft.com/office/drawing/2014/main" val="3000739138"/>
                    </a:ext>
                  </a:extLst>
                </a:gridCol>
                <a:gridCol w="1855470">
                  <a:extLst>
                    <a:ext uri="{9D8B030D-6E8A-4147-A177-3AD203B41FA5}">
                      <a16:colId xmlns:a16="http://schemas.microsoft.com/office/drawing/2014/main" val="3563417067"/>
                    </a:ext>
                  </a:extLst>
                </a:gridCol>
                <a:gridCol w="1135380">
                  <a:extLst>
                    <a:ext uri="{9D8B030D-6E8A-4147-A177-3AD203B41FA5}">
                      <a16:colId xmlns:a16="http://schemas.microsoft.com/office/drawing/2014/main" val="3731477815"/>
                    </a:ext>
                  </a:extLst>
                </a:gridCol>
              </a:tblGrid>
              <a:tr h="431800">
                <a:tc>
                  <a:txBody>
                    <a:bodyPr/>
                    <a:lstStyle/>
                    <a:p>
                      <a:pPr algn="ctr"/>
                      <a:r>
                        <a:rPr lang="en-GB" sz="1400" b="1" dirty="0"/>
                        <a:t>DATE</a:t>
                      </a:r>
                      <a:endParaRPr lang="fr-FR" sz="1400" b="1" dirty="0"/>
                    </a:p>
                  </a:txBody>
                  <a:tcPr/>
                </a:tc>
                <a:tc>
                  <a:txBody>
                    <a:bodyPr/>
                    <a:lstStyle/>
                    <a:p>
                      <a:pPr algn="ctr"/>
                      <a:r>
                        <a:rPr lang="en-GB" sz="1400" b="1" dirty="0"/>
                        <a:t>TIME</a:t>
                      </a:r>
                      <a:endParaRPr lang="fr-FR" sz="1400" b="1" dirty="0"/>
                    </a:p>
                  </a:txBody>
                  <a:tcPr/>
                </a:tc>
                <a:tc>
                  <a:txBody>
                    <a:bodyPr/>
                    <a:lstStyle/>
                    <a:p>
                      <a:pPr algn="ctr"/>
                      <a:r>
                        <a:rPr lang="en-GB" sz="1400" b="1" dirty="0"/>
                        <a:t>TEMP</a:t>
                      </a:r>
                      <a:endParaRPr lang="fr-FR" sz="1400" b="1" dirty="0"/>
                    </a:p>
                  </a:txBody>
                  <a:tcPr/>
                </a:tc>
                <a:tc>
                  <a:txBody>
                    <a:bodyPr/>
                    <a:lstStyle/>
                    <a:p>
                      <a:pPr algn="ctr"/>
                      <a:r>
                        <a:rPr lang="en-GB" sz="1400" b="1" dirty="0"/>
                        <a:t>NOTES</a:t>
                      </a:r>
                      <a:endParaRPr lang="fr-FR" sz="1400" b="1" dirty="0"/>
                    </a:p>
                  </a:txBody>
                  <a:tcPr/>
                </a:tc>
                <a:tc>
                  <a:txBody>
                    <a:bodyPr/>
                    <a:lstStyle/>
                    <a:p>
                      <a:pPr algn="ctr"/>
                      <a:r>
                        <a:rPr lang="en-GB" sz="1400" b="1" dirty="0"/>
                        <a:t>SIGNATURE</a:t>
                      </a:r>
                      <a:endParaRPr lang="fr-FR" sz="1400" b="1" dirty="0"/>
                    </a:p>
                  </a:txBody>
                  <a:tcPr/>
                </a:tc>
                <a:extLst>
                  <a:ext uri="{0D108BD9-81ED-4DB2-BD59-A6C34878D82A}">
                    <a16:rowId xmlns:a16="http://schemas.microsoft.com/office/drawing/2014/main" val="108765186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3329919"/>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504529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177325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95592866"/>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7475867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41188741"/>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95871869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2322608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0101841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45905755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52130002"/>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09308749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622784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035361114"/>
                  </a:ext>
                </a:extLst>
              </a:tr>
            </a:tbl>
          </a:graphicData>
        </a:graphic>
      </p:graphicFrame>
    </p:spTree>
    <p:extLst>
      <p:ext uri="{BB962C8B-B14F-4D97-AF65-F5344CB8AC3E}">
        <p14:creationId xmlns:p14="http://schemas.microsoft.com/office/powerpoint/2010/main" val="13054528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bas 4">
            <a:extLst>
              <a:ext uri="{FF2B5EF4-FFF2-40B4-BE49-F238E27FC236}">
                <a16:creationId xmlns:a16="http://schemas.microsoft.com/office/drawing/2014/main" id="{41995257-2040-428B-9AD4-2ABA4793B02C}"/>
              </a:ext>
            </a:extLst>
          </p:cNvPr>
          <p:cNvSpPr/>
          <p:nvPr/>
        </p:nvSpPr>
        <p:spPr>
          <a:xfrm>
            <a:off x="800089" y="685800"/>
            <a:ext cx="6172200" cy="1276350"/>
          </a:xfrm>
          <a:prstGeom prst="ellipse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3200" b="1" dirty="0"/>
              <a:t>TEMPERATURE LOG</a:t>
            </a:r>
            <a:endParaRPr lang="fr-FR" sz="3200" b="1" dirty="0"/>
          </a:p>
        </p:txBody>
      </p:sp>
      <p:sp>
        <p:nvSpPr>
          <p:cNvPr id="6" name="Rectangle 5">
            <a:extLst>
              <a:ext uri="{FF2B5EF4-FFF2-40B4-BE49-F238E27FC236}">
                <a16:creationId xmlns:a16="http://schemas.microsoft.com/office/drawing/2014/main" id="{D7E219EF-7E72-457C-84BB-6BDF70A4597B}"/>
              </a:ext>
            </a:extLst>
          </p:cNvPr>
          <p:cNvSpPr>
            <a:spLocks noChangeAspect="1"/>
          </p:cNvSpPr>
          <p:nvPr/>
        </p:nvSpPr>
        <p:spPr>
          <a:xfrm>
            <a:off x="866768" y="1962150"/>
            <a:ext cx="6012000" cy="495300"/>
          </a:xfrm>
          <a:prstGeom prst="rect">
            <a:avLst/>
          </a:prstGeom>
          <a:noFill/>
          <a:ln>
            <a:noFill/>
          </a:ln>
          <a:effectLst>
            <a:glow rad="101600">
              <a:schemeClr val="accent3">
                <a:satMod val="175000"/>
                <a:alpha val="1000"/>
              </a:schemeClr>
            </a:glow>
            <a:reflection blurRad="1117600" stA="29000" endPos="2000" dist="850900" dir="5400000" sy="-100000" algn="bl" rotWithShape="0"/>
            <a:softEdge rad="482600"/>
          </a:effectLst>
          <a:scene3d>
            <a:camera prst="perspectiveFront"/>
            <a:lightRig rig="threePt" dir="t"/>
          </a:scene3d>
          <a:sp3d z="69850"/>
        </p:spPr>
        <p:style>
          <a:lnRef idx="0">
            <a:scrgbClr r="0" g="0" b="0"/>
          </a:lnRef>
          <a:fillRef idx="0">
            <a:scrgbClr r="0" g="0" b="0"/>
          </a:fillRef>
          <a:effectRef idx="0">
            <a:scrgbClr r="0" g="0" b="0"/>
          </a:effectRef>
          <a:fontRef idx="minor">
            <a:schemeClr val="dk1"/>
          </a:fontRef>
        </p:style>
        <p:txBody>
          <a:bodyPr rtlCol="0" anchor="ctr"/>
          <a:lstStyle/>
          <a:p>
            <a:pPr algn="ctr"/>
            <a:r>
              <a:rPr lang="en-GB" b="1" dirty="0"/>
              <a:t>LOCATION / CONTENT / EQUIPMENT / TEMPER RANGE</a:t>
            </a:r>
            <a:endParaRPr lang="fr-FR" b="1" dirty="0"/>
          </a:p>
        </p:txBody>
      </p:sp>
      <p:graphicFrame>
        <p:nvGraphicFramePr>
          <p:cNvPr id="7" name="Tableau 7">
            <a:extLst>
              <a:ext uri="{FF2B5EF4-FFF2-40B4-BE49-F238E27FC236}">
                <a16:creationId xmlns:a16="http://schemas.microsoft.com/office/drawing/2014/main" id="{91090316-93F4-452B-BEAE-47AED3743C99}"/>
              </a:ext>
            </a:extLst>
          </p:cNvPr>
          <p:cNvGraphicFramePr>
            <a:graphicFrameLocks noGrp="1"/>
          </p:cNvGraphicFramePr>
          <p:nvPr/>
        </p:nvGraphicFramePr>
        <p:xfrm>
          <a:off x="1028700" y="2400300"/>
          <a:ext cx="5676900" cy="6477000"/>
        </p:xfrm>
        <a:graphic>
          <a:graphicData uri="http://schemas.openxmlformats.org/drawingml/2006/table">
            <a:tbl>
              <a:tblPr firstRow="1" bandRow="1">
                <a:tableStyleId>{5940675A-B579-460E-94D1-54222C63F5DA}</a:tableStyleId>
              </a:tblPr>
              <a:tblGrid>
                <a:gridCol w="838200">
                  <a:extLst>
                    <a:ext uri="{9D8B030D-6E8A-4147-A177-3AD203B41FA5}">
                      <a16:colId xmlns:a16="http://schemas.microsoft.com/office/drawing/2014/main" val="2269700023"/>
                    </a:ext>
                  </a:extLst>
                </a:gridCol>
                <a:gridCol w="838200">
                  <a:extLst>
                    <a:ext uri="{9D8B030D-6E8A-4147-A177-3AD203B41FA5}">
                      <a16:colId xmlns:a16="http://schemas.microsoft.com/office/drawing/2014/main" val="2600881355"/>
                    </a:ext>
                  </a:extLst>
                </a:gridCol>
                <a:gridCol w="1009650">
                  <a:extLst>
                    <a:ext uri="{9D8B030D-6E8A-4147-A177-3AD203B41FA5}">
                      <a16:colId xmlns:a16="http://schemas.microsoft.com/office/drawing/2014/main" val="3000739138"/>
                    </a:ext>
                  </a:extLst>
                </a:gridCol>
                <a:gridCol w="1855470">
                  <a:extLst>
                    <a:ext uri="{9D8B030D-6E8A-4147-A177-3AD203B41FA5}">
                      <a16:colId xmlns:a16="http://schemas.microsoft.com/office/drawing/2014/main" val="3563417067"/>
                    </a:ext>
                  </a:extLst>
                </a:gridCol>
                <a:gridCol w="1135380">
                  <a:extLst>
                    <a:ext uri="{9D8B030D-6E8A-4147-A177-3AD203B41FA5}">
                      <a16:colId xmlns:a16="http://schemas.microsoft.com/office/drawing/2014/main" val="3731477815"/>
                    </a:ext>
                  </a:extLst>
                </a:gridCol>
              </a:tblGrid>
              <a:tr h="431800">
                <a:tc>
                  <a:txBody>
                    <a:bodyPr/>
                    <a:lstStyle/>
                    <a:p>
                      <a:pPr algn="ctr"/>
                      <a:r>
                        <a:rPr lang="en-GB" sz="1400" b="1" dirty="0"/>
                        <a:t>DATE</a:t>
                      </a:r>
                      <a:endParaRPr lang="fr-FR" sz="1400" b="1" dirty="0"/>
                    </a:p>
                  </a:txBody>
                  <a:tcPr/>
                </a:tc>
                <a:tc>
                  <a:txBody>
                    <a:bodyPr/>
                    <a:lstStyle/>
                    <a:p>
                      <a:pPr algn="ctr"/>
                      <a:r>
                        <a:rPr lang="en-GB" sz="1400" b="1" dirty="0"/>
                        <a:t>TIME</a:t>
                      </a:r>
                      <a:endParaRPr lang="fr-FR" sz="1400" b="1" dirty="0"/>
                    </a:p>
                  </a:txBody>
                  <a:tcPr/>
                </a:tc>
                <a:tc>
                  <a:txBody>
                    <a:bodyPr/>
                    <a:lstStyle/>
                    <a:p>
                      <a:pPr algn="ctr"/>
                      <a:r>
                        <a:rPr lang="en-GB" sz="1400" b="1" dirty="0"/>
                        <a:t>TEMP</a:t>
                      </a:r>
                      <a:endParaRPr lang="fr-FR" sz="1400" b="1" dirty="0"/>
                    </a:p>
                  </a:txBody>
                  <a:tcPr/>
                </a:tc>
                <a:tc>
                  <a:txBody>
                    <a:bodyPr/>
                    <a:lstStyle/>
                    <a:p>
                      <a:pPr algn="ctr"/>
                      <a:r>
                        <a:rPr lang="en-GB" sz="1400" b="1" dirty="0"/>
                        <a:t>NOTES</a:t>
                      </a:r>
                      <a:endParaRPr lang="fr-FR" sz="1400" b="1" dirty="0"/>
                    </a:p>
                  </a:txBody>
                  <a:tcPr/>
                </a:tc>
                <a:tc>
                  <a:txBody>
                    <a:bodyPr/>
                    <a:lstStyle/>
                    <a:p>
                      <a:pPr algn="ctr"/>
                      <a:r>
                        <a:rPr lang="en-GB" sz="1400" b="1" dirty="0"/>
                        <a:t>SIGNATURE</a:t>
                      </a:r>
                      <a:endParaRPr lang="fr-FR" sz="1400" b="1" dirty="0"/>
                    </a:p>
                  </a:txBody>
                  <a:tcPr/>
                </a:tc>
                <a:extLst>
                  <a:ext uri="{0D108BD9-81ED-4DB2-BD59-A6C34878D82A}">
                    <a16:rowId xmlns:a16="http://schemas.microsoft.com/office/drawing/2014/main" val="108765186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3329919"/>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504529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177325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95592866"/>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7475867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41188741"/>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95871869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2322608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0101841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45905755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52130002"/>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09308749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622784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035361114"/>
                  </a:ext>
                </a:extLst>
              </a:tr>
            </a:tbl>
          </a:graphicData>
        </a:graphic>
      </p:graphicFrame>
    </p:spTree>
    <p:extLst>
      <p:ext uri="{BB962C8B-B14F-4D97-AF65-F5344CB8AC3E}">
        <p14:creationId xmlns:p14="http://schemas.microsoft.com/office/powerpoint/2010/main" val="13980995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bas 4">
            <a:extLst>
              <a:ext uri="{FF2B5EF4-FFF2-40B4-BE49-F238E27FC236}">
                <a16:creationId xmlns:a16="http://schemas.microsoft.com/office/drawing/2014/main" id="{41995257-2040-428B-9AD4-2ABA4793B02C}"/>
              </a:ext>
            </a:extLst>
          </p:cNvPr>
          <p:cNvSpPr/>
          <p:nvPr/>
        </p:nvSpPr>
        <p:spPr>
          <a:xfrm>
            <a:off x="800089" y="685800"/>
            <a:ext cx="6172200" cy="1276350"/>
          </a:xfrm>
          <a:prstGeom prst="ellipse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3200" b="1" dirty="0"/>
              <a:t>TEMPERATURE LOG</a:t>
            </a:r>
            <a:endParaRPr lang="fr-FR" sz="3200" b="1" dirty="0"/>
          </a:p>
        </p:txBody>
      </p:sp>
      <p:sp>
        <p:nvSpPr>
          <p:cNvPr id="6" name="Rectangle 5">
            <a:extLst>
              <a:ext uri="{FF2B5EF4-FFF2-40B4-BE49-F238E27FC236}">
                <a16:creationId xmlns:a16="http://schemas.microsoft.com/office/drawing/2014/main" id="{D7E219EF-7E72-457C-84BB-6BDF70A4597B}"/>
              </a:ext>
            </a:extLst>
          </p:cNvPr>
          <p:cNvSpPr>
            <a:spLocks noChangeAspect="1"/>
          </p:cNvSpPr>
          <p:nvPr/>
        </p:nvSpPr>
        <p:spPr>
          <a:xfrm>
            <a:off x="866768" y="1962150"/>
            <a:ext cx="6012000" cy="495300"/>
          </a:xfrm>
          <a:prstGeom prst="rect">
            <a:avLst/>
          </a:prstGeom>
          <a:noFill/>
          <a:ln>
            <a:noFill/>
          </a:ln>
          <a:effectLst>
            <a:glow rad="101600">
              <a:schemeClr val="accent3">
                <a:satMod val="175000"/>
                <a:alpha val="1000"/>
              </a:schemeClr>
            </a:glow>
            <a:reflection blurRad="1117600" stA="29000" endPos="2000" dist="850900" dir="5400000" sy="-100000" algn="bl" rotWithShape="0"/>
            <a:softEdge rad="482600"/>
          </a:effectLst>
          <a:scene3d>
            <a:camera prst="perspectiveFront"/>
            <a:lightRig rig="threePt" dir="t"/>
          </a:scene3d>
          <a:sp3d z="69850"/>
        </p:spPr>
        <p:style>
          <a:lnRef idx="0">
            <a:scrgbClr r="0" g="0" b="0"/>
          </a:lnRef>
          <a:fillRef idx="0">
            <a:scrgbClr r="0" g="0" b="0"/>
          </a:fillRef>
          <a:effectRef idx="0">
            <a:scrgbClr r="0" g="0" b="0"/>
          </a:effectRef>
          <a:fontRef idx="minor">
            <a:schemeClr val="dk1"/>
          </a:fontRef>
        </p:style>
        <p:txBody>
          <a:bodyPr rtlCol="0" anchor="ctr"/>
          <a:lstStyle/>
          <a:p>
            <a:pPr algn="ctr"/>
            <a:r>
              <a:rPr lang="en-GB" b="1" dirty="0"/>
              <a:t>LOCATION / CONTENT / EQUIPMENT / TEMPER RANGE</a:t>
            </a:r>
            <a:endParaRPr lang="fr-FR" b="1" dirty="0"/>
          </a:p>
        </p:txBody>
      </p:sp>
      <p:graphicFrame>
        <p:nvGraphicFramePr>
          <p:cNvPr id="7" name="Tableau 7">
            <a:extLst>
              <a:ext uri="{FF2B5EF4-FFF2-40B4-BE49-F238E27FC236}">
                <a16:creationId xmlns:a16="http://schemas.microsoft.com/office/drawing/2014/main" id="{91090316-93F4-452B-BEAE-47AED3743C99}"/>
              </a:ext>
            </a:extLst>
          </p:cNvPr>
          <p:cNvGraphicFramePr>
            <a:graphicFrameLocks noGrp="1"/>
          </p:cNvGraphicFramePr>
          <p:nvPr/>
        </p:nvGraphicFramePr>
        <p:xfrm>
          <a:off x="1028700" y="2400300"/>
          <a:ext cx="5676900" cy="6477000"/>
        </p:xfrm>
        <a:graphic>
          <a:graphicData uri="http://schemas.openxmlformats.org/drawingml/2006/table">
            <a:tbl>
              <a:tblPr firstRow="1" bandRow="1">
                <a:tableStyleId>{5940675A-B579-460E-94D1-54222C63F5DA}</a:tableStyleId>
              </a:tblPr>
              <a:tblGrid>
                <a:gridCol w="838200">
                  <a:extLst>
                    <a:ext uri="{9D8B030D-6E8A-4147-A177-3AD203B41FA5}">
                      <a16:colId xmlns:a16="http://schemas.microsoft.com/office/drawing/2014/main" val="2269700023"/>
                    </a:ext>
                  </a:extLst>
                </a:gridCol>
                <a:gridCol w="838200">
                  <a:extLst>
                    <a:ext uri="{9D8B030D-6E8A-4147-A177-3AD203B41FA5}">
                      <a16:colId xmlns:a16="http://schemas.microsoft.com/office/drawing/2014/main" val="2600881355"/>
                    </a:ext>
                  </a:extLst>
                </a:gridCol>
                <a:gridCol w="1009650">
                  <a:extLst>
                    <a:ext uri="{9D8B030D-6E8A-4147-A177-3AD203B41FA5}">
                      <a16:colId xmlns:a16="http://schemas.microsoft.com/office/drawing/2014/main" val="3000739138"/>
                    </a:ext>
                  </a:extLst>
                </a:gridCol>
                <a:gridCol w="1855470">
                  <a:extLst>
                    <a:ext uri="{9D8B030D-6E8A-4147-A177-3AD203B41FA5}">
                      <a16:colId xmlns:a16="http://schemas.microsoft.com/office/drawing/2014/main" val="3563417067"/>
                    </a:ext>
                  </a:extLst>
                </a:gridCol>
                <a:gridCol w="1135380">
                  <a:extLst>
                    <a:ext uri="{9D8B030D-6E8A-4147-A177-3AD203B41FA5}">
                      <a16:colId xmlns:a16="http://schemas.microsoft.com/office/drawing/2014/main" val="3731477815"/>
                    </a:ext>
                  </a:extLst>
                </a:gridCol>
              </a:tblGrid>
              <a:tr h="431800">
                <a:tc>
                  <a:txBody>
                    <a:bodyPr/>
                    <a:lstStyle/>
                    <a:p>
                      <a:pPr algn="ctr"/>
                      <a:r>
                        <a:rPr lang="en-GB" sz="1400" b="1" dirty="0"/>
                        <a:t>DATE</a:t>
                      </a:r>
                      <a:endParaRPr lang="fr-FR" sz="1400" b="1" dirty="0"/>
                    </a:p>
                  </a:txBody>
                  <a:tcPr/>
                </a:tc>
                <a:tc>
                  <a:txBody>
                    <a:bodyPr/>
                    <a:lstStyle/>
                    <a:p>
                      <a:pPr algn="ctr"/>
                      <a:r>
                        <a:rPr lang="en-GB" sz="1400" b="1" dirty="0"/>
                        <a:t>TIME</a:t>
                      </a:r>
                      <a:endParaRPr lang="fr-FR" sz="1400" b="1" dirty="0"/>
                    </a:p>
                  </a:txBody>
                  <a:tcPr/>
                </a:tc>
                <a:tc>
                  <a:txBody>
                    <a:bodyPr/>
                    <a:lstStyle/>
                    <a:p>
                      <a:pPr algn="ctr"/>
                      <a:r>
                        <a:rPr lang="en-GB" sz="1400" b="1" dirty="0"/>
                        <a:t>TEMP</a:t>
                      </a:r>
                      <a:endParaRPr lang="fr-FR" sz="1400" b="1" dirty="0"/>
                    </a:p>
                  </a:txBody>
                  <a:tcPr/>
                </a:tc>
                <a:tc>
                  <a:txBody>
                    <a:bodyPr/>
                    <a:lstStyle/>
                    <a:p>
                      <a:pPr algn="ctr"/>
                      <a:r>
                        <a:rPr lang="en-GB" sz="1400" b="1" dirty="0"/>
                        <a:t>NOTES</a:t>
                      </a:r>
                      <a:endParaRPr lang="fr-FR" sz="1400" b="1" dirty="0"/>
                    </a:p>
                  </a:txBody>
                  <a:tcPr/>
                </a:tc>
                <a:tc>
                  <a:txBody>
                    <a:bodyPr/>
                    <a:lstStyle/>
                    <a:p>
                      <a:pPr algn="ctr"/>
                      <a:r>
                        <a:rPr lang="en-GB" sz="1400" b="1" dirty="0"/>
                        <a:t>SIGNATURE</a:t>
                      </a:r>
                      <a:endParaRPr lang="fr-FR" sz="1400" b="1" dirty="0"/>
                    </a:p>
                  </a:txBody>
                  <a:tcPr/>
                </a:tc>
                <a:extLst>
                  <a:ext uri="{0D108BD9-81ED-4DB2-BD59-A6C34878D82A}">
                    <a16:rowId xmlns:a16="http://schemas.microsoft.com/office/drawing/2014/main" val="108765186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3329919"/>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504529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177325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95592866"/>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7475867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41188741"/>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95871869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2322608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0101841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45905755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52130002"/>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09308749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622784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035361114"/>
                  </a:ext>
                </a:extLst>
              </a:tr>
            </a:tbl>
          </a:graphicData>
        </a:graphic>
      </p:graphicFrame>
    </p:spTree>
    <p:extLst>
      <p:ext uri="{BB962C8B-B14F-4D97-AF65-F5344CB8AC3E}">
        <p14:creationId xmlns:p14="http://schemas.microsoft.com/office/powerpoint/2010/main" val="28006806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 12">
            <a:extLst>
              <a:ext uri="{FF2B5EF4-FFF2-40B4-BE49-F238E27FC236}">
                <a16:creationId xmlns:a16="http://schemas.microsoft.com/office/drawing/2014/main" id="{E9D1BB27-1925-44AB-80E8-8F7EA828A3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4172"/>
            <a:ext cx="7772400" cy="10054456"/>
          </a:xfrm>
          <a:prstGeom prst="rect">
            <a:avLst/>
          </a:prstGeom>
        </p:spPr>
      </p:pic>
      <p:pic>
        <p:nvPicPr>
          <p:cNvPr id="14" name="Image 13">
            <a:extLst>
              <a:ext uri="{FF2B5EF4-FFF2-40B4-BE49-F238E27FC236}">
                <a16:creationId xmlns:a16="http://schemas.microsoft.com/office/drawing/2014/main" id="{DE1EE9CD-38CD-00C3-CE39-95B9D30567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2833" y="777295"/>
            <a:ext cx="2682240" cy="2092958"/>
          </a:xfrm>
          <a:prstGeom prst="rect">
            <a:avLst/>
          </a:prstGeom>
        </p:spPr>
      </p:pic>
      <p:graphicFrame>
        <p:nvGraphicFramePr>
          <p:cNvPr id="15" name="Tableau 13">
            <a:extLst>
              <a:ext uri="{FF2B5EF4-FFF2-40B4-BE49-F238E27FC236}">
                <a16:creationId xmlns:a16="http://schemas.microsoft.com/office/drawing/2014/main" id="{D9638448-E3BA-A320-C2CE-83EC9BBB5562}"/>
              </a:ext>
            </a:extLst>
          </p:cNvPr>
          <p:cNvGraphicFramePr>
            <a:graphicFrameLocks noGrp="1"/>
          </p:cNvGraphicFramePr>
          <p:nvPr/>
        </p:nvGraphicFramePr>
        <p:xfrm>
          <a:off x="797560" y="1025306"/>
          <a:ext cx="6289040" cy="1510458"/>
        </p:xfrm>
        <a:graphic>
          <a:graphicData uri="http://schemas.openxmlformats.org/drawingml/2006/table">
            <a:tbl>
              <a:tblPr firstRow="1" bandRow="1">
                <a:tableStyleId>{2D5ABB26-0587-4C30-8999-92F81FD0307C}</a:tableStyleId>
              </a:tblPr>
              <a:tblGrid>
                <a:gridCol w="6289040">
                  <a:extLst>
                    <a:ext uri="{9D8B030D-6E8A-4147-A177-3AD203B41FA5}">
                      <a16:colId xmlns:a16="http://schemas.microsoft.com/office/drawing/2014/main" val="2033729793"/>
                    </a:ext>
                  </a:extLst>
                </a:gridCol>
              </a:tblGrid>
              <a:tr h="1510458">
                <a:tc>
                  <a:txBody>
                    <a:bodyPr/>
                    <a:lstStyle/>
                    <a:p>
                      <a:endParaRPr lang="en-US" sz="3200" b="1" spc="-114" dirty="0">
                        <a:solidFill>
                          <a:schemeClr val="tx1">
                            <a:lumMod val="95000"/>
                            <a:lumOff val="5000"/>
                          </a:schemeClr>
                        </a:solidFill>
                      </a:endParaRPr>
                    </a:p>
                    <a:p>
                      <a:r>
                        <a:rPr lang="en-US" sz="3200" b="1" spc="-114" dirty="0">
                          <a:solidFill>
                            <a:schemeClr val="tx1">
                              <a:lumMod val="95000"/>
                              <a:lumOff val="5000"/>
                            </a:schemeClr>
                          </a:solidFill>
                        </a:rPr>
                        <a:t>COPYRIGHT </a:t>
                      </a:r>
                      <a:r>
                        <a:rPr lang="en-US" sz="3200" b="1" spc="-158" dirty="0">
                          <a:solidFill>
                            <a:schemeClr val="tx1">
                              <a:lumMod val="95000"/>
                              <a:lumOff val="5000"/>
                            </a:schemeClr>
                          </a:solidFill>
                        </a:rPr>
                        <a:t>                    </a:t>
                      </a:r>
                      <a:r>
                        <a:rPr lang="en-US" sz="3200" b="1" spc="44" dirty="0">
                          <a:solidFill>
                            <a:schemeClr val="tx1">
                              <a:lumMod val="95000"/>
                              <a:lumOff val="5000"/>
                            </a:schemeClr>
                          </a:solidFill>
                        </a:rPr>
                        <a:t>          2022 </a:t>
                      </a:r>
                      <a:r>
                        <a:rPr lang="en-US" sz="3200" b="1" spc="-114" dirty="0">
                          <a:solidFill>
                            <a:schemeClr val="tx1">
                              <a:lumMod val="95000"/>
                              <a:lumOff val="5000"/>
                            </a:schemeClr>
                          </a:solidFill>
                        </a:rPr>
                        <a:t>BY</a:t>
                      </a:r>
                      <a:endParaRPr lang="fr-FR" sz="2800" dirty="0"/>
                    </a:p>
                  </a:txBody>
                  <a:tcPr/>
                </a:tc>
                <a:extLst>
                  <a:ext uri="{0D108BD9-81ED-4DB2-BD59-A6C34878D82A}">
                    <a16:rowId xmlns:a16="http://schemas.microsoft.com/office/drawing/2014/main" val="154432523"/>
                  </a:ext>
                </a:extLst>
              </a:tr>
            </a:tbl>
          </a:graphicData>
        </a:graphic>
      </p:graphicFrame>
      <p:graphicFrame>
        <p:nvGraphicFramePr>
          <p:cNvPr id="17" name="Tableau 14">
            <a:extLst>
              <a:ext uri="{FF2B5EF4-FFF2-40B4-BE49-F238E27FC236}">
                <a16:creationId xmlns:a16="http://schemas.microsoft.com/office/drawing/2014/main" id="{F3EEACDB-9491-B4CE-AAE2-2B90D18A10C0}"/>
              </a:ext>
            </a:extLst>
          </p:cNvPr>
          <p:cNvGraphicFramePr>
            <a:graphicFrameLocks noGrp="1"/>
          </p:cNvGraphicFramePr>
          <p:nvPr/>
        </p:nvGraphicFramePr>
        <p:xfrm>
          <a:off x="713740" y="4030353"/>
          <a:ext cx="6344920" cy="5516880"/>
        </p:xfrm>
        <a:graphic>
          <a:graphicData uri="http://schemas.openxmlformats.org/drawingml/2006/table">
            <a:tbl>
              <a:tblPr firstRow="1" bandRow="1">
                <a:tableStyleId>{2D5ABB26-0587-4C30-8999-92F81FD0307C}</a:tableStyleId>
              </a:tblPr>
              <a:tblGrid>
                <a:gridCol w="6344920">
                  <a:extLst>
                    <a:ext uri="{9D8B030D-6E8A-4147-A177-3AD203B41FA5}">
                      <a16:colId xmlns:a16="http://schemas.microsoft.com/office/drawing/2014/main" val="3512070811"/>
                    </a:ext>
                  </a:extLst>
                </a:gridCol>
              </a:tblGrid>
              <a:tr h="4991651">
                <a:tc>
                  <a:txBody>
                    <a:bodyPr/>
                    <a:lstStyle/>
                    <a:p>
                      <a:pPr algn="ctr"/>
                      <a:r>
                        <a:rPr lang="en-US" sz="3600" b="1" spc="-144" dirty="0">
                          <a:solidFill>
                            <a:schemeClr val="tx1">
                              <a:lumMod val="95000"/>
                              <a:lumOff val="5000"/>
                            </a:schemeClr>
                          </a:solidFill>
                        </a:rPr>
                        <a:t>ALL RIGHTS RESERVED</a:t>
                      </a:r>
                    </a:p>
                    <a:p>
                      <a:pPr algn="ctr"/>
                      <a:r>
                        <a:rPr lang="en-US" sz="3200" b="1" spc="-144" dirty="0">
                          <a:solidFill>
                            <a:schemeClr val="tx1">
                              <a:lumMod val="95000"/>
                              <a:lumOff val="5000"/>
                            </a:schemeClr>
                          </a:solidFill>
                        </a:rPr>
                        <a:t>THIS BOOK OR ANY  PORTION THEORY OF MY NOT BE REPRODUCED IN ANY  FORM  OR IN ANY MANNER WHATSOEVER WITHOUT EXPRESS WRITTEN PERMISSION OF THE PUBLISHER EXCEPT FOR THE YSE OF BRIEF QUOTATIONS IN A BOOK REVIEW.</a:t>
                      </a:r>
                    </a:p>
                    <a:p>
                      <a:pPr algn="ctr"/>
                      <a:r>
                        <a:rPr lang="en-US" sz="3200" b="1" spc="-144" dirty="0">
                          <a:solidFill>
                            <a:schemeClr val="tx1">
                              <a:lumMod val="95000"/>
                              <a:lumOff val="5000"/>
                            </a:schemeClr>
                          </a:solidFill>
                        </a:rPr>
                        <a:t>WE HOPE  WE CAN GET POSITIVE FEEDBACK FROM YOU ON OUR ON AMAZON</a:t>
                      </a:r>
                      <a:endParaRPr lang="en-US" sz="3200" b="1" spc="-144" dirty="0">
                        <a:solidFill>
                          <a:schemeClr val="tx1">
                            <a:lumMod val="95000"/>
                            <a:lumOff val="5000"/>
                          </a:schemeClr>
                        </a:solidFill>
                        <a:latin typeface="Copperplate Gothic Bold" panose="020E0705020206020404" pitchFamily="34" charset="0"/>
                        <a:cs typeface="Aharoni" panose="02010803020104030203" pitchFamily="2" charset="-79"/>
                      </a:endParaRPr>
                    </a:p>
                  </a:txBody>
                  <a:tcPr/>
                </a:tc>
                <a:extLst>
                  <a:ext uri="{0D108BD9-81ED-4DB2-BD59-A6C34878D82A}">
                    <a16:rowId xmlns:a16="http://schemas.microsoft.com/office/drawing/2014/main" val="1692352298"/>
                  </a:ext>
                </a:extLst>
              </a:tr>
            </a:tbl>
          </a:graphicData>
        </a:graphic>
      </p:graphicFrame>
      <p:graphicFrame>
        <p:nvGraphicFramePr>
          <p:cNvPr id="18" name="Tableau 15">
            <a:extLst>
              <a:ext uri="{FF2B5EF4-FFF2-40B4-BE49-F238E27FC236}">
                <a16:creationId xmlns:a16="http://schemas.microsoft.com/office/drawing/2014/main" id="{E5E7641C-12DC-B52B-B870-F3A00E7787F4}"/>
              </a:ext>
            </a:extLst>
          </p:cNvPr>
          <p:cNvGraphicFramePr>
            <a:graphicFrameLocks noGrp="1"/>
          </p:cNvGraphicFramePr>
          <p:nvPr/>
        </p:nvGraphicFramePr>
        <p:xfrm>
          <a:off x="797560" y="2519895"/>
          <a:ext cx="6289040" cy="1371600"/>
        </p:xfrm>
        <a:graphic>
          <a:graphicData uri="http://schemas.openxmlformats.org/drawingml/2006/table">
            <a:tbl>
              <a:tblPr firstRow="1" bandRow="1">
                <a:tableStyleId>{5940675A-B579-460E-94D1-54222C63F5DA}</a:tableStyleId>
              </a:tblPr>
              <a:tblGrid>
                <a:gridCol w="6289040">
                  <a:extLst>
                    <a:ext uri="{9D8B030D-6E8A-4147-A177-3AD203B41FA5}">
                      <a16:colId xmlns:a16="http://schemas.microsoft.com/office/drawing/2014/main" val="4023197785"/>
                    </a:ext>
                  </a:extLst>
                </a:gridCol>
              </a:tblGrid>
              <a:tr h="1371600">
                <a:tc>
                  <a:txBody>
                    <a:bodyPr/>
                    <a:lstStyle/>
                    <a:p>
                      <a:pPr marL="0" marR="0" lvl="0" indent="0" algn="ctr" defTabSz="582930" rtl="0" eaLnBrk="1" fontAlgn="auto" latinLnBrk="0" hangingPunct="1">
                        <a:lnSpc>
                          <a:spcPct val="100000"/>
                        </a:lnSpc>
                        <a:spcBef>
                          <a:spcPts val="0"/>
                        </a:spcBef>
                        <a:spcAft>
                          <a:spcPts val="0"/>
                        </a:spcAft>
                        <a:buClrTx/>
                        <a:buSzTx/>
                        <a:buFontTx/>
                        <a:buNone/>
                        <a:tabLst/>
                        <a:defRPr/>
                      </a:pPr>
                      <a:endParaRPr lang="fr-FR" sz="3200" b="0" dirty="0">
                        <a:solidFill>
                          <a:schemeClr val="tx1"/>
                        </a:solidFill>
                      </a:endParaRPr>
                    </a:p>
                  </a:txBody>
                  <a:tcPr/>
                </a:tc>
                <a:extLst>
                  <a:ext uri="{0D108BD9-81ED-4DB2-BD59-A6C34878D82A}">
                    <a16:rowId xmlns:a16="http://schemas.microsoft.com/office/drawing/2014/main" val="847157724"/>
                  </a:ext>
                </a:extLst>
              </a:tr>
            </a:tbl>
          </a:graphicData>
        </a:graphic>
      </p:graphicFrame>
    </p:spTree>
    <p:extLst>
      <p:ext uri="{BB962C8B-B14F-4D97-AF65-F5344CB8AC3E}">
        <p14:creationId xmlns:p14="http://schemas.microsoft.com/office/powerpoint/2010/main" val="42939427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bas 4">
            <a:extLst>
              <a:ext uri="{FF2B5EF4-FFF2-40B4-BE49-F238E27FC236}">
                <a16:creationId xmlns:a16="http://schemas.microsoft.com/office/drawing/2014/main" id="{41995257-2040-428B-9AD4-2ABA4793B02C}"/>
              </a:ext>
            </a:extLst>
          </p:cNvPr>
          <p:cNvSpPr/>
          <p:nvPr/>
        </p:nvSpPr>
        <p:spPr>
          <a:xfrm>
            <a:off x="800089" y="685800"/>
            <a:ext cx="6172200" cy="1276350"/>
          </a:xfrm>
          <a:prstGeom prst="ellipse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3200" b="1" dirty="0"/>
              <a:t>TEMPERATURE LOG</a:t>
            </a:r>
            <a:endParaRPr lang="fr-FR" sz="3200" b="1" dirty="0"/>
          </a:p>
        </p:txBody>
      </p:sp>
      <p:sp>
        <p:nvSpPr>
          <p:cNvPr id="6" name="Rectangle 5">
            <a:extLst>
              <a:ext uri="{FF2B5EF4-FFF2-40B4-BE49-F238E27FC236}">
                <a16:creationId xmlns:a16="http://schemas.microsoft.com/office/drawing/2014/main" id="{D7E219EF-7E72-457C-84BB-6BDF70A4597B}"/>
              </a:ext>
            </a:extLst>
          </p:cNvPr>
          <p:cNvSpPr>
            <a:spLocks noChangeAspect="1"/>
          </p:cNvSpPr>
          <p:nvPr/>
        </p:nvSpPr>
        <p:spPr>
          <a:xfrm>
            <a:off x="866768" y="1962150"/>
            <a:ext cx="6012000" cy="495300"/>
          </a:xfrm>
          <a:prstGeom prst="rect">
            <a:avLst/>
          </a:prstGeom>
          <a:noFill/>
          <a:ln>
            <a:noFill/>
          </a:ln>
          <a:effectLst>
            <a:glow rad="101600">
              <a:schemeClr val="accent3">
                <a:satMod val="175000"/>
                <a:alpha val="1000"/>
              </a:schemeClr>
            </a:glow>
            <a:reflection blurRad="1117600" stA="29000" endPos="2000" dist="850900" dir="5400000" sy="-100000" algn="bl" rotWithShape="0"/>
            <a:softEdge rad="482600"/>
          </a:effectLst>
          <a:scene3d>
            <a:camera prst="perspectiveFront"/>
            <a:lightRig rig="threePt" dir="t"/>
          </a:scene3d>
          <a:sp3d z="69850"/>
        </p:spPr>
        <p:style>
          <a:lnRef idx="0">
            <a:scrgbClr r="0" g="0" b="0"/>
          </a:lnRef>
          <a:fillRef idx="0">
            <a:scrgbClr r="0" g="0" b="0"/>
          </a:fillRef>
          <a:effectRef idx="0">
            <a:scrgbClr r="0" g="0" b="0"/>
          </a:effectRef>
          <a:fontRef idx="minor">
            <a:schemeClr val="dk1"/>
          </a:fontRef>
        </p:style>
        <p:txBody>
          <a:bodyPr rtlCol="0" anchor="ctr"/>
          <a:lstStyle/>
          <a:p>
            <a:pPr algn="ctr"/>
            <a:r>
              <a:rPr lang="en-GB" b="1" dirty="0"/>
              <a:t>LOCATION / CONTENT / EQUIPMENT / TEMPER RANGE</a:t>
            </a:r>
            <a:endParaRPr lang="fr-FR" b="1" dirty="0"/>
          </a:p>
        </p:txBody>
      </p:sp>
      <p:graphicFrame>
        <p:nvGraphicFramePr>
          <p:cNvPr id="7" name="Tableau 7">
            <a:extLst>
              <a:ext uri="{FF2B5EF4-FFF2-40B4-BE49-F238E27FC236}">
                <a16:creationId xmlns:a16="http://schemas.microsoft.com/office/drawing/2014/main" id="{91090316-93F4-452B-BEAE-47AED3743C99}"/>
              </a:ext>
            </a:extLst>
          </p:cNvPr>
          <p:cNvGraphicFramePr>
            <a:graphicFrameLocks noGrp="1"/>
          </p:cNvGraphicFramePr>
          <p:nvPr/>
        </p:nvGraphicFramePr>
        <p:xfrm>
          <a:off x="1028700" y="2400300"/>
          <a:ext cx="5676900" cy="6477000"/>
        </p:xfrm>
        <a:graphic>
          <a:graphicData uri="http://schemas.openxmlformats.org/drawingml/2006/table">
            <a:tbl>
              <a:tblPr firstRow="1" bandRow="1">
                <a:tableStyleId>{5940675A-B579-460E-94D1-54222C63F5DA}</a:tableStyleId>
              </a:tblPr>
              <a:tblGrid>
                <a:gridCol w="838200">
                  <a:extLst>
                    <a:ext uri="{9D8B030D-6E8A-4147-A177-3AD203B41FA5}">
                      <a16:colId xmlns:a16="http://schemas.microsoft.com/office/drawing/2014/main" val="2269700023"/>
                    </a:ext>
                  </a:extLst>
                </a:gridCol>
                <a:gridCol w="838200">
                  <a:extLst>
                    <a:ext uri="{9D8B030D-6E8A-4147-A177-3AD203B41FA5}">
                      <a16:colId xmlns:a16="http://schemas.microsoft.com/office/drawing/2014/main" val="2600881355"/>
                    </a:ext>
                  </a:extLst>
                </a:gridCol>
                <a:gridCol w="1009650">
                  <a:extLst>
                    <a:ext uri="{9D8B030D-6E8A-4147-A177-3AD203B41FA5}">
                      <a16:colId xmlns:a16="http://schemas.microsoft.com/office/drawing/2014/main" val="3000739138"/>
                    </a:ext>
                  </a:extLst>
                </a:gridCol>
                <a:gridCol w="1855470">
                  <a:extLst>
                    <a:ext uri="{9D8B030D-6E8A-4147-A177-3AD203B41FA5}">
                      <a16:colId xmlns:a16="http://schemas.microsoft.com/office/drawing/2014/main" val="3563417067"/>
                    </a:ext>
                  </a:extLst>
                </a:gridCol>
                <a:gridCol w="1135380">
                  <a:extLst>
                    <a:ext uri="{9D8B030D-6E8A-4147-A177-3AD203B41FA5}">
                      <a16:colId xmlns:a16="http://schemas.microsoft.com/office/drawing/2014/main" val="3731477815"/>
                    </a:ext>
                  </a:extLst>
                </a:gridCol>
              </a:tblGrid>
              <a:tr h="431800">
                <a:tc>
                  <a:txBody>
                    <a:bodyPr/>
                    <a:lstStyle/>
                    <a:p>
                      <a:pPr algn="ctr"/>
                      <a:r>
                        <a:rPr lang="en-GB" sz="1400" b="1" dirty="0"/>
                        <a:t>DATE</a:t>
                      </a:r>
                      <a:endParaRPr lang="fr-FR" sz="1400" b="1" dirty="0"/>
                    </a:p>
                  </a:txBody>
                  <a:tcPr/>
                </a:tc>
                <a:tc>
                  <a:txBody>
                    <a:bodyPr/>
                    <a:lstStyle/>
                    <a:p>
                      <a:pPr algn="ctr"/>
                      <a:r>
                        <a:rPr lang="en-GB" sz="1400" b="1" dirty="0"/>
                        <a:t>TIME</a:t>
                      </a:r>
                      <a:endParaRPr lang="fr-FR" sz="1400" b="1" dirty="0"/>
                    </a:p>
                  </a:txBody>
                  <a:tcPr/>
                </a:tc>
                <a:tc>
                  <a:txBody>
                    <a:bodyPr/>
                    <a:lstStyle/>
                    <a:p>
                      <a:pPr algn="ctr"/>
                      <a:r>
                        <a:rPr lang="en-GB" sz="1400" b="1" dirty="0"/>
                        <a:t>TEMP</a:t>
                      </a:r>
                      <a:endParaRPr lang="fr-FR" sz="1400" b="1" dirty="0"/>
                    </a:p>
                  </a:txBody>
                  <a:tcPr/>
                </a:tc>
                <a:tc>
                  <a:txBody>
                    <a:bodyPr/>
                    <a:lstStyle/>
                    <a:p>
                      <a:pPr algn="ctr"/>
                      <a:r>
                        <a:rPr lang="en-GB" sz="1400" b="1" dirty="0"/>
                        <a:t>NOTES</a:t>
                      </a:r>
                      <a:endParaRPr lang="fr-FR" sz="1400" b="1" dirty="0"/>
                    </a:p>
                  </a:txBody>
                  <a:tcPr/>
                </a:tc>
                <a:tc>
                  <a:txBody>
                    <a:bodyPr/>
                    <a:lstStyle/>
                    <a:p>
                      <a:pPr algn="ctr"/>
                      <a:r>
                        <a:rPr lang="en-GB" sz="1400" b="1" dirty="0"/>
                        <a:t>SIGNATURE</a:t>
                      </a:r>
                      <a:endParaRPr lang="fr-FR" sz="1400" b="1" dirty="0"/>
                    </a:p>
                  </a:txBody>
                  <a:tcPr/>
                </a:tc>
                <a:extLst>
                  <a:ext uri="{0D108BD9-81ED-4DB2-BD59-A6C34878D82A}">
                    <a16:rowId xmlns:a16="http://schemas.microsoft.com/office/drawing/2014/main" val="108765186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3329919"/>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504529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177325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95592866"/>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7475867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41188741"/>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95871869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2322608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0101841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45905755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52130002"/>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09308749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622784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035361114"/>
                  </a:ext>
                </a:extLst>
              </a:tr>
            </a:tbl>
          </a:graphicData>
        </a:graphic>
      </p:graphicFrame>
    </p:spTree>
    <p:extLst>
      <p:ext uri="{BB962C8B-B14F-4D97-AF65-F5344CB8AC3E}">
        <p14:creationId xmlns:p14="http://schemas.microsoft.com/office/powerpoint/2010/main" val="13528203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bas 4">
            <a:extLst>
              <a:ext uri="{FF2B5EF4-FFF2-40B4-BE49-F238E27FC236}">
                <a16:creationId xmlns:a16="http://schemas.microsoft.com/office/drawing/2014/main" id="{41995257-2040-428B-9AD4-2ABA4793B02C}"/>
              </a:ext>
            </a:extLst>
          </p:cNvPr>
          <p:cNvSpPr/>
          <p:nvPr/>
        </p:nvSpPr>
        <p:spPr>
          <a:xfrm>
            <a:off x="800089" y="685800"/>
            <a:ext cx="6172200" cy="1276350"/>
          </a:xfrm>
          <a:prstGeom prst="ellipse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3200" b="1" dirty="0"/>
              <a:t>TEMPERATURE LOG</a:t>
            </a:r>
            <a:endParaRPr lang="fr-FR" sz="3200" b="1" dirty="0"/>
          </a:p>
        </p:txBody>
      </p:sp>
      <p:sp>
        <p:nvSpPr>
          <p:cNvPr id="6" name="Rectangle 5">
            <a:extLst>
              <a:ext uri="{FF2B5EF4-FFF2-40B4-BE49-F238E27FC236}">
                <a16:creationId xmlns:a16="http://schemas.microsoft.com/office/drawing/2014/main" id="{D7E219EF-7E72-457C-84BB-6BDF70A4597B}"/>
              </a:ext>
            </a:extLst>
          </p:cNvPr>
          <p:cNvSpPr>
            <a:spLocks noChangeAspect="1"/>
          </p:cNvSpPr>
          <p:nvPr/>
        </p:nvSpPr>
        <p:spPr>
          <a:xfrm>
            <a:off x="866768" y="1962150"/>
            <a:ext cx="6012000" cy="495300"/>
          </a:xfrm>
          <a:prstGeom prst="rect">
            <a:avLst/>
          </a:prstGeom>
          <a:noFill/>
          <a:ln>
            <a:noFill/>
          </a:ln>
          <a:effectLst>
            <a:glow rad="101600">
              <a:schemeClr val="accent3">
                <a:satMod val="175000"/>
                <a:alpha val="1000"/>
              </a:schemeClr>
            </a:glow>
            <a:reflection blurRad="1117600" stA="29000" endPos="2000" dist="850900" dir="5400000" sy="-100000" algn="bl" rotWithShape="0"/>
            <a:softEdge rad="482600"/>
          </a:effectLst>
          <a:scene3d>
            <a:camera prst="perspectiveFront"/>
            <a:lightRig rig="threePt" dir="t"/>
          </a:scene3d>
          <a:sp3d z="69850"/>
        </p:spPr>
        <p:style>
          <a:lnRef idx="0">
            <a:scrgbClr r="0" g="0" b="0"/>
          </a:lnRef>
          <a:fillRef idx="0">
            <a:scrgbClr r="0" g="0" b="0"/>
          </a:fillRef>
          <a:effectRef idx="0">
            <a:scrgbClr r="0" g="0" b="0"/>
          </a:effectRef>
          <a:fontRef idx="minor">
            <a:schemeClr val="dk1"/>
          </a:fontRef>
        </p:style>
        <p:txBody>
          <a:bodyPr rtlCol="0" anchor="ctr"/>
          <a:lstStyle/>
          <a:p>
            <a:pPr algn="ctr"/>
            <a:r>
              <a:rPr lang="en-GB" b="1" dirty="0"/>
              <a:t>LOCATION / CONTENT / EQUIPMENT / TEMPER RANGE</a:t>
            </a:r>
            <a:endParaRPr lang="fr-FR" b="1" dirty="0"/>
          </a:p>
        </p:txBody>
      </p:sp>
      <p:graphicFrame>
        <p:nvGraphicFramePr>
          <p:cNvPr id="7" name="Tableau 7">
            <a:extLst>
              <a:ext uri="{FF2B5EF4-FFF2-40B4-BE49-F238E27FC236}">
                <a16:creationId xmlns:a16="http://schemas.microsoft.com/office/drawing/2014/main" id="{91090316-93F4-452B-BEAE-47AED3743C99}"/>
              </a:ext>
            </a:extLst>
          </p:cNvPr>
          <p:cNvGraphicFramePr>
            <a:graphicFrameLocks noGrp="1"/>
          </p:cNvGraphicFramePr>
          <p:nvPr/>
        </p:nvGraphicFramePr>
        <p:xfrm>
          <a:off x="1028700" y="2400300"/>
          <a:ext cx="5676900" cy="6477000"/>
        </p:xfrm>
        <a:graphic>
          <a:graphicData uri="http://schemas.openxmlformats.org/drawingml/2006/table">
            <a:tbl>
              <a:tblPr firstRow="1" bandRow="1">
                <a:tableStyleId>{5940675A-B579-460E-94D1-54222C63F5DA}</a:tableStyleId>
              </a:tblPr>
              <a:tblGrid>
                <a:gridCol w="838200">
                  <a:extLst>
                    <a:ext uri="{9D8B030D-6E8A-4147-A177-3AD203B41FA5}">
                      <a16:colId xmlns:a16="http://schemas.microsoft.com/office/drawing/2014/main" val="2269700023"/>
                    </a:ext>
                  </a:extLst>
                </a:gridCol>
                <a:gridCol w="838200">
                  <a:extLst>
                    <a:ext uri="{9D8B030D-6E8A-4147-A177-3AD203B41FA5}">
                      <a16:colId xmlns:a16="http://schemas.microsoft.com/office/drawing/2014/main" val="2600881355"/>
                    </a:ext>
                  </a:extLst>
                </a:gridCol>
                <a:gridCol w="1009650">
                  <a:extLst>
                    <a:ext uri="{9D8B030D-6E8A-4147-A177-3AD203B41FA5}">
                      <a16:colId xmlns:a16="http://schemas.microsoft.com/office/drawing/2014/main" val="3000739138"/>
                    </a:ext>
                  </a:extLst>
                </a:gridCol>
                <a:gridCol w="1855470">
                  <a:extLst>
                    <a:ext uri="{9D8B030D-6E8A-4147-A177-3AD203B41FA5}">
                      <a16:colId xmlns:a16="http://schemas.microsoft.com/office/drawing/2014/main" val="3563417067"/>
                    </a:ext>
                  </a:extLst>
                </a:gridCol>
                <a:gridCol w="1135380">
                  <a:extLst>
                    <a:ext uri="{9D8B030D-6E8A-4147-A177-3AD203B41FA5}">
                      <a16:colId xmlns:a16="http://schemas.microsoft.com/office/drawing/2014/main" val="3731477815"/>
                    </a:ext>
                  </a:extLst>
                </a:gridCol>
              </a:tblGrid>
              <a:tr h="431800">
                <a:tc>
                  <a:txBody>
                    <a:bodyPr/>
                    <a:lstStyle/>
                    <a:p>
                      <a:pPr algn="ctr"/>
                      <a:r>
                        <a:rPr lang="en-GB" sz="1400" b="1" dirty="0"/>
                        <a:t>DATE</a:t>
                      </a:r>
                      <a:endParaRPr lang="fr-FR" sz="1400" b="1" dirty="0"/>
                    </a:p>
                  </a:txBody>
                  <a:tcPr/>
                </a:tc>
                <a:tc>
                  <a:txBody>
                    <a:bodyPr/>
                    <a:lstStyle/>
                    <a:p>
                      <a:pPr algn="ctr"/>
                      <a:r>
                        <a:rPr lang="en-GB" sz="1400" b="1" dirty="0"/>
                        <a:t>TIME</a:t>
                      </a:r>
                      <a:endParaRPr lang="fr-FR" sz="1400" b="1" dirty="0"/>
                    </a:p>
                  </a:txBody>
                  <a:tcPr/>
                </a:tc>
                <a:tc>
                  <a:txBody>
                    <a:bodyPr/>
                    <a:lstStyle/>
                    <a:p>
                      <a:pPr algn="ctr"/>
                      <a:r>
                        <a:rPr lang="en-GB" sz="1400" b="1" dirty="0"/>
                        <a:t>TEMP</a:t>
                      </a:r>
                      <a:endParaRPr lang="fr-FR" sz="1400" b="1" dirty="0"/>
                    </a:p>
                  </a:txBody>
                  <a:tcPr/>
                </a:tc>
                <a:tc>
                  <a:txBody>
                    <a:bodyPr/>
                    <a:lstStyle/>
                    <a:p>
                      <a:pPr algn="ctr"/>
                      <a:r>
                        <a:rPr lang="en-GB" sz="1400" b="1" dirty="0"/>
                        <a:t>NOTES</a:t>
                      </a:r>
                      <a:endParaRPr lang="fr-FR" sz="1400" b="1" dirty="0"/>
                    </a:p>
                  </a:txBody>
                  <a:tcPr/>
                </a:tc>
                <a:tc>
                  <a:txBody>
                    <a:bodyPr/>
                    <a:lstStyle/>
                    <a:p>
                      <a:pPr algn="ctr"/>
                      <a:r>
                        <a:rPr lang="en-GB" sz="1400" b="1" dirty="0"/>
                        <a:t>SIGNATURE</a:t>
                      </a:r>
                      <a:endParaRPr lang="fr-FR" sz="1400" b="1" dirty="0"/>
                    </a:p>
                  </a:txBody>
                  <a:tcPr/>
                </a:tc>
                <a:extLst>
                  <a:ext uri="{0D108BD9-81ED-4DB2-BD59-A6C34878D82A}">
                    <a16:rowId xmlns:a16="http://schemas.microsoft.com/office/drawing/2014/main" val="108765186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3329919"/>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504529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177325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95592866"/>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7475867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41188741"/>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95871869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2322608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0101841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45905755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52130002"/>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09308749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622784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035361114"/>
                  </a:ext>
                </a:extLst>
              </a:tr>
            </a:tbl>
          </a:graphicData>
        </a:graphic>
      </p:graphicFrame>
    </p:spTree>
    <p:extLst>
      <p:ext uri="{BB962C8B-B14F-4D97-AF65-F5344CB8AC3E}">
        <p14:creationId xmlns:p14="http://schemas.microsoft.com/office/powerpoint/2010/main" val="19966773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bas 4">
            <a:extLst>
              <a:ext uri="{FF2B5EF4-FFF2-40B4-BE49-F238E27FC236}">
                <a16:creationId xmlns:a16="http://schemas.microsoft.com/office/drawing/2014/main" id="{41995257-2040-428B-9AD4-2ABA4793B02C}"/>
              </a:ext>
            </a:extLst>
          </p:cNvPr>
          <p:cNvSpPr/>
          <p:nvPr/>
        </p:nvSpPr>
        <p:spPr>
          <a:xfrm>
            <a:off x="800089" y="685800"/>
            <a:ext cx="6172200" cy="1276350"/>
          </a:xfrm>
          <a:prstGeom prst="ellipse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3200" b="1" dirty="0"/>
              <a:t>TEMPERATURE LOG</a:t>
            </a:r>
            <a:endParaRPr lang="fr-FR" sz="3200" b="1" dirty="0"/>
          </a:p>
        </p:txBody>
      </p:sp>
      <p:sp>
        <p:nvSpPr>
          <p:cNvPr id="6" name="Rectangle 5">
            <a:extLst>
              <a:ext uri="{FF2B5EF4-FFF2-40B4-BE49-F238E27FC236}">
                <a16:creationId xmlns:a16="http://schemas.microsoft.com/office/drawing/2014/main" id="{D7E219EF-7E72-457C-84BB-6BDF70A4597B}"/>
              </a:ext>
            </a:extLst>
          </p:cNvPr>
          <p:cNvSpPr>
            <a:spLocks noChangeAspect="1"/>
          </p:cNvSpPr>
          <p:nvPr/>
        </p:nvSpPr>
        <p:spPr>
          <a:xfrm>
            <a:off x="866768" y="1962150"/>
            <a:ext cx="6012000" cy="495300"/>
          </a:xfrm>
          <a:prstGeom prst="rect">
            <a:avLst/>
          </a:prstGeom>
          <a:noFill/>
          <a:ln>
            <a:noFill/>
          </a:ln>
          <a:effectLst>
            <a:glow rad="101600">
              <a:schemeClr val="accent3">
                <a:satMod val="175000"/>
                <a:alpha val="1000"/>
              </a:schemeClr>
            </a:glow>
            <a:reflection blurRad="1117600" stA="29000" endPos="2000" dist="850900" dir="5400000" sy="-100000" algn="bl" rotWithShape="0"/>
            <a:softEdge rad="482600"/>
          </a:effectLst>
          <a:scene3d>
            <a:camera prst="perspectiveFront"/>
            <a:lightRig rig="threePt" dir="t"/>
          </a:scene3d>
          <a:sp3d z="69850"/>
        </p:spPr>
        <p:style>
          <a:lnRef idx="0">
            <a:scrgbClr r="0" g="0" b="0"/>
          </a:lnRef>
          <a:fillRef idx="0">
            <a:scrgbClr r="0" g="0" b="0"/>
          </a:fillRef>
          <a:effectRef idx="0">
            <a:scrgbClr r="0" g="0" b="0"/>
          </a:effectRef>
          <a:fontRef idx="minor">
            <a:schemeClr val="dk1"/>
          </a:fontRef>
        </p:style>
        <p:txBody>
          <a:bodyPr rtlCol="0" anchor="ctr"/>
          <a:lstStyle/>
          <a:p>
            <a:pPr algn="ctr"/>
            <a:r>
              <a:rPr lang="en-GB" b="1" dirty="0"/>
              <a:t>LOCATION / CONTENT / EQUIPMENT / TEMPER RANGE</a:t>
            </a:r>
            <a:endParaRPr lang="fr-FR" b="1" dirty="0"/>
          </a:p>
        </p:txBody>
      </p:sp>
      <p:graphicFrame>
        <p:nvGraphicFramePr>
          <p:cNvPr id="7" name="Tableau 7">
            <a:extLst>
              <a:ext uri="{FF2B5EF4-FFF2-40B4-BE49-F238E27FC236}">
                <a16:creationId xmlns:a16="http://schemas.microsoft.com/office/drawing/2014/main" id="{91090316-93F4-452B-BEAE-47AED3743C99}"/>
              </a:ext>
            </a:extLst>
          </p:cNvPr>
          <p:cNvGraphicFramePr>
            <a:graphicFrameLocks noGrp="1"/>
          </p:cNvGraphicFramePr>
          <p:nvPr/>
        </p:nvGraphicFramePr>
        <p:xfrm>
          <a:off x="1028700" y="2400300"/>
          <a:ext cx="5676900" cy="6477000"/>
        </p:xfrm>
        <a:graphic>
          <a:graphicData uri="http://schemas.openxmlformats.org/drawingml/2006/table">
            <a:tbl>
              <a:tblPr firstRow="1" bandRow="1">
                <a:tableStyleId>{5940675A-B579-460E-94D1-54222C63F5DA}</a:tableStyleId>
              </a:tblPr>
              <a:tblGrid>
                <a:gridCol w="838200">
                  <a:extLst>
                    <a:ext uri="{9D8B030D-6E8A-4147-A177-3AD203B41FA5}">
                      <a16:colId xmlns:a16="http://schemas.microsoft.com/office/drawing/2014/main" val="2269700023"/>
                    </a:ext>
                  </a:extLst>
                </a:gridCol>
                <a:gridCol w="838200">
                  <a:extLst>
                    <a:ext uri="{9D8B030D-6E8A-4147-A177-3AD203B41FA5}">
                      <a16:colId xmlns:a16="http://schemas.microsoft.com/office/drawing/2014/main" val="2600881355"/>
                    </a:ext>
                  </a:extLst>
                </a:gridCol>
                <a:gridCol w="1009650">
                  <a:extLst>
                    <a:ext uri="{9D8B030D-6E8A-4147-A177-3AD203B41FA5}">
                      <a16:colId xmlns:a16="http://schemas.microsoft.com/office/drawing/2014/main" val="3000739138"/>
                    </a:ext>
                  </a:extLst>
                </a:gridCol>
                <a:gridCol w="1855470">
                  <a:extLst>
                    <a:ext uri="{9D8B030D-6E8A-4147-A177-3AD203B41FA5}">
                      <a16:colId xmlns:a16="http://schemas.microsoft.com/office/drawing/2014/main" val="3563417067"/>
                    </a:ext>
                  </a:extLst>
                </a:gridCol>
                <a:gridCol w="1135380">
                  <a:extLst>
                    <a:ext uri="{9D8B030D-6E8A-4147-A177-3AD203B41FA5}">
                      <a16:colId xmlns:a16="http://schemas.microsoft.com/office/drawing/2014/main" val="3731477815"/>
                    </a:ext>
                  </a:extLst>
                </a:gridCol>
              </a:tblGrid>
              <a:tr h="431800">
                <a:tc>
                  <a:txBody>
                    <a:bodyPr/>
                    <a:lstStyle/>
                    <a:p>
                      <a:pPr algn="ctr"/>
                      <a:r>
                        <a:rPr lang="en-GB" sz="1400" b="1" dirty="0"/>
                        <a:t>DATE</a:t>
                      </a:r>
                      <a:endParaRPr lang="fr-FR" sz="1400" b="1" dirty="0"/>
                    </a:p>
                  </a:txBody>
                  <a:tcPr/>
                </a:tc>
                <a:tc>
                  <a:txBody>
                    <a:bodyPr/>
                    <a:lstStyle/>
                    <a:p>
                      <a:pPr algn="ctr"/>
                      <a:r>
                        <a:rPr lang="en-GB" sz="1400" b="1" dirty="0"/>
                        <a:t>TIME</a:t>
                      </a:r>
                      <a:endParaRPr lang="fr-FR" sz="1400" b="1" dirty="0"/>
                    </a:p>
                  </a:txBody>
                  <a:tcPr/>
                </a:tc>
                <a:tc>
                  <a:txBody>
                    <a:bodyPr/>
                    <a:lstStyle/>
                    <a:p>
                      <a:pPr algn="ctr"/>
                      <a:r>
                        <a:rPr lang="en-GB" sz="1400" b="1" dirty="0"/>
                        <a:t>TEMP</a:t>
                      </a:r>
                      <a:endParaRPr lang="fr-FR" sz="1400" b="1" dirty="0"/>
                    </a:p>
                  </a:txBody>
                  <a:tcPr/>
                </a:tc>
                <a:tc>
                  <a:txBody>
                    <a:bodyPr/>
                    <a:lstStyle/>
                    <a:p>
                      <a:pPr algn="ctr"/>
                      <a:r>
                        <a:rPr lang="en-GB" sz="1400" b="1" dirty="0"/>
                        <a:t>NOTES</a:t>
                      </a:r>
                      <a:endParaRPr lang="fr-FR" sz="1400" b="1" dirty="0"/>
                    </a:p>
                  </a:txBody>
                  <a:tcPr/>
                </a:tc>
                <a:tc>
                  <a:txBody>
                    <a:bodyPr/>
                    <a:lstStyle/>
                    <a:p>
                      <a:pPr algn="ctr"/>
                      <a:r>
                        <a:rPr lang="en-GB" sz="1400" b="1" dirty="0"/>
                        <a:t>SIGNATURE</a:t>
                      </a:r>
                      <a:endParaRPr lang="fr-FR" sz="1400" b="1" dirty="0"/>
                    </a:p>
                  </a:txBody>
                  <a:tcPr/>
                </a:tc>
                <a:extLst>
                  <a:ext uri="{0D108BD9-81ED-4DB2-BD59-A6C34878D82A}">
                    <a16:rowId xmlns:a16="http://schemas.microsoft.com/office/drawing/2014/main" val="108765186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3329919"/>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504529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177325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95592866"/>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7475867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41188741"/>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95871869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2322608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0101841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45905755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52130002"/>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09308749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622784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035361114"/>
                  </a:ext>
                </a:extLst>
              </a:tr>
            </a:tbl>
          </a:graphicData>
        </a:graphic>
      </p:graphicFrame>
    </p:spTree>
    <p:extLst>
      <p:ext uri="{BB962C8B-B14F-4D97-AF65-F5344CB8AC3E}">
        <p14:creationId xmlns:p14="http://schemas.microsoft.com/office/powerpoint/2010/main" val="33241780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bas 4">
            <a:extLst>
              <a:ext uri="{FF2B5EF4-FFF2-40B4-BE49-F238E27FC236}">
                <a16:creationId xmlns:a16="http://schemas.microsoft.com/office/drawing/2014/main" id="{41995257-2040-428B-9AD4-2ABA4793B02C}"/>
              </a:ext>
            </a:extLst>
          </p:cNvPr>
          <p:cNvSpPr/>
          <p:nvPr/>
        </p:nvSpPr>
        <p:spPr>
          <a:xfrm>
            <a:off x="800089" y="685800"/>
            <a:ext cx="6172200" cy="1276350"/>
          </a:xfrm>
          <a:prstGeom prst="ellipse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3200" b="1" dirty="0"/>
              <a:t>TEMPERATURE LOG</a:t>
            </a:r>
            <a:endParaRPr lang="fr-FR" sz="3200" b="1" dirty="0"/>
          </a:p>
        </p:txBody>
      </p:sp>
      <p:sp>
        <p:nvSpPr>
          <p:cNvPr id="6" name="Rectangle 5">
            <a:extLst>
              <a:ext uri="{FF2B5EF4-FFF2-40B4-BE49-F238E27FC236}">
                <a16:creationId xmlns:a16="http://schemas.microsoft.com/office/drawing/2014/main" id="{D7E219EF-7E72-457C-84BB-6BDF70A4597B}"/>
              </a:ext>
            </a:extLst>
          </p:cNvPr>
          <p:cNvSpPr>
            <a:spLocks noChangeAspect="1"/>
          </p:cNvSpPr>
          <p:nvPr/>
        </p:nvSpPr>
        <p:spPr>
          <a:xfrm>
            <a:off x="866768" y="1962150"/>
            <a:ext cx="6012000" cy="495300"/>
          </a:xfrm>
          <a:prstGeom prst="rect">
            <a:avLst/>
          </a:prstGeom>
          <a:noFill/>
          <a:ln>
            <a:noFill/>
          </a:ln>
          <a:effectLst>
            <a:glow rad="101600">
              <a:schemeClr val="accent3">
                <a:satMod val="175000"/>
                <a:alpha val="1000"/>
              </a:schemeClr>
            </a:glow>
            <a:reflection blurRad="1117600" stA="29000" endPos="2000" dist="850900" dir="5400000" sy="-100000" algn="bl" rotWithShape="0"/>
            <a:softEdge rad="482600"/>
          </a:effectLst>
          <a:scene3d>
            <a:camera prst="perspectiveFront"/>
            <a:lightRig rig="threePt" dir="t"/>
          </a:scene3d>
          <a:sp3d z="69850"/>
        </p:spPr>
        <p:style>
          <a:lnRef idx="0">
            <a:scrgbClr r="0" g="0" b="0"/>
          </a:lnRef>
          <a:fillRef idx="0">
            <a:scrgbClr r="0" g="0" b="0"/>
          </a:fillRef>
          <a:effectRef idx="0">
            <a:scrgbClr r="0" g="0" b="0"/>
          </a:effectRef>
          <a:fontRef idx="minor">
            <a:schemeClr val="dk1"/>
          </a:fontRef>
        </p:style>
        <p:txBody>
          <a:bodyPr rtlCol="0" anchor="ctr"/>
          <a:lstStyle/>
          <a:p>
            <a:pPr algn="ctr"/>
            <a:r>
              <a:rPr lang="en-GB" b="1" dirty="0"/>
              <a:t>LOCATION / CONTENT / EQUIPMENT / TEMPER RANGE</a:t>
            </a:r>
            <a:endParaRPr lang="fr-FR" b="1" dirty="0"/>
          </a:p>
        </p:txBody>
      </p:sp>
      <p:graphicFrame>
        <p:nvGraphicFramePr>
          <p:cNvPr id="7" name="Tableau 7">
            <a:extLst>
              <a:ext uri="{FF2B5EF4-FFF2-40B4-BE49-F238E27FC236}">
                <a16:creationId xmlns:a16="http://schemas.microsoft.com/office/drawing/2014/main" id="{91090316-93F4-452B-BEAE-47AED3743C99}"/>
              </a:ext>
            </a:extLst>
          </p:cNvPr>
          <p:cNvGraphicFramePr>
            <a:graphicFrameLocks noGrp="1"/>
          </p:cNvGraphicFramePr>
          <p:nvPr/>
        </p:nvGraphicFramePr>
        <p:xfrm>
          <a:off x="1028700" y="2400300"/>
          <a:ext cx="5676900" cy="6477000"/>
        </p:xfrm>
        <a:graphic>
          <a:graphicData uri="http://schemas.openxmlformats.org/drawingml/2006/table">
            <a:tbl>
              <a:tblPr firstRow="1" bandRow="1">
                <a:tableStyleId>{5940675A-B579-460E-94D1-54222C63F5DA}</a:tableStyleId>
              </a:tblPr>
              <a:tblGrid>
                <a:gridCol w="838200">
                  <a:extLst>
                    <a:ext uri="{9D8B030D-6E8A-4147-A177-3AD203B41FA5}">
                      <a16:colId xmlns:a16="http://schemas.microsoft.com/office/drawing/2014/main" val="2269700023"/>
                    </a:ext>
                  </a:extLst>
                </a:gridCol>
                <a:gridCol w="838200">
                  <a:extLst>
                    <a:ext uri="{9D8B030D-6E8A-4147-A177-3AD203B41FA5}">
                      <a16:colId xmlns:a16="http://schemas.microsoft.com/office/drawing/2014/main" val="2600881355"/>
                    </a:ext>
                  </a:extLst>
                </a:gridCol>
                <a:gridCol w="1009650">
                  <a:extLst>
                    <a:ext uri="{9D8B030D-6E8A-4147-A177-3AD203B41FA5}">
                      <a16:colId xmlns:a16="http://schemas.microsoft.com/office/drawing/2014/main" val="3000739138"/>
                    </a:ext>
                  </a:extLst>
                </a:gridCol>
                <a:gridCol w="1855470">
                  <a:extLst>
                    <a:ext uri="{9D8B030D-6E8A-4147-A177-3AD203B41FA5}">
                      <a16:colId xmlns:a16="http://schemas.microsoft.com/office/drawing/2014/main" val="3563417067"/>
                    </a:ext>
                  </a:extLst>
                </a:gridCol>
                <a:gridCol w="1135380">
                  <a:extLst>
                    <a:ext uri="{9D8B030D-6E8A-4147-A177-3AD203B41FA5}">
                      <a16:colId xmlns:a16="http://schemas.microsoft.com/office/drawing/2014/main" val="3731477815"/>
                    </a:ext>
                  </a:extLst>
                </a:gridCol>
              </a:tblGrid>
              <a:tr h="431800">
                <a:tc>
                  <a:txBody>
                    <a:bodyPr/>
                    <a:lstStyle/>
                    <a:p>
                      <a:pPr algn="ctr"/>
                      <a:r>
                        <a:rPr lang="en-GB" sz="1400" b="1" dirty="0"/>
                        <a:t>DATE</a:t>
                      </a:r>
                      <a:endParaRPr lang="fr-FR" sz="1400" b="1" dirty="0"/>
                    </a:p>
                  </a:txBody>
                  <a:tcPr/>
                </a:tc>
                <a:tc>
                  <a:txBody>
                    <a:bodyPr/>
                    <a:lstStyle/>
                    <a:p>
                      <a:pPr algn="ctr"/>
                      <a:r>
                        <a:rPr lang="en-GB" sz="1400" b="1" dirty="0"/>
                        <a:t>TIME</a:t>
                      </a:r>
                      <a:endParaRPr lang="fr-FR" sz="1400" b="1" dirty="0"/>
                    </a:p>
                  </a:txBody>
                  <a:tcPr/>
                </a:tc>
                <a:tc>
                  <a:txBody>
                    <a:bodyPr/>
                    <a:lstStyle/>
                    <a:p>
                      <a:pPr algn="ctr"/>
                      <a:r>
                        <a:rPr lang="en-GB" sz="1400" b="1" dirty="0"/>
                        <a:t>TEMP</a:t>
                      </a:r>
                      <a:endParaRPr lang="fr-FR" sz="1400" b="1" dirty="0"/>
                    </a:p>
                  </a:txBody>
                  <a:tcPr/>
                </a:tc>
                <a:tc>
                  <a:txBody>
                    <a:bodyPr/>
                    <a:lstStyle/>
                    <a:p>
                      <a:pPr algn="ctr"/>
                      <a:r>
                        <a:rPr lang="en-GB" sz="1400" b="1" dirty="0"/>
                        <a:t>NOTES</a:t>
                      </a:r>
                      <a:endParaRPr lang="fr-FR" sz="1400" b="1" dirty="0"/>
                    </a:p>
                  </a:txBody>
                  <a:tcPr/>
                </a:tc>
                <a:tc>
                  <a:txBody>
                    <a:bodyPr/>
                    <a:lstStyle/>
                    <a:p>
                      <a:pPr algn="ctr"/>
                      <a:r>
                        <a:rPr lang="en-GB" sz="1400" b="1" dirty="0"/>
                        <a:t>SIGNATURE</a:t>
                      </a:r>
                      <a:endParaRPr lang="fr-FR" sz="1400" b="1" dirty="0"/>
                    </a:p>
                  </a:txBody>
                  <a:tcPr/>
                </a:tc>
                <a:extLst>
                  <a:ext uri="{0D108BD9-81ED-4DB2-BD59-A6C34878D82A}">
                    <a16:rowId xmlns:a16="http://schemas.microsoft.com/office/drawing/2014/main" val="108765186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3329919"/>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504529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177325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95592866"/>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7475867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41188741"/>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95871869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2322608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0101841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45905755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52130002"/>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09308749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622784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035361114"/>
                  </a:ext>
                </a:extLst>
              </a:tr>
            </a:tbl>
          </a:graphicData>
        </a:graphic>
      </p:graphicFrame>
    </p:spTree>
    <p:extLst>
      <p:ext uri="{BB962C8B-B14F-4D97-AF65-F5344CB8AC3E}">
        <p14:creationId xmlns:p14="http://schemas.microsoft.com/office/powerpoint/2010/main" val="4490774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bas 4">
            <a:extLst>
              <a:ext uri="{FF2B5EF4-FFF2-40B4-BE49-F238E27FC236}">
                <a16:creationId xmlns:a16="http://schemas.microsoft.com/office/drawing/2014/main" id="{41995257-2040-428B-9AD4-2ABA4793B02C}"/>
              </a:ext>
            </a:extLst>
          </p:cNvPr>
          <p:cNvSpPr/>
          <p:nvPr/>
        </p:nvSpPr>
        <p:spPr>
          <a:xfrm>
            <a:off x="800089" y="685800"/>
            <a:ext cx="6172200" cy="1276350"/>
          </a:xfrm>
          <a:prstGeom prst="ellipse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3200" b="1" dirty="0"/>
              <a:t>TEMPERATURE LOG</a:t>
            </a:r>
            <a:endParaRPr lang="fr-FR" sz="3200" b="1" dirty="0"/>
          </a:p>
        </p:txBody>
      </p:sp>
      <p:sp>
        <p:nvSpPr>
          <p:cNvPr id="6" name="Rectangle 5">
            <a:extLst>
              <a:ext uri="{FF2B5EF4-FFF2-40B4-BE49-F238E27FC236}">
                <a16:creationId xmlns:a16="http://schemas.microsoft.com/office/drawing/2014/main" id="{D7E219EF-7E72-457C-84BB-6BDF70A4597B}"/>
              </a:ext>
            </a:extLst>
          </p:cNvPr>
          <p:cNvSpPr>
            <a:spLocks noChangeAspect="1"/>
          </p:cNvSpPr>
          <p:nvPr/>
        </p:nvSpPr>
        <p:spPr>
          <a:xfrm>
            <a:off x="866768" y="1962150"/>
            <a:ext cx="6012000" cy="495300"/>
          </a:xfrm>
          <a:prstGeom prst="rect">
            <a:avLst/>
          </a:prstGeom>
          <a:noFill/>
          <a:ln>
            <a:noFill/>
          </a:ln>
          <a:effectLst>
            <a:glow rad="101600">
              <a:schemeClr val="accent3">
                <a:satMod val="175000"/>
                <a:alpha val="1000"/>
              </a:schemeClr>
            </a:glow>
            <a:reflection blurRad="1117600" stA="29000" endPos="2000" dist="850900" dir="5400000" sy="-100000" algn="bl" rotWithShape="0"/>
            <a:softEdge rad="482600"/>
          </a:effectLst>
          <a:scene3d>
            <a:camera prst="perspectiveFront"/>
            <a:lightRig rig="threePt" dir="t"/>
          </a:scene3d>
          <a:sp3d z="69850"/>
        </p:spPr>
        <p:style>
          <a:lnRef idx="0">
            <a:scrgbClr r="0" g="0" b="0"/>
          </a:lnRef>
          <a:fillRef idx="0">
            <a:scrgbClr r="0" g="0" b="0"/>
          </a:fillRef>
          <a:effectRef idx="0">
            <a:scrgbClr r="0" g="0" b="0"/>
          </a:effectRef>
          <a:fontRef idx="minor">
            <a:schemeClr val="dk1"/>
          </a:fontRef>
        </p:style>
        <p:txBody>
          <a:bodyPr rtlCol="0" anchor="ctr"/>
          <a:lstStyle/>
          <a:p>
            <a:pPr algn="ctr"/>
            <a:r>
              <a:rPr lang="en-GB" b="1" dirty="0"/>
              <a:t>LOCATION / CONTENT / EQUIPMENT / TEMPER RANGE</a:t>
            </a:r>
            <a:endParaRPr lang="fr-FR" b="1" dirty="0"/>
          </a:p>
        </p:txBody>
      </p:sp>
      <p:graphicFrame>
        <p:nvGraphicFramePr>
          <p:cNvPr id="7" name="Tableau 7">
            <a:extLst>
              <a:ext uri="{FF2B5EF4-FFF2-40B4-BE49-F238E27FC236}">
                <a16:creationId xmlns:a16="http://schemas.microsoft.com/office/drawing/2014/main" id="{91090316-93F4-452B-BEAE-47AED3743C99}"/>
              </a:ext>
            </a:extLst>
          </p:cNvPr>
          <p:cNvGraphicFramePr>
            <a:graphicFrameLocks noGrp="1"/>
          </p:cNvGraphicFramePr>
          <p:nvPr/>
        </p:nvGraphicFramePr>
        <p:xfrm>
          <a:off x="1028700" y="2400300"/>
          <a:ext cx="5676900" cy="6477000"/>
        </p:xfrm>
        <a:graphic>
          <a:graphicData uri="http://schemas.openxmlformats.org/drawingml/2006/table">
            <a:tbl>
              <a:tblPr firstRow="1" bandRow="1">
                <a:tableStyleId>{5940675A-B579-460E-94D1-54222C63F5DA}</a:tableStyleId>
              </a:tblPr>
              <a:tblGrid>
                <a:gridCol w="838200">
                  <a:extLst>
                    <a:ext uri="{9D8B030D-6E8A-4147-A177-3AD203B41FA5}">
                      <a16:colId xmlns:a16="http://schemas.microsoft.com/office/drawing/2014/main" val="2269700023"/>
                    </a:ext>
                  </a:extLst>
                </a:gridCol>
                <a:gridCol w="838200">
                  <a:extLst>
                    <a:ext uri="{9D8B030D-6E8A-4147-A177-3AD203B41FA5}">
                      <a16:colId xmlns:a16="http://schemas.microsoft.com/office/drawing/2014/main" val="2600881355"/>
                    </a:ext>
                  </a:extLst>
                </a:gridCol>
                <a:gridCol w="1009650">
                  <a:extLst>
                    <a:ext uri="{9D8B030D-6E8A-4147-A177-3AD203B41FA5}">
                      <a16:colId xmlns:a16="http://schemas.microsoft.com/office/drawing/2014/main" val="3000739138"/>
                    </a:ext>
                  </a:extLst>
                </a:gridCol>
                <a:gridCol w="1855470">
                  <a:extLst>
                    <a:ext uri="{9D8B030D-6E8A-4147-A177-3AD203B41FA5}">
                      <a16:colId xmlns:a16="http://schemas.microsoft.com/office/drawing/2014/main" val="3563417067"/>
                    </a:ext>
                  </a:extLst>
                </a:gridCol>
                <a:gridCol w="1135380">
                  <a:extLst>
                    <a:ext uri="{9D8B030D-6E8A-4147-A177-3AD203B41FA5}">
                      <a16:colId xmlns:a16="http://schemas.microsoft.com/office/drawing/2014/main" val="3731477815"/>
                    </a:ext>
                  </a:extLst>
                </a:gridCol>
              </a:tblGrid>
              <a:tr h="431800">
                <a:tc>
                  <a:txBody>
                    <a:bodyPr/>
                    <a:lstStyle/>
                    <a:p>
                      <a:pPr algn="ctr"/>
                      <a:r>
                        <a:rPr lang="en-GB" sz="1400" b="1" dirty="0"/>
                        <a:t>DATE</a:t>
                      </a:r>
                      <a:endParaRPr lang="fr-FR" sz="1400" b="1" dirty="0"/>
                    </a:p>
                  </a:txBody>
                  <a:tcPr/>
                </a:tc>
                <a:tc>
                  <a:txBody>
                    <a:bodyPr/>
                    <a:lstStyle/>
                    <a:p>
                      <a:pPr algn="ctr"/>
                      <a:r>
                        <a:rPr lang="en-GB" sz="1400" b="1" dirty="0"/>
                        <a:t>TIME</a:t>
                      </a:r>
                      <a:endParaRPr lang="fr-FR" sz="1400" b="1" dirty="0"/>
                    </a:p>
                  </a:txBody>
                  <a:tcPr/>
                </a:tc>
                <a:tc>
                  <a:txBody>
                    <a:bodyPr/>
                    <a:lstStyle/>
                    <a:p>
                      <a:pPr algn="ctr"/>
                      <a:r>
                        <a:rPr lang="en-GB" sz="1400" b="1" dirty="0"/>
                        <a:t>TEMP</a:t>
                      </a:r>
                      <a:endParaRPr lang="fr-FR" sz="1400" b="1" dirty="0"/>
                    </a:p>
                  </a:txBody>
                  <a:tcPr/>
                </a:tc>
                <a:tc>
                  <a:txBody>
                    <a:bodyPr/>
                    <a:lstStyle/>
                    <a:p>
                      <a:pPr algn="ctr"/>
                      <a:r>
                        <a:rPr lang="en-GB" sz="1400" b="1" dirty="0"/>
                        <a:t>NOTES</a:t>
                      </a:r>
                      <a:endParaRPr lang="fr-FR" sz="1400" b="1" dirty="0"/>
                    </a:p>
                  </a:txBody>
                  <a:tcPr/>
                </a:tc>
                <a:tc>
                  <a:txBody>
                    <a:bodyPr/>
                    <a:lstStyle/>
                    <a:p>
                      <a:pPr algn="ctr"/>
                      <a:r>
                        <a:rPr lang="en-GB" sz="1400" b="1" dirty="0"/>
                        <a:t>SIGNATURE</a:t>
                      </a:r>
                      <a:endParaRPr lang="fr-FR" sz="1400" b="1" dirty="0"/>
                    </a:p>
                  </a:txBody>
                  <a:tcPr/>
                </a:tc>
                <a:extLst>
                  <a:ext uri="{0D108BD9-81ED-4DB2-BD59-A6C34878D82A}">
                    <a16:rowId xmlns:a16="http://schemas.microsoft.com/office/drawing/2014/main" val="108765186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3329919"/>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504529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177325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95592866"/>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7475867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41188741"/>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95871869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2322608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0101841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45905755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52130002"/>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09308749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622784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035361114"/>
                  </a:ext>
                </a:extLst>
              </a:tr>
            </a:tbl>
          </a:graphicData>
        </a:graphic>
      </p:graphicFrame>
    </p:spTree>
    <p:extLst>
      <p:ext uri="{BB962C8B-B14F-4D97-AF65-F5344CB8AC3E}">
        <p14:creationId xmlns:p14="http://schemas.microsoft.com/office/powerpoint/2010/main" val="40688411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bas 4">
            <a:extLst>
              <a:ext uri="{FF2B5EF4-FFF2-40B4-BE49-F238E27FC236}">
                <a16:creationId xmlns:a16="http://schemas.microsoft.com/office/drawing/2014/main" id="{41995257-2040-428B-9AD4-2ABA4793B02C}"/>
              </a:ext>
            </a:extLst>
          </p:cNvPr>
          <p:cNvSpPr/>
          <p:nvPr/>
        </p:nvSpPr>
        <p:spPr>
          <a:xfrm>
            <a:off x="800089" y="685800"/>
            <a:ext cx="6172200" cy="1276350"/>
          </a:xfrm>
          <a:prstGeom prst="ellipse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3200" b="1" dirty="0"/>
              <a:t>TEMPERATURE LOG</a:t>
            </a:r>
            <a:endParaRPr lang="fr-FR" sz="3200" b="1" dirty="0"/>
          </a:p>
        </p:txBody>
      </p:sp>
      <p:sp>
        <p:nvSpPr>
          <p:cNvPr id="6" name="Rectangle 5">
            <a:extLst>
              <a:ext uri="{FF2B5EF4-FFF2-40B4-BE49-F238E27FC236}">
                <a16:creationId xmlns:a16="http://schemas.microsoft.com/office/drawing/2014/main" id="{D7E219EF-7E72-457C-84BB-6BDF70A4597B}"/>
              </a:ext>
            </a:extLst>
          </p:cNvPr>
          <p:cNvSpPr>
            <a:spLocks noChangeAspect="1"/>
          </p:cNvSpPr>
          <p:nvPr/>
        </p:nvSpPr>
        <p:spPr>
          <a:xfrm>
            <a:off x="866768" y="1962150"/>
            <a:ext cx="6012000" cy="495300"/>
          </a:xfrm>
          <a:prstGeom prst="rect">
            <a:avLst/>
          </a:prstGeom>
          <a:noFill/>
          <a:ln>
            <a:noFill/>
          </a:ln>
          <a:effectLst>
            <a:glow rad="101600">
              <a:schemeClr val="accent3">
                <a:satMod val="175000"/>
                <a:alpha val="1000"/>
              </a:schemeClr>
            </a:glow>
            <a:reflection blurRad="1117600" stA="29000" endPos="2000" dist="850900" dir="5400000" sy="-100000" algn="bl" rotWithShape="0"/>
            <a:softEdge rad="482600"/>
          </a:effectLst>
          <a:scene3d>
            <a:camera prst="perspectiveFront"/>
            <a:lightRig rig="threePt" dir="t"/>
          </a:scene3d>
          <a:sp3d z="69850"/>
        </p:spPr>
        <p:style>
          <a:lnRef idx="0">
            <a:scrgbClr r="0" g="0" b="0"/>
          </a:lnRef>
          <a:fillRef idx="0">
            <a:scrgbClr r="0" g="0" b="0"/>
          </a:fillRef>
          <a:effectRef idx="0">
            <a:scrgbClr r="0" g="0" b="0"/>
          </a:effectRef>
          <a:fontRef idx="minor">
            <a:schemeClr val="dk1"/>
          </a:fontRef>
        </p:style>
        <p:txBody>
          <a:bodyPr rtlCol="0" anchor="ctr"/>
          <a:lstStyle/>
          <a:p>
            <a:pPr algn="ctr"/>
            <a:r>
              <a:rPr lang="en-GB" b="1" dirty="0"/>
              <a:t>LOCATION / CONTENT / EQUIPMENT / TEMPER RANGE</a:t>
            </a:r>
            <a:endParaRPr lang="fr-FR" b="1" dirty="0"/>
          </a:p>
        </p:txBody>
      </p:sp>
      <p:graphicFrame>
        <p:nvGraphicFramePr>
          <p:cNvPr id="7" name="Tableau 7">
            <a:extLst>
              <a:ext uri="{FF2B5EF4-FFF2-40B4-BE49-F238E27FC236}">
                <a16:creationId xmlns:a16="http://schemas.microsoft.com/office/drawing/2014/main" id="{91090316-93F4-452B-BEAE-47AED3743C99}"/>
              </a:ext>
            </a:extLst>
          </p:cNvPr>
          <p:cNvGraphicFramePr>
            <a:graphicFrameLocks noGrp="1"/>
          </p:cNvGraphicFramePr>
          <p:nvPr/>
        </p:nvGraphicFramePr>
        <p:xfrm>
          <a:off x="1028700" y="2400300"/>
          <a:ext cx="5676900" cy="6477000"/>
        </p:xfrm>
        <a:graphic>
          <a:graphicData uri="http://schemas.openxmlformats.org/drawingml/2006/table">
            <a:tbl>
              <a:tblPr firstRow="1" bandRow="1">
                <a:tableStyleId>{5940675A-B579-460E-94D1-54222C63F5DA}</a:tableStyleId>
              </a:tblPr>
              <a:tblGrid>
                <a:gridCol w="838200">
                  <a:extLst>
                    <a:ext uri="{9D8B030D-6E8A-4147-A177-3AD203B41FA5}">
                      <a16:colId xmlns:a16="http://schemas.microsoft.com/office/drawing/2014/main" val="2269700023"/>
                    </a:ext>
                  </a:extLst>
                </a:gridCol>
                <a:gridCol w="838200">
                  <a:extLst>
                    <a:ext uri="{9D8B030D-6E8A-4147-A177-3AD203B41FA5}">
                      <a16:colId xmlns:a16="http://schemas.microsoft.com/office/drawing/2014/main" val="2600881355"/>
                    </a:ext>
                  </a:extLst>
                </a:gridCol>
                <a:gridCol w="1009650">
                  <a:extLst>
                    <a:ext uri="{9D8B030D-6E8A-4147-A177-3AD203B41FA5}">
                      <a16:colId xmlns:a16="http://schemas.microsoft.com/office/drawing/2014/main" val="3000739138"/>
                    </a:ext>
                  </a:extLst>
                </a:gridCol>
                <a:gridCol w="1855470">
                  <a:extLst>
                    <a:ext uri="{9D8B030D-6E8A-4147-A177-3AD203B41FA5}">
                      <a16:colId xmlns:a16="http://schemas.microsoft.com/office/drawing/2014/main" val="3563417067"/>
                    </a:ext>
                  </a:extLst>
                </a:gridCol>
                <a:gridCol w="1135380">
                  <a:extLst>
                    <a:ext uri="{9D8B030D-6E8A-4147-A177-3AD203B41FA5}">
                      <a16:colId xmlns:a16="http://schemas.microsoft.com/office/drawing/2014/main" val="3731477815"/>
                    </a:ext>
                  </a:extLst>
                </a:gridCol>
              </a:tblGrid>
              <a:tr h="431800">
                <a:tc>
                  <a:txBody>
                    <a:bodyPr/>
                    <a:lstStyle/>
                    <a:p>
                      <a:pPr algn="ctr"/>
                      <a:r>
                        <a:rPr lang="en-GB" sz="1400" b="1" dirty="0"/>
                        <a:t>DATE</a:t>
                      </a:r>
                      <a:endParaRPr lang="fr-FR" sz="1400" b="1" dirty="0"/>
                    </a:p>
                  </a:txBody>
                  <a:tcPr/>
                </a:tc>
                <a:tc>
                  <a:txBody>
                    <a:bodyPr/>
                    <a:lstStyle/>
                    <a:p>
                      <a:pPr algn="ctr"/>
                      <a:r>
                        <a:rPr lang="en-GB" sz="1400" b="1" dirty="0"/>
                        <a:t>TIME</a:t>
                      </a:r>
                      <a:endParaRPr lang="fr-FR" sz="1400" b="1" dirty="0"/>
                    </a:p>
                  </a:txBody>
                  <a:tcPr/>
                </a:tc>
                <a:tc>
                  <a:txBody>
                    <a:bodyPr/>
                    <a:lstStyle/>
                    <a:p>
                      <a:pPr algn="ctr"/>
                      <a:r>
                        <a:rPr lang="en-GB" sz="1400" b="1" dirty="0"/>
                        <a:t>TEMP</a:t>
                      </a:r>
                      <a:endParaRPr lang="fr-FR" sz="1400" b="1" dirty="0"/>
                    </a:p>
                  </a:txBody>
                  <a:tcPr/>
                </a:tc>
                <a:tc>
                  <a:txBody>
                    <a:bodyPr/>
                    <a:lstStyle/>
                    <a:p>
                      <a:pPr algn="ctr"/>
                      <a:r>
                        <a:rPr lang="en-GB" sz="1400" b="1" dirty="0"/>
                        <a:t>NOTES</a:t>
                      </a:r>
                      <a:endParaRPr lang="fr-FR" sz="1400" b="1" dirty="0"/>
                    </a:p>
                  </a:txBody>
                  <a:tcPr/>
                </a:tc>
                <a:tc>
                  <a:txBody>
                    <a:bodyPr/>
                    <a:lstStyle/>
                    <a:p>
                      <a:pPr algn="ctr"/>
                      <a:r>
                        <a:rPr lang="en-GB" sz="1400" b="1" dirty="0"/>
                        <a:t>SIGNATURE</a:t>
                      </a:r>
                      <a:endParaRPr lang="fr-FR" sz="1400" b="1" dirty="0"/>
                    </a:p>
                  </a:txBody>
                  <a:tcPr/>
                </a:tc>
                <a:extLst>
                  <a:ext uri="{0D108BD9-81ED-4DB2-BD59-A6C34878D82A}">
                    <a16:rowId xmlns:a16="http://schemas.microsoft.com/office/drawing/2014/main" val="108765186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3329919"/>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504529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177325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95592866"/>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7475867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41188741"/>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95871869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2322608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0101841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45905755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52130002"/>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09308749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622784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035361114"/>
                  </a:ext>
                </a:extLst>
              </a:tr>
            </a:tbl>
          </a:graphicData>
        </a:graphic>
      </p:graphicFrame>
    </p:spTree>
    <p:extLst>
      <p:ext uri="{BB962C8B-B14F-4D97-AF65-F5344CB8AC3E}">
        <p14:creationId xmlns:p14="http://schemas.microsoft.com/office/powerpoint/2010/main" val="3208841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bas 4">
            <a:extLst>
              <a:ext uri="{FF2B5EF4-FFF2-40B4-BE49-F238E27FC236}">
                <a16:creationId xmlns:a16="http://schemas.microsoft.com/office/drawing/2014/main" id="{41995257-2040-428B-9AD4-2ABA4793B02C}"/>
              </a:ext>
            </a:extLst>
          </p:cNvPr>
          <p:cNvSpPr/>
          <p:nvPr/>
        </p:nvSpPr>
        <p:spPr>
          <a:xfrm>
            <a:off x="800089" y="685800"/>
            <a:ext cx="6172200" cy="1276350"/>
          </a:xfrm>
          <a:prstGeom prst="ellipse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3200" b="1" dirty="0"/>
              <a:t>TEMPERATURE LOG</a:t>
            </a:r>
            <a:endParaRPr lang="fr-FR" sz="3200" b="1" dirty="0"/>
          </a:p>
        </p:txBody>
      </p:sp>
      <p:sp>
        <p:nvSpPr>
          <p:cNvPr id="6" name="Rectangle 5">
            <a:extLst>
              <a:ext uri="{FF2B5EF4-FFF2-40B4-BE49-F238E27FC236}">
                <a16:creationId xmlns:a16="http://schemas.microsoft.com/office/drawing/2014/main" id="{D7E219EF-7E72-457C-84BB-6BDF70A4597B}"/>
              </a:ext>
            </a:extLst>
          </p:cNvPr>
          <p:cNvSpPr>
            <a:spLocks noChangeAspect="1"/>
          </p:cNvSpPr>
          <p:nvPr/>
        </p:nvSpPr>
        <p:spPr>
          <a:xfrm>
            <a:off x="866768" y="1962150"/>
            <a:ext cx="6012000" cy="495300"/>
          </a:xfrm>
          <a:prstGeom prst="rect">
            <a:avLst/>
          </a:prstGeom>
          <a:noFill/>
          <a:ln>
            <a:noFill/>
          </a:ln>
          <a:effectLst>
            <a:glow rad="101600">
              <a:schemeClr val="accent3">
                <a:satMod val="175000"/>
                <a:alpha val="1000"/>
              </a:schemeClr>
            </a:glow>
            <a:reflection blurRad="1117600" stA="29000" endPos="2000" dist="850900" dir="5400000" sy="-100000" algn="bl" rotWithShape="0"/>
            <a:softEdge rad="482600"/>
          </a:effectLst>
          <a:scene3d>
            <a:camera prst="perspectiveFront"/>
            <a:lightRig rig="threePt" dir="t"/>
          </a:scene3d>
          <a:sp3d z="69850"/>
        </p:spPr>
        <p:style>
          <a:lnRef idx="0">
            <a:scrgbClr r="0" g="0" b="0"/>
          </a:lnRef>
          <a:fillRef idx="0">
            <a:scrgbClr r="0" g="0" b="0"/>
          </a:fillRef>
          <a:effectRef idx="0">
            <a:scrgbClr r="0" g="0" b="0"/>
          </a:effectRef>
          <a:fontRef idx="minor">
            <a:schemeClr val="dk1"/>
          </a:fontRef>
        </p:style>
        <p:txBody>
          <a:bodyPr rtlCol="0" anchor="ctr"/>
          <a:lstStyle/>
          <a:p>
            <a:pPr algn="ctr"/>
            <a:r>
              <a:rPr lang="en-GB" b="1" dirty="0"/>
              <a:t>LOCATION / CONTENT / EQUIPMENT / TEMPER RANGE</a:t>
            </a:r>
            <a:endParaRPr lang="fr-FR" b="1" dirty="0"/>
          </a:p>
        </p:txBody>
      </p:sp>
      <p:graphicFrame>
        <p:nvGraphicFramePr>
          <p:cNvPr id="7" name="Tableau 7">
            <a:extLst>
              <a:ext uri="{FF2B5EF4-FFF2-40B4-BE49-F238E27FC236}">
                <a16:creationId xmlns:a16="http://schemas.microsoft.com/office/drawing/2014/main" id="{91090316-93F4-452B-BEAE-47AED3743C99}"/>
              </a:ext>
            </a:extLst>
          </p:cNvPr>
          <p:cNvGraphicFramePr>
            <a:graphicFrameLocks noGrp="1"/>
          </p:cNvGraphicFramePr>
          <p:nvPr/>
        </p:nvGraphicFramePr>
        <p:xfrm>
          <a:off x="1028700" y="2400300"/>
          <a:ext cx="5676900" cy="6477000"/>
        </p:xfrm>
        <a:graphic>
          <a:graphicData uri="http://schemas.openxmlformats.org/drawingml/2006/table">
            <a:tbl>
              <a:tblPr firstRow="1" bandRow="1">
                <a:tableStyleId>{5940675A-B579-460E-94D1-54222C63F5DA}</a:tableStyleId>
              </a:tblPr>
              <a:tblGrid>
                <a:gridCol w="838200">
                  <a:extLst>
                    <a:ext uri="{9D8B030D-6E8A-4147-A177-3AD203B41FA5}">
                      <a16:colId xmlns:a16="http://schemas.microsoft.com/office/drawing/2014/main" val="2269700023"/>
                    </a:ext>
                  </a:extLst>
                </a:gridCol>
                <a:gridCol w="838200">
                  <a:extLst>
                    <a:ext uri="{9D8B030D-6E8A-4147-A177-3AD203B41FA5}">
                      <a16:colId xmlns:a16="http://schemas.microsoft.com/office/drawing/2014/main" val="2600881355"/>
                    </a:ext>
                  </a:extLst>
                </a:gridCol>
                <a:gridCol w="1009650">
                  <a:extLst>
                    <a:ext uri="{9D8B030D-6E8A-4147-A177-3AD203B41FA5}">
                      <a16:colId xmlns:a16="http://schemas.microsoft.com/office/drawing/2014/main" val="3000739138"/>
                    </a:ext>
                  </a:extLst>
                </a:gridCol>
                <a:gridCol w="1855470">
                  <a:extLst>
                    <a:ext uri="{9D8B030D-6E8A-4147-A177-3AD203B41FA5}">
                      <a16:colId xmlns:a16="http://schemas.microsoft.com/office/drawing/2014/main" val="3563417067"/>
                    </a:ext>
                  </a:extLst>
                </a:gridCol>
                <a:gridCol w="1135380">
                  <a:extLst>
                    <a:ext uri="{9D8B030D-6E8A-4147-A177-3AD203B41FA5}">
                      <a16:colId xmlns:a16="http://schemas.microsoft.com/office/drawing/2014/main" val="3731477815"/>
                    </a:ext>
                  </a:extLst>
                </a:gridCol>
              </a:tblGrid>
              <a:tr h="431800">
                <a:tc>
                  <a:txBody>
                    <a:bodyPr/>
                    <a:lstStyle/>
                    <a:p>
                      <a:pPr algn="ctr"/>
                      <a:r>
                        <a:rPr lang="en-GB" sz="1400" b="1" dirty="0"/>
                        <a:t>DATE</a:t>
                      </a:r>
                      <a:endParaRPr lang="fr-FR" sz="1400" b="1" dirty="0"/>
                    </a:p>
                  </a:txBody>
                  <a:tcPr/>
                </a:tc>
                <a:tc>
                  <a:txBody>
                    <a:bodyPr/>
                    <a:lstStyle/>
                    <a:p>
                      <a:pPr algn="ctr"/>
                      <a:r>
                        <a:rPr lang="en-GB" sz="1400" b="1" dirty="0"/>
                        <a:t>TIME</a:t>
                      </a:r>
                      <a:endParaRPr lang="fr-FR" sz="1400" b="1" dirty="0"/>
                    </a:p>
                  </a:txBody>
                  <a:tcPr/>
                </a:tc>
                <a:tc>
                  <a:txBody>
                    <a:bodyPr/>
                    <a:lstStyle/>
                    <a:p>
                      <a:pPr algn="ctr"/>
                      <a:r>
                        <a:rPr lang="en-GB" sz="1400" b="1" dirty="0"/>
                        <a:t>TEMP</a:t>
                      </a:r>
                      <a:endParaRPr lang="fr-FR" sz="1400" b="1" dirty="0"/>
                    </a:p>
                  </a:txBody>
                  <a:tcPr/>
                </a:tc>
                <a:tc>
                  <a:txBody>
                    <a:bodyPr/>
                    <a:lstStyle/>
                    <a:p>
                      <a:pPr algn="ctr"/>
                      <a:r>
                        <a:rPr lang="en-GB" sz="1400" b="1" dirty="0"/>
                        <a:t>NOTES</a:t>
                      </a:r>
                      <a:endParaRPr lang="fr-FR" sz="1400" b="1" dirty="0"/>
                    </a:p>
                  </a:txBody>
                  <a:tcPr/>
                </a:tc>
                <a:tc>
                  <a:txBody>
                    <a:bodyPr/>
                    <a:lstStyle/>
                    <a:p>
                      <a:pPr algn="ctr"/>
                      <a:r>
                        <a:rPr lang="en-GB" sz="1400" b="1" dirty="0"/>
                        <a:t>SIGNATURE</a:t>
                      </a:r>
                      <a:endParaRPr lang="fr-FR" sz="1400" b="1" dirty="0"/>
                    </a:p>
                  </a:txBody>
                  <a:tcPr/>
                </a:tc>
                <a:extLst>
                  <a:ext uri="{0D108BD9-81ED-4DB2-BD59-A6C34878D82A}">
                    <a16:rowId xmlns:a16="http://schemas.microsoft.com/office/drawing/2014/main" val="108765186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3329919"/>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504529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177325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95592866"/>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7475867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41188741"/>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95871869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2322608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0101841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45905755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52130002"/>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09308749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622784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035361114"/>
                  </a:ext>
                </a:extLst>
              </a:tr>
            </a:tbl>
          </a:graphicData>
        </a:graphic>
      </p:graphicFrame>
    </p:spTree>
    <p:extLst>
      <p:ext uri="{BB962C8B-B14F-4D97-AF65-F5344CB8AC3E}">
        <p14:creationId xmlns:p14="http://schemas.microsoft.com/office/powerpoint/2010/main" val="27942047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bas 4">
            <a:extLst>
              <a:ext uri="{FF2B5EF4-FFF2-40B4-BE49-F238E27FC236}">
                <a16:creationId xmlns:a16="http://schemas.microsoft.com/office/drawing/2014/main" id="{41995257-2040-428B-9AD4-2ABA4793B02C}"/>
              </a:ext>
            </a:extLst>
          </p:cNvPr>
          <p:cNvSpPr/>
          <p:nvPr/>
        </p:nvSpPr>
        <p:spPr>
          <a:xfrm>
            <a:off x="800089" y="685800"/>
            <a:ext cx="6172200" cy="1276350"/>
          </a:xfrm>
          <a:prstGeom prst="ellipse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3200" b="1" dirty="0"/>
              <a:t>TEMPERATURE LOG</a:t>
            </a:r>
            <a:endParaRPr lang="fr-FR" sz="3200" b="1" dirty="0"/>
          </a:p>
        </p:txBody>
      </p:sp>
      <p:sp>
        <p:nvSpPr>
          <p:cNvPr id="6" name="Rectangle 5">
            <a:extLst>
              <a:ext uri="{FF2B5EF4-FFF2-40B4-BE49-F238E27FC236}">
                <a16:creationId xmlns:a16="http://schemas.microsoft.com/office/drawing/2014/main" id="{D7E219EF-7E72-457C-84BB-6BDF70A4597B}"/>
              </a:ext>
            </a:extLst>
          </p:cNvPr>
          <p:cNvSpPr>
            <a:spLocks noChangeAspect="1"/>
          </p:cNvSpPr>
          <p:nvPr/>
        </p:nvSpPr>
        <p:spPr>
          <a:xfrm>
            <a:off x="866768" y="1962150"/>
            <a:ext cx="6012000" cy="495300"/>
          </a:xfrm>
          <a:prstGeom prst="rect">
            <a:avLst/>
          </a:prstGeom>
          <a:noFill/>
          <a:ln>
            <a:noFill/>
          </a:ln>
          <a:effectLst>
            <a:glow rad="101600">
              <a:schemeClr val="accent3">
                <a:satMod val="175000"/>
                <a:alpha val="1000"/>
              </a:schemeClr>
            </a:glow>
            <a:reflection blurRad="1117600" stA="29000" endPos="2000" dist="850900" dir="5400000" sy="-100000" algn="bl" rotWithShape="0"/>
            <a:softEdge rad="482600"/>
          </a:effectLst>
          <a:scene3d>
            <a:camera prst="perspectiveFront"/>
            <a:lightRig rig="threePt" dir="t"/>
          </a:scene3d>
          <a:sp3d z="69850"/>
        </p:spPr>
        <p:style>
          <a:lnRef idx="0">
            <a:scrgbClr r="0" g="0" b="0"/>
          </a:lnRef>
          <a:fillRef idx="0">
            <a:scrgbClr r="0" g="0" b="0"/>
          </a:fillRef>
          <a:effectRef idx="0">
            <a:scrgbClr r="0" g="0" b="0"/>
          </a:effectRef>
          <a:fontRef idx="minor">
            <a:schemeClr val="dk1"/>
          </a:fontRef>
        </p:style>
        <p:txBody>
          <a:bodyPr rtlCol="0" anchor="ctr"/>
          <a:lstStyle/>
          <a:p>
            <a:pPr algn="ctr"/>
            <a:r>
              <a:rPr lang="en-GB" b="1" dirty="0"/>
              <a:t>LOCATION / CONTENT / EQUIPMENT / TEMPER RANGE</a:t>
            </a:r>
            <a:endParaRPr lang="fr-FR" b="1" dirty="0"/>
          </a:p>
        </p:txBody>
      </p:sp>
      <p:graphicFrame>
        <p:nvGraphicFramePr>
          <p:cNvPr id="7" name="Tableau 7">
            <a:extLst>
              <a:ext uri="{FF2B5EF4-FFF2-40B4-BE49-F238E27FC236}">
                <a16:creationId xmlns:a16="http://schemas.microsoft.com/office/drawing/2014/main" id="{91090316-93F4-452B-BEAE-47AED3743C99}"/>
              </a:ext>
            </a:extLst>
          </p:cNvPr>
          <p:cNvGraphicFramePr>
            <a:graphicFrameLocks noGrp="1"/>
          </p:cNvGraphicFramePr>
          <p:nvPr/>
        </p:nvGraphicFramePr>
        <p:xfrm>
          <a:off x="1028700" y="2400300"/>
          <a:ext cx="5676900" cy="6477000"/>
        </p:xfrm>
        <a:graphic>
          <a:graphicData uri="http://schemas.openxmlformats.org/drawingml/2006/table">
            <a:tbl>
              <a:tblPr firstRow="1" bandRow="1">
                <a:tableStyleId>{5940675A-B579-460E-94D1-54222C63F5DA}</a:tableStyleId>
              </a:tblPr>
              <a:tblGrid>
                <a:gridCol w="838200">
                  <a:extLst>
                    <a:ext uri="{9D8B030D-6E8A-4147-A177-3AD203B41FA5}">
                      <a16:colId xmlns:a16="http://schemas.microsoft.com/office/drawing/2014/main" val="2269700023"/>
                    </a:ext>
                  </a:extLst>
                </a:gridCol>
                <a:gridCol w="838200">
                  <a:extLst>
                    <a:ext uri="{9D8B030D-6E8A-4147-A177-3AD203B41FA5}">
                      <a16:colId xmlns:a16="http://schemas.microsoft.com/office/drawing/2014/main" val="2600881355"/>
                    </a:ext>
                  </a:extLst>
                </a:gridCol>
                <a:gridCol w="1009650">
                  <a:extLst>
                    <a:ext uri="{9D8B030D-6E8A-4147-A177-3AD203B41FA5}">
                      <a16:colId xmlns:a16="http://schemas.microsoft.com/office/drawing/2014/main" val="3000739138"/>
                    </a:ext>
                  </a:extLst>
                </a:gridCol>
                <a:gridCol w="1855470">
                  <a:extLst>
                    <a:ext uri="{9D8B030D-6E8A-4147-A177-3AD203B41FA5}">
                      <a16:colId xmlns:a16="http://schemas.microsoft.com/office/drawing/2014/main" val="3563417067"/>
                    </a:ext>
                  </a:extLst>
                </a:gridCol>
                <a:gridCol w="1135380">
                  <a:extLst>
                    <a:ext uri="{9D8B030D-6E8A-4147-A177-3AD203B41FA5}">
                      <a16:colId xmlns:a16="http://schemas.microsoft.com/office/drawing/2014/main" val="3731477815"/>
                    </a:ext>
                  </a:extLst>
                </a:gridCol>
              </a:tblGrid>
              <a:tr h="431800">
                <a:tc>
                  <a:txBody>
                    <a:bodyPr/>
                    <a:lstStyle/>
                    <a:p>
                      <a:pPr algn="ctr"/>
                      <a:r>
                        <a:rPr lang="en-GB" sz="1400" b="1" dirty="0"/>
                        <a:t>DATE</a:t>
                      </a:r>
                      <a:endParaRPr lang="fr-FR" sz="1400" b="1" dirty="0"/>
                    </a:p>
                  </a:txBody>
                  <a:tcPr/>
                </a:tc>
                <a:tc>
                  <a:txBody>
                    <a:bodyPr/>
                    <a:lstStyle/>
                    <a:p>
                      <a:pPr algn="ctr"/>
                      <a:r>
                        <a:rPr lang="en-GB" sz="1400" b="1" dirty="0"/>
                        <a:t>TIME</a:t>
                      </a:r>
                      <a:endParaRPr lang="fr-FR" sz="1400" b="1" dirty="0"/>
                    </a:p>
                  </a:txBody>
                  <a:tcPr/>
                </a:tc>
                <a:tc>
                  <a:txBody>
                    <a:bodyPr/>
                    <a:lstStyle/>
                    <a:p>
                      <a:pPr algn="ctr"/>
                      <a:r>
                        <a:rPr lang="en-GB" sz="1400" b="1" dirty="0"/>
                        <a:t>TEMP</a:t>
                      </a:r>
                      <a:endParaRPr lang="fr-FR" sz="1400" b="1" dirty="0"/>
                    </a:p>
                  </a:txBody>
                  <a:tcPr/>
                </a:tc>
                <a:tc>
                  <a:txBody>
                    <a:bodyPr/>
                    <a:lstStyle/>
                    <a:p>
                      <a:pPr algn="ctr"/>
                      <a:r>
                        <a:rPr lang="en-GB" sz="1400" b="1" dirty="0"/>
                        <a:t>NOTES</a:t>
                      </a:r>
                      <a:endParaRPr lang="fr-FR" sz="1400" b="1" dirty="0"/>
                    </a:p>
                  </a:txBody>
                  <a:tcPr/>
                </a:tc>
                <a:tc>
                  <a:txBody>
                    <a:bodyPr/>
                    <a:lstStyle/>
                    <a:p>
                      <a:pPr algn="ctr"/>
                      <a:r>
                        <a:rPr lang="en-GB" sz="1400" b="1" dirty="0"/>
                        <a:t>SIGNATURE</a:t>
                      </a:r>
                      <a:endParaRPr lang="fr-FR" sz="1400" b="1" dirty="0"/>
                    </a:p>
                  </a:txBody>
                  <a:tcPr/>
                </a:tc>
                <a:extLst>
                  <a:ext uri="{0D108BD9-81ED-4DB2-BD59-A6C34878D82A}">
                    <a16:rowId xmlns:a16="http://schemas.microsoft.com/office/drawing/2014/main" val="108765186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3329919"/>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504529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177325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95592866"/>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7475867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41188741"/>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95871869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2322608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0101841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45905755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52130002"/>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09308749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622784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035361114"/>
                  </a:ext>
                </a:extLst>
              </a:tr>
            </a:tbl>
          </a:graphicData>
        </a:graphic>
      </p:graphicFrame>
    </p:spTree>
    <p:extLst>
      <p:ext uri="{BB962C8B-B14F-4D97-AF65-F5344CB8AC3E}">
        <p14:creationId xmlns:p14="http://schemas.microsoft.com/office/powerpoint/2010/main" val="23748056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bas 4">
            <a:extLst>
              <a:ext uri="{FF2B5EF4-FFF2-40B4-BE49-F238E27FC236}">
                <a16:creationId xmlns:a16="http://schemas.microsoft.com/office/drawing/2014/main" id="{41995257-2040-428B-9AD4-2ABA4793B02C}"/>
              </a:ext>
            </a:extLst>
          </p:cNvPr>
          <p:cNvSpPr/>
          <p:nvPr/>
        </p:nvSpPr>
        <p:spPr>
          <a:xfrm>
            <a:off x="800089" y="685800"/>
            <a:ext cx="6172200" cy="1276350"/>
          </a:xfrm>
          <a:prstGeom prst="ellipse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3200" b="1" dirty="0"/>
              <a:t>TEMPERATURE LOG</a:t>
            </a:r>
            <a:endParaRPr lang="fr-FR" sz="3200" b="1" dirty="0"/>
          </a:p>
        </p:txBody>
      </p:sp>
      <p:sp>
        <p:nvSpPr>
          <p:cNvPr id="6" name="Rectangle 5">
            <a:extLst>
              <a:ext uri="{FF2B5EF4-FFF2-40B4-BE49-F238E27FC236}">
                <a16:creationId xmlns:a16="http://schemas.microsoft.com/office/drawing/2014/main" id="{D7E219EF-7E72-457C-84BB-6BDF70A4597B}"/>
              </a:ext>
            </a:extLst>
          </p:cNvPr>
          <p:cNvSpPr>
            <a:spLocks noChangeAspect="1"/>
          </p:cNvSpPr>
          <p:nvPr/>
        </p:nvSpPr>
        <p:spPr>
          <a:xfrm>
            <a:off x="866768" y="1962150"/>
            <a:ext cx="6012000" cy="495300"/>
          </a:xfrm>
          <a:prstGeom prst="rect">
            <a:avLst/>
          </a:prstGeom>
          <a:noFill/>
          <a:ln>
            <a:noFill/>
          </a:ln>
          <a:effectLst>
            <a:glow rad="101600">
              <a:schemeClr val="accent3">
                <a:satMod val="175000"/>
                <a:alpha val="1000"/>
              </a:schemeClr>
            </a:glow>
            <a:reflection blurRad="1117600" stA="29000" endPos="2000" dist="850900" dir="5400000" sy="-100000" algn="bl" rotWithShape="0"/>
            <a:softEdge rad="482600"/>
          </a:effectLst>
          <a:scene3d>
            <a:camera prst="perspectiveFront"/>
            <a:lightRig rig="threePt" dir="t"/>
          </a:scene3d>
          <a:sp3d z="69850"/>
        </p:spPr>
        <p:style>
          <a:lnRef idx="0">
            <a:scrgbClr r="0" g="0" b="0"/>
          </a:lnRef>
          <a:fillRef idx="0">
            <a:scrgbClr r="0" g="0" b="0"/>
          </a:fillRef>
          <a:effectRef idx="0">
            <a:scrgbClr r="0" g="0" b="0"/>
          </a:effectRef>
          <a:fontRef idx="minor">
            <a:schemeClr val="dk1"/>
          </a:fontRef>
        </p:style>
        <p:txBody>
          <a:bodyPr rtlCol="0" anchor="ctr"/>
          <a:lstStyle/>
          <a:p>
            <a:pPr algn="ctr"/>
            <a:r>
              <a:rPr lang="en-GB" b="1" dirty="0"/>
              <a:t>LOCATION / CONTENT / EQUIPMENT / TEMPER RANGE</a:t>
            </a:r>
            <a:endParaRPr lang="fr-FR" b="1" dirty="0"/>
          </a:p>
        </p:txBody>
      </p:sp>
      <p:graphicFrame>
        <p:nvGraphicFramePr>
          <p:cNvPr id="7" name="Tableau 7">
            <a:extLst>
              <a:ext uri="{FF2B5EF4-FFF2-40B4-BE49-F238E27FC236}">
                <a16:creationId xmlns:a16="http://schemas.microsoft.com/office/drawing/2014/main" id="{91090316-93F4-452B-BEAE-47AED3743C99}"/>
              </a:ext>
            </a:extLst>
          </p:cNvPr>
          <p:cNvGraphicFramePr>
            <a:graphicFrameLocks noGrp="1"/>
          </p:cNvGraphicFramePr>
          <p:nvPr/>
        </p:nvGraphicFramePr>
        <p:xfrm>
          <a:off x="1028700" y="2400300"/>
          <a:ext cx="5676900" cy="6477000"/>
        </p:xfrm>
        <a:graphic>
          <a:graphicData uri="http://schemas.openxmlformats.org/drawingml/2006/table">
            <a:tbl>
              <a:tblPr firstRow="1" bandRow="1">
                <a:tableStyleId>{5940675A-B579-460E-94D1-54222C63F5DA}</a:tableStyleId>
              </a:tblPr>
              <a:tblGrid>
                <a:gridCol w="838200">
                  <a:extLst>
                    <a:ext uri="{9D8B030D-6E8A-4147-A177-3AD203B41FA5}">
                      <a16:colId xmlns:a16="http://schemas.microsoft.com/office/drawing/2014/main" val="2269700023"/>
                    </a:ext>
                  </a:extLst>
                </a:gridCol>
                <a:gridCol w="838200">
                  <a:extLst>
                    <a:ext uri="{9D8B030D-6E8A-4147-A177-3AD203B41FA5}">
                      <a16:colId xmlns:a16="http://schemas.microsoft.com/office/drawing/2014/main" val="2600881355"/>
                    </a:ext>
                  </a:extLst>
                </a:gridCol>
                <a:gridCol w="1009650">
                  <a:extLst>
                    <a:ext uri="{9D8B030D-6E8A-4147-A177-3AD203B41FA5}">
                      <a16:colId xmlns:a16="http://schemas.microsoft.com/office/drawing/2014/main" val="3000739138"/>
                    </a:ext>
                  </a:extLst>
                </a:gridCol>
                <a:gridCol w="1855470">
                  <a:extLst>
                    <a:ext uri="{9D8B030D-6E8A-4147-A177-3AD203B41FA5}">
                      <a16:colId xmlns:a16="http://schemas.microsoft.com/office/drawing/2014/main" val="3563417067"/>
                    </a:ext>
                  </a:extLst>
                </a:gridCol>
                <a:gridCol w="1135380">
                  <a:extLst>
                    <a:ext uri="{9D8B030D-6E8A-4147-A177-3AD203B41FA5}">
                      <a16:colId xmlns:a16="http://schemas.microsoft.com/office/drawing/2014/main" val="3731477815"/>
                    </a:ext>
                  </a:extLst>
                </a:gridCol>
              </a:tblGrid>
              <a:tr h="431800">
                <a:tc>
                  <a:txBody>
                    <a:bodyPr/>
                    <a:lstStyle/>
                    <a:p>
                      <a:pPr algn="ctr"/>
                      <a:r>
                        <a:rPr lang="en-GB" sz="1400" b="1" dirty="0"/>
                        <a:t>DATE</a:t>
                      </a:r>
                      <a:endParaRPr lang="fr-FR" sz="1400" b="1" dirty="0"/>
                    </a:p>
                  </a:txBody>
                  <a:tcPr/>
                </a:tc>
                <a:tc>
                  <a:txBody>
                    <a:bodyPr/>
                    <a:lstStyle/>
                    <a:p>
                      <a:pPr algn="ctr"/>
                      <a:r>
                        <a:rPr lang="en-GB" sz="1400" b="1" dirty="0"/>
                        <a:t>TIME</a:t>
                      </a:r>
                      <a:endParaRPr lang="fr-FR" sz="1400" b="1" dirty="0"/>
                    </a:p>
                  </a:txBody>
                  <a:tcPr/>
                </a:tc>
                <a:tc>
                  <a:txBody>
                    <a:bodyPr/>
                    <a:lstStyle/>
                    <a:p>
                      <a:pPr algn="ctr"/>
                      <a:r>
                        <a:rPr lang="en-GB" sz="1400" b="1" dirty="0"/>
                        <a:t>TEMP</a:t>
                      </a:r>
                      <a:endParaRPr lang="fr-FR" sz="1400" b="1" dirty="0"/>
                    </a:p>
                  </a:txBody>
                  <a:tcPr/>
                </a:tc>
                <a:tc>
                  <a:txBody>
                    <a:bodyPr/>
                    <a:lstStyle/>
                    <a:p>
                      <a:pPr algn="ctr"/>
                      <a:r>
                        <a:rPr lang="en-GB" sz="1400" b="1" dirty="0"/>
                        <a:t>NOTES</a:t>
                      </a:r>
                      <a:endParaRPr lang="fr-FR" sz="1400" b="1" dirty="0"/>
                    </a:p>
                  </a:txBody>
                  <a:tcPr/>
                </a:tc>
                <a:tc>
                  <a:txBody>
                    <a:bodyPr/>
                    <a:lstStyle/>
                    <a:p>
                      <a:pPr algn="ctr"/>
                      <a:r>
                        <a:rPr lang="en-GB" sz="1400" b="1" dirty="0"/>
                        <a:t>SIGNATURE</a:t>
                      </a:r>
                      <a:endParaRPr lang="fr-FR" sz="1400" b="1" dirty="0"/>
                    </a:p>
                  </a:txBody>
                  <a:tcPr/>
                </a:tc>
                <a:extLst>
                  <a:ext uri="{0D108BD9-81ED-4DB2-BD59-A6C34878D82A}">
                    <a16:rowId xmlns:a16="http://schemas.microsoft.com/office/drawing/2014/main" val="108765186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3329919"/>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504529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177325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95592866"/>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7475867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41188741"/>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95871869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2322608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0101841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45905755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52130002"/>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09308749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622784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035361114"/>
                  </a:ext>
                </a:extLst>
              </a:tr>
            </a:tbl>
          </a:graphicData>
        </a:graphic>
      </p:graphicFrame>
    </p:spTree>
    <p:extLst>
      <p:ext uri="{BB962C8B-B14F-4D97-AF65-F5344CB8AC3E}">
        <p14:creationId xmlns:p14="http://schemas.microsoft.com/office/powerpoint/2010/main" val="24731458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bas 4">
            <a:extLst>
              <a:ext uri="{FF2B5EF4-FFF2-40B4-BE49-F238E27FC236}">
                <a16:creationId xmlns:a16="http://schemas.microsoft.com/office/drawing/2014/main" id="{41995257-2040-428B-9AD4-2ABA4793B02C}"/>
              </a:ext>
            </a:extLst>
          </p:cNvPr>
          <p:cNvSpPr/>
          <p:nvPr/>
        </p:nvSpPr>
        <p:spPr>
          <a:xfrm>
            <a:off x="800089" y="685800"/>
            <a:ext cx="6172200" cy="1276350"/>
          </a:xfrm>
          <a:prstGeom prst="ellipse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3200" b="1" dirty="0"/>
              <a:t>TEMPERATURE LOG</a:t>
            </a:r>
            <a:endParaRPr lang="fr-FR" sz="3200" b="1" dirty="0"/>
          </a:p>
        </p:txBody>
      </p:sp>
      <p:sp>
        <p:nvSpPr>
          <p:cNvPr id="6" name="Rectangle 5">
            <a:extLst>
              <a:ext uri="{FF2B5EF4-FFF2-40B4-BE49-F238E27FC236}">
                <a16:creationId xmlns:a16="http://schemas.microsoft.com/office/drawing/2014/main" id="{D7E219EF-7E72-457C-84BB-6BDF70A4597B}"/>
              </a:ext>
            </a:extLst>
          </p:cNvPr>
          <p:cNvSpPr>
            <a:spLocks noChangeAspect="1"/>
          </p:cNvSpPr>
          <p:nvPr/>
        </p:nvSpPr>
        <p:spPr>
          <a:xfrm>
            <a:off x="866768" y="1962150"/>
            <a:ext cx="6012000" cy="495300"/>
          </a:xfrm>
          <a:prstGeom prst="rect">
            <a:avLst/>
          </a:prstGeom>
          <a:noFill/>
          <a:ln>
            <a:noFill/>
          </a:ln>
          <a:effectLst>
            <a:glow rad="101600">
              <a:schemeClr val="accent3">
                <a:satMod val="175000"/>
                <a:alpha val="1000"/>
              </a:schemeClr>
            </a:glow>
            <a:reflection blurRad="1117600" stA="29000" endPos="2000" dist="850900" dir="5400000" sy="-100000" algn="bl" rotWithShape="0"/>
            <a:softEdge rad="482600"/>
          </a:effectLst>
          <a:scene3d>
            <a:camera prst="perspectiveFront"/>
            <a:lightRig rig="threePt" dir="t"/>
          </a:scene3d>
          <a:sp3d z="69850"/>
        </p:spPr>
        <p:style>
          <a:lnRef idx="0">
            <a:scrgbClr r="0" g="0" b="0"/>
          </a:lnRef>
          <a:fillRef idx="0">
            <a:scrgbClr r="0" g="0" b="0"/>
          </a:fillRef>
          <a:effectRef idx="0">
            <a:scrgbClr r="0" g="0" b="0"/>
          </a:effectRef>
          <a:fontRef idx="minor">
            <a:schemeClr val="dk1"/>
          </a:fontRef>
        </p:style>
        <p:txBody>
          <a:bodyPr rtlCol="0" anchor="ctr"/>
          <a:lstStyle/>
          <a:p>
            <a:pPr algn="ctr"/>
            <a:r>
              <a:rPr lang="en-GB" b="1" dirty="0"/>
              <a:t>LOCATION / CONTENT / EQUIPMENT / TEMPER RANGE</a:t>
            </a:r>
            <a:endParaRPr lang="fr-FR" b="1" dirty="0"/>
          </a:p>
        </p:txBody>
      </p:sp>
      <p:graphicFrame>
        <p:nvGraphicFramePr>
          <p:cNvPr id="7" name="Tableau 7">
            <a:extLst>
              <a:ext uri="{FF2B5EF4-FFF2-40B4-BE49-F238E27FC236}">
                <a16:creationId xmlns:a16="http://schemas.microsoft.com/office/drawing/2014/main" id="{91090316-93F4-452B-BEAE-47AED3743C99}"/>
              </a:ext>
            </a:extLst>
          </p:cNvPr>
          <p:cNvGraphicFramePr>
            <a:graphicFrameLocks noGrp="1"/>
          </p:cNvGraphicFramePr>
          <p:nvPr/>
        </p:nvGraphicFramePr>
        <p:xfrm>
          <a:off x="1028700" y="2400300"/>
          <a:ext cx="5676900" cy="6477000"/>
        </p:xfrm>
        <a:graphic>
          <a:graphicData uri="http://schemas.openxmlformats.org/drawingml/2006/table">
            <a:tbl>
              <a:tblPr firstRow="1" bandRow="1">
                <a:tableStyleId>{5940675A-B579-460E-94D1-54222C63F5DA}</a:tableStyleId>
              </a:tblPr>
              <a:tblGrid>
                <a:gridCol w="838200">
                  <a:extLst>
                    <a:ext uri="{9D8B030D-6E8A-4147-A177-3AD203B41FA5}">
                      <a16:colId xmlns:a16="http://schemas.microsoft.com/office/drawing/2014/main" val="2269700023"/>
                    </a:ext>
                  </a:extLst>
                </a:gridCol>
                <a:gridCol w="838200">
                  <a:extLst>
                    <a:ext uri="{9D8B030D-6E8A-4147-A177-3AD203B41FA5}">
                      <a16:colId xmlns:a16="http://schemas.microsoft.com/office/drawing/2014/main" val="2600881355"/>
                    </a:ext>
                  </a:extLst>
                </a:gridCol>
                <a:gridCol w="1009650">
                  <a:extLst>
                    <a:ext uri="{9D8B030D-6E8A-4147-A177-3AD203B41FA5}">
                      <a16:colId xmlns:a16="http://schemas.microsoft.com/office/drawing/2014/main" val="3000739138"/>
                    </a:ext>
                  </a:extLst>
                </a:gridCol>
                <a:gridCol w="1855470">
                  <a:extLst>
                    <a:ext uri="{9D8B030D-6E8A-4147-A177-3AD203B41FA5}">
                      <a16:colId xmlns:a16="http://schemas.microsoft.com/office/drawing/2014/main" val="3563417067"/>
                    </a:ext>
                  </a:extLst>
                </a:gridCol>
                <a:gridCol w="1135380">
                  <a:extLst>
                    <a:ext uri="{9D8B030D-6E8A-4147-A177-3AD203B41FA5}">
                      <a16:colId xmlns:a16="http://schemas.microsoft.com/office/drawing/2014/main" val="3731477815"/>
                    </a:ext>
                  </a:extLst>
                </a:gridCol>
              </a:tblGrid>
              <a:tr h="431800">
                <a:tc>
                  <a:txBody>
                    <a:bodyPr/>
                    <a:lstStyle/>
                    <a:p>
                      <a:pPr algn="ctr"/>
                      <a:r>
                        <a:rPr lang="en-GB" sz="1400" b="1" dirty="0"/>
                        <a:t>DATE</a:t>
                      </a:r>
                      <a:endParaRPr lang="fr-FR" sz="1400" b="1" dirty="0"/>
                    </a:p>
                  </a:txBody>
                  <a:tcPr/>
                </a:tc>
                <a:tc>
                  <a:txBody>
                    <a:bodyPr/>
                    <a:lstStyle/>
                    <a:p>
                      <a:pPr algn="ctr"/>
                      <a:r>
                        <a:rPr lang="en-GB" sz="1400" b="1" dirty="0"/>
                        <a:t>TIME</a:t>
                      </a:r>
                      <a:endParaRPr lang="fr-FR" sz="1400" b="1" dirty="0"/>
                    </a:p>
                  </a:txBody>
                  <a:tcPr/>
                </a:tc>
                <a:tc>
                  <a:txBody>
                    <a:bodyPr/>
                    <a:lstStyle/>
                    <a:p>
                      <a:pPr algn="ctr"/>
                      <a:r>
                        <a:rPr lang="en-GB" sz="1400" b="1" dirty="0"/>
                        <a:t>TEMP</a:t>
                      </a:r>
                      <a:endParaRPr lang="fr-FR" sz="1400" b="1" dirty="0"/>
                    </a:p>
                  </a:txBody>
                  <a:tcPr/>
                </a:tc>
                <a:tc>
                  <a:txBody>
                    <a:bodyPr/>
                    <a:lstStyle/>
                    <a:p>
                      <a:pPr algn="ctr"/>
                      <a:r>
                        <a:rPr lang="en-GB" sz="1400" b="1" dirty="0"/>
                        <a:t>NOTES</a:t>
                      </a:r>
                      <a:endParaRPr lang="fr-FR" sz="1400" b="1" dirty="0"/>
                    </a:p>
                  </a:txBody>
                  <a:tcPr/>
                </a:tc>
                <a:tc>
                  <a:txBody>
                    <a:bodyPr/>
                    <a:lstStyle/>
                    <a:p>
                      <a:pPr algn="ctr"/>
                      <a:r>
                        <a:rPr lang="en-GB" sz="1400" b="1" dirty="0"/>
                        <a:t>SIGNATURE</a:t>
                      </a:r>
                      <a:endParaRPr lang="fr-FR" sz="1400" b="1" dirty="0"/>
                    </a:p>
                  </a:txBody>
                  <a:tcPr/>
                </a:tc>
                <a:extLst>
                  <a:ext uri="{0D108BD9-81ED-4DB2-BD59-A6C34878D82A}">
                    <a16:rowId xmlns:a16="http://schemas.microsoft.com/office/drawing/2014/main" val="108765186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3329919"/>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504529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177325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95592866"/>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7475867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41188741"/>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95871869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2322608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0101841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45905755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52130002"/>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09308749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622784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035361114"/>
                  </a:ext>
                </a:extLst>
              </a:tr>
            </a:tbl>
          </a:graphicData>
        </a:graphic>
      </p:graphicFrame>
    </p:spTree>
    <p:extLst>
      <p:ext uri="{BB962C8B-B14F-4D97-AF65-F5344CB8AC3E}">
        <p14:creationId xmlns:p14="http://schemas.microsoft.com/office/powerpoint/2010/main" val="27404010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3D4870F7-3692-3C0F-E159-1471D7BD6D70}"/>
              </a:ext>
            </a:extLst>
          </p:cNvPr>
          <p:cNvPicPr>
            <a:picLocks noChangeAspect="1"/>
          </p:cNvPicPr>
          <p:nvPr/>
        </p:nvPicPr>
        <p:blipFill>
          <a:blip r:embed="rId2">
            <a:lum bright="70000" contrast="-70000"/>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tretch>
            <a:fillRect/>
          </a:stretch>
        </p:blipFill>
        <p:spPr>
          <a:xfrm rot="16200000">
            <a:off x="-638172" y="1438275"/>
            <a:ext cx="9086850" cy="7086598"/>
          </a:xfrm>
          <a:prstGeom prst="rect">
            <a:avLst/>
          </a:prstGeom>
        </p:spPr>
      </p:pic>
      <p:pic>
        <p:nvPicPr>
          <p:cNvPr id="23" name="Image 22">
            <a:extLst>
              <a:ext uri="{FF2B5EF4-FFF2-40B4-BE49-F238E27FC236}">
                <a16:creationId xmlns:a16="http://schemas.microsoft.com/office/drawing/2014/main" id="{0FCA853A-5EB1-C322-0A7C-7D3B70F23116}"/>
              </a:ext>
            </a:extLst>
          </p:cNvPr>
          <p:cNvPicPr>
            <a:picLocks noChangeAspect="1"/>
          </p:cNvPicPr>
          <p:nvPr/>
        </p:nvPicPr>
        <p:blipFill>
          <a:blip r:embed="rId4">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381198" y="543956"/>
            <a:ext cx="6146403" cy="8407004"/>
          </a:xfrm>
          <a:prstGeom prst="rect">
            <a:avLst/>
          </a:prstGeom>
        </p:spPr>
      </p:pic>
      <p:cxnSp>
        <p:nvCxnSpPr>
          <p:cNvPr id="24" name="Connecteur droit 23">
            <a:extLst>
              <a:ext uri="{FF2B5EF4-FFF2-40B4-BE49-F238E27FC236}">
                <a16:creationId xmlns:a16="http://schemas.microsoft.com/office/drawing/2014/main" id="{C09EE5DE-C379-3DE5-15CC-88CF1FCF170A}"/>
              </a:ext>
            </a:extLst>
          </p:cNvPr>
          <p:cNvCxnSpPr/>
          <p:nvPr/>
        </p:nvCxnSpPr>
        <p:spPr>
          <a:xfrm>
            <a:off x="3073202" y="1648658"/>
            <a:ext cx="3281283" cy="0"/>
          </a:xfrm>
          <a:prstGeom prst="line">
            <a:avLst/>
          </a:prstGeom>
          <a:ln w="9525"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5" name="Connecteur droit 24">
            <a:extLst>
              <a:ext uri="{FF2B5EF4-FFF2-40B4-BE49-F238E27FC236}">
                <a16:creationId xmlns:a16="http://schemas.microsoft.com/office/drawing/2014/main" id="{D2C5521F-CB25-F0C3-BF27-3E4B37C99C16}"/>
              </a:ext>
            </a:extLst>
          </p:cNvPr>
          <p:cNvCxnSpPr/>
          <p:nvPr/>
        </p:nvCxnSpPr>
        <p:spPr>
          <a:xfrm>
            <a:off x="3266242" y="2654498"/>
            <a:ext cx="3281283" cy="0"/>
          </a:xfrm>
          <a:prstGeom prst="line">
            <a:avLst/>
          </a:prstGeom>
          <a:ln w="9525"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6" name="Connecteur droit 25">
            <a:extLst>
              <a:ext uri="{FF2B5EF4-FFF2-40B4-BE49-F238E27FC236}">
                <a16:creationId xmlns:a16="http://schemas.microsoft.com/office/drawing/2014/main" id="{B2BB79CD-8CD3-4E8E-5625-F7C083EC2A46}"/>
              </a:ext>
            </a:extLst>
          </p:cNvPr>
          <p:cNvCxnSpPr/>
          <p:nvPr/>
        </p:nvCxnSpPr>
        <p:spPr>
          <a:xfrm>
            <a:off x="3266242" y="3853378"/>
            <a:ext cx="3281283" cy="0"/>
          </a:xfrm>
          <a:prstGeom prst="line">
            <a:avLst/>
          </a:prstGeom>
          <a:ln w="9525"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7" name="Connecteur droit 26">
            <a:extLst>
              <a:ext uri="{FF2B5EF4-FFF2-40B4-BE49-F238E27FC236}">
                <a16:creationId xmlns:a16="http://schemas.microsoft.com/office/drawing/2014/main" id="{332E5E8E-FC46-F5A4-7564-000D52C3910D}"/>
              </a:ext>
            </a:extLst>
          </p:cNvPr>
          <p:cNvCxnSpPr/>
          <p:nvPr/>
        </p:nvCxnSpPr>
        <p:spPr>
          <a:xfrm>
            <a:off x="3266242" y="5113218"/>
            <a:ext cx="3281283" cy="0"/>
          </a:xfrm>
          <a:prstGeom prst="line">
            <a:avLst/>
          </a:prstGeom>
          <a:ln w="9525"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8" name="Connecteur droit 27">
            <a:extLst>
              <a:ext uri="{FF2B5EF4-FFF2-40B4-BE49-F238E27FC236}">
                <a16:creationId xmlns:a16="http://schemas.microsoft.com/office/drawing/2014/main" id="{34F0AB18-F84A-99C8-011D-961F02AFB4C6}"/>
              </a:ext>
            </a:extLst>
          </p:cNvPr>
          <p:cNvCxnSpPr/>
          <p:nvPr/>
        </p:nvCxnSpPr>
        <p:spPr>
          <a:xfrm>
            <a:off x="3266242" y="6332418"/>
            <a:ext cx="3281283" cy="0"/>
          </a:xfrm>
          <a:prstGeom prst="line">
            <a:avLst/>
          </a:prstGeom>
          <a:ln w="9525"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9" name="Connecteur droit 28">
            <a:extLst>
              <a:ext uri="{FF2B5EF4-FFF2-40B4-BE49-F238E27FC236}">
                <a16:creationId xmlns:a16="http://schemas.microsoft.com/office/drawing/2014/main" id="{BF5F7159-4323-C44F-C6B5-15890540CD22}"/>
              </a:ext>
            </a:extLst>
          </p:cNvPr>
          <p:cNvCxnSpPr/>
          <p:nvPr/>
        </p:nvCxnSpPr>
        <p:spPr>
          <a:xfrm>
            <a:off x="3027482" y="7470338"/>
            <a:ext cx="3281283" cy="0"/>
          </a:xfrm>
          <a:prstGeom prst="line">
            <a:avLst/>
          </a:prstGeom>
          <a:ln w="9525"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0" name="Rectangle 29">
            <a:extLst>
              <a:ext uri="{FF2B5EF4-FFF2-40B4-BE49-F238E27FC236}">
                <a16:creationId xmlns:a16="http://schemas.microsoft.com/office/drawing/2014/main" id="{E43CEDC9-2903-D88B-154A-C47EED304570}"/>
              </a:ext>
            </a:extLst>
          </p:cNvPr>
          <p:cNvSpPr/>
          <p:nvPr/>
        </p:nvSpPr>
        <p:spPr>
          <a:xfrm>
            <a:off x="2625725" y="8418830"/>
            <a:ext cx="1657350" cy="532130"/>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r>
              <a:rPr lang="en-US" sz="2800" b="1" dirty="0"/>
              <a:t>Signature</a:t>
            </a:r>
            <a:endParaRPr lang="fr-FR" sz="2800" b="1" dirty="0"/>
          </a:p>
        </p:txBody>
      </p:sp>
      <p:pic>
        <p:nvPicPr>
          <p:cNvPr id="31" name="Image 30">
            <a:extLst>
              <a:ext uri="{FF2B5EF4-FFF2-40B4-BE49-F238E27FC236}">
                <a16:creationId xmlns:a16="http://schemas.microsoft.com/office/drawing/2014/main" id="{DFEE2BC4-A2C7-31ED-6816-B7B7D9D03B0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972"/>
            <a:ext cx="7772400" cy="10054456"/>
          </a:xfrm>
          <a:prstGeom prst="rect">
            <a:avLst/>
          </a:prstGeom>
        </p:spPr>
      </p:pic>
    </p:spTree>
    <p:extLst>
      <p:ext uri="{BB962C8B-B14F-4D97-AF65-F5344CB8AC3E}">
        <p14:creationId xmlns:p14="http://schemas.microsoft.com/office/powerpoint/2010/main" val="5272771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bas 4">
            <a:extLst>
              <a:ext uri="{FF2B5EF4-FFF2-40B4-BE49-F238E27FC236}">
                <a16:creationId xmlns:a16="http://schemas.microsoft.com/office/drawing/2014/main" id="{41995257-2040-428B-9AD4-2ABA4793B02C}"/>
              </a:ext>
            </a:extLst>
          </p:cNvPr>
          <p:cNvSpPr/>
          <p:nvPr/>
        </p:nvSpPr>
        <p:spPr>
          <a:xfrm>
            <a:off x="800089" y="685800"/>
            <a:ext cx="6172200" cy="1276350"/>
          </a:xfrm>
          <a:prstGeom prst="ellipse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3200" b="1" dirty="0"/>
              <a:t>TEMPERATURE LOG</a:t>
            </a:r>
            <a:endParaRPr lang="fr-FR" sz="3200" b="1" dirty="0"/>
          </a:p>
        </p:txBody>
      </p:sp>
      <p:sp>
        <p:nvSpPr>
          <p:cNvPr id="6" name="Rectangle 5">
            <a:extLst>
              <a:ext uri="{FF2B5EF4-FFF2-40B4-BE49-F238E27FC236}">
                <a16:creationId xmlns:a16="http://schemas.microsoft.com/office/drawing/2014/main" id="{D7E219EF-7E72-457C-84BB-6BDF70A4597B}"/>
              </a:ext>
            </a:extLst>
          </p:cNvPr>
          <p:cNvSpPr>
            <a:spLocks noChangeAspect="1"/>
          </p:cNvSpPr>
          <p:nvPr/>
        </p:nvSpPr>
        <p:spPr>
          <a:xfrm>
            <a:off x="866768" y="1962150"/>
            <a:ext cx="6012000" cy="495300"/>
          </a:xfrm>
          <a:prstGeom prst="rect">
            <a:avLst/>
          </a:prstGeom>
          <a:noFill/>
          <a:ln>
            <a:noFill/>
          </a:ln>
          <a:effectLst>
            <a:glow rad="101600">
              <a:schemeClr val="accent3">
                <a:satMod val="175000"/>
                <a:alpha val="1000"/>
              </a:schemeClr>
            </a:glow>
            <a:reflection blurRad="1117600" stA="29000" endPos="2000" dist="850900" dir="5400000" sy="-100000" algn="bl" rotWithShape="0"/>
            <a:softEdge rad="482600"/>
          </a:effectLst>
          <a:scene3d>
            <a:camera prst="perspectiveFront"/>
            <a:lightRig rig="threePt" dir="t"/>
          </a:scene3d>
          <a:sp3d z="69850"/>
        </p:spPr>
        <p:style>
          <a:lnRef idx="0">
            <a:scrgbClr r="0" g="0" b="0"/>
          </a:lnRef>
          <a:fillRef idx="0">
            <a:scrgbClr r="0" g="0" b="0"/>
          </a:fillRef>
          <a:effectRef idx="0">
            <a:scrgbClr r="0" g="0" b="0"/>
          </a:effectRef>
          <a:fontRef idx="minor">
            <a:schemeClr val="dk1"/>
          </a:fontRef>
        </p:style>
        <p:txBody>
          <a:bodyPr rtlCol="0" anchor="ctr"/>
          <a:lstStyle/>
          <a:p>
            <a:pPr algn="ctr"/>
            <a:r>
              <a:rPr lang="en-GB" b="1" dirty="0"/>
              <a:t>LOCATION / CONTENT / EQUIPMENT / TEMPER RANGE</a:t>
            </a:r>
            <a:endParaRPr lang="fr-FR" b="1" dirty="0"/>
          </a:p>
        </p:txBody>
      </p:sp>
      <p:graphicFrame>
        <p:nvGraphicFramePr>
          <p:cNvPr id="7" name="Tableau 7">
            <a:extLst>
              <a:ext uri="{FF2B5EF4-FFF2-40B4-BE49-F238E27FC236}">
                <a16:creationId xmlns:a16="http://schemas.microsoft.com/office/drawing/2014/main" id="{91090316-93F4-452B-BEAE-47AED3743C99}"/>
              </a:ext>
            </a:extLst>
          </p:cNvPr>
          <p:cNvGraphicFramePr>
            <a:graphicFrameLocks noGrp="1"/>
          </p:cNvGraphicFramePr>
          <p:nvPr/>
        </p:nvGraphicFramePr>
        <p:xfrm>
          <a:off x="1028700" y="2400300"/>
          <a:ext cx="5676900" cy="6477000"/>
        </p:xfrm>
        <a:graphic>
          <a:graphicData uri="http://schemas.openxmlformats.org/drawingml/2006/table">
            <a:tbl>
              <a:tblPr firstRow="1" bandRow="1">
                <a:tableStyleId>{5940675A-B579-460E-94D1-54222C63F5DA}</a:tableStyleId>
              </a:tblPr>
              <a:tblGrid>
                <a:gridCol w="838200">
                  <a:extLst>
                    <a:ext uri="{9D8B030D-6E8A-4147-A177-3AD203B41FA5}">
                      <a16:colId xmlns:a16="http://schemas.microsoft.com/office/drawing/2014/main" val="2269700023"/>
                    </a:ext>
                  </a:extLst>
                </a:gridCol>
                <a:gridCol w="838200">
                  <a:extLst>
                    <a:ext uri="{9D8B030D-6E8A-4147-A177-3AD203B41FA5}">
                      <a16:colId xmlns:a16="http://schemas.microsoft.com/office/drawing/2014/main" val="2600881355"/>
                    </a:ext>
                  </a:extLst>
                </a:gridCol>
                <a:gridCol w="1009650">
                  <a:extLst>
                    <a:ext uri="{9D8B030D-6E8A-4147-A177-3AD203B41FA5}">
                      <a16:colId xmlns:a16="http://schemas.microsoft.com/office/drawing/2014/main" val="3000739138"/>
                    </a:ext>
                  </a:extLst>
                </a:gridCol>
                <a:gridCol w="1855470">
                  <a:extLst>
                    <a:ext uri="{9D8B030D-6E8A-4147-A177-3AD203B41FA5}">
                      <a16:colId xmlns:a16="http://schemas.microsoft.com/office/drawing/2014/main" val="3563417067"/>
                    </a:ext>
                  </a:extLst>
                </a:gridCol>
                <a:gridCol w="1135380">
                  <a:extLst>
                    <a:ext uri="{9D8B030D-6E8A-4147-A177-3AD203B41FA5}">
                      <a16:colId xmlns:a16="http://schemas.microsoft.com/office/drawing/2014/main" val="3731477815"/>
                    </a:ext>
                  </a:extLst>
                </a:gridCol>
              </a:tblGrid>
              <a:tr h="431800">
                <a:tc>
                  <a:txBody>
                    <a:bodyPr/>
                    <a:lstStyle/>
                    <a:p>
                      <a:pPr algn="ctr"/>
                      <a:r>
                        <a:rPr lang="en-GB" sz="1400" b="1" dirty="0"/>
                        <a:t>DATE</a:t>
                      </a:r>
                      <a:endParaRPr lang="fr-FR" sz="1400" b="1" dirty="0"/>
                    </a:p>
                  </a:txBody>
                  <a:tcPr/>
                </a:tc>
                <a:tc>
                  <a:txBody>
                    <a:bodyPr/>
                    <a:lstStyle/>
                    <a:p>
                      <a:pPr algn="ctr"/>
                      <a:r>
                        <a:rPr lang="en-GB" sz="1400" b="1" dirty="0"/>
                        <a:t>TIME</a:t>
                      </a:r>
                      <a:endParaRPr lang="fr-FR" sz="1400" b="1" dirty="0"/>
                    </a:p>
                  </a:txBody>
                  <a:tcPr/>
                </a:tc>
                <a:tc>
                  <a:txBody>
                    <a:bodyPr/>
                    <a:lstStyle/>
                    <a:p>
                      <a:pPr algn="ctr"/>
                      <a:r>
                        <a:rPr lang="en-GB" sz="1400" b="1" dirty="0"/>
                        <a:t>TEMP</a:t>
                      </a:r>
                      <a:endParaRPr lang="fr-FR" sz="1400" b="1" dirty="0"/>
                    </a:p>
                  </a:txBody>
                  <a:tcPr/>
                </a:tc>
                <a:tc>
                  <a:txBody>
                    <a:bodyPr/>
                    <a:lstStyle/>
                    <a:p>
                      <a:pPr algn="ctr"/>
                      <a:r>
                        <a:rPr lang="en-GB" sz="1400" b="1" dirty="0"/>
                        <a:t>NOTES</a:t>
                      </a:r>
                      <a:endParaRPr lang="fr-FR" sz="1400" b="1" dirty="0"/>
                    </a:p>
                  </a:txBody>
                  <a:tcPr/>
                </a:tc>
                <a:tc>
                  <a:txBody>
                    <a:bodyPr/>
                    <a:lstStyle/>
                    <a:p>
                      <a:pPr algn="ctr"/>
                      <a:r>
                        <a:rPr lang="en-GB" sz="1400" b="1" dirty="0"/>
                        <a:t>SIGNATURE</a:t>
                      </a:r>
                      <a:endParaRPr lang="fr-FR" sz="1400" b="1" dirty="0"/>
                    </a:p>
                  </a:txBody>
                  <a:tcPr/>
                </a:tc>
                <a:extLst>
                  <a:ext uri="{0D108BD9-81ED-4DB2-BD59-A6C34878D82A}">
                    <a16:rowId xmlns:a16="http://schemas.microsoft.com/office/drawing/2014/main" val="108765186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3329919"/>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504529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177325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95592866"/>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7475867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41188741"/>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95871869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2322608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0101841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45905755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52130002"/>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09308749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622784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035361114"/>
                  </a:ext>
                </a:extLst>
              </a:tr>
            </a:tbl>
          </a:graphicData>
        </a:graphic>
      </p:graphicFrame>
    </p:spTree>
    <p:extLst>
      <p:ext uri="{BB962C8B-B14F-4D97-AF65-F5344CB8AC3E}">
        <p14:creationId xmlns:p14="http://schemas.microsoft.com/office/powerpoint/2010/main" val="42444105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bas 4">
            <a:extLst>
              <a:ext uri="{FF2B5EF4-FFF2-40B4-BE49-F238E27FC236}">
                <a16:creationId xmlns:a16="http://schemas.microsoft.com/office/drawing/2014/main" id="{41995257-2040-428B-9AD4-2ABA4793B02C}"/>
              </a:ext>
            </a:extLst>
          </p:cNvPr>
          <p:cNvSpPr/>
          <p:nvPr/>
        </p:nvSpPr>
        <p:spPr>
          <a:xfrm>
            <a:off x="800089" y="685800"/>
            <a:ext cx="6172200" cy="1276350"/>
          </a:xfrm>
          <a:prstGeom prst="ellipse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3200" b="1" dirty="0"/>
              <a:t>TEMPERATURE LOG</a:t>
            </a:r>
            <a:endParaRPr lang="fr-FR" sz="3200" b="1" dirty="0"/>
          </a:p>
        </p:txBody>
      </p:sp>
      <p:sp>
        <p:nvSpPr>
          <p:cNvPr id="6" name="Rectangle 5">
            <a:extLst>
              <a:ext uri="{FF2B5EF4-FFF2-40B4-BE49-F238E27FC236}">
                <a16:creationId xmlns:a16="http://schemas.microsoft.com/office/drawing/2014/main" id="{D7E219EF-7E72-457C-84BB-6BDF70A4597B}"/>
              </a:ext>
            </a:extLst>
          </p:cNvPr>
          <p:cNvSpPr>
            <a:spLocks noChangeAspect="1"/>
          </p:cNvSpPr>
          <p:nvPr/>
        </p:nvSpPr>
        <p:spPr>
          <a:xfrm>
            <a:off x="866768" y="1962150"/>
            <a:ext cx="6012000" cy="495300"/>
          </a:xfrm>
          <a:prstGeom prst="rect">
            <a:avLst/>
          </a:prstGeom>
          <a:noFill/>
          <a:ln>
            <a:noFill/>
          </a:ln>
          <a:effectLst>
            <a:glow rad="101600">
              <a:schemeClr val="accent3">
                <a:satMod val="175000"/>
                <a:alpha val="1000"/>
              </a:schemeClr>
            </a:glow>
            <a:reflection blurRad="1117600" stA="29000" endPos="2000" dist="850900" dir="5400000" sy="-100000" algn="bl" rotWithShape="0"/>
            <a:softEdge rad="482600"/>
          </a:effectLst>
          <a:scene3d>
            <a:camera prst="perspectiveFront"/>
            <a:lightRig rig="threePt" dir="t"/>
          </a:scene3d>
          <a:sp3d z="69850"/>
        </p:spPr>
        <p:style>
          <a:lnRef idx="0">
            <a:scrgbClr r="0" g="0" b="0"/>
          </a:lnRef>
          <a:fillRef idx="0">
            <a:scrgbClr r="0" g="0" b="0"/>
          </a:fillRef>
          <a:effectRef idx="0">
            <a:scrgbClr r="0" g="0" b="0"/>
          </a:effectRef>
          <a:fontRef idx="minor">
            <a:schemeClr val="dk1"/>
          </a:fontRef>
        </p:style>
        <p:txBody>
          <a:bodyPr rtlCol="0" anchor="ctr"/>
          <a:lstStyle/>
          <a:p>
            <a:pPr algn="ctr"/>
            <a:r>
              <a:rPr lang="en-GB" b="1" dirty="0"/>
              <a:t>LOCATION / CONTENT / EQUIPMENT / TEMPER RANGE</a:t>
            </a:r>
            <a:endParaRPr lang="fr-FR" b="1" dirty="0"/>
          </a:p>
        </p:txBody>
      </p:sp>
      <p:graphicFrame>
        <p:nvGraphicFramePr>
          <p:cNvPr id="7" name="Tableau 7">
            <a:extLst>
              <a:ext uri="{FF2B5EF4-FFF2-40B4-BE49-F238E27FC236}">
                <a16:creationId xmlns:a16="http://schemas.microsoft.com/office/drawing/2014/main" id="{91090316-93F4-452B-BEAE-47AED3743C99}"/>
              </a:ext>
            </a:extLst>
          </p:cNvPr>
          <p:cNvGraphicFramePr>
            <a:graphicFrameLocks noGrp="1"/>
          </p:cNvGraphicFramePr>
          <p:nvPr/>
        </p:nvGraphicFramePr>
        <p:xfrm>
          <a:off x="1028700" y="2400300"/>
          <a:ext cx="5676900" cy="6477000"/>
        </p:xfrm>
        <a:graphic>
          <a:graphicData uri="http://schemas.openxmlformats.org/drawingml/2006/table">
            <a:tbl>
              <a:tblPr firstRow="1" bandRow="1">
                <a:tableStyleId>{5940675A-B579-460E-94D1-54222C63F5DA}</a:tableStyleId>
              </a:tblPr>
              <a:tblGrid>
                <a:gridCol w="838200">
                  <a:extLst>
                    <a:ext uri="{9D8B030D-6E8A-4147-A177-3AD203B41FA5}">
                      <a16:colId xmlns:a16="http://schemas.microsoft.com/office/drawing/2014/main" val="2269700023"/>
                    </a:ext>
                  </a:extLst>
                </a:gridCol>
                <a:gridCol w="838200">
                  <a:extLst>
                    <a:ext uri="{9D8B030D-6E8A-4147-A177-3AD203B41FA5}">
                      <a16:colId xmlns:a16="http://schemas.microsoft.com/office/drawing/2014/main" val="2600881355"/>
                    </a:ext>
                  </a:extLst>
                </a:gridCol>
                <a:gridCol w="1009650">
                  <a:extLst>
                    <a:ext uri="{9D8B030D-6E8A-4147-A177-3AD203B41FA5}">
                      <a16:colId xmlns:a16="http://schemas.microsoft.com/office/drawing/2014/main" val="3000739138"/>
                    </a:ext>
                  </a:extLst>
                </a:gridCol>
                <a:gridCol w="1855470">
                  <a:extLst>
                    <a:ext uri="{9D8B030D-6E8A-4147-A177-3AD203B41FA5}">
                      <a16:colId xmlns:a16="http://schemas.microsoft.com/office/drawing/2014/main" val="3563417067"/>
                    </a:ext>
                  </a:extLst>
                </a:gridCol>
                <a:gridCol w="1135380">
                  <a:extLst>
                    <a:ext uri="{9D8B030D-6E8A-4147-A177-3AD203B41FA5}">
                      <a16:colId xmlns:a16="http://schemas.microsoft.com/office/drawing/2014/main" val="3731477815"/>
                    </a:ext>
                  </a:extLst>
                </a:gridCol>
              </a:tblGrid>
              <a:tr h="431800">
                <a:tc>
                  <a:txBody>
                    <a:bodyPr/>
                    <a:lstStyle/>
                    <a:p>
                      <a:pPr algn="ctr"/>
                      <a:r>
                        <a:rPr lang="en-GB" sz="1400" b="1" dirty="0"/>
                        <a:t>DATE</a:t>
                      </a:r>
                      <a:endParaRPr lang="fr-FR" sz="1400" b="1" dirty="0"/>
                    </a:p>
                  </a:txBody>
                  <a:tcPr/>
                </a:tc>
                <a:tc>
                  <a:txBody>
                    <a:bodyPr/>
                    <a:lstStyle/>
                    <a:p>
                      <a:pPr algn="ctr"/>
                      <a:r>
                        <a:rPr lang="en-GB" sz="1400" b="1" dirty="0"/>
                        <a:t>TIME</a:t>
                      </a:r>
                      <a:endParaRPr lang="fr-FR" sz="1400" b="1" dirty="0"/>
                    </a:p>
                  </a:txBody>
                  <a:tcPr/>
                </a:tc>
                <a:tc>
                  <a:txBody>
                    <a:bodyPr/>
                    <a:lstStyle/>
                    <a:p>
                      <a:pPr algn="ctr"/>
                      <a:r>
                        <a:rPr lang="en-GB" sz="1400" b="1" dirty="0"/>
                        <a:t>TEMP</a:t>
                      </a:r>
                      <a:endParaRPr lang="fr-FR" sz="1400" b="1" dirty="0"/>
                    </a:p>
                  </a:txBody>
                  <a:tcPr/>
                </a:tc>
                <a:tc>
                  <a:txBody>
                    <a:bodyPr/>
                    <a:lstStyle/>
                    <a:p>
                      <a:pPr algn="ctr"/>
                      <a:r>
                        <a:rPr lang="en-GB" sz="1400" b="1" dirty="0"/>
                        <a:t>NOTES</a:t>
                      </a:r>
                      <a:endParaRPr lang="fr-FR" sz="1400" b="1" dirty="0"/>
                    </a:p>
                  </a:txBody>
                  <a:tcPr/>
                </a:tc>
                <a:tc>
                  <a:txBody>
                    <a:bodyPr/>
                    <a:lstStyle/>
                    <a:p>
                      <a:pPr algn="ctr"/>
                      <a:r>
                        <a:rPr lang="en-GB" sz="1400" b="1" dirty="0"/>
                        <a:t>SIGNATURE</a:t>
                      </a:r>
                      <a:endParaRPr lang="fr-FR" sz="1400" b="1" dirty="0"/>
                    </a:p>
                  </a:txBody>
                  <a:tcPr/>
                </a:tc>
                <a:extLst>
                  <a:ext uri="{0D108BD9-81ED-4DB2-BD59-A6C34878D82A}">
                    <a16:rowId xmlns:a16="http://schemas.microsoft.com/office/drawing/2014/main" val="108765186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3329919"/>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504529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177325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95592866"/>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7475867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41188741"/>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95871869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2322608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0101841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45905755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52130002"/>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09308749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622784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035361114"/>
                  </a:ext>
                </a:extLst>
              </a:tr>
            </a:tbl>
          </a:graphicData>
        </a:graphic>
      </p:graphicFrame>
    </p:spTree>
    <p:extLst>
      <p:ext uri="{BB962C8B-B14F-4D97-AF65-F5344CB8AC3E}">
        <p14:creationId xmlns:p14="http://schemas.microsoft.com/office/powerpoint/2010/main" val="12171708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bas 4">
            <a:extLst>
              <a:ext uri="{FF2B5EF4-FFF2-40B4-BE49-F238E27FC236}">
                <a16:creationId xmlns:a16="http://schemas.microsoft.com/office/drawing/2014/main" id="{41995257-2040-428B-9AD4-2ABA4793B02C}"/>
              </a:ext>
            </a:extLst>
          </p:cNvPr>
          <p:cNvSpPr/>
          <p:nvPr/>
        </p:nvSpPr>
        <p:spPr>
          <a:xfrm>
            <a:off x="800089" y="685800"/>
            <a:ext cx="6172200" cy="1276350"/>
          </a:xfrm>
          <a:prstGeom prst="ellipse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3200" b="1" dirty="0"/>
              <a:t>TEMPERATURE LOG</a:t>
            </a:r>
            <a:endParaRPr lang="fr-FR" sz="3200" b="1" dirty="0"/>
          </a:p>
        </p:txBody>
      </p:sp>
      <p:sp>
        <p:nvSpPr>
          <p:cNvPr id="6" name="Rectangle 5">
            <a:extLst>
              <a:ext uri="{FF2B5EF4-FFF2-40B4-BE49-F238E27FC236}">
                <a16:creationId xmlns:a16="http://schemas.microsoft.com/office/drawing/2014/main" id="{D7E219EF-7E72-457C-84BB-6BDF70A4597B}"/>
              </a:ext>
            </a:extLst>
          </p:cNvPr>
          <p:cNvSpPr>
            <a:spLocks noChangeAspect="1"/>
          </p:cNvSpPr>
          <p:nvPr/>
        </p:nvSpPr>
        <p:spPr>
          <a:xfrm>
            <a:off x="866768" y="1962150"/>
            <a:ext cx="6012000" cy="495300"/>
          </a:xfrm>
          <a:prstGeom prst="rect">
            <a:avLst/>
          </a:prstGeom>
          <a:noFill/>
          <a:ln>
            <a:noFill/>
          </a:ln>
          <a:effectLst>
            <a:glow rad="101600">
              <a:schemeClr val="accent3">
                <a:satMod val="175000"/>
                <a:alpha val="1000"/>
              </a:schemeClr>
            </a:glow>
            <a:reflection blurRad="1117600" stA="29000" endPos="2000" dist="850900" dir="5400000" sy="-100000" algn="bl" rotWithShape="0"/>
            <a:softEdge rad="482600"/>
          </a:effectLst>
          <a:scene3d>
            <a:camera prst="perspectiveFront"/>
            <a:lightRig rig="threePt" dir="t"/>
          </a:scene3d>
          <a:sp3d z="69850"/>
        </p:spPr>
        <p:style>
          <a:lnRef idx="0">
            <a:scrgbClr r="0" g="0" b="0"/>
          </a:lnRef>
          <a:fillRef idx="0">
            <a:scrgbClr r="0" g="0" b="0"/>
          </a:fillRef>
          <a:effectRef idx="0">
            <a:scrgbClr r="0" g="0" b="0"/>
          </a:effectRef>
          <a:fontRef idx="minor">
            <a:schemeClr val="dk1"/>
          </a:fontRef>
        </p:style>
        <p:txBody>
          <a:bodyPr rtlCol="0" anchor="ctr"/>
          <a:lstStyle/>
          <a:p>
            <a:pPr algn="ctr"/>
            <a:r>
              <a:rPr lang="en-GB" b="1" dirty="0"/>
              <a:t>LOCATION / CONTENT / EQUIPMENT / TEMPER RANGE</a:t>
            </a:r>
            <a:endParaRPr lang="fr-FR" b="1" dirty="0"/>
          </a:p>
        </p:txBody>
      </p:sp>
      <p:graphicFrame>
        <p:nvGraphicFramePr>
          <p:cNvPr id="7" name="Tableau 7">
            <a:extLst>
              <a:ext uri="{FF2B5EF4-FFF2-40B4-BE49-F238E27FC236}">
                <a16:creationId xmlns:a16="http://schemas.microsoft.com/office/drawing/2014/main" id="{91090316-93F4-452B-BEAE-47AED3743C99}"/>
              </a:ext>
            </a:extLst>
          </p:cNvPr>
          <p:cNvGraphicFramePr>
            <a:graphicFrameLocks noGrp="1"/>
          </p:cNvGraphicFramePr>
          <p:nvPr/>
        </p:nvGraphicFramePr>
        <p:xfrm>
          <a:off x="1028700" y="2400300"/>
          <a:ext cx="5676900" cy="6477000"/>
        </p:xfrm>
        <a:graphic>
          <a:graphicData uri="http://schemas.openxmlformats.org/drawingml/2006/table">
            <a:tbl>
              <a:tblPr firstRow="1" bandRow="1">
                <a:tableStyleId>{5940675A-B579-460E-94D1-54222C63F5DA}</a:tableStyleId>
              </a:tblPr>
              <a:tblGrid>
                <a:gridCol w="838200">
                  <a:extLst>
                    <a:ext uri="{9D8B030D-6E8A-4147-A177-3AD203B41FA5}">
                      <a16:colId xmlns:a16="http://schemas.microsoft.com/office/drawing/2014/main" val="2269700023"/>
                    </a:ext>
                  </a:extLst>
                </a:gridCol>
                <a:gridCol w="838200">
                  <a:extLst>
                    <a:ext uri="{9D8B030D-6E8A-4147-A177-3AD203B41FA5}">
                      <a16:colId xmlns:a16="http://schemas.microsoft.com/office/drawing/2014/main" val="2600881355"/>
                    </a:ext>
                  </a:extLst>
                </a:gridCol>
                <a:gridCol w="1009650">
                  <a:extLst>
                    <a:ext uri="{9D8B030D-6E8A-4147-A177-3AD203B41FA5}">
                      <a16:colId xmlns:a16="http://schemas.microsoft.com/office/drawing/2014/main" val="3000739138"/>
                    </a:ext>
                  </a:extLst>
                </a:gridCol>
                <a:gridCol w="1855470">
                  <a:extLst>
                    <a:ext uri="{9D8B030D-6E8A-4147-A177-3AD203B41FA5}">
                      <a16:colId xmlns:a16="http://schemas.microsoft.com/office/drawing/2014/main" val="3563417067"/>
                    </a:ext>
                  </a:extLst>
                </a:gridCol>
                <a:gridCol w="1135380">
                  <a:extLst>
                    <a:ext uri="{9D8B030D-6E8A-4147-A177-3AD203B41FA5}">
                      <a16:colId xmlns:a16="http://schemas.microsoft.com/office/drawing/2014/main" val="3731477815"/>
                    </a:ext>
                  </a:extLst>
                </a:gridCol>
              </a:tblGrid>
              <a:tr h="431800">
                <a:tc>
                  <a:txBody>
                    <a:bodyPr/>
                    <a:lstStyle/>
                    <a:p>
                      <a:pPr algn="ctr"/>
                      <a:r>
                        <a:rPr lang="en-GB" sz="1400" b="1" dirty="0"/>
                        <a:t>DATE</a:t>
                      </a:r>
                      <a:endParaRPr lang="fr-FR" sz="1400" b="1" dirty="0"/>
                    </a:p>
                  </a:txBody>
                  <a:tcPr/>
                </a:tc>
                <a:tc>
                  <a:txBody>
                    <a:bodyPr/>
                    <a:lstStyle/>
                    <a:p>
                      <a:pPr algn="ctr"/>
                      <a:r>
                        <a:rPr lang="en-GB" sz="1400" b="1" dirty="0"/>
                        <a:t>TIME</a:t>
                      </a:r>
                      <a:endParaRPr lang="fr-FR" sz="1400" b="1" dirty="0"/>
                    </a:p>
                  </a:txBody>
                  <a:tcPr/>
                </a:tc>
                <a:tc>
                  <a:txBody>
                    <a:bodyPr/>
                    <a:lstStyle/>
                    <a:p>
                      <a:pPr algn="ctr"/>
                      <a:r>
                        <a:rPr lang="en-GB" sz="1400" b="1" dirty="0"/>
                        <a:t>TEMP</a:t>
                      </a:r>
                      <a:endParaRPr lang="fr-FR" sz="1400" b="1" dirty="0"/>
                    </a:p>
                  </a:txBody>
                  <a:tcPr/>
                </a:tc>
                <a:tc>
                  <a:txBody>
                    <a:bodyPr/>
                    <a:lstStyle/>
                    <a:p>
                      <a:pPr algn="ctr"/>
                      <a:r>
                        <a:rPr lang="en-GB" sz="1400" b="1" dirty="0"/>
                        <a:t>NOTES</a:t>
                      </a:r>
                      <a:endParaRPr lang="fr-FR" sz="1400" b="1" dirty="0"/>
                    </a:p>
                  </a:txBody>
                  <a:tcPr/>
                </a:tc>
                <a:tc>
                  <a:txBody>
                    <a:bodyPr/>
                    <a:lstStyle/>
                    <a:p>
                      <a:pPr algn="ctr"/>
                      <a:r>
                        <a:rPr lang="en-GB" sz="1400" b="1" dirty="0"/>
                        <a:t>SIGNATURE</a:t>
                      </a:r>
                      <a:endParaRPr lang="fr-FR" sz="1400" b="1" dirty="0"/>
                    </a:p>
                  </a:txBody>
                  <a:tcPr/>
                </a:tc>
                <a:extLst>
                  <a:ext uri="{0D108BD9-81ED-4DB2-BD59-A6C34878D82A}">
                    <a16:rowId xmlns:a16="http://schemas.microsoft.com/office/drawing/2014/main" val="108765186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3329919"/>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504529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177325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95592866"/>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7475867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41188741"/>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95871869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2322608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0101841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45905755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52130002"/>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09308749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622784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035361114"/>
                  </a:ext>
                </a:extLst>
              </a:tr>
            </a:tbl>
          </a:graphicData>
        </a:graphic>
      </p:graphicFrame>
    </p:spTree>
    <p:extLst>
      <p:ext uri="{BB962C8B-B14F-4D97-AF65-F5344CB8AC3E}">
        <p14:creationId xmlns:p14="http://schemas.microsoft.com/office/powerpoint/2010/main" val="20363249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bas 4">
            <a:extLst>
              <a:ext uri="{FF2B5EF4-FFF2-40B4-BE49-F238E27FC236}">
                <a16:creationId xmlns:a16="http://schemas.microsoft.com/office/drawing/2014/main" id="{41995257-2040-428B-9AD4-2ABA4793B02C}"/>
              </a:ext>
            </a:extLst>
          </p:cNvPr>
          <p:cNvSpPr/>
          <p:nvPr/>
        </p:nvSpPr>
        <p:spPr>
          <a:xfrm>
            <a:off x="800089" y="685800"/>
            <a:ext cx="6172200" cy="1276350"/>
          </a:xfrm>
          <a:prstGeom prst="ellipse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3200" b="1" dirty="0"/>
              <a:t>TEMPERATURE LOG</a:t>
            </a:r>
            <a:endParaRPr lang="fr-FR" sz="3200" b="1" dirty="0"/>
          </a:p>
        </p:txBody>
      </p:sp>
      <p:sp>
        <p:nvSpPr>
          <p:cNvPr id="6" name="Rectangle 5">
            <a:extLst>
              <a:ext uri="{FF2B5EF4-FFF2-40B4-BE49-F238E27FC236}">
                <a16:creationId xmlns:a16="http://schemas.microsoft.com/office/drawing/2014/main" id="{D7E219EF-7E72-457C-84BB-6BDF70A4597B}"/>
              </a:ext>
            </a:extLst>
          </p:cNvPr>
          <p:cNvSpPr>
            <a:spLocks noChangeAspect="1"/>
          </p:cNvSpPr>
          <p:nvPr/>
        </p:nvSpPr>
        <p:spPr>
          <a:xfrm>
            <a:off x="866768" y="1962150"/>
            <a:ext cx="6012000" cy="495300"/>
          </a:xfrm>
          <a:prstGeom prst="rect">
            <a:avLst/>
          </a:prstGeom>
          <a:noFill/>
          <a:ln>
            <a:noFill/>
          </a:ln>
          <a:effectLst>
            <a:glow rad="101600">
              <a:schemeClr val="accent3">
                <a:satMod val="175000"/>
                <a:alpha val="1000"/>
              </a:schemeClr>
            </a:glow>
            <a:reflection blurRad="1117600" stA="29000" endPos="2000" dist="850900" dir="5400000" sy="-100000" algn="bl" rotWithShape="0"/>
            <a:softEdge rad="482600"/>
          </a:effectLst>
          <a:scene3d>
            <a:camera prst="perspectiveFront"/>
            <a:lightRig rig="threePt" dir="t"/>
          </a:scene3d>
          <a:sp3d z="69850"/>
        </p:spPr>
        <p:style>
          <a:lnRef idx="0">
            <a:scrgbClr r="0" g="0" b="0"/>
          </a:lnRef>
          <a:fillRef idx="0">
            <a:scrgbClr r="0" g="0" b="0"/>
          </a:fillRef>
          <a:effectRef idx="0">
            <a:scrgbClr r="0" g="0" b="0"/>
          </a:effectRef>
          <a:fontRef idx="minor">
            <a:schemeClr val="dk1"/>
          </a:fontRef>
        </p:style>
        <p:txBody>
          <a:bodyPr rtlCol="0" anchor="ctr"/>
          <a:lstStyle/>
          <a:p>
            <a:pPr algn="ctr"/>
            <a:r>
              <a:rPr lang="en-GB" b="1" dirty="0"/>
              <a:t>LOCATION / CONTENT / EQUIPMENT / TEMPER RANGE</a:t>
            </a:r>
            <a:endParaRPr lang="fr-FR" b="1" dirty="0"/>
          </a:p>
        </p:txBody>
      </p:sp>
      <p:graphicFrame>
        <p:nvGraphicFramePr>
          <p:cNvPr id="7" name="Tableau 7">
            <a:extLst>
              <a:ext uri="{FF2B5EF4-FFF2-40B4-BE49-F238E27FC236}">
                <a16:creationId xmlns:a16="http://schemas.microsoft.com/office/drawing/2014/main" id="{91090316-93F4-452B-BEAE-47AED3743C99}"/>
              </a:ext>
            </a:extLst>
          </p:cNvPr>
          <p:cNvGraphicFramePr>
            <a:graphicFrameLocks noGrp="1"/>
          </p:cNvGraphicFramePr>
          <p:nvPr/>
        </p:nvGraphicFramePr>
        <p:xfrm>
          <a:off x="1028700" y="2400300"/>
          <a:ext cx="5676900" cy="6477000"/>
        </p:xfrm>
        <a:graphic>
          <a:graphicData uri="http://schemas.openxmlformats.org/drawingml/2006/table">
            <a:tbl>
              <a:tblPr firstRow="1" bandRow="1">
                <a:tableStyleId>{5940675A-B579-460E-94D1-54222C63F5DA}</a:tableStyleId>
              </a:tblPr>
              <a:tblGrid>
                <a:gridCol w="838200">
                  <a:extLst>
                    <a:ext uri="{9D8B030D-6E8A-4147-A177-3AD203B41FA5}">
                      <a16:colId xmlns:a16="http://schemas.microsoft.com/office/drawing/2014/main" val="2269700023"/>
                    </a:ext>
                  </a:extLst>
                </a:gridCol>
                <a:gridCol w="838200">
                  <a:extLst>
                    <a:ext uri="{9D8B030D-6E8A-4147-A177-3AD203B41FA5}">
                      <a16:colId xmlns:a16="http://schemas.microsoft.com/office/drawing/2014/main" val="2600881355"/>
                    </a:ext>
                  </a:extLst>
                </a:gridCol>
                <a:gridCol w="1009650">
                  <a:extLst>
                    <a:ext uri="{9D8B030D-6E8A-4147-A177-3AD203B41FA5}">
                      <a16:colId xmlns:a16="http://schemas.microsoft.com/office/drawing/2014/main" val="3000739138"/>
                    </a:ext>
                  </a:extLst>
                </a:gridCol>
                <a:gridCol w="1855470">
                  <a:extLst>
                    <a:ext uri="{9D8B030D-6E8A-4147-A177-3AD203B41FA5}">
                      <a16:colId xmlns:a16="http://schemas.microsoft.com/office/drawing/2014/main" val="3563417067"/>
                    </a:ext>
                  </a:extLst>
                </a:gridCol>
                <a:gridCol w="1135380">
                  <a:extLst>
                    <a:ext uri="{9D8B030D-6E8A-4147-A177-3AD203B41FA5}">
                      <a16:colId xmlns:a16="http://schemas.microsoft.com/office/drawing/2014/main" val="3731477815"/>
                    </a:ext>
                  </a:extLst>
                </a:gridCol>
              </a:tblGrid>
              <a:tr h="431800">
                <a:tc>
                  <a:txBody>
                    <a:bodyPr/>
                    <a:lstStyle/>
                    <a:p>
                      <a:pPr algn="ctr"/>
                      <a:r>
                        <a:rPr lang="en-GB" sz="1400" b="1" dirty="0"/>
                        <a:t>DATE</a:t>
                      </a:r>
                      <a:endParaRPr lang="fr-FR" sz="1400" b="1" dirty="0"/>
                    </a:p>
                  </a:txBody>
                  <a:tcPr/>
                </a:tc>
                <a:tc>
                  <a:txBody>
                    <a:bodyPr/>
                    <a:lstStyle/>
                    <a:p>
                      <a:pPr algn="ctr"/>
                      <a:r>
                        <a:rPr lang="en-GB" sz="1400" b="1" dirty="0"/>
                        <a:t>TIME</a:t>
                      </a:r>
                      <a:endParaRPr lang="fr-FR" sz="1400" b="1" dirty="0"/>
                    </a:p>
                  </a:txBody>
                  <a:tcPr/>
                </a:tc>
                <a:tc>
                  <a:txBody>
                    <a:bodyPr/>
                    <a:lstStyle/>
                    <a:p>
                      <a:pPr algn="ctr"/>
                      <a:r>
                        <a:rPr lang="en-GB" sz="1400" b="1" dirty="0"/>
                        <a:t>TEMP</a:t>
                      </a:r>
                      <a:endParaRPr lang="fr-FR" sz="1400" b="1" dirty="0"/>
                    </a:p>
                  </a:txBody>
                  <a:tcPr/>
                </a:tc>
                <a:tc>
                  <a:txBody>
                    <a:bodyPr/>
                    <a:lstStyle/>
                    <a:p>
                      <a:pPr algn="ctr"/>
                      <a:r>
                        <a:rPr lang="en-GB" sz="1400" b="1" dirty="0"/>
                        <a:t>NOTES</a:t>
                      </a:r>
                      <a:endParaRPr lang="fr-FR" sz="1400" b="1" dirty="0"/>
                    </a:p>
                  </a:txBody>
                  <a:tcPr/>
                </a:tc>
                <a:tc>
                  <a:txBody>
                    <a:bodyPr/>
                    <a:lstStyle/>
                    <a:p>
                      <a:pPr algn="ctr"/>
                      <a:r>
                        <a:rPr lang="en-GB" sz="1400" b="1" dirty="0"/>
                        <a:t>SIGNATURE</a:t>
                      </a:r>
                      <a:endParaRPr lang="fr-FR" sz="1400" b="1" dirty="0"/>
                    </a:p>
                  </a:txBody>
                  <a:tcPr/>
                </a:tc>
                <a:extLst>
                  <a:ext uri="{0D108BD9-81ED-4DB2-BD59-A6C34878D82A}">
                    <a16:rowId xmlns:a16="http://schemas.microsoft.com/office/drawing/2014/main" val="108765186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3329919"/>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504529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177325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95592866"/>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7475867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41188741"/>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95871869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2322608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0101841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45905755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52130002"/>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09308749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622784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035361114"/>
                  </a:ext>
                </a:extLst>
              </a:tr>
            </a:tbl>
          </a:graphicData>
        </a:graphic>
      </p:graphicFrame>
    </p:spTree>
    <p:extLst>
      <p:ext uri="{BB962C8B-B14F-4D97-AF65-F5344CB8AC3E}">
        <p14:creationId xmlns:p14="http://schemas.microsoft.com/office/powerpoint/2010/main" val="31037872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bas 4">
            <a:extLst>
              <a:ext uri="{FF2B5EF4-FFF2-40B4-BE49-F238E27FC236}">
                <a16:creationId xmlns:a16="http://schemas.microsoft.com/office/drawing/2014/main" id="{41995257-2040-428B-9AD4-2ABA4793B02C}"/>
              </a:ext>
            </a:extLst>
          </p:cNvPr>
          <p:cNvSpPr/>
          <p:nvPr/>
        </p:nvSpPr>
        <p:spPr>
          <a:xfrm>
            <a:off x="800089" y="685800"/>
            <a:ext cx="6172200" cy="1276350"/>
          </a:xfrm>
          <a:prstGeom prst="ellipse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3200" b="1" dirty="0"/>
              <a:t>TEMPERATURE LOG</a:t>
            </a:r>
            <a:endParaRPr lang="fr-FR" sz="3200" b="1" dirty="0"/>
          </a:p>
        </p:txBody>
      </p:sp>
      <p:sp>
        <p:nvSpPr>
          <p:cNvPr id="6" name="Rectangle 5">
            <a:extLst>
              <a:ext uri="{FF2B5EF4-FFF2-40B4-BE49-F238E27FC236}">
                <a16:creationId xmlns:a16="http://schemas.microsoft.com/office/drawing/2014/main" id="{D7E219EF-7E72-457C-84BB-6BDF70A4597B}"/>
              </a:ext>
            </a:extLst>
          </p:cNvPr>
          <p:cNvSpPr>
            <a:spLocks noChangeAspect="1"/>
          </p:cNvSpPr>
          <p:nvPr/>
        </p:nvSpPr>
        <p:spPr>
          <a:xfrm>
            <a:off x="866768" y="1962150"/>
            <a:ext cx="6012000" cy="495300"/>
          </a:xfrm>
          <a:prstGeom prst="rect">
            <a:avLst/>
          </a:prstGeom>
          <a:noFill/>
          <a:ln>
            <a:noFill/>
          </a:ln>
          <a:effectLst>
            <a:glow rad="101600">
              <a:schemeClr val="accent3">
                <a:satMod val="175000"/>
                <a:alpha val="1000"/>
              </a:schemeClr>
            </a:glow>
            <a:reflection blurRad="1117600" stA="29000" endPos="2000" dist="850900" dir="5400000" sy="-100000" algn="bl" rotWithShape="0"/>
            <a:softEdge rad="482600"/>
          </a:effectLst>
          <a:scene3d>
            <a:camera prst="perspectiveFront"/>
            <a:lightRig rig="threePt" dir="t"/>
          </a:scene3d>
          <a:sp3d z="69850"/>
        </p:spPr>
        <p:style>
          <a:lnRef idx="0">
            <a:scrgbClr r="0" g="0" b="0"/>
          </a:lnRef>
          <a:fillRef idx="0">
            <a:scrgbClr r="0" g="0" b="0"/>
          </a:fillRef>
          <a:effectRef idx="0">
            <a:scrgbClr r="0" g="0" b="0"/>
          </a:effectRef>
          <a:fontRef idx="minor">
            <a:schemeClr val="dk1"/>
          </a:fontRef>
        </p:style>
        <p:txBody>
          <a:bodyPr rtlCol="0" anchor="ctr"/>
          <a:lstStyle/>
          <a:p>
            <a:pPr algn="ctr"/>
            <a:r>
              <a:rPr lang="en-GB" b="1" dirty="0"/>
              <a:t>LOCATION / CONTENT / EQUIPMENT / TEMPER RANGE</a:t>
            </a:r>
            <a:endParaRPr lang="fr-FR" b="1" dirty="0"/>
          </a:p>
        </p:txBody>
      </p:sp>
      <p:graphicFrame>
        <p:nvGraphicFramePr>
          <p:cNvPr id="7" name="Tableau 7">
            <a:extLst>
              <a:ext uri="{FF2B5EF4-FFF2-40B4-BE49-F238E27FC236}">
                <a16:creationId xmlns:a16="http://schemas.microsoft.com/office/drawing/2014/main" id="{91090316-93F4-452B-BEAE-47AED3743C99}"/>
              </a:ext>
            </a:extLst>
          </p:cNvPr>
          <p:cNvGraphicFramePr>
            <a:graphicFrameLocks noGrp="1"/>
          </p:cNvGraphicFramePr>
          <p:nvPr/>
        </p:nvGraphicFramePr>
        <p:xfrm>
          <a:off x="1028700" y="2400300"/>
          <a:ext cx="5676900" cy="6477000"/>
        </p:xfrm>
        <a:graphic>
          <a:graphicData uri="http://schemas.openxmlformats.org/drawingml/2006/table">
            <a:tbl>
              <a:tblPr firstRow="1" bandRow="1">
                <a:tableStyleId>{5940675A-B579-460E-94D1-54222C63F5DA}</a:tableStyleId>
              </a:tblPr>
              <a:tblGrid>
                <a:gridCol w="838200">
                  <a:extLst>
                    <a:ext uri="{9D8B030D-6E8A-4147-A177-3AD203B41FA5}">
                      <a16:colId xmlns:a16="http://schemas.microsoft.com/office/drawing/2014/main" val="2269700023"/>
                    </a:ext>
                  </a:extLst>
                </a:gridCol>
                <a:gridCol w="838200">
                  <a:extLst>
                    <a:ext uri="{9D8B030D-6E8A-4147-A177-3AD203B41FA5}">
                      <a16:colId xmlns:a16="http://schemas.microsoft.com/office/drawing/2014/main" val="2600881355"/>
                    </a:ext>
                  </a:extLst>
                </a:gridCol>
                <a:gridCol w="1009650">
                  <a:extLst>
                    <a:ext uri="{9D8B030D-6E8A-4147-A177-3AD203B41FA5}">
                      <a16:colId xmlns:a16="http://schemas.microsoft.com/office/drawing/2014/main" val="3000739138"/>
                    </a:ext>
                  </a:extLst>
                </a:gridCol>
                <a:gridCol w="1855470">
                  <a:extLst>
                    <a:ext uri="{9D8B030D-6E8A-4147-A177-3AD203B41FA5}">
                      <a16:colId xmlns:a16="http://schemas.microsoft.com/office/drawing/2014/main" val="3563417067"/>
                    </a:ext>
                  </a:extLst>
                </a:gridCol>
                <a:gridCol w="1135380">
                  <a:extLst>
                    <a:ext uri="{9D8B030D-6E8A-4147-A177-3AD203B41FA5}">
                      <a16:colId xmlns:a16="http://schemas.microsoft.com/office/drawing/2014/main" val="3731477815"/>
                    </a:ext>
                  </a:extLst>
                </a:gridCol>
              </a:tblGrid>
              <a:tr h="431800">
                <a:tc>
                  <a:txBody>
                    <a:bodyPr/>
                    <a:lstStyle/>
                    <a:p>
                      <a:pPr algn="ctr"/>
                      <a:r>
                        <a:rPr lang="en-GB" sz="1400" b="1" dirty="0"/>
                        <a:t>DATE</a:t>
                      </a:r>
                      <a:endParaRPr lang="fr-FR" sz="1400" b="1" dirty="0"/>
                    </a:p>
                  </a:txBody>
                  <a:tcPr/>
                </a:tc>
                <a:tc>
                  <a:txBody>
                    <a:bodyPr/>
                    <a:lstStyle/>
                    <a:p>
                      <a:pPr algn="ctr"/>
                      <a:r>
                        <a:rPr lang="en-GB" sz="1400" b="1" dirty="0"/>
                        <a:t>TIME</a:t>
                      </a:r>
                      <a:endParaRPr lang="fr-FR" sz="1400" b="1" dirty="0"/>
                    </a:p>
                  </a:txBody>
                  <a:tcPr/>
                </a:tc>
                <a:tc>
                  <a:txBody>
                    <a:bodyPr/>
                    <a:lstStyle/>
                    <a:p>
                      <a:pPr algn="ctr"/>
                      <a:r>
                        <a:rPr lang="en-GB" sz="1400" b="1" dirty="0"/>
                        <a:t>TEMP</a:t>
                      </a:r>
                      <a:endParaRPr lang="fr-FR" sz="1400" b="1" dirty="0"/>
                    </a:p>
                  </a:txBody>
                  <a:tcPr/>
                </a:tc>
                <a:tc>
                  <a:txBody>
                    <a:bodyPr/>
                    <a:lstStyle/>
                    <a:p>
                      <a:pPr algn="ctr"/>
                      <a:r>
                        <a:rPr lang="en-GB" sz="1400" b="1" dirty="0"/>
                        <a:t>NOTES</a:t>
                      </a:r>
                      <a:endParaRPr lang="fr-FR" sz="1400" b="1" dirty="0"/>
                    </a:p>
                  </a:txBody>
                  <a:tcPr/>
                </a:tc>
                <a:tc>
                  <a:txBody>
                    <a:bodyPr/>
                    <a:lstStyle/>
                    <a:p>
                      <a:pPr algn="ctr"/>
                      <a:r>
                        <a:rPr lang="en-GB" sz="1400" b="1" dirty="0"/>
                        <a:t>SIGNATURE</a:t>
                      </a:r>
                      <a:endParaRPr lang="fr-FR" sz="1400" b="1" dirty="0"/>
                    </a:p>
                  </a:txBody>
                  <a:tcPr/>
                </a:tc>
                <a:extLst>
                  <a:ext uri="{0D108BD9-81ED-4DB2-BD59-A6C34878D82A}">
                    <a16:rowId xmlns:a16="http://schemas.microsoft.com/office/drawing/2014/main" val="108765186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3329919"/>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504529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177325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95592866"/>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7475867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41188741"/>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95871869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2322608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0101841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45905755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52130002"/>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09308749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622784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035361114"/>
                  </a:ext>
                </a:extLst>
              </a:tr>
            </a:tbl>
          </a:graphicData>
        </a:graphic>
      </p:graphicFrame>
    </p:spTree>
    <p:extLst>
      <p:ext uri="{BB962C8B-B14F-4D97-AF65-F5344CB8AC3E}">
        <p14:creationId xmlns:p14="http://schemas.microsoft.com/office/powerpoint/2010/main" val="138471199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bas 4">
            <a:extLst>
              <a:ext uri="{FF2B5EF4-FFF2-40B4-BE49-F238E27FC236}">
                <a16:creationId xmlns:a16="http://schemas.microsoft.com/office/drawing/2014/main" id="{41995257-2040-428B-9AD4-2ABA4793B02C}"/>
              </a:ext>
            </a:extLst>
          </p:cNvPr>
          <p:cNvSpPr/>
          <p:nvPr/>
        </p:nvSpPr>
        <p:spPr>
          <a:xfrm>
            <a:off x="800089" y="685800"/>
            <a:ext cx="6172200" cy="1276350"/>
          </a:xfrm>
          <a:prstGeom prst="ellipse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3200" b="1" dirty="0"/>
              <a:t>TEMPERATURE LOG</a:t>
            </a:r>
            <a:endParaRPr lang="fr-FR" sz="3200" b="1" dirty="0"/>
          </a:p>
        </p:txBody>
      </p:sp>
      <p:sp>
        <p:nvSpPr>
          <p:cNvPr id="6" name="Rectangle 5">
            <a:extLst>
              <a:ext uri="{FF2B5EF4-FFF2-40B4-BE49-F238E27FC236}">
                <a16:creationId xmlns:a16="http://schemas.microsoft.com/office/drawing/2014/main" id="{D7E219EF-7E72-457C-84BB-6BDF70A4597B}"/>
              </a:ext>
            </a:extLst>
          </p:cNvPr>
          <p:cNvSpPr>
            <a:spLocks noChangeAspect="1"/>
          </p:cNvSpPr>
          <p:nvPr/>
        </p:nvSpPr>
        <p:spPr>
          <a:xfrm>
            <a:off x="866768" y="1962150"/>
            <a:ext cx="6012000" cy="495300"/>
          </a:xfrm>
          <a:prstGeom prst="rect">
            <a:avLst/>
          </a:prstGeom>
          <a:noFill/>
          <a:ln>
            <a:noFill/>
          </a:ln>
          <a:effectLst>
            <a:glow rad="101600">
              <a:schemeClr val="accent3">
                <a:satMod val="175000"/>
                <a:alpha val="1000"/>
              </a:schemeClr>
            </a:glow>
            <a:reflection blurRad="1117600" stA="29000" endPos="2000" dist="850900" dir="5400000" sy="-100000" algn="bl" rotWithShape="0"/>
            <a:softEdge rad="482600"/>
          </a:effectLst>
          <a:scene3d>
            <a:camera prst="perspectiveFront"/>
            <a:lightRig rig="threePt" dir="t"/>
          </a:scene3d>
          <a:sp3d z="69850"/>
        </p:spPr>
        <p:style>
          <a:lnRef idx="0">
            <a:scrgbClr r="0" g="0" b="0"/>
          </a:lnRef>
          <a:fillRef idx="0">
            <a:scrgbClr r="0" g="0" b="0"/>
          </a:fillRef>
          <a:effectRef idx="0">
            <a:scrgbClr r="0" g="0" b="0"/>
          </a:effectRef>
          <a:fontRef idx="minor">
            <a:schemeClr val="dk1"/>
          </a:fontRef>
        </p:style>
        <p:txBody>
          <a:bodyPr rtlCol="0" anchor="ctr"/>
          <a:lstStyle/>
          <a:p>
            <a:pPr algn="ctr"/>
            <a:r>
              <a:rPr lang="en-GB" b="1" dirty="0"/>
              <a:t>LOCATION / CONTENT / EQUIPMENT / TEMPER RANGE</a:t>
            </a:r>
            <a:endParaRPr lang="fr-FR" b="1" dirty="0"/>
          </a:p>
        </p:txBody>
      </p:sp>
      <p:graphicFrame>
        <p:nvGraphicFramePr>
          <p:cNvPr id="7" name="Tableau 7">
            <a:extLst>
              <a:ext uri="{FF2B5EF4-FFF2-40B4-BE49-F238E27FC236}">
                <a16:creationId xmlns:a16="http://schemas.microsoft.com/office/drawing/2014/main" id="{91090316-93F4-452B-BEAE-47AED3743C99}"/>
              </a:ext>
            </a:extLst>
          </p:cNvPr>
          <p:cNvGraphicFramePr>
            <a:graphicFrameLocks noGrp="1"/>
          </p:cNvGraphicFramePr>
          <p:nvPr/>
        </p:nvGraphicFramePr>
        <p:xfrm>
          <a:off x="1028700" y="2400300"/>
          <a:ext cx="5676900" cy="6477000"/>
        </p:xfrm>
        <a:graphic>
          <a:graphicData uri="http://schemas.openxmlformats.org/drawingml/2006/table">
            <a:tbl>
              <a:tblPr firstRow="1" bandRow="1">
                <a:tableStyleId>{5940675A-B579-460E-94D1-54222C63F5DA}</a:tableStyleId>
              </a:tblPr>
              <a:tblGrid>
                <a:gridCol w="838200">
                  <a:extLst>
                    <a:ext uri="{9D8B030D-6E8A-4147-A177-3AD203B41FA5}">
                      <a16:colId xmlns:a16="http://schemas.microsoft.com/office/drawing/2014/main" val="2269700023"/>
                    </a:ext>
                  </a:extLst>
                </a:gridCol>
                <a:gridCol w="838200">
                  <a:extLst>
                    <a:ext uri="{9D8B030D-6E8A-4147-A177-3AD203B41FA5}">
                      <a16:colId xmlns:a16="http://schemas.microsoft.com/office/drawing/2014/main" val="2600881355"/>
                    </a:ext>
                  </a:extLst>
                </a:gridCol>
                <a:gridCol w="1009650">
                  <a:extLst>
                    <a:ext uri="{9D8B030D-6E8A-4147-A177-3AD203B41FA5}">
                      <a16:colId xmlns:a16="http://schemas.microsoft.com/office/drawing/2014/main" val="3000739138"/>
                    </a:ext>
                  </a:extLst>
                </a:gridCol>
                <a:gridCol w="1855470">
                  <a:extLst>
                    <a:ext uri="{9D8B030D-6E8A-4147-A177-3AD203B41FA5}">
                      <a16:colId xmlns:a16="http://schemas.microsoft.com/office/drawing/2014/main" val="3563417067"/>
                    </a:ext>
                  </a:extLst>
                </a:gridCol>
                <a:gridCol w="1135380">
                  <a:extLst>
                    <a:ext uri="{9D8B030D-6E8A-4147-A177-3AD203B41FA5}">
                      <a16:colId xmlns:a16="http://schemas.microsoft.com/office/drawing/2014/main" val="3731477815"/>
                    </a:ext>
                  </a:extLst>
                </a:gridCol>
              </a:tblGrid>
              <a:tr h="431800">
                <a:tc>
                  <a:txBody>
                    <a:bodyPr/>
                    <a:lstStyle/>
                    <a:p>
                      <a:pPr algn="ctr"/>
                      <a:r>
                        <a:rPr lang="en-GB" sz="1400" b="1" dirty="0"/>
                        <a:t>DATE</a:t>
                      </a:r>
                      <a:endParaRPr lang="fr-FR" sz="1400" b="1" dirty="0"/>
                    </a:p>
                  </a:txBody>
                  <a:tcPr/>
                </a:tc>
                <a:tc>
                  <a:txBody>
                    <a:bodyPr/>
                    <a:lstStyle/>
                    <a:p>
                      <a:pPr algn="ctr"/>
                      <a:r>
                        <a:rPr lang="en-GB" sz="1400" b="1" dirty="0"/>
                        <a:t>TIME</a:t>
                      </a:r>
                      <a:endParaRPr lang="fr-FR" sz="1400" b="1" dirty="0"/>
                    </a:p>
                  </a:txBody>
                  <a:tcPr/>
                </a:tc>
                <a:tc>
                  <a:txBody>
                    <a:bodyPr/>
                    <a:lstStyle/>
                    <a:p>
                      <a:pPr algn="ctr"/>
                      <a:r>
                        <a:rPr lang="en-GB" sz="1400" b="1" dirty="0"/>
                        <a:t>TEMP</a:t>
                      </a:r>
                      <a:endParaRPr lang="fr-FR" sz="1400" b="1" dirty="0"/>
                    </a:p>
                  </a:txBody>
                  <a:tcPr/>
                </a:tc>
                <a:tc>
                  <a:txBody>
                    <a:bodyPr/>
                    <a:lstStyle/>
                    <a:p>
                      <a:pPr algn="ctr"/>
                      <a:r>
                        <a:rPr lang="en-GB" sz="1400" b="1" dirty="0"/>
                        <a:t>NOTES</a:t>
                      </a:r>
                      <a:endParaRPr lang="fr-FR" sz="1400" b="1" dirty="0"/>
                    </a:p>
                  </a:txBody>
                  <a:tcPr/>
                </a:tc>
                <a:tc>
                  <a:txBody>
                    <a:bodyPr/>
                    <a:lstStyle/>
                    <a:p>
                      <a:pPr algn="ctr"/>
                      <a:r>
                        <a:rPr lang="en-GB" sz="1400" b="1" dirty="0"/>
                        <a:t>SIGNATURE</a:t>
                      </a:r>
                      <a:endParaRPr lang="fr-FR" sz="1400" b="1" dirty="0"/>
                    </a:p>
                  </a:txBody>
                  <a:tcPr/>
                </a:tc>
                <a:extLst>
                  <a:ext uri="{0D108BD9-81ED-4DB2-BD59-A6C34878D82A}">
                    <a16:rowId xmlns:a16="http://schemas.microsoft.com/office/drawing/2014/main" val="108765186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3329919"/>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504529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177325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95592866"/>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7475867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41188741"/>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95871869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2322608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0101841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45905755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52130002"/>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09308749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622784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035361114"/>
                  </a:ext>
                </a:extLst>
              </a:tr>
            </a:tbl>
          </a:graphicData>
        </a:graphic>
      </p:graphicFrame>
    </p:spTree>
    <p:extLst>
      <p:ext uri="{BB962C8B-B14F-4D97-AF65-F5344CB8AC3E}">
        <p14:creationId xmlns:p14="http://schemas.microsoft.com/office/powerpoint/2010/main" val="34499656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bas 4">
            <a:extLst>
              <a:ext uri="{FF2B5EF4-FFF2-40B4-BE49-F238E27FC236}">
                <a16:creationId xmlns:a16="http://schemas.microsoft.com/office/drawing/2014/main" id="{41995257-2040-428B-9AD4-2ABA4793B02C}"/>
              </a:ext>
            </a:extLst>
          </p:cNvPr>
          <p:cNvSpPr/>
          <p:nvPr/>
        </p:nvSpPr>
        <p:spPr>
          <a:xfrm>
            <a:off x="800089" y="685800"/>
            <a:ext cx="6172200" cy="1276350"/>
          </a:xfrm>
          <a:prstGeom prst="ellipse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3200" b="1" dirty="0"/>
              <a:t>TEMPERATURE LOG</a:t>
            </a:r>
            <a:endParaRPr lang="fr-FR" sz="3200" b="1" dirty="0"/>
          </a:p>
        </p:txBody>
      </p:sp>
      <p:sp>
        <p:nvSpPr>
          <p:cNvPr id="6" name="Rectangle 5">
            <a:extLst>
              <a:ext uri="{FF2B5EF4-FFF2-40B4-BE49-F238E27FC236}">
                <a16:creationId xmlns:a16="http://schemas.microsoft.com/office/drawing/2014/main" id="{D7E219EF-7E72-457C-84BB-6BDF70A4597B}"/>
              </a:ext>
            </a:extLst>
          </p:cNvPr>
          <p:cNvSpPr>
            <a:spLocks noChangeAspect="1"/>
          </p:cNvSpPr>
          <p:nvPr/>
        </p:nvSpPr>
        <p:spPr>
          <a:xfrm>
            <a:off x="866768" y="1962150"/>
            <a:ext cx="6012000" cy="495300"/>
          </a:xfrm>
          <a:prstGeom prst="rect">
            <a:avLst/>
          </a:prstGeom>
          <a:noFill/>
          <a:ln>
            <a:noFill/>
          </a:ln>
          <a:effectLst>
            <a:glow rad="101600">
              <a:schemeClr val="accent3">
                <a:satMod val="175000"/>
                <a:alpha val="1000"/>
              </a:schemeClr>
            </a:glow>
            <a:reflection blurRad="1117600" stA="29000" endPos="2000" dist="850900" dir="5400000" sy="-100000" algn="bl" rotWithShape="0"/>
            <a:softEdge rad="482600"/>
          </a:effectLst>
          <a:scene3d>
            <a:camera prst="perspectiveFront"/>
            <a:lightRig rig="threePt" dir="t"/>
          </a:scene3d>
          <a:sp3d z="69850"/>
        </p:spPr>
        <p:style>
          <a:lnRef idx="0">
            <a:scrgbClr r="0" g="0" b="0"/>
          </a:lnRef>
          <a:fillRef idx="0">
            <a:scrgbClr r="0" g="0" b="0"/>
          </a:fillRef>
          <a:effectRef idx="0">
            <a:scrgbClr r="0" g="0" b="0"/>
          </a:effectRef>
          <a:fontRef idx="minor">
            <a:schemeClr val="dk1"/>
          </a:fontRef>
        </p:style>
        <p:txBody>
          <a:bodyPr rtlCol="0" anchor="ctr"/>
          <a:lstStyle/>
          <a:p>
            <a:pPr algn="ctr"/>
            <a:r>
              <a:rPr lang="en-GB" b="1" dirty="0"/>
              <a:t>LOCATION / CONTENT / EQUIPMENT / TEMPER RANGE</a:t>
            </a:r>
            <a:endParaRPr lang="fr-FR" b="1" dirty="0"/>
          </a:p>
        </p:txBody>
      </p:sp>
      <p:graphicFrame>
        <p:nvGraphicFramePr>
          <p:cNvPr id="7" name="Tableau 7">
            <a:extLst>
              <a:ext uri="{FF2B5EF4-FFF2-40B4-BE49-F238E27FC236}">
                <a16:creationId xmlns:a16="http://schemas.microsoft.com/office/drawing/2014/main" id="{91090316-93F4-452B-BEAE-47AED3743C99}"/>
              </a:ext>
            </a:extLst>
          </p:cNvPr>
          <p:cNvGraphicFramePr>
            <a:graphicFrameLocks noGrp="1"/>
          </p:cNvGraphicFramePr>
          <p:nvPr/>
        </p:nvGraphicFramePr>
        <p:xfrm>
          <a:off x="1028700" y="2400300"/>
          <a:ext cx="5676900" cy="6477000"/>
        </p:xfrm>
        <a:graphic>
          <a:graphicData uri="http://schemas.openxmlformats.org/drawingml/2006/table">
            <a:tbl>
              <a:tblPr firstRow="1" bandRow="1">
                <a:tableStyleId>{5940675A-B579-460E-94D1-54222C63F5DA}</a:tableStyleId>
              </a:tblPr>
              <a:tblGrid>
                <a:gridCol w="838200">
                  <a:extLst>
                    <a:ext uri="{9D8B030D-6E8A-4147-A177-3AD203B41FA5}">
                      <a16:colId xmlns:a16="http://schemas.microsoft.com/office/drawing/2014/main" val="2269700023"/>
                    </a:ext>
                  </a:extLst>
                </a:gridCol>
                <a:gridCol w="838200">
                  <a:extLst>
                    <a:ext uri="{9D8B030D-6E8A-4147-A177-3AD203B41FA5}">
                      <a16:colId xmlns:a16="http://schemas.microsoft.com/office/drawing/2014/main" val="2600881355"/>
                    </a:ext>
                  </a:extLst>
                </a:gridCol>
                <a:gridCol w="1009650">
                  <a:extLst>
                    <a:ext uri="{9D8B030D-6E8A-4147-A177-3AD203B41FA5}">
                      <a16:colId xmlns:a16="http://schemas.microsoft.com/office/drawing/2014/main" val="3000739138"/>
                    </a:ext>
                  </a:extLst>
                </a:gridCol>
                <a:gridCol w="1855470">
                  <a:extLst>
                    <a:ext uri="{9D8B030D-6E8A-4147-A177-3AD203B41FA5}">
                      <a16:colId xmlns:a16="http://schemas.microsoft.com/office/drawing/2014/main" val="3563417067"/>
                    </a:ext>
                  </a:extLst>
                </a:gridCol>
                <a:gridCol w="1135380">
                  <a:extLst>
                    <a:ext uri="{9D8B030D-6E8A-4147-A177-3AD203B41FA5}">
                      <a16:colId xmlns:a16="http://schemas.microsoft.com/office/drawing/2014/main" val="3731477815"/>
                    </a:ext>
                  </a:extLst>
                </a:gridCol>
              </a:tblGrid>
              <a:tr h="431800">
                <a:tc>
                  <a:txBody>
                    <a:bodyPr/>
                    <a:lstStyle/>
                    <a:p>
                      <a:pPr algn="ctr"/>
                      <a:r>
                        <a:rPr lang="en-GB" sz="1400" b="1" dirty="0"/>
                        <a:t>DATE</a:t>
                      </a:r>
                      <a:endParaRPr lang="fr-FR" sz="1400" b="1" dirty="0"/>
                    </a:p>
                  </a:txBody>
                  <a:tcPr/>
                </a:tc>
                <a:tc>
                  <a:txBody>
                    <a:bodyPr/>
                    <a:lstStyle/>
                    <a:p>
                      <a:pPr algn="ctr"/>
                      <a:r>
                        <a:rPr lang="en-GB" sz="1400" b="1" dirty="0"/>
                        <a:t>TIME</a:t>
                      </a:r>
                      <a:endParaRPr lang="fr-FR" sz="1400" b="1" dirty="0"/>
                    </a:p>
                  </a:txBody>
                  <a:tcPr/>
                </a:tc>
                <a:tc>
                  <a:txBody>
                    <a:bodyPr/>
                    <a:lstStyle/>
                    <a:p>
                      <a:pPr algn="ctr"/>
                      <a:r>
                        <a:rPr lang="en-GB" sz="1400" b="1" dirty="0"/>
                        <a:t>TEMP</a:t>
                      </a:r>
                      <a:endParaRPr lang="fr-FR" sz="1400" b="1" dirty="0"/>
                    </a:p>
                  </a:txBody>
                  <a:tcPr/>
                </a:tc>
                <a:tc>
                  <a:txBody>
                    <a:bodyPr/>
                    <a:lstStyle/>
                    <a:p>
                      <a:pPr algn="ctr"/>
                      <a:r>
                        <a:rPr lang="en-GB" sz="1400" b="1" dirty="0"/>
                        <a:t>NOTES</a:t>
                      </a:r>
                      <a:endParaRPr lang="fr-FR" sz="1400" b="1" dirty="0"/>
                    </a:p>
                  </a:txBody>
                  <a:tcPr/>
                </a:tc>
                <a:tc>
                  <a:txBody>
                    <a:bodyPr/>
                    <a:lstStyle/>
                    <a:p>
                      <a:pPr algn="ctr"/>
                      <a:r>
                        <a:rPr lang="en-GB" sz="1400" b="1" dirty="0"/>
                        <a:t>SIGNATURE</a:t>
                      </a:r>
                      <a:endParaRPr lang="fr-FR" sz="1400" b="1" dirty="0"/>
                    </a:p>
                  </a:txBody>
                  <a:tcPr/>
                </a:tc>
                <a:extLst>
                  <a:ext uri="{0D108BD9-81ED-4DB2-BD59-A6C34878D82A}">
                    <a16:rowId xmlns:a16="http://schemas.microsoft.com/office/drawing/2014/main" val="108765186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3329919"/>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504529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177325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95592866"/>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7475867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41188741"/>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95871869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2322608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0101841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45905755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52130002"/>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09308749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622784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035361114"/>
                  </a:ext>
                </a:extLst>
              </a:tr>
            </a:tbl>
          </a:graphicData>
        </a:graphic>
      </p:graphicFrame>
    </p:spTree>
    <p:extLst>
      <p:ext uri="{BB962C8B-B14F-4D97-AF65-F5344CB8AC3E}">
        <p14:creationId xmlns:p14="http://schemas.microsoft.com/office/powerpoint/2010/main" val="21208810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bas 4">
            <a:extLst>
              <a:ext uri="{FF2B5EF4-FFF2-40B4-BE49-F238E27FC236}">
                <a16:creationId xmlns:a16="http://schemas.microsoft.com/office/drawing/2014/main" id="{41995257-2040-428B-9AD4-2ABA4793B02C}"/>
              </a:ext>
            </a:extLst>
          </p:cNvPr>
          <p:cNvSpPr/>
          <p:nvPr/>
        </p:nvSpPr>
        <p:spPr>
          <a:xfrm>
            <a:off x="800089" y="685800"/>
            <a:ext cx="6172200" cy="1276350"/>
          </a:xfrm>
          <a:prstGeom prst="ellipse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3200" b="1" dirty="0"/>
              <a:t>TEMPERATURE LOG</a:t>
            </a:r>
            <a:endParaRPr lang="fr-FR" sz="3200" b="1" dirty="0"/>
          </a:p>
        </p:txBody>
      </p:sp>
      <p:sp>
        <p:nvSpPr>
          <p:cNvPr id="6" name="Rectangle 5">
            <a:extLst>
              <a:ext uri="{FF2B5EF4-FFF2-40B4-BE49-F238E27FC236}">
                <a16:creationId xmlns:a16="http://schemas.microsoft.com/office/drawing/2014/main" id="{D7E219EF-7E72-457C-84BB-6BDF70A4597B}"/>
              </a:ext>
            </a:extLst>
          </p:cNvPr>
          <p:cNvSpPr>
            <a:spLocks noChangeAspect="1"/>
          </p:cNvSpPr>
          <p:nvPr/>
        </p:nvSpPr>
        <p:spPr>
          <a:xfrm>
            <a:off x="866768" y="1962150"/>
            <a:ext cx="6012000" cy="495300"/>
          </a:xfrm>
          <a:prstGeom prst="rect">
            <a:avLst/>
          </a:prstGeom>
          <a:noFill/>
          <a:ln>
            <a:noFill/>
          </a:ln>
          <a:effectLst>
            <a:glow rad="101600">
              <a:schemeClr val="accent3">
                <a:satMod val="175000"/>
                <a:alpha val="1000"/>
              </a:schemeClr>
            </a:glow>
            <a:reflection blurRad="1117600" stA="29000" endPos="2000" dist="850900" dir="5400000" sy="-100000" algn="bl" rotWithShape="0"/>
            <a:softEdge rad="482600"/>
          </a:effectLst>
          <a:scene3d>
            <a:camera prst="perspectiveFront"/>
            <a:lightRig rig="threePt" dir="t"/>
          </a:scene3d>
          <a:sp3d z="69850"/>
        </p:spPr>
        <p:style>
          <a:lnRef idx="0">
            <a:scrgbClr r="0" g="0" b="0"/>
          </a:lnRef>
          <a:fillRef idx="0">
            <a:scrgbClr r="0" g="0" b="0"/>
          </a:fillRef>
          <a:effectRef idx="0">
            <a:scrgbClr r="0" g="0" b="0"/>
          </a:effectRef>
          <a:fontRef idx="minor">
            <a:schemeClr val="dk1"/>
          </a:fontRef>
        </p:style>
        <p:txBody>
          <a:bodyPr rtlCol="0" anchor="ctr"/>
          <a:lstStyle/>
          <a:p>
            <a:pPr algn="ctr"/>
            <a:r>
              <a:rPr lang="en-GB" b="1" dirty="0"/>
              <a:t>LOCATION / CONTENT / EQUIPMENT / TEMPER RANGE</a:t>
            </a:r>
            <a:endParaRPr lang="fr-FR" b="1" dirty="0"/>
          </a:p>
        </p:txBody>
      </p:sp>
      <p:graphicFrame>
        <p:nvGraphicFramePr>
          <p:cNvPr id="7" name="Tableau 7">
            <a:extLst>
              <a:ext uri="{FF2B5EF4-FFF2-40B4-BE49-F238E27FC236}">
                <a16:creationId xmlns:a16="http://schemas.microsoft.com/office/drawing/2014/main" id="{91090316-93F4-452B-BEAE-47AED3743C99}"/>
              </a:ext>
            </a:extLst>
          </p:cNvPr>
          <p:cNvGraphicFramePr>
            <a:graphicFrameLocks noGrp="1"/>
          </p:cNvGraphicFramePr>
          <p:nvPr/>
        </p:nvGraphicFramePr>
        <p:xfrm>
          <a:off x="1028700" y="2400300"/>
          <a:ext cx="5676900" cy="6477000"/>
        </p:xfrm>
        <a:graphic>
          <a:graphicData uri="http://schemas.openxmlformats.org/drawingml/2006/table">
            <a:tbl>
              <a:tblPr firstRow="1" bandRow="1">
                <a:tableStyleId>{5940675A-B579-460E-94D1-54222C63F5DA}</a:tableStyleId>
              </a:tblPr>
              <a:tblGrid>
                <a:gridCol w="838200">
                  <a:extLst>
                    <a:ext uri="{9D8B030D-6E8A-4147-A177-3AD203B41FA5}">
                      <a16:colId xmlns:a16="http://schemas.microsoft.com/office/drawing/2014/main" val="2269700023"/>
                    </a:ext>
                  </a:extLst>
                </a:gridCol>
                <a:gridCol w="838200">
                  <a:extLst>
                    <a:ext uri="{9D8B030D-6E8A-4147-A177-3AD203B41FA5}">
                      <a16:colId xmlns:a16="http://schemas.microsoft.com/office/drawing/2014/main" val="2600881355"/>
                    </a:ext>
                  </a:extLst>
                </a:gridCol>
                <a:gridCol w="1009650">
                  <a:extLst>
                    <a:ext uri="{9D8B030D-6E8A-4147-A177-3AD203B41FA5}">
                      <a16:colId xmlns:a16="http://schemas.microsoft.com/office/drawing/2014/main" val="3000739138"/>
                    </a:ext>
                  </a:extLst>
                </a:gridCol>
                <a:gridCol w="1855470">
                  <a:extLst>
                    <a:ext uri="{9D8B030D-6E8A-4147-A177-3AD203B41FA5}">
                      <a16:colId xmlns:a16="http://schemas.microsoft.com/office/drawing/2014/main" val="3563417067"/>
                    </a:ext>
                  </a:extLst>
                </a:gridCol>
                <a:gridCol w="1135380">
                  <a:extLst>
                    <a:ext uri="{9D8B030D-6E8A-4147-A177-3AD203B41FA5}">
                      <a16:colId xmlns:a16="http://schemas.microsoft.com/office/drawing/2014/main" val="3731477815"/>
                    </a:ext>
                  </a:extLst>
                </a:gridCol>
              </a:tblGrid>
              <a:tr h="431800">
                <a:tc>
                  <a:txBody>
                    <a:bodyPr/>
                    <a:lstStyle/>
                    <a:p>
                      <a:pPr algn="ctr"/>
                      <a:r>
                        <a:rPr lang="en-GB" sz="1400" b="1" dirty="0"/>
                        <a:t>DATE</a:t>
                      </a:r>
                      <a:endParaRPr lang="fr-FR" sz="1400" b="1" dirty="0"/>
                    </a:p>
                  </a:txBody>
                  <a:tcPr/>
                </a:tc>
                <a:tc>
                  <a:txBody>
                    <a:bodyPr/>
                    <a:lstStyle/>
                    <a:p>
                      <a:pPr algn="ctr"/>
                      <a:r>
                        <a:rPr lang="en-GB" sz="1400" b="1" dirty="0"/>
                        <a:t>TIME</a:t>
                      </a:r>
                      <a:endParaRPr lang="fr-FR" sz="1400" b="1" dirty="0"/>
                    </a:p>
                  </a:txBody>
                  <a:tcPr/>
                </a:tc>
                <a:tc>
                  <a:txBody>
                    <a:bodyPr/>
                    <a:lstStyle/>
                    <a:p>
                      <a:pPr algn="ctr"/>
                      <a:r>
                        <a:rPr lang="en-GB" sz="1400" b="1" dirty="0"/>
                        <a:t>TEMP</a:t>
                      </a:r>
                      <a:endParaRPr lang="fr-FR" sz="1400" b="1" dirty="0"/>
                    </a:p>
                  </a:txBody>
                  <a:tcPr/>
                </a:tc>
                <a:tc>
                  <a:txBody>
                    <a:bodyPr/>
                    <a:lstStyle/>
                    <a:p>
                      <a:pPr algn="ctr"/>
                      <a:r>
                        <a:rPr lang="en-GB" sz="1400" b="1" dirty="0"/>
                        <a:t>NOTES</a:t>
                      </a:r>
                      <a:endParaRPr lang="fr-FR" sz="1400" b="1" dirty="0"/>
                    </a:p>
                  </a:txBody>
                  <a:tcPr/>
                </a:tc>
                <a:tc>
                  <a:txBody>
                    <a:bodyPr/>
                    <a:lstStyle/>
                    <a:p>
                      <a:pPr algn="ctr"/>
                      <a:r>
                        <a:rPr lang="en-GB" sz="1400" b="1" dirty="0"/>
                        <a:t>SIGNATURE</a:t>
                      </a:r>
                      <a:endParaRPr lang="fr-FR" sz="1400" b="1" dirty="0"/>
                    </a:p>
                  </a:txBody>
                  <a:tcPr/>
                </a:tc>
                <a:extLst>
                  <a:ext uri="{0D108BD9-81ED-4DB2-BD59-A6C34878D82A}">
                    <a16:rowId xmlns:a16="http://schemas.microsoft.com/office/drawing/2014/main" val="108765186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3329919"/>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504529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177325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95592866"/>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7475867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41188741"/>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95871869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2322608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0101841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45905755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52130002"/>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09308749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622784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035361114"/>
                  </a:ext>
                </a:extLst>
              </a:tr>
            </a:tbl>
          </a:graphicData>
        </a:graphic>
      </p:graphicFrame>
    </p:spTree>
    <p:extLst>
      <p:ext uri="{BB962C8B-B14F-4D97-AF65-F5344CB8AC3E}">
        <p14:creationId xmlns:p14="http://schemas.microsoft.com/office/powerpoint/2010/main" val="142520684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bas 4">
            <a:extLst>
              <a:ext uri="{FF2B5EF4-FFF2-40B4-BE49-F238E27FC236}">
                <a16:creationId xmlns:a16="http://schemas.microsoft.com/office/drawing/2014/main" id="{41995257-2040-428B-9AD4-2ABA4793B02C}"/>
              </a:ext>
            </a:extLst>
          </p:cNvPr>
          <p:cNvSpPr/>
          <p:nvPr/>
        </p:nvSpPr>
        <p:spPr>
          <a:xfrm>
            <a:off x="800089" y="685800"/>
            <a:ext cx="6172200" cy="1276350"/>
          </a:xfrm>
          <a:prstGeom prst="ellipse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3200" b="1" dirty="0"/>
              <a:t>TEMPERATURE LOG</a:t>
            </a:r>
            <a:endParaRPr lang="fr-FR" sz="3200" b="1" dirty="0"/>
          </a:p>
        </p:txBody>
      </p:sp>
      <p:sp>
        <p:nvSpPr>
          <p:cNvPr id="6" name="Rectangle 5">
            <a:extLst>
              <a:ext uri="{FF2B5EF4-FFF2-40B4-BE49-F238E27FC236}">
                <a16:creationId xmlns:a16="http://schemas.microsoft.com/office/drawing/2014/main" id="{D7E219EF-7E72-457C-84BB-6BDF70A4597B}"/>
              </a:ext>
            </a:extLst>
          </p:cNvPr>
          <p:cNvSpPr>
            <a:spLocks noChangeAspect="1"/>
          </p:cNvSpPr>
          <p:nvPr/>
        </p:nvSpPr>
        <p:spPr>
          <a:xfrm>
            <a:off x="866768" y="1962150"/>
            <a:ext cx="6012000" cy="495300"/>
          </a:xfrm>
          <a:prstGeom prst="rect">
            <a:avLst/>
          </a:prstGeom>
          <a:noFill/>
          <a:ln>
            <a:noFill/>
          </a:ln>
          <a:effectLst>
            <a:glow rad="101600">
              <a:schemeClr val="accent3">
                <a:satMod val="175000"/>
                <a:alpha val="1000"/>
              </a:schemeClr>
            </a:glow>
            <a:reflection blurRad="1117600" stA="29000" endPos="2000" dist="850900" dir="5400000" sy="-100000" algn="bl" rotWithShape="0"/>
            <a:softEdge rad="482600"/>
          </a:effectLst>
          <a:scene3d>
            <a:camera prst="perspectiveFront"/>
            <a:lightRig rig="threePt" dir="t"/>
          </a:scene3d>
          <a:sp3d z="69850"/>
        </p:spPr>
        <p:style>
          <a:lnRef idx="0">
            <a:scrgbClr r="0" g="0" b="0"/>
          </a:lnRef>
          <a:fillRef idx="0">
            <a:scrgbClr r="0" g="0" b="0"/>
          </a:fillRef>
          <a:effectRef idx="0">
            <a:scrgbClr r="0" g="0" b="0"/>
          </a:effectRef>
          <a:fontRef idx="minor">
            <a:schemeClr val="dk1"/>
          </a:fontRef>
        </p:style>
        <p:txBody>
          <a:bodyPr rtlCol="0" anchor="ctr"/>
          <a:lstStyle/>
          <a:p>
            <a:pPr algn="ctr"/>
            <a:r>
              <a:rPr lang="en-GB" b="1" dirty="0"/>
              <a:t>LOCATION / CONTENT / EQUIPMENT / TEMPER RANGE</a:t>
            </a:r>
            <a:endParaRPr lang="fr-FR" b="1" dirty="0"/>
          </a:p>
        </p:txBody>
      </p:sp>
      <p:graphicFrame>
        <p:nvGraphicFramePr>
          <p:cNvPr id="7" name="Tableau 7">
            <a:extLst>
              <a:ext uri="{FF2B5EF4-FFF2-40B4-BE49-F238E27FC236}">
                <a16:creationId xmlns:a16="http://schemas.microsoft.com/office/drawing/2014/main" id="{91090316-93F4-452B-BEAE-47AED3743C99}"/>
              </a:ext>
            </a:extLst>
          </p:cNvPr>
          <p:cNvGraphicFramePr>
            <a:graphicFrameLocks noGrp="1"/>
          </p:cNvGraphicFramePr>
          <p:nvPr/>
        </p:nvGraphicFramePr>
        <p:xfrm>
          <a:off x="1028700" y="2400300"/>
          <a:ext cx="5676900" cy="6477000"/>
        </p:xfrm>
        <a:graphic>
          <a:graphicData uri="http://schemas.openxmlformats.org/drawingml/2006/table">
            <a:tbl>
              <a:tblPr firstRow="1" bandRow="1">
                <a:tableStyleId>{5940675A-B579-460E-94D1-54222C63F5DA}</a:tableStyleId>
              </a:tblPr>
              <a:tblGrid>
                <a:gridCol w="838200">
                  <a:extLst>
                    <a:ext uri="{9D8B030D-6E8A-4147-A177-3AD203B41FA5}">
                      <a16:colId xmlns:a16="http://schemas.microsoft.com/office/drawing/2014/main" val="2269700023"/>
                    </a:ext>
                  </a:extLst>
                </a:gridCol>
                <a:gridCol w="838200">
                  <a:extLst>
                    <a:ext uri="{9D8B030D-6E8A-4147-A177-3AD203B41FA5}">
                      <a16:colId xmlns:a16="http://schemas.microsoft.com/office/drawing/2014/main" val="2600881355"/>
                    </a:ext>
                  </a:extLst>
                </a:gridCol>
                <a:gridCol w="1009650">
                  <a:extLst>
                    <a:ext uri="{9D8B030D-6E8A-4147-A177-3AD203B41FA5}">
                      <a16:colId xmlns:a16="http://schemas.microsoft.com/office/drawing/2014/main" val="3000739138"/>
                    </a:ext>
                  </a:extLst>
                </a:gridCol>
                <a:gridCol w="1855470">
                  <a:extLst>
                    <a:ext uri="{9D8B030D-6E8A-4147-A177-3AD203B41FA5}">
                      <a16:colId xmlns:a16="http://schemas.microsoft.com/office/drawing/2014/main" val="3563417067"/>
                    </a:ext>
                  </a:extLst>
                </a:gridCol>
                <a:gridCol w="1135380">
                  <a:extLst>
                    <a:ext uri="{9D8B030D-6E8A-4147-A177-3AD203B41FA5}">
                      <a16:colId xmlns:a16="http://schemas.microsoft.com/office/drawing/2014/main" val="3731477815"/>
                    </a:ext>
                  </a:extLst>
                </a:gridCol>
              </a:tblGrid>
              <a:tr h="431800">
                <a:tc>
                  <a:txBody>
                    <a:bodyPr/>
                    <a:lstStyle/>
                    <a:p>
                      <a:pPr algn="ctr"/>
                      <a:r>
                        <a:rPr lang="en-GB" sz="1400" b="1" dirty="0"/>
                        <a:t>DATE</a:t>
                      </a:r>
                      <a:endParaRPr lang="fr-FR" sz="1400" b="1" dirty="0"/>
                    </a:p>
                  </a:txBody>
                  <a:tcPr/>
                </a:tc>
                <a:tc>
                  <a:txBody>
                    <a:bodyPr/>
                    <a:lstStyle/>
                    <a:p>
                      <a:pPr algn="ctr"/>
                      <a:r>
                        <a:rPr lang="en-GB" sz="1400" b="1" dirty="0"/>
                        <a:t>TIME</a:t>
                      </a:r>
                      <a:endParaRPr lang="fr-FR" sz="1400" b="1" dirty="0"/>
                    </a:p>
                  </a:txBody>
                  <a:tcPr/>
                </a:tc>
                <a:tc>
                  <a:txBody>
                    <a:bodyPr/>
                    <a:lstStyle/>
                    <a:p>
                      <a:pPr algn="ctr"/>
                      <a:r>
                        <a:rPr lang="en-GB" sz="1400" b="1" dirty="0"/>
                        <a:t>TEMP</a:t>
                      </a:r>
                      <a:endParaRPr lang="fr-FR" sz="1400" b="1" dirty="0"/>
                    </a:p>
                  </a:txBody>
                  <a:tcPr/>
                </a:tc>
                <a:tc>
                  <a:txBody>
                    <a:bodyPr/>
                    <a:lstStyle/>
                    <a:p>
                      <a:pPr algn="ctr"/>
                      <a:r>
                        <a:rPr lang="en-GB" sz="1400" b="1" dirty="0"/>
                        <a:t>NOTES</a:t>
                      </a:r>
                      <a:endParaRPr lang="fr-FR" sz="1400" b="1" dirty="0"/>
                    </a:p>
                  </a:txBody>
                  <a:tcPr/>
                </a:tc>
                <a:tc>
                  <a:txBody>
                    <a:bodyPr/>
                    <a:lstStyle/>
                    <a:p>
                      <a:pPr algn="ctr"/>
                      <a:r>
                        <a:rPr lang="en-GB" sz="1400" b="1" dirty="0"/>
                        <a:t>SIGNATURE</a:t>
                      </a:r>
                      <a:endParaRPr lang="fr-FR" sz="1400" b="1" dirty="0"/>
                    </a:p>
                  </a:txBody>
                  <a:tcPr/>
                </a:tc>
                <a:extLst>
                  <a:ext uri="{0D108BD9-81ED-4DB2-BD59-A6C34878D82A}">
                    <a16:rowId xmlns:a16="http://schemas.microsoft.com/office/drawing/2014/main" val="108765186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3329919"/>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504529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177325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95592866"/>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7475867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41188741"/>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95871869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2322608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0101841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45905755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52130002"/>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09308749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622784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035361114"/>
                  </a:ext>
                </a:extLst>
              </a:tr>
            </a:tbl>
          </a:graphicData>
        </a:graphic>
      </p:graphicFrame>
    </p:spTree>
    <p:extLst>
      <p:ext uri="{BB962C8B-B14F-4D97-AF65-F5344CB8AC3E}">
        <p14:creationId xmlns:p14="http://schemas.microsoft.com/office/powerpoint/2010/main" val="357851593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bas 4">
            <a:extLst>
              <a:ext uri="{FF2B5EF4-FFF2-40B4-BE49-F238E27FC236}">
                <a16:creationId xmlns:a16="http://schemas.microsoft.com/office/drawing/2014/main" id="{41995257-2040-428B-9AD4-2ABA4793B02C}"/>
              </a:ext>
            </a:extLst>
          </p:cNvPr>
          <p:cNvSpPr/>
          <p:nvPr/>
        </p:nvSpPr>
        <p:spPr>
          <a:xfrm>
            <a:off x="800089" y="685800"/>
            <a:ext cx="6172200" cy="1276350"/>
          </a:xfrm>
          <a:prstGeom prst="ellipse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3200" b="1" dirty="0"/>
              <a:t>TEMPERATURE LOG</a:t>
            </a:r>
            <a:endParaRPr lang="fr-FR" sz="3200" b="1" dirty="0"/>
          </a:p>
        </p:txBody>
      </p:sp>
      <p:sp>
        <p:nvSpPr>
          <p:cNvPr id="6" name="Rectangle 5">
            <a:extLst>
              <a:ext uri="{FF2B5EF4-FFF2-40B4-BE49-F238E27FC236}">
                <a16:creationId xmlns:a16="http://schemas.microsoft.com/office/drawing/2014/main" id="{D7E219EF-7E72-457C-84BB-6BDF70A4597B}"/>
              </a:ext>
            </a:extLst>
          </p:cNvPr>
          <p:cNvSpPr>
            <a:spLocks noChangeAspect="1"/>
          </p:cNvSpPr>
          <p:nvPr/>
        </p:nvSpPr>
        <p:spPr>
          <a:xfrm>
            <a:off x="866768" y="1962150"/>
            <a:ext cx="6012000" cy="495300"/>
          </a:xfrm>
          <a:prstGeom prst="rect">
            <a:avLst/>
          </a:prstGeom>
          <a:noFill/>
          <a:ln>
            <a:noFill/>
          </a:ln>
          <a:effectLst>
            <a:glow rad="101600">
              <a:schemeClr val="accent3">
                <a:satMod val="175000"/>
                <a:alpha val="1000"/>
              </a:schemeClr>
            </a:glow>
            <a:reflection blurRad="1117600" stA="29000" endPos="2000" dist="850900" dir="5400000" sy="-100000" algn="bl" rotWithShape="0"/>
            <a:softEdge rad="482600"/>
          </a:effectLst>
          <a:scene3d>
            <a:camera prst="perspectiveFront"/>
            <a:lightRig rig="threePt" dir="t"/>
          </a:scene3d>
          <a:sp3d z="69850"/>
        </p:spPr>
        <p:style>
          <a:lnRef idx="0">
            <a:scrgbClr r="0" g="0" b="0"/>
          </a:lnRef>
          <a:fillRef idx="0">
            <a:scrgbClr r="0" g="0" b="0"/>
          </a:fillRef>
          <a:effectRef idx="0">
            <a:scrgbClr r="0" g="0" b="0"/>
          </a:effectRef>
          <a:fontRef idx="minor">
            <a:schemeClr val="dk1"/>
          </a:fontRef>
        </p:style>
        <p:txBody>
          <a:bodyPr rtlCol="0" anchor="ctr"/>
          <a:lstStyle/>
          <a:p>
            <a:pPr algn="ctr"/>
            <a:r>
              <a:rPr lang="en-GB" b="1" dirty="0"/>
              <a:t>LOCATION / CONTENT / EQUIPMENT / TEMPER RANGE</a:t>
            </a:r>
            <a:endParaRPr lang="fr-FR" b="1" dirty="0"/>
          </a:p>
        </p:txBody>
      </p:sp>
      <p:graphicFrame>
        <p:nvGraphicFramePr>
          <p:cNvPr id="7" name="Tableau 7">
            <a:extLst>
              <a:ext uri="{FF2B5EF4-FFF2-40B4-BE49-F238E27FC236}">
                <a16:creationId xmlns:a16="http://schemas.microsoft.com/office/drawing/2014/main" id="{91090316-93F4-452B-BEAE-47AED3743C99}"/>
              </a:ext>
            </a:extLst>
          </p:cNvPr>
          <p:cNvGraphicFramePr>
            <a:graphicFrameLocks noGrp="1"/>
          </p:cNvGraphicFramePr>
          <p:nvPr/>
        </p:nvGraphicFramePr>
        <p:xfrm>
          <a:off x="1028700" y="2400300"/>
          <a:ext cx="5676900" cy="6477000"/>
        </p:xfrm>
        <a:graphic>
          <a:graphicData uri="http://schemas.openxmlformats.org/drawingml/2006/table">
            <a:tbl>
              <a:tblPr firstRow="1" bandRow="1">
                <a:tableStyleId>{5940675A-B579-460E-94D1-54222C63F5DA}</a:tableStyleId>
              </a:tblPr>
              <a:tblGrid>
                <a:gridCol w="838200">
                  <a:extLst>
                    <a:ext uri="{9D8B030D-6E8A-4147-A177-3AD203B41FA5}">
                      <a16:colId xmlns:a16="http://schemas.microsoft.com/office/drawing/2014/main" val="2269700023"/>
                    </a:ext>
                  </a:extLst>
                </a:gridCol>
                <a:gridCol w="838200">
                  <a:extLst>
                    <a:ext uri="{9D8B030D-6E8A-4147-A177-3AD203B41FA5}">
                      <a16:colId xmlns:a16="http://schemas.microsoft.com/office/drawing/2014/main" val="2600881355"/>
                    </a:ext>
                  </a:extLst>
                </a:gridCol>
                <a:gridCol w="1009650">
                  <a:extLst>
                    <a:ext uri="{9D8B030D-6E8A-4147-A177-3AD203B41FA5}">
                      <a16:colId xmlns:a16="http://schemas.microsoft.com/office/drawing/2014/main" val="3000739138"/>
                    </a:ext>
                  </a:extLst>
                </a:gridCol>
                <a:gridCol w="1855470">
                  <a:extLst>
                    <a:ext uri="{9D8B030D-6E8A-4147-A177-3AD203B41FA5}">
                      <a16:colId xmlns:a16="http://schemas.microsoft.com/office/drawing/2014/main" val="3563417067"/>
                    </a:ext>
                  </a:extLst>
                </a:gridCol>
                <a:gridCol w="1135380">
                  <a:extLst>
                    <a:ext uri="{9D8B030D-6E8A-4147-A177-3AD203B41FA5}">
                      <a16:colId xmlns:a16="http://schemas.microsoft.com/office/drawing/2014/main" val="3731477815"/>
                    </a:ext>
                  </a:extLst>
                </a:gridCol>
              </a:tblGrid>
              <a:tr h="431800">
                <a:tc>
                  <a:txBody>
                    <a:bodyPr/>
                    <a:lstStyle/>
                    <a:p>
                      <a:pPr algn="ctr"/>
                      <a:r>
                        <a:rPr lang="en-GB" sz="1400" b="1" dirty="0"/>
                        <a:t>DATE</a:t>
                      </a:r>
                      <a:endParaRPr lang="fr-FR" sz="1400" b="1" dirty="0"/>
                    </a:p>
                  </a:txBody>
                  <a:tcPr/>
                </a:tc>
                <a:tc>
                  <a:txBody>
                    <a:bodyPr/>
                    <a:lstStyle/>
                    <a:p>
                      <a:pPr algn="ctr"/>
                      <a:r>
                        <a:rPr lang="en-GB" sz="1400" b="1" dirty="0"/>
                        <a:t>TIME</a:t>
                      </a:r>
                      <a:endParaRPr lang="fr-FR" sz="1400" b="1" dirty="0"/>
                    </a:p>
                  </a:txBody>
                  <a:tcPr/>
                </a:tc>
                <a:tc>
                  <a:txBody>
                    <a:bodyPr/>
                    <a:lstStyle/>
                    <a:p>
                      <a:pPr algn="ctr"/>
                      <a:r>
                        <a:rPr lang="en-GB" sz="1400" b="1" dirty="0"/>
                        <a:t>TEMP</a:t>
                      </a:r>
                      <a:endParaRPr lang="fr-FR" sz="1400" b="1" dirty="0"/>
                    </a:p>
                  </a:txBody>
                  <a:tcPr/>
                </a:tc>
                <a:tc>
                  <a:txBody>
                    <a:bodyPr/>
                    <a:lstStyle/>
                    <a:p>
                      <a:pPr algn="ctr"/>
                      <a:r>
                        <a:rPr lang="en-GB" sz="1400" b="1" dirty="0"/>
                        <a:t>NOTES</a:t>
                      </a:r>
                      <a:endParaRPr lang="fr-FR" sz="1400" b="1" dirty="0"/>
                    </a:p>
                  </a:txBody>
                  <a:tcPr/>
                </a:tc>
                <a:tc>
                  <a:txBody>
                    <a:bodyPr/>
                    <a:lstStyle/>
                    <a:p>
                      <a:pPr algn="ctr"/>
                      <a:r>
                        <a:rPr lang="en-GB" sz="1400" b="1" dirty="0"/>
                        <a:t>SIGNATURE</a:t>
                      </a:r>
                      <a:endParaRPr lang="fr-FR" sz="1400" b="1" dirty="0"/>
                    </a:p>
                  </a:txBody>
                  <a:tcPr/>
                </a:tc>
                <a:extLst>
                  <a:ext uri="{0D108BD9-81ED-4DB2-BD59-A6C34878D82A}">
                    <a16:rowId xmlns:a16="http://schemas.microsoft.com/office/drawing/2014/main" val="108765186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3329919"/>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504529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177325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95592866"/>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7475867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41188741"/>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95871869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2322608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0101841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45905755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52130002"/>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09308749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622784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035361114"/>
                  </a:ext>
                </a:extLst>
              </a:tr>
            </a:tbl>
          </a:graphicData>
        </a:graphic>
      </p:graphicFrame>
    </p:spTree>
    <p:extLst>
      <p:ext uri="{BB962C8B-B14F-4D97-AF65-F5344CB8AC3E}">
        <p14:creationId xmlns:p14="http://schemas.microsoft.com/office/powerpoint/2010/main" val="13832908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bas 4">
            <a:extLst>
              <a:ext uri="{FF2B5EF4-FFF2-40B4-BE49-F238E27FC236}">
                <a16:creationId xmlns:a16="http://schemas.microsoft.com/office/drawing/2014/main" id="{41995257-2040-428B-9AD4-2ABA4793B02C}"/>
              </a:ext>
            </a:extLst>
          </p:cNvPr>
          <p:cNvSpPr/>
          <p:nvPr/>
        </p:nvSpPr>
        <p:spPr>
          <a:xfrm>
            <a:off x="800089" y="685800"/>
            <a:ext cx="6172200" cy="1276350"/>
          </a:xfrm>
          <a:prstGeom prst="ellipse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3200" b="1" dirty="0"/>
              <a:t>TEMPERATURE LOG</a:t>
            </a:r>
            <a:endParaRPr lang="fr-FR" sz="3200" b="1" dirty="0"/>
          </a:p>
        </p:txBody>
      </p:sp>
      <p:sp>
        <p:nvSpPr>
          <p:cNvPr id="6" name="Rectangle 5">
            <a:extLst>
              <a:ext uri="{FF2B5EF4-FFF2-40B4-BE49-F238E27FC236}">
                <a16:creationId xmlns:a16="http://schemas.microsoft.com/office/drawing/2014/main" id="{D7E219EF-7E72-457C-84BB-6BDF70A4597B}"/>
              </a:ext>
            </a:extLst>
          </p:cNvPr>
          <p:cNvSpPr>
            <a:spLocks noChangeAspect="1"/>
          </p:cNvSpPr>
          <p:nvPr/>
        </p:nvSpPr>
        <p:spPr>
          <a:xfrm>
            <a:off x="866768" y="1962150"/>
            <a:ext cx="6012000" cy="495300"/>
          </a:xfrm>
          <a:prstGeom prst="rect">
            <a:avLst/>
          </a:prstGeom>
          <a:noFill/>
          <a:ln>
            <a:noFill/>
          </a:ln>
          <a:effectLst>
            <a:glow rad="101600">
              <a:schemeClr val="accent3">
                <a:satMod val="175000"/>
                <a:alpha val="1000"/>
              </a:schemeClr>
            </a:glow>
            <a:reflection blurRad="1117600" stA="29000" endPos="2000" dist="850900" dir="5400000" sy="-100000" algn="bl" rotWithShape="0"/>
            <a:softEdge rad="482600"/>
          </a:effectLst>
          <a:scene3d>
            <a:camera prst="perspectiveFront"/>
            <a:lightRig rig="threePt" dir="t"/>
          </a:scene3d>
          <a:sp3d z="69850"/>
        </p:spPr>
        <p:style>
          <a:lnRef idx="0">
            <a:scrgbClr r="0" g="0" b="0"/>
          </a:lnRef>
          <a:fillRef idx="0">
            <a:scrgbClr r="0" g="0" b="0"/>
          </a:fillRef>
          <a:effectRef idx="0">
            <a:scrgbClr r="0" g="0" b="0"/>
          </a:effectRef>
          <a:fontRef idx="minor">
            <a:schemeClr val="dk1"/>
          </a:fontRef>
        </p:style>
        <p:txBody>
          <a:bodyPr rtlCol="0" anchor="ctr"/>
          <a:lstStyle/>
          <a:p>
            <a:pPr algn="ctr"/>
            <a:r>
              <a:rPr lang="en-GB" b="1" dirty="0"/>
              <a:t>LOCATION / CONTENT / EQUIPMENT / TEMPER RANGE</a:t>
            </a:r>
            <a:endParaRPr lang="fr-FR" b="1" dirty="0"/>
          </a:p>
        </p:txBody>
      </p:sp>
      <p:graphicFrame>
        <p:nvGraphicFramePr>
          <p:cNvPr id="7" name="Tableau 7">
            <a:extLst>
              <a:ext uri="{FF2B5EF4-FFF2-40B4-BE49-F238E27FC236}">
                <a16:creationId xmlns:a16="http://schemas.microsoft.com/office/drawing/2014/main" id="{91090316-93F4-452B-BEAE-47AED3743C99}"/>
              </a:ext>
            </a:extLst>
          </p:cNvPr>
          <p:cNvGraphicFramePr>
            <a:graphicFrameLocks noGrp="1"/>
          </p:cNvGraphicFramePr>
          <p:nvPr/>
        </p:nvGraphicFramePr>
        <p:xfrm>
          <a:off x="1028700" y="2400300"/>
          <a:ext cx="5676900" cy="6477000"/>
        </p:xfrm>
        <a:graphic>
          <a:graphicData uri="http://schemas.openxmlformats.org/drawingml/2006/table">
            <a:tbl>
              <a:tblPr firstRow="1" bandRow="1">
                <a:tableStyleId>{5940675A-B579-460E-94D1-54222C63F5DA}</a:tableStyleId>
              </a:tblPr>
              <a:tblGrid>
                <a:gridCol w="838200">
                  <a:extLst>
                    <a:ext uri="{9D8B030D-6E8A-4147-A177-3AD203B41FA5}">
                      <a16:colId xmlns:a16="http://schemas.microsoft.com/office/drawing/2014/main" val="2269700023"/>
                    </a:ext>
                  </a:extLst>
                </a:gridCol>
                <a:gridCol w="838200">
                  <a:extLst>
                    <a:ext uri="{9D8B030D-6E8A-4147-A177-3AD203B41FA5}">
                      <a16:colId xmlns:a16="http://schemas.microsoft.com/office/drawing/2014/main" val="2600881355"/>
                    </a:ext>
                  </a:extLst>
                </a:gridCol>
                <a:gridCol w="1009650">
                  <a:extLst>
                    <a:ext uri="{9D8B030D-6E8A-4147-A177-3AD203B41FA5}">
                      <a16:colId xmlns:a16="http://schemas.microsoft.com/office/drawing/2014/main" val="3000739138"/>
                    </a:ext>
                  </a:extLst>
                </a:gridCol>
                <a:gridCol w="1855470">
                  <a:extLst>
                    <a:ext uri="{9D8B030D-6E8A-4147-A177-3AD203B41FA5}">
                      <a16:colId xmlns:a16="http://schemas.microsoft.com/office/drawing/2014/main" val="3563417067"/>
                    </a:ext>
                  </a:extLst>
                </a:gridCol>
                <a:gridCol w="1135380">
                  <a:extLst>
                    <a:ext uri="{9D8B030D-6E8A-4147-A177-3AD203B41FA5}">
                      <a16:colId xmlns:a16="http://schemas.microsoft.com/office/drawing/2014/main" val="3731477815"/>
                    </a:ext>
                  </a:extLst>
                </a:gridCol>
              </a:tblGrid>
              <a:tr h="431800">
                <a:tc>
                  <a:txBody>
                    <a:bodyPr/>
                    <a:lstStyle/>
                    <a:p>
                      <a:pPr algn="ctr"/>
                      <a:r>
                        <a:rPr lang="en-GB" sz="1400" b="1" dirty="0"/>
                        <a:t>DATE</a:t>
                      </a:r>
                      <a:endParaRPr lang="fr-FR" sz="1400" b="1" dirty="0"/>
                    </a:p>
                  </a:txBody>
                  <a:tcPr/>
                </a:tc>
                <a:tc>
                  <a:txBody>
                    <a:bodyPr/>
                    <a:lstStyle/>
                    <a:p>
                      <a:pPr algn="ctr"/>
                      <a:r>
                        <a:rPr lang="en-GB" sz="1400" b="1" dirty="0"/>
                        <a:t>TIME</a:t>
                      </a:r>
                      <a:endParaRPr lang="fr-FR" sz="1400" b="1" dirty="0"/>
                    </a:p>
                  </a:txBody>
                  <a:tcPr/>
                </a:tc>
                <a:tc>
                  <a:txBody>
                    <a:bodyPr/>
                    <a:lstStyle/>
                    <a:p>
                      <a:pPr algn="ctr"/>
                      <a:r>
                        <a:rPr lang="en-GB" sz="1400" b="1" dirty="0"/>
                        <a:t>TEMP</a:t>
                      </a:r>
                      <a:endParaRPr lang="fr-FR" sz="1400" b="1" dirty="0"/>
                    </a:p>
                  </a:txBody>
                  <a:tcPr/>
                </a:tc>
                <a:tc>
                  <a:txBody>
                    <a:bodyPr/>
                    <a:lstStyle/>
                    <a:p>
                      <a:pPr algn="ctr"/>
                      <a:r>
                        <a:rPr lang="en-GB" sz="1400" b="1" dirty="0"/>
                        <a:t>NOTES</a:t>
                      </a:r>
                      <a:endParaRPr lang="fr-FR" sz="1400" b="1" dirty="0"/>
                    </a:p>
                  </a:txBody>
                  <a:tcPr/>
                </a:tc>
                <a:tc>
                  <a:txBody>
                    <a:bodyPr/>
                    <a:lstStyle/>
                    <a:p>
                      <a:pPr algn="ctr"/>
                      <a:r>
                        <a:rPr lang="en-GB" sz="1400" b="1" dirty="0"/>
                        <a:t>SIGNATURE</a:t>
                      </a:r>
                      <a:endParaRPr lang="fr-FR" sz="1400" b="1" dirty="0"/>
                    </a:p>
                  </a:txBody>
                  <a:tcPr/>
                </a:tc>
                <a:extLst>
                  <a:ext uri="{0D108BD9-81ED-4DB2-BD59-A6C34878D82A}">
                    <a16:rowId xmlns:a16="http://schemas.microsoft.com/office/drawing/2014/main" val="108765186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3329919"/>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504529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177325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95592866"/>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7475867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41188741"/>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95871869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2322608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0101841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45905755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52130002"/>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09308749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622784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035361114"/>
                  </a:ext>
                </a:extLst>
              </a:tr>
            </a:tbl>
          </a:graphicData>
        </a:graphic>
      </p:graphicFrame>
    </p:spTree>
    <p:extLst>
      <p:ext uri="{BB962C8B-B14F-4D97-AF65-F5344CB8AC3E}">
        <p14:creationId xmlns:p14="http://schemas.microsoft.com/office/powerpoint/2010/main" val="93891611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haut 4">
            <a:extLst>
              <a:ext uri="{FF2B5EF4-FFF2-40B4-BE49-F238E27FC236}">
                <a16:creationId xmlns:a16="http://schemas.microsoft.com/office/drawing/2014/main" id="{2D4131A5-A7F2-4AFB-99A1-A5E88DE2568B}"/>
              </a:ext>
            </a:extLst>
          </p:cNvPr>
          <p:cNvSpPr/>
          <p:nvPr/>
        </p:nvSpPr>
        <p:spPr>
          <a:xfrm>
            <a:off x="781050" y="666750"/>
            <a:ext cx="6191250" cy="1485900"/>
          </a:xfrm>
          <a:prstGeom prst="ellipseRibbon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2800" b="1" dirty="0"/>
              <a:t>KITCHEN CLEANING CHECKLIST</a:t>
            </a:r>
            <a:endParaRPr lang="fr-FR" sz="2800" b="1" dirty="0"/>
          </a:p>
        </p:txBody>
      </p:sp>
      <p:graphicFrame>
        <p:nvGraphicFramePr>
          <p:cNvPr id="6" name="Tableau 6">
            <a:extLst>
              <a:ext uri="{FF2B5EF4-FFF2-40B4-BE49-F238E27FC236}">
                <a16:creationId xmlns:a16="http://schemas.microsoft.com/office/drawing/2014/main" id="{ECFB67F9-899A-4DC3-8D63-AD88D0A4DD5C}"/>
              </a:ext>
            </a:extLst>
          </p:cNvPr>
          <p:cNvGraphicFramePr>
            <a:graphicFrameLocks noGrp="1"/>
          </p:cNvGraphicFramePr>
          <p:nvPr>
            <p:extLst>
              <p:ext uri="{D42A27DB-BD31-4B8C-83A1-F6EECF244321}">
                <p14:modId xmlns:p14="http://schemas.microsoft.com/office/powerpoint/2010/main" val="1742379930"/>
              </p:ext>
            </p:extLst>
          </p:nvPr>
        </p:nvGraphicFramePr>
        <p:xfrm>
          <a:off x="1085839" y="2353398"/>
          <a:ext cx="5600700" cy="6618690"/>
        </p:xfrm>
        <a:graphic>
          <a:graphicData uri="http://schemas.openxmlformats.org/drawingml/2006/table">
            <a:tbl>
              <a:tblPr firstRow="1" bandRow="1">
                <a:tableStyleId>{5940675A-B579-460E-94D1-54222C63F5DA}</a:tableStyleId>
              </a:tblPr>
              <a:tblGrid>
                <a:gridCol w="971561">
                  <a:extLst>
                    <a:ext uri="{9D8B030D-6E8A-4147-A177-3AD203B41FA5}">
                      <a16:colId xmlns:a16="http://schemas.microsoft.com/office/drawing/2014/main" val="1042596319"/>
                    </a:ext>
                  </a:extLst>
                </a:gridCol>
                <a:gridCol w="876300">
                  <a:extLst>
                    <a:ext uri="{9D8B030D-6E8A-4147-A177-3AD203B41FA5}">
                      <a16:colId xmlns:a16="http://schemas.microsoft.com/office/drawing/2014/main" val="517187822"/>
                    </a:ext>
                  </a:extLst>
                </a:gridCol>
                <a:gridCol w="2352664">
                  <a:extLst>
                    <a:ext uri="{9D8B030D-6E8A-4147-A177-3AD203B41FA5}">
                      <a16:colId xmlns:a16="http://schemas.microsoft.com/office/drawing/2014/main" val="2723422979"/>
                    </a:ext>
                  </a:extLst>
                </a:gridCol>
                <a:gridCol w="1400175">
                  <a:extLst>
                    <a:ext uri="{9D8B030D-6E8A-4147-A177-3AD203B41FA5}">
                      <a16:colId xmlns:a16="http://schemas.microsoft.com/office/drawing/2014/main" val="224095903"/>
                    </a:ext>
                  </a:extLst>
                </a:gridCol>
              </a:tblGrid>
              <a:tr h="354976">
                <a:tc>
                  <a:txBody>
                    <a:bodyPr/>
                    <a:lstStyle/>
                    <a:p>
                      <a:pPr algn="ctr"/>
                      <a:r>
                        <a:rPr lang="en-GB" sz="1800" b="1" dirty="0"/>
                        <a:t>DATE</a:t>
                      </a:r>
                      <a:endParaRPr lang="fr-FR" sz="1800" b="1" dirty="0"/>
                    </a:p>
                  </a:txBody>
                  <a:tcPr/>
                </a:tc>
                <a:tc>
                  <a:txBody>
                    <a:bodyPr/>
                    <a:lstStyle/>
                    <a:p>
                      <a:pPr algn="ctr"/>
                      <a:r>
                        <a:rPr lang="en-GB" sz="1800" b="1" dirty="0"/>
                        <a:t>TASK</a:t>
                      </a:r>
                      <a:endParaRPr lang="fr-FR" sz="1800" b="1" dirty="0"/>
                    </a:p>
                  </a:txBody>
                  <a:tcPr/>
                </a:tc>
                <a:tc>
                  <a:txBody>
                    <a:bodyPr/>
                    <a:lstStyle/>
                    <a:p>
                      <a:pPr algn="ctr"/>
                      <a:r>
                        <a:rPr lang="en-GB" sz="1800" b="1" dirty="0"/>
                        <a:t>INSTRUCTIONS</a:t>
                      </a:r>
                      <a:endParaRPr lang="fr-FR" sz="1800" b="1" dirty="0"/>
                    </a:p>
                  </a:txBody>
                  <a:tcPr/>
                </a:tc>
                <a:tc>
                  <a:txBody>
                    <a:bodyPr/>
                    <a:lstStyle/>
                    <a:p>
                      <a:pPr algn="ctr"/>
                      <a:r>
                        <a:rPr lang="en-GB" sz="1800" b="1" dirty="0"/>
                        <a:t>INITIALS</a:t>
                      </a:r>
                      <a:endParaRPr lang="fr-FR" sz="1800" b="1" dirty="0"/>
                    </a:p>
                  </a:txBody>
                  <a:tcPr/>
                </a:tc>
                <a:extLst>
                  <a:ext uri="{0D108BD9-81ED-4DB2-BD59-A6C34878D82A}">
                    <a16:rowId xmlns:a16="http://schemas.microsoft.com/office/drawing/2014/main" val="2147875527"/>
                  </a:ext>
                </a:extLst>
              </a:tr>
              <a:tr h="347385">
                <a:tc>
                  <a:txBody>
                    <a:bodyPr/>
                    <a:lstStyle/>
                    <a:p>
                      <a:endParaRPr lang="fr-FR"/>
                    </a:p>
                  </a:txBody>
                  <a:tcPr/>
                </a:tc>
                <a:tc>
                  <a:txBody>
                    <a:bodyPr/>
                    <a:lstStyle/>
                    <a:p>
                      <a:endParaRPr lang="fr-FR"/>
                    </a:p>
                  </a:txBody>
                  <a:tcPr/>
                </a:tc>
                <a:tc>
                  <a:txBody>
                    <a:bodyPr/>
                    <a:lstStyle/>
                    <a:p>
                      <a:endParaRPr lang="fr-FR" dirty="0"/>
                    </a:p>
                  </a:txBody>
                  <a:tcPr/>
                </a:tc>
                <a:tc>
                  <a:txBody>
                    <a:bodyPr/>
                    <a:lstStyle/>
                    <a:p>
                      <a:endParaRPr lang="fr-FR"/>
                    </a:p>
                  </a:txBody>
                  <a:tcPr/>
                </a:tc>
                <a:extLst>
                  <a:ext uri="{0D108BD9-81ED-4DB2-BD59-A6C34878D82A}">
                    <a16:rowId xmlns:a16="http://schemas.microsoft.com/office/drawing/2014/main" val="64538932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61214183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3452434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62296663"/>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5849934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2861429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83848907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098157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42392582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614983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46251169"/>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88560324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191360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0197872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29705649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8022616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25355948"/>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89519179"/>
                  </a:ext>
                </a:extLst>
              </a:tr>
            </a:tbl>
          </a:graphicData>
        </a:graphic>
      </p:graphicFrame>
    </p:spTree>
    <p:extLst>
      <p:ext uri="{BB962C8B-B14F-4D97-AF65-F5344CB8AC3E}">
        <p14:creationId xmlns:p14="http://schemas.microsoft.com/office/powerpoint/2010/main" val="6115625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haut 4">
            <a:extLst>
              <a:ext uri="{FF2B5EF4-FFF2-40B4-BE49-F238E27FC236}">
                <a16:creationId xmlns:a16="http://schemas.microsoft.com/office/drawing/2014/main" id="{2D4131A5-A7F2-4AFB-99A1-A5E88DE2568B}"/>
              </a:ext>
            </a:extLst>
          </p:cNvPr>
          <p:cNvSpPr/>
          <p:nvPr/>
        </p:nvSpPr>
        <p:spPr>
          <a:xfrm>
            <a:off x="781050" y="666750"/>
            <a:ext cx="6191250" cy="1485900"/>
          </a:xfrm>
          <a:prstGeom prst="ellipseRibbon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2800" b="1" dirty="0"/>
              <a:t>KITCHEN CLEANING CHECKLIST</a:t>
            </a:r>
            <a:endParaRPr lang="fr-FR" sz="2800" b="1" dirty="0"/>
          </a:p>
        </p:txBody>
      </p:sp>
      <p:graphicFrame>
        <p:nvGraphicFramePr>
          <p:cNvPr id="6" name="Tableau 6">
            <a:extLst>
              <a:ext uri="{FF2B5EF4-FFF2-40B4-BE49-F238E27FC236}">
                <a16:creationId xmlns:a16="http://schemas.microsoft.com/office/drawing/2014/main" id="{ECFB67F9-899A-4DC3-8D63-AD88D0A4DD5C}"/>
              </a:ext>
            </a:extLst>
          </p:cNvPr>
          <p:cNvGraphicFramePr>
            <a:graphicFrameLocks noGrp="1"/>
          </p:cNvGraphicFramePr>
          <p:nvPr/>
        </p:nvGraphicFramePr>
        <p:xfrm>
          <a:off x="1085839" y="2353398"/>
          <a:ext cx="5600700" cy="6618690"/>
        </p:xfrm>
        <a:graphic>
          <a:graphicData uri="http://schemas.openxmlformats.org/drawingml/2006/table">
            <a:tbl>
              <a:tblPr firstRow="1" bandRow="1">
                <a:tableStyleId>{5940675A-B579-460E-94D1-54222C63F5DA}</a:tableStyleId>
              </a:tblPr>
              <a:tblGrid>
                <a:gridCol w="971561">
                  <a:extLst>
                    <a:ext uri="{9D8B030D-6E8A-4147-A177-3AD203B41FA5}">
                      <a16:colId xmlns:a16="http://schemas.microsoft.com/office/drawing/2014/main" val="1042596319"/>
                    </a:ext>
                  </a:extLst>
                </a:gridCol>
                <a:gridCol w="876300">
                  <a:extLst>
                    <a:ext uri="{9D8B030D-6E8A-4147-A177-3AD203B41FA5}">
                      <a16:colId xmlns:a16="http://schemas.microsoft.com/office/drawing/2014/main" val="517187822"/>
                    </a:ext>
                  </a:extLst>
                </a:gridCol>
                <a:gridCol w="2352664">
                  <a:extLst>
                    <a:ext uri="{9D8B030D-6E8A-4147-A177-3AD203B41FA5}">
                      <a16:colId xmlns:a16="http://schemas.microsoft.com/office/drawing/2014/main" val="2723422979"/>
                    </a:ext>
                  </a:extLst>
                </a:gridCol>
                <a:gridCol w="1400175">
                  <a:extLst>
                    <a:ext uri="{9D8B030D-6E8A-4147-A177-3AD203B41FA5}">
                      <a16:colId xmlns:a16="http://schemas.microsoft.com/office/drawing/2014/main" val="224095903"/>
                    </a:ext>
                  </a:extLst>
                </a:gridCol>
              </a:tblGrid>
              <a:tr h="354976">
                <a:tc>
                  <a:txBody>
                    <a:bodyPr/>
                    <a:lstStyle/>
                    <a:p>
                      <a:pPr algn="ctr"/>
                      <a:r>
                        <a:rPr lang="en-GB" sz="1800" b="1" dirty="0"/>
                        <a:t>DATE</a:t>
                      </a:r>
                      <a:endParaRPr lang="fr-FR" sz="1800" b="1" dirty="0"/>
                    </a:p>
                  </a:txBody>
                  <a:tcPr/>
                </a:tc>
                <a:tc>
                  <a:txBody>
                    <a:bodyPr/>
                    <a:lstStyle/>
                    <a:p>
                      <a:pPr algn="ctr"/>
                      <a:r>
                        <a:rPr lang="en-GB" sz="1800" b="1" dirty="0"/>
                        <a:t>TASK</a:t>
                      </a:r>
                      <a:endParaRPr lang="fr-FR" sz="1800" b="1" dirty="0"/>
                    </a:p>
                  </a:txBody>
                  <a:tcPr/>
                </a:tc>
                <a:tc>
                  <a:txBody>
                    <a:bodyPr/>
                    <a:lstStyle/>
                    <a:p>
                      <a:pPr algn="ctr"/>
                      <a:r>
                        <a:rPr lang="en-GB" sz="1800" b="1" dirty="0"/>
                        <a:t>INSTRUCTIONS</a:t>
                      </a:r>
                      <a:endParaRPr lang="fr-FR" sz="1800" b="1" dirty="0"/>
                    </a:p>
                  </a:txBody>
                  <a:tcPr/>
                </a:tc>
                <a:tc>
                  <a:txBody>
                    <a:bodyPr/>
                    <a:lstStyle/>
                    <a:p>
                      <a:pPr algn="ctr"/>
                      <a:r>
                        <a:rPr lang="en-GB" sz="1800" b="1" dirty="0"/>
                        <a:t>INITIALS</a:t>
                      </a:r>
                      <a:endParaRPr lang="fr-FR" sz="1800" b="1" dirty="0"/>
                    </a:p>
                  </a:txBody>
                  <a:tcPr/>
                </a:tc>
                <a:extLst>
                  <a:ext uri="{0D108BD9-81ED-4DB2-BD59-A6C34878D82A}">
                    <a16:rowId xmlns:a16="http://schemas.microsoft.com/office/drawing/2014/main" val="2147875527"/>
                  </a:ext>
                </a:extLst>
              </a:tr>
              <a:tr h="347385">
                <a:tc>
                  <a:txBody>
                    <a:bodyPr/>
                    <a:lstStyle/>
                    <a:p>
                      <a:endParaRPr lang="fr-FR"/>
                    </a:p>
                  </a:txBody>
                  <a:tcPr/>
                </a:tc>
                <a:tc>
                  <a:txBody>
                    <a:bodyPr/>
                    <a:lstStyle/>
                    <a:p>
                      <a:endParaRPr lang="fr-FR"/>
                    </a:p>
                  </a:txBody>
                  <a:tcPr/>
                </a:tc>
                <a:tc>
                  <a:txBody>
                    <a:bodyPr/>
                    <a:lstStyle/>
                    <a:p>
                      <a:endParaRPr lang="fr-FR" dirty="0"/>
                    </a:p>
                  </a:txBody>
                  <a:tcPr/>
                </a:tc>
                <a:tc>
                  <a:txBody>
                    <a:bodyPr/>
                    <a:lstStyle/>
                    <a:p>
                      <a:endParaRPr lang="fr-FR"/>
                    </a:p>
                  </a:txBody>
                  <a:tcPr/>
                </a:tc>
                <a:extLst>
                  <a:ext uri="{0D108BD9-81ED-4DB2-BD59-A6C34878D82A}">
                    <a16:rowId xmlns:a16="http://schemas.microsoft.com/office/drawing/2014/main" val="64538932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61214183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3452434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62296663"/>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5849934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2861429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83848907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098157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42392582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614983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46251169"/>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88560324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191360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0197872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29705649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8022616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25355948"/>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89519179"/>
                  </a:ext>
                </a:extLst>
              </a:tr>
            </a:tbl>
          </a:graphicData>
        </a:graphic>
      </p:graphicFrame>
    </p:spTree>
    <p:extLst>
      <p:ext uri="{BB962C8B-B14F-4D97-AF65-F5344CB8AC3E}">
        <p14:creationId xmlns:p14="http://schemas.microsoft.com/office/powerpoint/2010/main" val="28078510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haut 4">
            <a:extLst>
              <a:ext uri="{FF2B5EF4-FFF2-40B4-BE49-F238E27FC236}">
                <a16:creationId xmlns:a16="http://schemas.microsoft.com/office/drawing/2014/main" id="{2D4131A5-A7F2-4AFB-99A1-A5E88DE2568B}"/>
              </a:ext>
            </a:extLst>
          </p:cNvPr>
          <p:cNvSpPr/>
          <p:nvPr/>
        </p:nvSpPr>
        <p:spPr>
          <a:xfrm>
            <a:off x="781050" y="666750"/>
            <a:ext cx="6191250" cy="1485900"/>
          </a:xfrm>
          <a:prstGeom prst="ellipseRibbon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2800" b="1" dirty="0"/>
              <a:t>KITCHEN CLEANING CHECKLIST</a:t>
            </a:r>
            <a:endParaRPr lang="fr-FR" sz="2800" b="1" dirty="0"/>
          </a:p>
        </p:txBody>
      </p:sp>
      <p:graphicFrame>
        <p:nvGraphicFramePr>
          <p:cNvPr id="6" name="Tableau 6">
            <a:extLst>
              <a:ext uri="{FF2B5EF4-FFF2-40B4-BE49-F238E27FC236}">
                <a16:creationId xmlns:a16="http://schemas.microsoft.com/office/drawing/2014/main" id="{ECFB67F9-899A-4DC3-8D63-AD88D0A4DD5C}"/>
              </a:ext>
            </a:extLst>
          </p:cNvPr>
          <p:cNvGraphicFramePr>
            <a:graphicFrameLocks noGrp="1"/>
          </p:cNvGraphicFramePr>
          <p:nvPr/>
        </p:nvGraphicFramePr>
        <p:xfrm>
          <a:off x="1085839" y="2353398"/>
          <a:ext cx="5600700" cy="6618690"/>
        </p:xfrm>
        <a:graphic>
          <a:graphicData uri="http://schemas.openxmlformats.org/drawingml/2006/table">
            <a:tbl>
              <a:tblPr firstRow="1" bandRow="1">
                <a:tableStyleId>{5940675A-B579-460E-94D1-54222C63F5DA}</a:tableStyleId>
              </a:tblPr>
              <a:tblGrid>
                <a:gridCol w="971561">
                  <a:extLst>
                    <a:ext uri="{9D8B030D-6E8A-4147-A177-3AD203B41FA5}">
                      <a16:colId xmlns:a16="http://schemas.microsoft.com/office/drawing/2014/main" val="1042596319"/>
                    </a:ext>
                  </a:extLst>
                </a:gridCol>
                <a:gridCol w="876300">
                  <a:extLst>
                    <a:ext uri="{9D8B030D-6E8A-4147-A177-3AD203B41FA5}">
                      <a16:colId xmlns:a16="http://schemas.microsoft.com/office/drawing/2014/main" val="517187822"/>
                    </a:ext>
                  </a:extLst>
                </a:gridCol>
                <a:gridCol w="2352664">
                  <a:extLst>
                    <a:ext uri="{9D8B030D-6E8A-4147-A177-3AD203B41FA5}">
                      <a16:colId xmlns:a16="http://schemas.microsoft.com/office/drawing/2014/main" val="2723422979"/>
                    </a:ext>
                  </a:extLst>
                </a:gridCol>
                <a:gridCol w="1400175">
                  <a:extLst>
                    <a:ext uri="{9D8B030D-6E8A-4147-A177-3AD203B41FA5}">
                      <a16:colId xmlns:a16="http://schemas.microsoft.com/office/drawing/2014/main" val="224095903"/>
                    </a:ext>
                  </a:extLst>
                </a:gridCol>
              </a:tblGrid>
              <a:tr h="354976">
                <a:tc>
                  <a:txBody>
                    <a:bodyPr/>
                    <a:lstStyle/>
                    <a:p>
                      <a:pPr algn="ctr"/>
                      <a:r>
                        <a:rPr lang="en-GB" sz="1800" b="1" dirty="0"/>
                        <a:t>DATE</a:t>
                      </a:r>
                      <a:endParaRPr lang="fr-FR" sz="1800" b="1" dirty="0"/>
                    </a:p>
                  </a:txBody>
                  <a:tcPr/>
                </a:tc>
                <a:tc>
                  <a:txBody>
                    <a:bodyPr/>
                    <a:lstStyle/>
                    <a:p>
                      <a:pPr algn="ctr"/>
                      <a:r>
                        <a:rPr lang="en-GB" sz="1800" b="1" dirty="0"/>
                        <a:t>TASK</a:t>
                      </a:r>
                      <a:endParaRPr lang="fr-FR" sz="1800" b="1" dirty="0"/>
                    </a:p>
                  </a:txBody>
                  <a:tcPr/>
                </a:tc>
                <a:tc>
                  <a:txBody>
                    <a:bodyPr/>
                    <a:lstStyle/>
                    <a:p>
                      <a:pPr algn="ctr"/>
                      <a:r>
                        <a:rPr lang="en-GB" sz="1800" b="1" dirty="0"/>
                        <a:t>INSTRUCTIONS</a:t>
                      </a:r>
                      <a:endParaRPr lang="fr-FR" sz="1800" b="1" dirty="0"/>
                    </a:p>
                  </a:txBody>
                  <a:tcPr/>
                </a:tc>
                <a:tc>
                  <a:txBody>
                    <a:bodyPr/>
                    <a:lstStyle/>
                    <a:p>
                      <a:pPr algn="ctr"/>
                      <a:r>
                        <a:rPr lang="en-GB" sz="1800" b="1" dirty="0"/>
                        <a:t>INITIALS</a:t>
                      </a:r>
                      <a:endParaRPr lang="fr-FR" sz="1800" b="1" dirty="0"/>
                    </a:p>
                  </a:txBody>
                  <a:tcPr/>
                </a:tc>
                <a:extLst>
                  <a:ext uri="{0D108BD9-81ED-4DB2-BD59-A6C34878D82A}">
                    <a16:rowId xmlns:a16="http://schemas.microsoft.com/office/drawing/2014/main" val="2147875527"/>
                  </a:ext>
                </a:extLst>
              </a:tr>
              <a:tr h="347385">
                <a:tc>
                  <a:txBody>
                    <a:bodyPr/>
                    <a:lstStyle/>
                    <a:p>
                      <a:endParaRPr lang="fr-FR"/>
                    </a:p>
                  </a:txBody>
                  <a:tcPr/>
                </a:tc>
                <a:tc>
                  <a:txBody>
                    <a:bodyPr/>
                    <a:lstStyle/>
                    <a:p>
                      <a:endParaRPr lang="fr-FR"/>
                    </a:p>
                  </a:txBody>
                  <a:tcPr/>
                </a:tc>
                <a:tc>
                  <a:txBody>
                    <a:bodyPr/>
                    <a:lstStyle/>
                    <a:p>
                      <a:endParaRPr lang="fr-FR" dirty="0"/>
                    </a:p>
                  </a:txBody>
                  <a:tcPr/>
                </a:tc>
                <a:tc>
                  <a:txBody>
                    <a:bodyPr/>
                    <a:lstStyle/>
                    <a:p>
                      <a:endParaRPr lang="fr-FR"/>
                    </a:p>
                  </a:txBody>
                  <a:tcPr/>
                </a:tc>
                <a:extLst>
                  <a:ext uri="{0D108BD9-81ED-4DB2-BD59-A6C34878D82A}">
                    <a16:rowId xmlns:a16="http://schemas.microsoft.com/office/drawing/2014/main" val="64538932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61214183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3452434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62296663"/>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5849934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2861429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83848907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098157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42392582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614983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46251169"/>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88560324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191360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0197872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29705649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8022616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25355948"/>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89519179"/>
                  </a:ext>
                </a:extLst>
              </a:tr>
            </a:tbl>
          </a:graphicData>
        </a:graphic>
      </p:graphicFrame>
    </p:spTree>
    <p:extLst>
      <p:ext uri="{BB962C8B-B14F-4D97-AF65-F5344CB8AC3E}">
        <p14:creationId xmlns:p14="http://schemas.microsoft.com/office/powerpoint/2010/main" val="62137308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haut 4">
            <a:extLst>
              <a:ext uri="{FF2B5EF4-FFF2-40B4-BE49-F238E27FC236}">
                <a16:creationId xmlns:a16="http://schemas.microsoft.com/office/drawing/2014/main" id="{2D4131A5-A7F2-4AFB-99A1-A5E88DE2568B}"/>
              </a:ext>
            </a:extLst>
          </p:cNvPr>
          <p:cNvSpPr/>
          <p:nvPr/>
        </p:nvSpPr>
        <p:spPr>
          <a:xfrm>
            <a:off x="781050" y="666750"/>
            <a:ext cx="6191250" cy="1485900"/>
          </a:xfrm>
          <a:prstGeom prst="ellipseRibbon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2800" b="1" dirty="0"/>
              <a:t>KITCHEN CLEANING CHECKLIST</a:t>
            </a:r>
            <a:endParaRPr lang="fr-FR" sz="2800" b="1" dirty="0"/>
          </a:p>
        </p:txBody>
      </p:sp>
      <p:graphicFrame>
        <p:nvGraphicFramePr>
          <p:cNvPr id="6" name="Tableau 6">
            <a:extLst>
              <a:ext uri="{FF2B5EF4-FFF2-40B4-BE49-F238E27FC236}">
                <a16:creationId xmlns:a16="http://schemas.microsoft.com/office/drawing/2014/main" id="{ECFB67F9-899A-4DC3-8D63-AD88D0A4DD5C}"/>
              </a:ext>
            </a:extLst>
          </p:cNvPr>
          <p:cNvGraphicFramePr>
            <a:graphicFrameLocks noGrp="1"/>
          </p:cNvGraphicFramePr>
          <p:nvPr/>
        </p:nvGraphicFramePr>
        <p:xfrm>
          <a:off x="1085839" y="2353398"/>
          <a:ext cx="5600700" cy="6618690"/>
        </p:xfrm>
        <a:graphic>
          <a:graphicData uri="http://schemas.openxmlformats.org/drawingml/2006/table">
            <a:tbl>
              <a:tblPr firstRow="1" bandRow="1">
                <a:tableStyleId>{5940675A-B579-460E-94D1-54222C63F5DA}</a:tableStyleId>
              </a:tblPr>
              <a:tblGrid>
                <a:gridCol w="971561">
                  <a:extLst>
                    <a:ext uri="{9D8B030D-6E8A-4147-A177-3AD203B41FA5}">
                      <a16:colId xmlns:a16="http://schemas.microsoft.com/office/drawing/2014/main" val="1042596319"/>
                    </a:ext>
                  </a:extLst>
                </a:gridCol>
                <a:gridCol w="876300">
                  <a:extLst>
                    <a:ext uri="{9D8B030D-6E8A-4147-A177-3AD203B41FA5}">
                      <a16:colId xmlns:a16="http://schemas.microsoft.com/office/drawing/2014/main" val="517187822"/>
                    </a:ext>
                  </a:extLst>
                </a:gridCol>
                <a:gridCol w="2352664">
                  <a:extLst>
                    <a:ext uri="{9D8B030D-6E8A-4147-A177-3AD203B41FA5}">
                      <a16:colId xmlns:a16="http://schemas.microsoft.com/office/drawing/2014/main" val="2723422979"/>
                    </a:ext>
                  </a:extLst>
                </a:gridCol>
                <a:gridCol w="1400175">
                  <a:extLst>
                    <a:ext uri="{9D8B030D-6E8A-4147-A177-3AD203B41FA5}">
                      <a16:colId xmlns:a16="http://schemas.microsoft.com/office/drawing/2014/main" val="224095903"/>
                    </a:ext>
                  </a:extLst>
                </a:gridCol>
              </a:tblGrid>
              <a:tr h="354976">
                <a:tc>
                  <a:txBody>
                    <a:bodyPr/>
                    <a:lstStyle/>
                    <a:p>
                      <a:pPr algn="ctr"/>
                      <a:r>
                        <a:rPr lang="en-GB" sz="1800" b="1" dirty="0"/>
                        <a:t>DATE</a:t>
                      </a:r>
                      <a:endParaRPr lang="fr-FR" sz="1800" b="1" dirty="0"/>
                    </a:p>
                  </a:txBody>
                  <a:tcPr/>
                </a:tc>
                <a:tc>
                  <a:txBody>
                    <a:bodyPr/>
                    <a:lstStyle/>
                    <a:p>
                      <a:pPr algn="ctr"/>
                      <a:r>
                        <a:rPr lang="en-GB" sz="1800" b="1" dirty="0"/>
                        <a:t>TASK</a:t>
                      </a:r>
                      <a:endParaRPr lang="fr-FR" sz="1800" b="1" dirty="0"/>
                    </a:p>
                  </a:txBody>
                  <a:tcPr/>
                </a:tc>
                <a:tc>
                  <a:txBody>
                    <a:bodyPr/>
                    <a:lstStyle/>
                    <a:p>
                      <a:pPr algn="ctr"/>
                      <a:r>
                        <a:rPr lang="en-GB" sz="1800" b="1" dirty="0"/>
                        <a:t>INSTRUCTIONS</a:t>
                      </a:r>
                      <a:endParaRPr lang="fr-FR" sz="1800" b="1" dirty="0"/>
                    </a:p>
                  </a:txBody>
                  <a:tcPr/>
                </a:tc>
                <a:tc>
                  <a:txBody>
                    <a:bodyPr/>
                    <a:lstStyle/>
                    <a:p>
                      <a:pPr algn="ctr"/>
                      <a:r>
                        <a:rPr lang="en-GB" sz="1800" b="1" dirty="0"/>
                        <a:t>INITIALS</a:t>
                      </a:r>
                      <a:endParaRPr lang="fr-FR" sz="1800" b="1" dirty="0"/>
                    </a:p>
                  </a:txBody>
                  <a:tcPr/>
                </a:tc>
                <a:extLst>
                  <a:ext uri="{0D108BD9-81ED-4DB2-BD59-A6C34878D82A}">
                    <a16:rowId xmlns:a16="http://schemas.microsoft.com/office/drawing/2014/main" val="2147875527"/>
                  </a:ext>
                </a:extLst>
              </a:tr>
              <a:tr h="347385">
                <a:tc>
                  <a:txBody>
                    <a:bodyPr/>
                    <a:lstStyle/>
                    <a:p>
                      <a:endParaRPr lang="fr-FR"/>
                    </a:p>
                  </a:txBody>
                  <a:tcPr/>
                </a:tc>
                <a:tc>
                  <a:txBody>
                    <a:bodyPr/>
                    <a:lstStyle/>
                    <a:p>
                      <a:endParaRPr lang="fr-FR"/>
                    </a:p>
                  </a:txBody>
                  <a:tcPr/>
                </a:tc>
                <a:tc>
                  <a:txBody>
                    <a:bodyPr/>
                    <a:lstStyle/>
                    <a:p>
                      <a:endParaRPr lang="fr-FR" dirty="0"/>
                    </a:p>
                  </a:txBody>
                  <a:tcPr/>
                </a:tc>
                <a:tc>
                  <a:txBody>
                    <a:bodyPr/>
                    <a:lstStyle/>
                    <a:p>
                      <a:endParaRPr lang="fr-FR"/>
                    </a:p>
                  </a:txBody>
                  <a:tcPr/>
                </a:tc>
                <a:extLst>
                  <a:ext uri="{0D108BD9-81ED-4DB2-BD59-A6C34878D82A}">
                    <a16:rowId xmlns:a16="http://schemas.microsoft.com/office/drawing/2014/main" val="64538932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61214183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3452434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62296663"/>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5849934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2861429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83848907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098157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42392582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614983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46251169"/>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88560324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191360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0197872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29705649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8022616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25355948"/>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89519179"/>
                  </a:ext>
                </a:extLst>
              </a:tr>
            </a:tbl>
          </a:graphicData>
        </a:graphic>
      </p:graphicFrame>
    </p:spTree>
    <p:extLst>
      <p:ext uri="{BB962C8B-B14F-4D97-AF65-F5344CB8AC3E}">
        <p14:creationId xmlns:p14="http://schemas.microsoft.com/office/powerpoint/2010/main" val="324744780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haut 4">
            <a:extLst>
              <a:ext uri="{FF2B5EF4-FFF2-40B4-BE49-F238E27FC236}">
                <a16:creationId xmlns:a16="http://schemas.microsoft.com/office/drawing/2014/main" id="{2D4131A5-A7F2-4AFB-99A1-A5E88DE2568B}"/>
              </a:ext>
            </a:extLst>
          </p:cNvPr>
          <p:cNvSpPr/>
          <p:nvPr/>
        </p:nvSpPr>
        <p:spPr>
          <a:xfrm>
            <a:off x="781050" y="666750"/>
            <a:ext cx="6191250" cy="1485900"/>
          </a:xfrm>
          <a:prstGeom prst="ellipseRibbon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2800" b="1" dirty="0"/>
              <a:t>KITCHEN CLEANING CHECKLIST</a:t>
            </a:r>
            <a:endParaRPr lang="fr-FR" sz="2800" b="1" dirty="0"/>
          </a:p>
        </p:txBody>
      </p:sp>
      <p:graphicFrame>
        <p:nvGraphicFramePr>
          <p:cNvPr id="6" name="Tableau 6">
            <a:extLst>
              <a:ext uri="{FF2B5EF4-FFF2-40B4-BE49-F238E27FC236}">
                <a16:creationId xmlns:a16="http://schemas.microsoft.com/office/drawing/2014/main" id="{ECFB67F9-899A-4DC3-8D63-AD88D0A4DD5C}"/>
              </a:ext>
            </a:extLst>
          </p:cNvPr>
          <p:cNvGraphicFramePr>
            <a:graphicFrameLocks noGrp="1"/>
          </p:cNvGraphicFramePr>
          <p:nvPr/>
        </p:nvGraphicFramePr>
        <p:xfrm>
          <a:off x="1085839" y="2353398"/>
          <a:ext cx="5600700" cy="6618690"/>
        </p:xfrm>
        <a:graphic>
          <a:graphicData uri="http://schemas.openxmlformats.org/drawingml/2006/table">
            <a:tbl>
              <a:tblPr firstRow="1" bandRow="1">
                <a:tableStyleId>{5940675A-B579-460E-94D1-54222C63F5DA}</a:tableStyleId>
              </a:tblPr>
              <a:tblGrid>
                <a:gridCol w="971561">
                  <a:extLst>
                    <a:ext uri="{9D8B030D-6E8A-4147-A177-3AD203B41FA5}">
                      <a16:colId xmlns:a16="http://schemas.microsoft.com/office/drawing/2014/main" val="1042596319"/>
                    </a:ext>
                  </a:extLst>
                </a:gridCol>
                <a:gridCol w="876300">
                  <a:extLst>
                    <a:ext uri="{9D8B030D-6E8A-4147-A177-3AD203B41FA5}">
                      <a16:colId xmlns:a16="http://schemas.microsoft.com/office/drawing/2014/main" val="517187822"/>
                    </a:ext>
                  </a:extLst>
                </a:gridCol>
                <a:gridCol w="2352664">
                  <a:extLst>
                    <a:ext uri="{9D8B030D-6E8A-4147-A177-3AD203B41FA5}">
                      <a16:colId xmlns:a16="http://schemas.microsoft.com/office/drawing/2014/main" val="2723422979"/>
                    </a:ext>
                  </a:extLst>
                </a:gridCol>
                <a:gridCol w="1400175">
                  <a:extLst>
                    <a:ext uri="{9D8B030D-6E8A-4147-A177-3AD203B41FA5}">
                      <a16:colId xmlns:a16="http://schemas.microsoft.com/office/drawing/2014/main" val="224095903"/>
                    </a:ext>
                  </a:extLst>
                </a:gridCol>
              </a:tblGrid>
              <a:tr h="354976">
                <a:tc>
                  <a:txBody>
                    <a:bodyPr/>
                    <a:lstStyle/>
                    <a:p>
                      <a:pPr algn="ctr"/>
                      <a:r>
                        <a:rPr lang="en-GB" sz="1800" b="1" dirty="0"/>
                        <a:t>DATE</a:t>
                      </a:r>
                      <a:endParaRPr lang="fr-FR" sz="1800" b="1" dirty="0"/>
                    </a:p>
                  </a:txBody>
                  <a:tcPr/>
                </a:tc>
                <a:tc>
                  <a:txBody>
                    <a:bodyPr/>
                    <a:lstStyle/>
                    <a:p>
                      <a:pPr algn="ctr"/>
                      <a:r>
                        <a:rPr lang="en-GB" sz="1800" b="1" dirty="0"/>
                        <a:t>TASK</a:t>
                      </a:r>
                      <a:endParaRPr lang="fr-FR" sz="1800" b="1" dirty="0"/>
                    </a:p>
                  </a:txBody>
                  <a:tcPr/>
                </a:tc>
                <a:tc>
                  <a:txBody>
                    <a:bodyPr/>
                    <a:lstStyle/>
                    <a:p>
                      <a:pPr algn="ctr"/>
                      <a:r>
                        <a:rPr lang="en-GB" sz="1800" b="1" dirty="0"/>
                        <a:t>INSTRUCTIONS</a:t>
                      </a:r>
                      <a:endParaRPr lang="fr-FR" sz="1800" b="1" dirty="0"/>
                    </a:p>
                  </a:txBody>
                  <a:tcPr/>
                </a:tc>
                <a:tc>
                  <a:txBody>
                    <a:bodyPr/>
                    <a:lstStyle/>
                    <a:p>
                      <a:pPr algn="ctr"/>
                      <a:r>
                        <a:rPr lang="en-GB" sz="1800" b="1" dirty="0"/>
                        <a:t>INITIALS</a:t>
                      </a:r>
                      <a:endParaRPr lang="fr-FR" sz="1800" b="1" dirty="0"/>
                    </a:p>
                  </a:txBody>
                  <a:tcPr/>
                </a:tc>
                <a:extLst>
                  <a:ext uri="{0D108BD9-81ED-4DB2-BD59-A6C34878D82A}">
                    <a16:rowId xmlns:a16="http://schemas.microsoft.com/office/drawing/2014/main" val="2147875527"/>
                  </a:ext>
                </a:extLst>
              </a:tr>
              <a:tr h="347385">
                <a:tc>
                  <a:txBody>
                    <a:bodyPr/>
                    <a:lstStyle/>
                    <a:p>
                      <a:endParaRPr lang="fr-FR"/>
                    </a:p>
                  </a:txBody>
                  <a:tcPr/>
                </a:tc>
                <a:tc>
                  <a:txBody>
                    <a:bodyPr/>
                    <a:lstStyle/>
                    <a:p>
                      <a:endParaRPr lang="fr-FR"/>
                    </a:p>
                  </a:txBody>
                  <a:tcPr/>
                </a:tc>
                <a:tc>
                  <a:txBody>
                    <a:bodyPr/>
                    <a:lstStyle/>
                    <a:p>
                      <a:endParaRPr lang="fr-FR" dirty="0"/>
                    </a:p>
                  </a:txBody>
                  <a:tcPr/>
                </a:tc>
                <a:tc>
                  <a:txBody>
                    <a:bodyPr/>
                    <a:lstStyle/>
                    <a:p>
                      <a:endParaRPr lang="fr-FR"/>
                    </a:p>
                  </a:txBody>
                  <a:tcPr/>
                </a:tc>
                <a:extLst>
                  <a:ext uri="{0D108BD9-81ED-4DB2-BD59-A6C34878D82A}">
                    <a16:rowId xmlns:a16="http://schemas.microsoft.com/office/drawing/2014/main" val="64538932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61214183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3452434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62296663"/>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5849934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2861429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83848907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098157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42392582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614983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46251169"/>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88560324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191360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0197872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29705649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8022616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25355948"/>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89519179"/>
                  </a:ext>
                </a:extLst>
              </a:tr>
            </a:tbl>
          </a:graphicData>
        </a:graphic>
      </p:graphicFrame>
    </p:spTree>
    <p:extLst>
      <p:ext uri="{BB962C8B-B14F-4D97-AF65-F5344CB8AC3E}">
        <p14:creationId xmlns:p14="http://schemas.microsoft.com/office/powerpoint/2010/main" val="204533212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haut 4">
            <a:extLst>
              <a:ext uri="{FF2B5EF4-FFF2-40B4-BE49-F238E27FC236}">
                <a16:creationId xmlns:a16="http://schemas.microsoft.com/office/drawing/2014/main" id="{2D4131A5-A7F2-4AFB-99A1-A5E88DE2568B}"/>
              </a:ext>
            </a:extLst>
          </p:cNvPr>
          <p:cNvSpPr/>
          <p:nvPr/>
        </p:nvSpPr>
        <p:spPr>
          <a:xfrm>
            <a:off x="781050" y="666750"/>
            <a:ext cx="6191250" cy="1485900"/>
          </a:xfrm>
          <a:prstGeom prst="ellipseRibbon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2800" b="1" dirty="0"/>
              <a:t>KITCHEN CLEANING CHECKLIST</a:t>
            </a:r>
            <a:endParaRPr lang="fr-FR" sz="2800" b="1" dirty="0"/>
          </a:p>
        </p:txBody>
      </p:sp>
      <p:graphicFrame>
        <p:nvGraphicFramePr>
          <p:cNvPr id="6" name="Tableau 6">
            <a:extLst>
              <a:ext uri="{FF2B5EF4-FFF2-40B4-BE49-F238E27FC236}">
                <a16:creationId xmlns:a16="http://schemas.microsoft.com/office/drawing/2014/main" id="{ECFB67F9-899A-4DC3-8D63-AD88D0A4DD5C}"/>
              </a:ext>
            </a:extLst>
          </p:cNvPr>
          <p:cNvGraphicFramePr>
            <a:graphicFrameLocks noGrp="1"/>
          </p:cNvGraphicFramePr>
          <p:nvPr/>
        </p:nvGraphicFramePr>
        <p:xfrm>
          <a:off x="1085839" y="2353398"/>
          <a:ext cx="5600700" cy="6618690"/>
        </p:xfrm>
        <a:graphic>
          <a:graphicData uri="http://schemas.openxmlformats.org/drawingml/2006/table">
            <a:tbl>
              <a:tblPr firstRow="1" bandRow="1">
                <a:tableStyleId>{5940675A-B579-460E-94D1-54222C63F5DA}</a:tableStyleId>
              </a:tblPr>
              <a:tblGrid>
                <a:gridCol w="971561">
                  <a:extLst>
                    <a:ext uri="{9D8B030D-6E8A-4147-A177-3AD203B41FA5}">
                      <a16:colId xmlns:a16="http://schemas.microsoft.com/office/drawing/2014/main" val="1042596319"/>
                    </a:ext>
                  </a:extLst>
                </a:gridCol>
                <a:gridCol w="876300">
                  <a:extLst>
                    <a:ext uri="{9D8B030D-6E8A-4147-A177-3AD203B41FA5}">
                      <a16:colId xmlns:a16="http://schemas.microsoft.com/office/drawing/2014/main" val="517187822"/>
                    </a:ext>
                  </a:extLst>
                </a:gridCol>
                <a:gridCol w="2352664">
                  <a:extLst>
                    <a:ext uri="{9D8B030D-6E8A-4147-A177-3AD203B41FA5}">
                      <a16:colId xmlns:a16="http://schemas.microsoft.com/office/drawing/2014/main" val="2723422979"/>
                    </a:ext>
                  </a:extLst>
                </a:gridCol>
                <a:gridCol w="1400175">
                  <a:extLst>
                    <a:ext uri="{9D8B030D-6E8A-4147-A177-3AD203B41FA5}">
                      <a16:colId xmlns:a16="http://schemas.microsoft.com/office/drawing/2014/main" val="224095903"/>
                    </a:ext>
                  </a:extLst>
                </a:gridCol>
              </a:tblGrid>
              <a:tr h="354976">
                <a:tc>
                  <a:txBody>
                    <a:bodyPr/>
                    <a:lstStyle/>
                    <a:p>
                      <a:pPr algn="ctr"/>
                      <a:r>
                        <a:rPr lang="en-GB" sz="1800" b="1" dirty="0"/>
                        <a:t>DATE</a:t>
                      </a:r>
                      <a:endParaRPr lang="fr-FR" sz="1800" b="1" dirty="0"/>
                    </a:p>
                  </a:txBody>
                  <a:tcPr/>
                </a:tc>
                <a:tc>
                  <a:txBody>
                    <a:bodyPr/>
                    <a:lstStyle/>
                    <a:p>
                      <a:pPr algn="ctr"/>
                      <a:r>
                        <a:rPr lang="en-GB" sz="1800" b="1" dirty="0"/>
                        <a:t>TASK</a:t>
                      </a:r>
                      <a:endParaRPr lang="fr-FR" sz="1800" b="1" dirty="0"/>
                    </a:p>
                  </a:txBody>
                  <a:tcPr/>
                </a:tc>
                <a:tc>
                  <a:txBody>
                    <a:bodyPr/>
                    <a:lstStyle/>
                    <a:p>
                      <a:pPr algn="ctr"/>
                      <a:r>
                        <a:rPr lang="en-GB" sz="1800" b="1" dirty="0"/>
                        <a:t>INSTRUCTIONS</a:t>
                      </a:r>
                      <a:endParaRPr lang="fr-FR" sz="1800" b="1" dirty="0"/>
                    </a:p>
                  </a:txBody>
                  <a:tcPr/>
                </a:tc>
                <a:tc>
                  <a:txBody>
                    <a:bodyPr/>
                    <a:lstStyle/>
                    <a:p>
                      <a:pPr algn="ctr"/>
                      <a:r>
                        <a:rPr lang="en-GB" sz="1800" b="1" dirty="0"/>
                        <a:t>INITIALS</a:t>
                      </a:r>
                      <a:endParaRPr lang="fr-FR" sz="1800" b="1" dirty="0"/>
                    </a:p>
                  </a:txBody>
                  <a:tcPr/>
                </a:tc>
                <a:extLst>
                  <a:ext uri="{0D108BD9-81ED-4DB2-BD59-A6C34878D82A}">
                    <a16:rowId xmlns:a16="http://schemas.microsoft.com/office/drawing/2014/main" val="2147875527"/>
                  </a:ext>
                </a:extLst>
              </a:tr>
              <a:tr h="347385">
                <a:tc>
                  <a:txBody>
                    <a:bodyPr/>
                    <a:lstStyle/>
                    <a:p>
                      <a:endParaRPr lang="fr-FR"/>
                    </a:p>
                  </a:txBody>
                  <a:tcPr/>
                </a:tc>
                <a:tc>
                  <a:txBody>
                    <a:bodyPr/>
                    <a:lstStyle/>
                    <a:p>
                      <a:endParaRPr lang="fr-FR"/>
                    </a:p>
                  </a:txBody>
                  <a:tcPr/>
                </a:tc>
                <a:tc>
                  <a:txBody>
                    <a:bodyPr/>
                    <a:lstStyle/>
                    <a:p>
                      <a:endParaRPr lang="fr-FR" dirty="0"/>
                    </a:p>
                  </a:txBody>
                  <a:tcPr/>
                </a:tc>
                <a:tc>
                  <a:txBody>
                    <a:bodyPr/>
                    <a:lstStyle/>
                    <a:p>
                      <a:endParaRPr lang="fr-FR"/>
                    </a:p>
                  </a:txBody>
                  <a:tcPr/>
                </a:tc>
                <a:extLst>
                  <a:ext uri="{0D108BD9-81ED-4DB2-BD59-A6C34878D82A}">
                    <a16:rowId xmlns:a16="http://schemas.microsoft.com/office/drawing/2014/main" val="64538932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61214183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3452434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62296663"/>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5849934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2861429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83848907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098157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42392582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614983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46251169"/>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88560324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191360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0197872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29705649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8022616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25355948"/>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89519179"/>
                  </a:ext>
                </a:extLst>
              </a:tr>
            </a:tbl>
          </a:graphicData>
        </a:graphic>
      </p:graphicFrame>
    </p:spTree>
    <p:extLst>
      <p:ext uri="{BB962C8B-B14F-4D97-AF65-F5344CB8AC3E}">
        <p14:creationId xmlns:p14="http://schemas.microsoft.com/office/powerpoint/2010/main" val="426954683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haut 4">
            <a:extLst>
              <a:ext uri="{FF2B5EF4-FFF2-40B4-BE49-F238E27FC236}">
                <a16:creationId xmlns:a16="http://schemas.microsoft.com/office/drawing/2014/main" id="{2D4131A5-A7F2-4AFB-99A1-A5E88DE2568B}"/>
              </a:ext>
            </a:extLst>
          </p:cNvPr>
          <p:cNvSpPr/>
          <p:nvPr/>
        </p:nvSpPr>
        <p:spPr>
          <a:xfrm>
            <a:off x="781050" y="666750"/>
            <a:ext cx="6191250" cy="1485900"/>
          </a:xfrm>
          <a:prstGeom prst="ellipseRibbon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2800" b="1" dirty="0"/>
              <a:t>KITCHEN CLEANING CHECKLIST</a:t>
            </a:r>
            <a:endParaRPr lang="fr-FR" sz="2800" b="1" dirty="0"/>
          </a:p>
        </p:txBody>
      </p:sp>
      <p:graphicFrame>
        <p:nvGraphicFramePr>
          <p:cNvPr id="6" name="Tableau 6">
            <a:extLst>
              <a:ext uri="{FF2B5EF4-FFF2-40B4-BE49-F238E27FC236}">
                <a16:creationId xmlns:a16="http://schemas.microsoft.com/office/drawing/2014/main" id="{ECFB67F9-899A-4DC3-8D63-AD88D0A4DD5C}"/>
              </a:ext>
            </a:extLst>
          </p:cNvPr>
          <p:cNvGraphicFramePr>
            <a:graphicFrameLocks noGrp="1"/>
          </p:cNvGraphicFramePr>
          <p:nvPr/>
        </p:nvGraphicFramePr>
        <p:xfrm>
          <a:off x="1085839" y="2353398"/>
          <a:ext cx="5600700" cy="6618690"/>
        </p:xfrm>
        <a:graphic>
          <a:graphicData uri="http://schemas.openxmlformats.org/drawingml/2006/table">
            <a:tbl>
              <a:tblPr firstRow="1" bandRow="1">
                <a:tableStyleId>{5940675A-B579-460E-94D1-54222C63F5DA}</a:tableStyleId>
              </a:tblPr>
              <a:tblGrid>
                <a:gridCol w="971561">
                  <a:extLst>
                    <a:ext uri="{9D8B030D-6E8A-4147-A177-3AD203B41FA5}">
                      <a16:colId xmlns:a16="http://schemas.microsoft.com/office/drawing/2014/main" val="1042596319"/>
                    </a:ext>
                  </a:extLst>
                </a:gridCol>
                <a:gridCol w="876300">
                  <a:extLst>
                    <a:ext uri="{9D8B030D-6E8A-4147-A177-3AD203B41FA5}">
                      <a16:colId xmlns:a16="http://schemas.microsoft.com/office/drawing/2014/main" val="517187822"/>
                    </a:ext>
                  </a:extLst>
                </a:gridCol>
                <a:gridCol w="2352664">
                  <a:extLst>
                    <a:ext uri="{9D8B030D-6E8A-4147-A177-3AD203B41FA5}">
                      <a16:colId xmlns:a16="http://schemas.microsoft.com/office/drawing/2014/main" val="2723422979"/>
                    </a:ext>
                  </a:extLst>
                </a:gridCol>
                <a:gridCol w="1400175">
                  <a:extLst>
                    <a:ext uri="{9D8B030D-6E8A-4147-A177-3AD203B41FA5}">
                      <a16:colId xmlns:a16="http://schemas.microsoft.com/office/drawing/2014/main" val="224095903"/>
                    </a:ext>
                  </a:extLst>
                </a:gridCol>
              </a:tblGrid>
              <a:tr h="354976">
                <a:tc>
                  <a:txBody>
                    <a:bodyPr/>
                    <a:lstStyle/>
                    <a:p>
                      <a:pPr algn="ctr"/>
                      <a:r>
                        <a:rPr lang="en-GB" sz="1800" b="1" dirty="0"/>
                        <a:t>DATE</a:t>
                      </a:r>
                      <a:endParaRPr lang="fr-FR" sz="1800" b="1" dirty="0"/>
                    </a:p>
                  </a:txBody>
                  <a:tcPr/>
                </a:tc>
                <a:tc>
                  <a:txBody>
                    <a:bodyPr/>
                    <a:lstStyle/>
                    <a:p>
                      <a:pPr algn="ctr"/>
                      <a:r>
                        <a:rPr lang="en-GB" sz="1800" b="1" dirty="0"/>
                        <a:t>TASK</a:t>
                      </a:r>
                      <a:endParaRPr lang="fr-FR" sz="1800" b="1" dirty="0"/>
                    </a:p>
                  </a:txBody>
                  <a:tcPr/>
                </a:tc>
                <a:tc>
                  <a:txBody>
                    <a:bodyPr/>
                    <a:lstStyle/>
                    <a:p>
                      <a:pPr algn="ctr"/>
                      <a:r>
                        <a:rPr lang="en-GB" sz="1800" b="1" dirty="0"/>
                        <a:t>INSTRUCTIONS</a:t>
                      </a:r>
                      <a:endParaRPr lang="fr-FR" sz="1800" b="1" dirty="0"/>
                    </a:p>
                  </a:txBody>
                  <a:tcPr/>
                </a:tc>
                <a:tc>
                  <a:txBody>
                    <a:bodyPr/>
                    <a:lstStyle/>
                    <a:p>
                      <a:pPr algn="ctr"/>
                      <a:r>
                        <a:rPr lang="en-GB" sz="1800" b="1" dirty="0"/>
                        <a:t>INITIALS</a:t>
                      </a:r>
                      <a:endParaRPr lang="fr-FR" sz="1800" b="1" dirty="0"/>
                    </a:p>
                  </a:txBody>
                  <a:tcPr/>
                </a:tc>
                <a:extLst>
                  <a:ext uri="{0D108BD9-81ED-4DB2-BD59-A6C34878D82A}">
                    <a16:rowId xmlns:a16="http://schemas.microsoft.com/office/drawing/2014/main" val="2147875527"/>
                  </a:ext>
                </a:extLst>
              </a:tr>
              <a:tr h="347385">
                <a:tc>
                  <a:txBody>
                    <a:bodyPr/>
                    <a:lstStyle/>
                    <a:p>
                      <a:endParaRPr lang="fr-FR"/>
                    </a:p>
                  </a:txBody>
                  <a:tcPr/>
                </a:tc>
                <a:tc>
                  <a:txBody>
                    <a:bodyPr/>
                    <a:lstStyle/>
                    <a:p>
                      <a:endParaRPr lang="fr-FR"/>
                    </a:p>
                  </a:txBody>
                  <a:tcPr/>
                </a:tc>
                <a:tc>
                  <a:txBody>
                    <a:bodyPr/>
                    <a:lstStyle/>
                    <a:p>
                      <a:endParaRPr lang="fr-FR" dirty="0"/>
                    </a:p>
                  </a:txBody>
                  <a:tcPr/>
                </a:tc>
                <a:tc>
                  <a:txBody>
                    <a:bodyPr/>
                    <a:lstStyle/>
                    <a:p>
                      <a:endParaRPr lang="fr-FR"/>
                    </a:p>
                  </a:txBody>
                  <a:tcPr/>
                </a:tc>
                <a:extLst>
                  <a:ext uri="{0D108BD9-81ED-4DB2-BD59-A6C34878D82A}">
                    <a16:rowId xmlns:a16="http://schemas.microsoft.com/office/drawing/2014/main" val="64538932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61214183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3452434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62296663"/>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5849934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2861429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83848907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098157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42392582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614983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46251169"/>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88560324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191360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0197872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29705649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8022616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25355948"/>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89519179"/>
                  </a:ext>
                </a:extLst>
              </a:tr>
            </a:tbl>
          </a:graphicData>
        </a:graphic>
      </p:graphicFrame>
    </p:spTree>
    <p:extLst>
      <p:ext uri="{BB962C8B-B14F-4D97-AF65-F5344CB8AC3E}">
        <p14:creationId xmlns:p14="http://schemas.microsoft.com/office/powerpoint/2010/main" val="149867460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haut 4">
            <a:extLst>
              <a:ext uri="{FF2B5EF4-FFF2-40B4-BE49-F238E27FC236}">
                <a16:creationId xmlns:a16="http://schemas.microsoft.com/office/drawing/2014/main" id="{2D4131A5-A7F2-4AFB-99A1-A5E88DE2568B}"/>
              </a:ext>
            </a:extLst>
          </p:cNvPr>
          <p:cNvSpPr/>
          <p:nvPr/>
        </p:nvSpPr>
        <p:spPr>
          <a:xfrm>
            <a:off x="781050" y="666750"/>
            <a:ext cx="6191250" cy="1485900"/>
          </a:xfrm>
          <a:prstGeom prst="ellipseRibbon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2800" b="1" dirty="0"/>
              <a:t>KITCHEN CLEANING CHECKLIST</a:t>
            </a:r>
            <a:endParaRPr lang="fr-FR" sz="2800" b="1" dirty="0"/>
          </a:p>
        </p:txBody>
      </p:sp>
      <p:graphicFrame>
        <p:nvGraphicFramePr>
          <p:cNvPr id="6" name="Tableau 6">
            <a:extLst>
              <a:ext uri="{FF2B5EF4-FFF2-40B4-BE49-F238E27FC236}">
                <a16:creationId xmlns:a16="http://schemas.microsoft.com/office/drawing/2014/main" id="{ECFB67F9-899A-4DC3-8D63-AD88D0A4DD5C}"/>
              </a:ext>
            </a:extLst>
          </p:cNvPr>
          <p:cNvGraphicFramePr>
            <a:graphicFrameLocks noGrp="1"/>
          </p:cNvGraphicFramePr>
          <p:nvPr/>
        </p:nvGraphicFramePr>
        <p:xfrm>
          <a:off x="1085839" y="2353398"/>
          <a:ext cx="5600700" cy="6618690"/>
        </p:xfrm>
        <a:graphic>
          <a:graphicData uri="http://schemas.openxmlformats.org/drawingml/2006/table">
            <a:tbl>
              <a:tblPr firstRow="1" bandRow="1">
                <a:tableStyleId>{5940675A-B579-460E-94D1-54222C63F5DA}</a:tableStyleId>
              </a:tblPr>
              <a:tblGrid>
                <a:gridCol w="971561">
                  <a:extLst>
                    <a:ext uri="{9D8B030D-6E8A-4147-A177-3AD203B41FA5}">
                      <a16:colId xmlns:a16="http://schemas.microsoft.com/office/drawing/2014/main" val="1042596319"/>
                    </a:ext>
                  </a:extLst>
                </a:gridCol>
                <a:gridCol w="876300">
                  <a:extLst>
                    <a:ext uri="{9D8B030D-6E8A-4147-A177-3AD203B41FA5}">
                      <a16:colId xmlns:a16="http://schemas.microsoft.com/office/drawing/2014/main" val="517187822"/>
                    </a:ext>
                  </a:extLst>
                </a:gridCol>
                <a:gridCol w="2352664">
                  <a:extLst>
                    <a:ext uri="{9D8B030D-6E8A-4147-A177-3AD203B41FA5}">
                      <a16:colId xmlns:a16="http://schemas.microsoft.com/office/drawing/2014/main" val="2723422979"/>
                    </a:ext>
                  </a:extLst>
                </a:gridCol>
                <a:gridCol w="1400175">
                  <a:extLst>
                    <a:ext uri="{9D8B030D-6E8A-4147-A177-3AD203B41FA5}">
                      <a16:colId xmlns:a16="http://schemas.microsoft.com/office/drawing/2014/main" val="224095903"/>
                    </a:ext>
                  </a:extLst>
                </a:gridCol>
              </a:tblGrid>
              <a:tr h="354976">
                <a:tc>
                  <a:txBody>
                    <a:bodyPr/>
                    <a:lstStyle/>
                    <a:p>
                      <a:pPr algn="ctr"/>
                      <a:r>
                        <a:rPr lang="en-GB" sz="1800" b="1" dirty="0"/>
                        <a:t>DATE</a:t>
                      </a:r>
                      <a:endParaRPr lang="fr-FR" sz="1800" b="1" dirty="0"/>
                    </a:p>
                  </a:txBody>
                  <a:tcPr/>
                </a:tc>
                <a:tc>
                  <a:txBody>
                    <a:bodyPr/>
                    <a:lstStyle/>
                    <a:p>
                      <a:pPr algn="ctr"/>
                      <a:r>
                        <a:rPr lang="en-GB" sz="1800" b="1" dirty="0"/>
                        <a:t>TASK</a:t>
                      </a:r>
                      <a:endParaRPr lang="fr-FR" sz="1800" b="1" dirty="0"/>
                    </a:p>
                  </a:txBody>
                  <a:tcPr/>
                </a:tc>
                <a:tc>
                  <a:txBody>
                    <a:bodyPr/>
                    <a:lstStyle/>
                    <a:p>
                      <a:pPr algn="ctr"/>
                      <a:r>
                        <a:rPr lang="en-GB" sz="1800" b="1" dirty="0"/>
                        <a:t>INSTRUCTIONS</a:t>
                      </a:r>
                      <a:endParaRPr lang="fr-FR" sz="1800" b="1" dirty="0"/>
                    </a:p>
                  </a:txBody>
                  <a:tcPr/>
                </a:tc>
                <a:tc>
                  <a:txBody>
                    <a:bodyPr/>
                    <a:lstStyle/>
                    <a:p>
                      <a:pPr algn="ctr"/>
                      <a:r>
                        <a:rPr lang="en-GB" sz="1800" b="1" dirty="0"/>
                        <a:t>INITIALS</a:t>
                      </a:r>
                      <a:endParaRPr lang="fr-FR" sz="1800" b="1" dirty="0"/>
                    </a:p>
                  </a:txBody>
                  <a:tcPr/>
                </a:tc>
                <a:extLst>
                  <a:ext uri="{0D108BD9-81ED-4DB2-BD59-A6C34878D82A}">
                    <a16:rowId xmlns:a16="http://schemas.microsoft.com/office/drawing/2014/main" val="2147875527"/>
                  </a:ext>
                </a:extLst>
              </a:tr>
              <a:tr h="347385">
                <a:tc>
                  <a:txBody>
                    <a:bodyPr/>
                    <a:lstStyle/>
                    <a:p>
                      <a:endParaRPr lang="fr-FR"/>
                    </a:p>
                  </a:txBody>
                  <a:tcPr/>
                </a:tc>
                <a:tc>
                  <a:txBody>
                    <a:bodyPr/>
                    <a:lstStyle/>
                    <a:p>
                      <a:endParaRPr lang="fr-FR"/>
                    </a:p>
                  </a:txBody>
                  <a:tcPr/>
                </a:tc>
                <a:tc>
                  <a:txBody>
                    <a:bodyPr/>
                    <a:lstStyle/>
                    <a:p>
                      <a:endParaRPr lang="fr-FR" dirty="0"/>
                    </a:p>
                  </a:txBody>
                  <a:tcPr/>
                </a:tc>
                <a:tc>
                  <a:txBody>
                    <a:bodyPr/>
                    <a:lstStyle/>
                    <a:p>
                      <a:endParaRPr lang="fr-FR"/>
                    </a:p>
                  </a:txBody>
                  <a:tcPr/>
                </a:tc>
                <a:extLst>
                  <a:ext uri="{0D108BD9-81ED-4DB2-BD59-A6C34878D82A}">
                    <a16:rowId xmlns:a16="http://schemas.microsoft.com/office/drawing/2014/main" val="64538932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61214183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3452434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62296663"/>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5849934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2861429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83848907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098157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42392582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614983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46251169"/>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88560324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191360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0197872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29705649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8022616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25355948"/>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89519179"/>
                  </a:ext>
                </a:extLst>
              </a:tr>
            </a:tbl>
          </a:graphicData>
        </a:graphic>
      </p:graphicFrame>
    </p:spTree>
    <p:extLst>
      <p:ext uri="{BB962C8B-B14F-4D97-AF65-F5344CB8AC3E}">
        <p14:creationId xmlns:p14="http://schemas.microsoft.com/office/powerpoint/2010/main" val="210552400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haut 4">
            <a:extLst>
              <a:ext uri="{FF2B5EF4-FFF2-40B4-BE49-F238E27FC236}">
                <a16:creationId xmlns:a16="http://schemas.microsoft.com/office/drawing/2014/main" id="{2D4131A5-A7F2-4AFB-99A1-A5E88DE2568B}"/>
              </a:ext>
            </a:extLst>
          </p:cNvPr>
          <p:cNvSpPr/>
          <p:nvPr/>
        </p:nvSpPr>
        <p:spPr>
          <a:xfrm>
            <a:off x="781050" y="666750"/>
            <a:ext cx="6191250" cy="1485900"/>
          </a:xfrm>
          <a:prstGeom prst="ellipseRibbon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2800" b="1" dirty="0"/>
              <a:t>KITCHEN CLEANING CHECKLIST</a:t>
            </a:r>
            <a:endParaRPr lang="fr-FR" sz="2800" b="1" dirty="0"/>
          </a:p>
        </p:txBody>
      </p:sp>
      <p:graphicFrame>
        <p:nvGraphicFramePr>
          <p:cNvPr id="6" name="Tableau 6">
            <a:extLst>
              <a:ext uri="{FF2B5EF4-FFF2-40B4-BE49-F238E27FC236}">
                <a16:creationId xmlns:a16="http://schemas.microsoft.com/office/drawing/2014/main" id="{ECFB67F9-899A-4DC3-8D63-AD88D0A4DD5C}"/>
              </a:ext>
            </a:extLst>
          </p:cNvPr>
          <p:cNvGraphicFramePr>
            <a:graphicFrameLocks noGrp="1"/>
          </p:cNvGraphicFramePr>
          <p:nvPr/>
        </p:nvGraphicFramePr>
        <p:xfrm>
          <a:off x="1085839" y="2353398"/>
          <a:ext cx="5600700" cy="6618690"/>
        </p:xfrm>
        <a:graphic>
          <a:graphicData uri="http://schemas.openxmlformats.org/drawingml/2006/table">
            <a:tbl>
              <a:tblPr firstRow="1" bandRow="1">
                <a:tableStyleId>{5940675A-B579-460E-94D1-54222C63F5DA}</a:tableStyleId>
              </a:tblPr>
              <a:tblGrid>
                <a:gridCol w="971561">
                  <a:extLst>
                    <a:ext uri="{9D8B030D-6E8A-4147-A177-3AD203B41FA5}">
                      <a16:colId xmlns:a16="http://schemas.microsoft.com/office/drawing/2014/main" val="1042596319"/>
                    </a:ext>
                  </a:extLst>
                </a:gridCol>
                <a:gridCol w="876300">
                  <a:extLst>
                    <a:ext uri="{9D8B030D-6E8A-4147-A177-3AD203B41FA5}">
                      <a16:colId xmlns:a16="http://schemas.microsoft.com/office/drawing/2014/main" val="517187822"/>
                    </a:ext>
                  </a:extLst>
                </a:gridCol>
                <a:gridCol w="2352664">
                  <a:extLst>
                    <a:ext uri="{9D8B030D-6E8A-4147-A177-3AD203B41FA5}">
                      <a16:colId xmlns:a16="http://schemas.microsoft.com/office/drawing/2014/main" val="2723422979"/>
                    </a:ext>
                  </a:extLst>
                </a:gridCol>
                <a:gridCol w="1400175">
                  <a:extLst>
                    <a:ext uri="{9D8B030D-6E8A-4147-A177-3AD203B41FA5}">
                      <a16:colId xmlns:a16="http://schemas.microsoft.com/office/drawing/2014/main" val="224095903"/>
                    </a:ext>
                  </a:extLst>
                </a:gridCol>
              </a:tblGrid>
              <a:tr h="354976">
                <a:tc>
                  <a:txBody>
                    <a:bodyPr/>
                    <a:lstStyle/>
                    <a:p>
                      <a:pPr algn="ctr"/>
                      <a:r>
                        <a:rPr lang="en-GB" sz="1800" b="1" dirty="0"/>
                        <a:t>DATE</a:t>
                      </a:r>
                      <a:endParaRPr lang="fr-FR" sz="1800" b="1" dirty="0"/>
                    </a:p>
                  </a:txBody>
                  <a:tcPr/>
                </a:tc>
                <a:tc>
                  <a:txBody>
                    <a:bodyPr/>
                    <a:lstStyle/>
                    <a:p>
                      <a:pPr algn="ctr"/>
                      <a:r>
                        <a:rPr lang="en-GB" sz="1800" b="1" dirty="0"/>
                        <a:t>TASK</a:t>
                      </a:r>
                      <a:endParaRPr lang="fr-FR" sz="1800" b="1" dirty="0"/>
                    </a:p>
                  </a:txBody>
                  <a:tcPr/>
                </a:tc>
                <a:tc>
                  <a:txBody>
                    <a:bodyPr/>
                    <a:lstStyle/>
                    <a:p>
                      <a:pPr algn="ctr"/>
                      <a:r>
                        <a:rPr lang="en-GB" sz="1800" b="1" dirty="0"/>
                        <a:t>INSTRUCTIONS</a:t>
                      </a:r>
                      <a:endParaRPr lang="fr-FR" sz="1800" b="1" dirty="0"/>
                    </a:p>
                  </a:txBody>
                  <a:tcPr/>
                </a:tc>
                <a:tc>
                  <a:txBody>
                    <a:bodyPr/>
                    <a:lstStyle/>
                    <a:p>
                      <a:pPr algn="ctr"/>
                      <a:r>
                        <a:rPr lang="en-GB" sz="1800" b="1" dirty="0"/>
                        <a:t>INITIALS</a:t>
                      </a:r>
                      <a:endParaRPr lang="fr-FR" sz="1800" b="1" dirty="0"/>
                    </a:p>
                  </a:txBody>
                  <a:tcPr/>
                </a:tc>
                <a:extLst>
                  <a:ext uri="{0D108BD9-81ED-4DB2-BD59-A6C34878D82A}">
                    <a16:rowId xmlns:a16="http://schemas.microsoft.com/office/drawing/2014/main" val="2147875527"/>
                  </a:ext>
                </a:extLst>
              </a:tr>
              <a:tr h="347385">
                <a:tc>
                  <a:txBody>
                    <a:bodyPr/>
                    <a:lstStyle/>
                    <a:p>
                      <a:endParaRPr lang="fr-FR"/>
                    </a:p>
                  </a:txBody>
                  <a:tcPr/>
                </a:tc>
                <a:tc>
                  <a:txBody>
                    <a:bodyPr/>
                    <a:lstStyle/>
                    <a:p>
                      <a:endParaRPr lang="fr-FR"/>
                    </a:p>
                  </a:txBody>
                  <a:tcPr/>
                </a:tc>
                <a:tc>
                  <a:txBody>
                    <a:bodyPr/>
                    <a:lstStyle/>
                    <a:p>
                      <a:endParaRPr lang="fr-FR" dirty="0"/>
                    </a:p>
                  </a:txBody>
                  <a:tcPr/>
                </a:tc>
                <a:tc>
                  <a:txBody>
                    <a:bodyPr/>
                    <a:lstStyle/>
                    <a:p>
                      <a:endParaRPr lang="fr-FR"/>
                    </a:p>
                  </a:txBody>
                  <a:tcPr/>
                </a:tc>
                <a:extLst>
                  <a:ext uri="{0D108BD9-81ED-4DB2-BD59-A6C34878D82A}">
                    <a16:rowId xmlns:a16="http://schemas.microsoft.com/office/drawing/2014/main" val="64538932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61214183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3452434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62296663"/>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5849934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2861429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83848907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098157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42392582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614983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46251169"/>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88560324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191360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0197872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29705649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8022616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25355948"/>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89519179"/>
                  </a:ext>
                </a:extLst>
              </a:tr>
            </a:tbl>
          </a:graphicData>
        </a:graphic>
      </p:graphicFrame>
    </p:spTree>
    <p:extLst>
      <p:ext uri="{BB962C8B-B14F-4D97-AF65-F5344CB8AC3E}">
        <p14:creationId xmlns:p14="http://schemas.microsoft.com/office/powerpoint/2010/main" val="113598455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haut 4">
            <a:extLst>
              <a:ext uri="{FF2B5EF4-FFF2-40B4-BE49-F238E27FC236}">
                <a16:creationId xmlns:a16="http://schemas.microsoft.com/office/drawing/2014/main" id="{2D4131A5-A7F2-4AFB-99A1-A5E88DE2568B}"/>
              </a:ext>
            </a:extLst>
          </p:cNvPr>
          <p:cNvSpPr/>
          <p:nvPr/>
        </p:nvSpPr>
        <p:spPr>
          <a:xfrm>
            <a:off x="781050" y="666750"/>
            <a:ext cx="6191250" cy="1485900"/>
          </a:xfrm>
          <a:prstGeom prst="ellipseRibbon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2800" b="1" dirty="0"/>
              <a:t>KITCHEN CLEANING CHECKLIST</a:t>
            </a:r>
            <a:endParaRPr lang="fr-FR" sz="2800" b="1" dirty="0"/>
          </a:p>
        </p:txBody>
      </p:sp>
      <p:graphicFrame>
        <p:nvGraphicFramePr>
          <p:cNvPr id="6" name="Tableau 6">
            <a:extLst>
              <a:ext uri="{FF2B5EF4-FFF2-40B4-BE49-F238E27FC236}">
                <a16:creationId xmlns:a16="http://schemas.microsoft.com/office/drawing/2014/main" id="{ECFB67F9-899A-4DC3-8D63-AD88D0A4DD5C}"/>
              </a:ext>
            </a:extLst>
          </p:cNvPr>
          <p:cNvGraphicFramePr>
            <a:graphicFrameLocks noGrp="1"/>
          </p:cNvGraphicFramePr>
          <p:nvPr/>
        </p:nvGraphicFramePr>
        <p:xfrm>
          <a:off x="1085839" y="2353398"/>
          <a:ext cx="5600700" cy="6618690"/>
        </p:xfrm>
        <a:graphic>
          <a:graphicData uri="http://schemas.openxmlformats.org/drawingml/2006/table">
            <a:tbl>
              <a:tblPr firstRow="1" bandRow="1">
                <a:tableStyleId>{5940675A-B579-460E-94D1-54222C63F5DA}</a:tableStyleId>
              </a:tblPr>
              <a:tblGrid>
                <a:gridCol w="971561">
                  <a:extLst>
                    <a:ext uri="{9D8B030D-6E8A-4147-A177-3AD203B41FA5}">
                      <a16:colId xmlns:a16="http://schemas.microsoft.com/office/drawing/2014/main" val="1042596319"/>
                    </a:ext>
                  </a:extLst>
                </a:gridCol>
                <a:gridCol w="876300">
                  <a:extLst>
                    <a:ext uri="{9D8B030D-6E8A-4147-A177-3AD203B41FA5}">
                      <a16:colId xmlns:a16="http://schemas.microsoft.com/office/drawing/2014/main" val="517187822"/>
                    </a:ext>
                  </a:extLst>
                </a:gridCol>
                <a:gridCol w="2352664">
                  <a:extLst>
                    <a:ext uri="{9D8B030D-6E8A-4147-A177-3AD203B41FA5}">
                      <a16:colId xmlns:a16="http://schemas.microsoft.com/office/drawing/2014/main" val="2723422979"/>
                    </a:ext>
                  </a:extLst>
                </a:gridCol>
                <a:gridCol w="1400175">
                  <a:extLst>
                    <a:ext uri="{9D8B030D-6E8A-4147-A177-3AD203B41FA5}">
                      <a16:colId xmlns:a16="http://schemas.microsoft.com/office/drawing/2014/main" val="224095903"/>
                    </a:ext>
                  </a:extLst>
                </a:gridCol>
              </a:tblGrid>
              <a:tr h="354976">
                <a:tc>
                  <a:txBody>
                    <a:bodyPr/>
                    <a:lstStyle/>
                    <a:p>
                      <a:pPr algn="ctr"/>
                      <a:r>
                        <a:rPr lang="en-GB" sz="1800" b="1" dirty="0"/>
                        <a:t>DATE</a:t>
                      </a:r>
                      <a:endParaRPr lang="fr-FR" sz="1800" b="1" dirty="0"/>
                    </a:p>
                  </a:txBody>
                  <a:tcPr/>
                </a:tc>
                <a:tc>
                  <a:txBody>
                    <a:bodyPr/>
                    <a:lstStyle/>
                    <a:p>
                      <a:pPr algn="ctr"/>
                      <a:r>
                        <a:rPr lang="en-GB" sz="1800" b="1" dirty="0"/>
                        <a:t>TASK</a:t>
                      </a:r>
                      <a:endParaRPr lang="fr-FR" sz="1800" b="1" dirty="0"/>
                    </a:p>
                  </a:txBody>
                  <a:tcPr/>
                </a:tc>
                <a:tc>
                  <a:txBody>
                    <a:bodyPr/>
                    <a:lstStyle/>
                    <a:p>
                      <a:pPr algn="ctr"/>
                      <a:r>
                        <a:rPr lang="en-GB" sz="1800" b="1" dirty="0"/>
                        <a:t>INSTRUCTIONS</a:t>
                      </a:r>
                      <a:endParaRPr lang="fr-FR" sz="1800" b="1" dirty="0"/>
                    </a:p>
                  </a:txBody>
                  <a:tcPr/>
                </a:tc>
                <a:tc>
                  <a:txBody>
                    <a:bodyPr/>
                    <a:lstStyle/>
                    <a:p>
                      <a:pPr algn="ctr"/>
                      <a:r>
                        <a:rPr lang="en-GB" sz="1800" b="1" dirty="0"/>
                        <a:t>INITIALS</a:t>
                      </a:r>
                      <a:endParaRPr lang="fr-FR" sz="1800" b="1" dirty="0"/>
                    </a:p>
                  </a:txBody>
                  <a:tcPr/>
                </a:tc>
                <a:extLst>
                  <a:ext uri="{0D108BD9-81ED-4DB2-BD59-A6C34878D82A}">
                    <a16:rowId xmlns:a16="http://schemas.microsoft.com/office/drawing/2014/main" val="2147875527"/>
                  </a:ext>
                </a:extLst>
              </a:tr>
              <a:tr h="347385">
                <a:tc>
                  <a:txBody>
                    <a:bodyPr/>
                    <a:lstStyle/>
                    <a:p>
                      <a:endParaRPr lang="fr-FR"/>
                    </a:p>
                  </a:txBody>
                  <a:tcPr/>
                </a:tc>
                <a:tc>
                  <a:txBody>
                    <a:bodyPr/>
                    <a:lstStyle/>
                    <a:p>
                      <a:endParaRPr lang="fr-FR"/>
                    </a:p>
                  </a:txBody>
                  <a:tcPr/>
                </a:tc>
                <a:tc>
                  <a:txBody>
                    <a:bodyPr/>
                    <a:lstStyle/>
                    <a:p>
                      <a:endParaRPr lang="fr-FR" dirty="0"/>
                    </a:p>
                  </a:txBody>
                  <a:tcPr/>
                </a:tc>
                <a:tc>
                  <a:txBody>
                    <a:bodyPr/>
                    <a:lstStyle/>
                    <a:p>
                      <a:endParaRPr lang="fr-FR"/>
                    </a:p>
                  </a:txBody>
                  <a:tcPr/>
                </a:tc>
                <a:extLst>
                  <a:ext uri="{0D108BD9-81ED-4DB2-BD59-A6C34878D82A}">
                    <a16:rowId xmlns:a16="http://schemas.microsoft.com/office/drawing/2014/main" val="64538932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61214183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3452434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62296663"/>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5849934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2861429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83848907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098157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42392582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614983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46251169"/>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88560324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191360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0197872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29705649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8022616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25355948"/>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89519179"/>
                  </a:ext>
                </a:extLst>
              </a:tr>
            </a:tbl>
          </a:graphicData>
        </a:graphic>
      </p:graphicFrame>
    </p:spTree>
    <p:extLst>
      <p:ext uri="{BB962C8B-B14F-4D97-AF65-F5344CB8AC3E}">
        <p14:creationId xmlns:p14="http://schemas.microsoft.com/office/powerpoint/2010/main" val="7333627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bas 4">
            <a:extLst>
              <a:ext uri="{FF2B5EF4-FFF2-40B4-BE49-F238E27FC236}">
                <a16:creationId xmlns:a16="http://schemas.microsoft.com/office/drawing/2014/main" id="{41995257-2040-428B-9AD4-2ABA4793B02C}"/>
              </a:ext>
            </a:extLst>
          </p:cNvPr>
          <p:cNvSpPr/>
          <p:nvPr/>
        </p:nvSpPr>
        <p:spPr>
          <a:xfrm>
            <a:off x="800089" y="685800"/>
            <a:ext cx="6172200" cy="1276350"/>
          </a:xfrm>
          <a:prstGeom prst="ellipse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3200" b="1" dirty="0"/>
              <a:t>TEMPERATURE LOG</a:t>
            </a:r>
            <a:endParaRPr lang="fr-FR" sz="3200" b="1" dirty="0"/>
          </a:p>
        </p:txBody>
      </p:sp>
      <p:sp>
        <p:nvSpPr>
          <p:cNvPr id="6" name="Rectangle 5">
            <a:extLst>
              <a:ext uri="{FF2B5EF4-FFF2-40B4-BE49-F238E27FC236}">
                <a16:creationId xmlns:a16="http://schemas.microsoft.com/office/drawing/2014/main" id="{D7E219EF-7E72-457C-84BB-6BDF70A4597B}"/>
              </a:ext>
            </a:extLst>
          </p:cNvPr>
          <p:cNvSpPr>
            <a:spLocks noChangeAspect="1"/>
          </p:cNvSpPr>
          <p:nvPr/>
        </p:nvSpPr>
        <p:spPr>
          <a:xfrm>
            <a:off x="866768" y="1962150"/>
            <a:ext cx="6012000" cy="495300"/>
          </a:xfrm>
          <a:prstGeom prst="rect">
            <a:avLst/>
          </a:prstGeom>
          <a:noFill/>
          <a:ln>
            <a:noFill/>
          </a:ln>
          <a:effectLst>
            <a:glow rad="101600">
              <a:schemeClr val="accent3">
                <a:satMod val="175000"/>
                <a:alpha val="1000"/>
              </a:schemeClr>
            </a:glow>
            <a:reflection blurRad="1117600" stA="29000" endPos="2000" dist="850900" dir="5400000" sy="-100000" algn="bl" rotWithShape="0"/>
            <a:softEdge rad="482600"/>
          </a:effectLst>
          <a:scene3d>
            <a:camera prst="perspectiveFront"/>
            <a:lightRig rig="threePt" dir="t"/>
          </a:scene3d>
          <a:sp3d z="69850"/>
        </p:spPr>
        <p:style>
          <a:lnRef idx="0">
            <a:scrgbClr r="0" g="0" b="0"/>
          </a:lnRef>
          <a:fillRef idx="0">
            <a:scrgbClr r="0" g="0" b="0"/>
          </a:fillRef>
          <a:effectRef idx="0">
            <a:scrgbClr r="0" g="0" b="0"/>
          </a:effectRef>
          <a:fontRef idx="minor">
            <a:schemeClr val="dk1"/>
          </a:fontRef>
        </p:style>
        <p:txBody>
          <a:bodyPr rtlCol="0" anchor="ctr"/>
          <a:lstStyle/>
          <a:p>
            <a:pPr algn="ctr"/>
            <a:r>
              <a:rPr lang="en-GB" b="1" dirty="0"/>
              <a:t>LOCATION / CONTENT / EQUIPMENT / TEMPER RANGE</a:t>
            </a:r>
            <a:endParaRPr lang="fr-FR" b="1" dirty="0"/>
          </a:p>
        </p:txBody>
      </p:sp>
      <p:graphicFrame>
        <p:nvGraphicFramePr>
          <p:cNvPr id="7" name="Tableau 7">
            <a:extLst>
              <a:ext uri="{FF2B5EF4-FFF2-40B4-BE49-F238E27FC236}">
                <a16:creationId xmlns:a16="http://schemas.microsoft.com/office/drawing/2014/main" id="{91090316-93F4-452B-BEAE-47AED3743C99}"/>
              </a:ext>
            </a:extLst>
          </p:cNvPr>
          <p:cNvGraphicFramePr>
            <a:graphicFrameLocks noGrp="1"/>
          </p:cNvGraphicFramePr>
          <p:nvPr/>
        </p:nvGraphicFramePr>
        <p:xfrm>
          <a:off x="1028700" y="2400300"/>
          <a:ext cx="5676900" cy="6477000"/>
        </p:xfrm>
        <a:graphic>
          <a:graphicData uri="http://schemas.openxmlformats.org/drawingml/2006/table">
            <a:tbl>
              <a:tblPr firstRow="1" bandRow="1">
                <a:tableStyleId>{5940675A-B579-460E-94D1-54222C63F5DA}</a:tableStyleId>
              </a:tblPr>
              <a:tblGrid>
                <a:gridCol w="838200">
                  <a:extLst>
                    <a:ext uri="{9D8B030D-6E8A-4147-A177-3AD203B41FA5}">
                      <a16:colId xmlns:a16="http://schemas.microsoft.com/office/drawing/2014/main" val="2269700023"/>
                    </a:ext>
                  </a:extLst>
                </a:gridCol>
                <a:gridCol w="838200">
                  <a:extLst>
                    <a:ext uri="{9D8B030D-6E8A-4147-A177-3AD203B41FA5}">
                      <a16:colId xmlns:a16="http://schemas.microsoft.com/office/drawing/2014/main" val="2600881355"/>
                    </a:ext>
                  </a:extLst>
                </a:gridCol>
                <a:gridCol w="1009650">
                  <a:extLst>
                    <a:ext uri="{9D8B030D-6E8A-4147-A177-3AD203B41FA5}">
                      <a16:colId xmlns:a16="http://schemas.microsoft.com/office/drawing/2014/main" val="3000739138"/>
                    </a:ext>
                  </a:extLst>
                </a:gridCol>
                <a:gridCol w="1855470">
                  <a:extLst>
                    <a:ext uri="{9D8B030D-6E8A-4147-A177-3AD203B41FA5}">
                      <a16:colId xmlns:a16="http://schemas.microsoft.com/office/drawing/2014/main" val="3563417067"/>
                    </a:ext>
                  </a:extLst>
                </a:gridCol>
                <a:gridCol w="1135380">
                  <a:extLst>
                    <a:ext uri="{9D8B030D-6E8A-4147-A177-3AD203B41FA5}">
                      <a16:colId xmlns:a16="http://schemas.microsoft.com/office/drawing/2014/main" val="3731477815"/>
                    </a:ext>
                  </a:extLst>
                </a:gridCol>
              </a:tblGrid>
              <a:tr h="431800">
                <a:tc>
                  <a:txBody>
                    <a:bodyPr/>
                    <a:lstStyle/>
                    <a:p>
                      <a:pPr algn="ctr"/>
                      <a:r>
                        <a:rPr lang="en-GB" sz="1400" b="1" dirty="0"/>
                        <a:t>DATE</a:t>
                      </a:r>
                      <a:endParaRPr lang="fr-FR" sz="1400" b="1" dirty="0"/>
                    </a:p>
                  </a:txBody>
                  <a:tcPr/>
                </a:tc>
                <a:tc>
                  <a:txBody>
                    <a:bodyPr/>
                    <a:lstStyle/>
                    <a:p>
                      <a:pPr algn="ctr"/>
                      <a:r>
                        <a:rPr lang="en-GB" sz="1400" b="1" dirty="0"/>
                        <a:t>TIME</a:t>
                      </a:r>
                      <a:endParaRPr lang="fr-FR" sz="1400" b="1" dirty="0"/>
                    </a:p>
                  </a:txBody>
                  <a:tcPr/>
                </a:tc>
                <a:tc>
                  <a:txBody>
                    <a:bodyPr/>
                    <a:lstStyle/>
                    <a:p>
                      <a:pPr algn="ctr"/>
                      <a:r>
                        <a:rPr lang="en-GB" sz="1400" b="1" dirty="0"/>
                        <a:t>TEMP</a:t>
                      </a:r>
                      <a:endParaRPr lang="fr-FR" sz="1400" b="1" dirty="0"/>
                    </a:p>
                  </a:txBody>
                  <a:tcPr/>
                </a:tc>
                <a:tc>
                  <a:txBody>
                    <a:bodyPr/>
                    <a:lstStyle/>
                    <a:p>
                      <a:pPr algn="ctr"/>
                      <a:r>
                        <a:rPr lang="en-GB" sz="1400" b="1" dirty="0"/>
                        <a:t>NOTES</a:t>
                      </a:r>
                      <a:endParaRPr lang="fr-FR" sz="1400" b="1" dirty="0"/>
                    </a:p>
                  </a:txBody>
                  <a:tcPr/>
                </a:tc>
                <a:tc>
                  <a:txBody>
                    <a:bodyPr/>
                    <a:lstStyle/>
                    <a:p>
                      <a:pPr algn="ctr"/>
                      <a:r>
                        <a:rPr lang="en-GB" sz="1400" b="1" dirty="0"/>
                        <a:t>SIGNATURE</a:t>
                      </a:r>
                      <a:endParaRPr lang="fr-FR" sz="1400" b="1" dirty="0"/>
                    </a:p>
                  </a:txBody>
                  <a:tcPr/>
                </a:tc>
                <a:extLst>
                  <a:ext uri="{0D108BD9-81ED-4DB2-BD59-A6C34878D82A}">
                    <a16:rowId xmlns:a16="http://schemas.microsoft.com/office/drawing/2014/main" val="108765186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3329919"/>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504529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177325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95592866"/>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7475867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41188741"/>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95871869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2322608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0101841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45905755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52130002"/>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09308749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622784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035361114"/>
                  </a:ext>
                </a:extLst>
              </a:tr>
            </a:tbl>
          </a:graphicData>
        </a:graphic>
      </p:graphicFrame>
    </p:spTree>
    <p:extLst>
      <p:ext uri="{BB962C8B-B14F-4D97-AF65-F5344CB8AC3E}">
        <p14:creationId xmlns:p14="http://schemas.microsoft.com/office/powerpoint/2010/main" val="43855711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haut 4">
            <a:extLst>
              <a:ext uri="{FF2B5EF4-FFF2-40B4-BE49-F238E27FC236}">
                <a16:creationId xmlns:a16="http://schemas.microsoft.com/office/drawing/2014/main" id="{2D4131A5-A7F2-4AFB-99A1-A5E88DE2568B}"/>
              </a:ext>
            </a:extLst>
          </p:cNvPr>
          <p:cNvSpPr/>
          <p:nvPr/>
        </p:nvSpPr>
        <p:spPr>
          <a:xfrm>
            <a:off x="781050" y="666750"/>
            <a:ext cx="6191250" cy="1485900"/>
          </a:xfrm>
          <a:prstGeom prst="ellipseRibbon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2800" b="1" dirty="0"/>
              <a:t>KITCHEN CLEANING CHECKLIST</a:t>
            </a:r>
            <a:endParaRPr lang="fr-FR" sz="2800" b="1" dirty="0"/>
          </a:p>
        </p:txBody>
      </p:sp>
      <p:graphicFrame>
        <p:nvGraphicFramePr>
          <p:cNvPr id="6" name="Tableau 6">
            <a:extLst>
              <a:ext uri="{FF2B5EF4-FFF2-40B4-BE49-F238E27FC236}">
                <a16:creationId xmlns:a16="http://schemas.microsoft.com/office/drawing/2014/main" id="{ECFB67F9-899A-4DC3-8D63-AD88D0A4DD5C}"/>
              </a:ext>
            </a:extLst>
          </p:cNvPr>
          <p:cNvGraphicFramePr>
            <a:graphicFrameLocks noGrp="1"/>
          </p:cNvGraphicFramePr>
          <p:nvPr/>
        </p:nvGraphicFramePr>
        <p:xfrm>
          <a:off x="1085839" y="2353398"/>
          <a:ext cx="5600700" cy="6618690"/>
        </p:xfrm>
        <a:graphic>
          <a:graphicData uri="http://schemas.openxmlformats.org/drawingml/2006/table">
            <a:tbl>
              <a:tblPr firstRow="1" bandRow="1">
                <a:tableStyleId>{5940675A-B579-460E-94D1-54222C63F5DA}</a:tableStyleId>
              </a:tblPr>
              <a:tblGrid>
                <a:gridCol w="971561">
                  <a:extLst>
                    <a:ext uri="{9D8B030D-6E8A-4147-A177-3AD203B41FA5}">
                      <a16:colId xmlns:a16="http://schemas.microsoft.com/office/drawing/2014/main" val="1042596319"/>
                    </a:ext>
                  </a:extLst>
                </a:gridCol>
                <a:gridCol w="876300">
                  <a:extLst>
                    <a:ext uri="{9D8B030D-6E8A-4147-A177-3AD203B41FA5}">
                      <a16:colId xmlns:a16="http://schemas.microsoft.com/office/drawing/2014/main" val="517187822"/>
                    </a:ext>
                  </a:extLst>
                </a:gridCol>
                <a:gridCol w="2352664">
                  <a:extLst>
                    <a:ext uri="{9D8B030D-6E8A-4147-A177-3AD203B41FA5}">
                      <a16:colId xmlns:a16="http://schemas.microsoft.com/office/drawing/2014/main" val="2723422979"/>
                    </a:ext>
                  </a:extLst>
                </a:gridCol>
                <a:gridCol w="1400175">
                  <a:extLst>
                    <a:ext uri="{9D8B030D-6E8A-4147-A177-3AD203B41FA5}">
                      <a16:colId xmlns:a16="http://schemas.microsoft.com/office/drawing/2014/main" val="224095903"/>
                    </a:ext>
                  </a:extLst>
                </a:gridCol>
              </a:tblGrid>
              <a:tr h="354976">
                <a:tc>
                  <a:txBody>
                    <a:bodyPr/>
                    <a:lstStyle/>
                    <a:p>
                      <a:pPr algn="ctr"/>
                      <a:r>
                        <a:rPr lang="en-GB" sz="1800" b="1" dirty="0"/>
                        <a:t>DATE</a:t>
                      </a:r>
                      <a:endParaRPr lang="fr-FR" sz="1800" b="1" dirty="0"/>
                    </a:p>
                  </a:txBody>
                  <a:tcPr/>
                </a:tc>
                <a:tc>
                  <a:txBody>
                    <a:bodyPr/>
                    <a:lstStyle/>
                    <a:p>
                      <a:pPr algn="ctr"/>
                      <a:r>
                        <a:rPr lang="en-GB" sz="1800" b="1" dirty="0"/>
                        <a:t>TASK</a:t>
                      </a:r>
                      <a:endParaRPr lang="fr-FR" sz="1800" b="1" dirty="0"/>
                    </a:p>
                  </a:txBody>
                  <a:tcPr/>
                </a:tc>
                <a:tc>
                  <a:txBody>
                    <a:bodyPr/>
                    <a:lstStyle/>
                    <a:p>
                      <a:pPr algn="ctr"/>
                      <a:r>
                        <a:rPr lang="en-GB" sz="1800" b="1" dirty="0"/>
                        <a:t>INSTRUCTIONS</a:t>
                      </a:r>
                      <a:endParaRPr lang="fr-FR" sz="1800" b="1" dirty="0"/>
                    </a:p>
                  </a:txBody>
                  <a:tcPr/>
                </a:tc>
                <a:tc>
                  <a:txBody>
                    <a:bodyPr/>
                    <a:lstStyle/>
                    <a:p>
                      <a:pPr algn="ctr"/>
                      <a:r>
                        <a:rPr lang="en-GB" sz="1800" b="1" dirty="0"/>
                        <a:t>INITIALS</a:t>
                      </a:r>
                      <a:endParaRPr lang="fr-FR" sz="1800" b="1" dirty="0"/>
                    </a:p>
                  </a:txBody>
                  <a:tcPr/>
                </a:tc>
                <a:extLst>
                  <a:ext uri="{0D108BD9-81ED-4DB2-BD59-A6C34878D82A}">
                    <a16:rowId xmlns:a16="http://schemas.microsoft.com/office/drawing/2014/main" val="2147875527"/>
                  </a:ext>
                </a:extLst>
              </a:tr>
              <a:tr h="347385">
                <a:tc>
                  <a:txBody>
                    <a:bodyPr/>
                    <a:lstStyle/>
                    <a:p>
                      <a:endParaRPr lang="fr-FR"/>
                    </a:p>
                  </a:txBody>
                  <a:tcPr/>
                </a:tc>
                <a:tc>
                  <a:txBody>
                    <a:bodyPr/>
                    <a:lstStyle/>
                    <a:p>
                      <a:endParaRPr lang="fr-FR"/>
                    </a:p>
                  </a:txBody>
                  <a:tcPr/>
                </a:tc>
                <a:tc>
                  <a:txBody>
                    <a:bodyPr/>
                    <a:lstStyle/>
                    <a:p>
                      <a:endParaRPr lang="fr-FR" dirty="0"/>
                    </a:p>
                  </a:txBody>
                  <a:tcPr/>
                </a:tc>
                <a:tc>
                  <a:txBody>
                    <a:bodyPr/>
                    <a:lstStyle/>
                    <a:p>
                      <a:endParaRPr lang="fr-FR"/>
                    </a:p>
                  </a:txBody>
                  <a:tcPr/>
                </a:tc>
                <a:extLst>
                  <a:ext uri="{0D108BD9-81ED-4DB2-BD59-A6C34878D82A}">
                    <a16:rowId xmlns:a16="http://schemas.microsoft.com/office/drawing/2014/main" val="64538932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61214183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3452434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62296663"/>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5849934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2861429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83848907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098157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42392582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614983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46251169"/>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88560324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191360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0197872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29705649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8022616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25355948"/>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89519179"/>
                  </a:ext>
                </a:extLst>
              </a:tr>
            </a:tbl>
          </a:graphicData>
        </a:graphic>
      </p:graphicFrame>
    </p:spTree>
    <p:extLst>
      <p:ext uri="{BB962C8B-B14F-4D97-AF65-F5344CB8AC3E}">
        <p14:creationId xmlns:p14="http://schemas.microsoft.com/office/powerpoint/2010/main" val="245878642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haut 4">
            <a:extLst>
              <a:ext uri="{FF2B5EF4-FFF2-40B4-BE49-F238E27FC236}">
                <a16:creationId xmlns:a16="http://schemas.microsoft.com/office/drawing/2014/main" id="{2D4131A5-A7F2-4AFB-99A1-A5E88DE2568B}"/>
              </a:ext>
            </a:extLst>
          </p:cNvPr>
          <p:cNvSpPr/>
          <p:nvPr/>
        </p:nvSpPr>
        <p:spPr>
          <a:xfrm>
            <a:off x="781050" y="666750"/>
            <a:ext cx="6191250" cy="1485900"/>
          </a:xfrm>
          <a:prstGeom prst="ellipseRibbon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2800" b="1" dirty="0"/>
              <a:t>KITCHEN CLEANING CHECKLIST</a:t>
            </a:r>
            <a:endParaRPr lang="fr-FR" sz="2800" b="1" dirty="0"/>
          </a:p>
        </p:txBody>
      </p:sp>
      <p:graphicFrame>
        <p:nvGraphicFramePr>
          <p:cNvPr id="6" name="Tableau 6">
            <a:extLst>
              <a:ext uri="{FF2B5EF4-FFF2-40B4-BE49-F238E27FC236}">
                <a16:creationId xmlns:a16="http://schemas.microsoft.com/office/drawing/2014/main" id="{ECFB67F9-899A-4DC3-8D63-AD88D0A4DD5C}"/>
              </a:ext>
            </a:extLst>
          </p:cNvPr>
          <p:cNvGraphicFramePr>
            <a:graphicFrameLocks noGrp="1"/>
          </p:cNvGraphicFramePr>
          <p:nvPr/>
        </p:nvGraphicFramePr>
        <p:xfrm>
          <a:off x="1085839" y="2353398"/>
          <a:ext cx="5600700" cy="6618690"/>
        </p:xfrm>
        <a:graphic>
          <a:graphicData uri="http://schemas.openxmlformats.org/drawingml/2006/table">
            <a:tbl>
              <a:tblPr firstRow="1" bandRow="1">
                <a:tableStyleId>{5940675A-B579-460E-94D1-54222C63F5DA}</a:tableStyleId>
              </a:tblPr>
              <a:tblGrid>
                <a:gridCol w="971561">
                  <a:extLst>
                    <a:ext uri="{9D8B030D-6E8A-4147-A177-3AD203B41FA5}">
                      <a16:colId xmlns:a16="http://schemas.microsoft.com/office/drawing/2014/main" val="1042596319"/>
                    </a:ext>
                  </a:extLst>
                </a:gridCol>
                <a:gridCol w="876300">
                  <a:extLst>
                    <a:ext uri="{9D8B030D-6E8A-4147-A177-3AD203B41FA5}">
                      <a16:colId xmlns:a16="http://schemas.microsoft.com/office/drawing/2014/main" val="517187822"/>
                    </a:ext>
                  </a:extLst>
                </a:gridCol>
                <a:gridCol w="2352664">
                  <a:extLst>
                    <a:ext uri="{9D8B030D-6E8A-4147-A177-3AD203B41FA5}">
                      <a16:colId xmlns:a16="http://schemas.microsoft.com/office/drawing/2014/main" val="2723422979"/>
                    </a:ext>
                  </a:extLst>
                </a:gridCol>
                <a:gridCol w="1400175">
                  <a:extLst>
                    <a:ext uri="{9D8B030D-6E8A-4147-A177-3AD203B41FA5}">
                      <a16:colId xmlns:a16="http://schemas.microsoft.com/office/drawing/2014/main" val="224095903"/>
                    </a:ext>
                  </a:extLst>
                </a:gridCol>
              </a:tblGrid>
              <a:tr h="354976">
                <a:tc>
                  <a:txBody>
                    <a:bodyPr/>
                    <a:lstStyle/>
                    <a:p>
                      <a:pPr algn="ctr"/>
                      <a:r>
                        <a:rPr lang="en-GB" sz="1800" b="1" dirty="0"/>
                        <a:t>DATE</a:t>
                      </a:r>
                      <a:endParaRPr lang="fr-FR" sz="1800" b="1" dirty="0"/>
                    </a:p>
                  </a:txBody>
                  <a:tcPr/>
                </a:tc>
                <a:tc>
                  <a:txBody>
                    <a:bodyPr/>
                    <a:lstStyle/>
                    <a:p>
                      <a:pPr algn="ctr"/>
                      <a:r>
                        <a:rPr lang="en-GB" sz="1800" b="1" dirty="0"/>
                        <a:t>TASK</a:t>
                      </a:r>
                      <a:endParaRPr lang="fr-FR" sz="1800" b="1" dirty="0"/>
                    </a:p>
                  </a:txBody>
                  <a:tcPr/>
                </a:tc>
                <a:tc>
                  <a:txBody>
                    <a:bodyPr/>
                    <a:lstStyle/>
                    <a:p>
                      <a:pPr algn="ctr"/>
                      <a:r>
                        <a:rPr lang="en-GB" sz="1800" b="1" dirty="0"/>
                        <a:t>INSTRUCTIONS</a:t>
                      </a:r>
                      <a:endParaRPr lang="fr-FR" sz="1800" b="1" dirty="0"/>
                    </a:p>
                  </a:txBody>
                  <a:tcPr/>
                </a:tc>
                <a:tc>
                  <a:txBody>
                    <a:bodyPr/>
                    <a:lstStyle/>
                    <a:p>
                      <a:pPr algn="ctr"/>
                      <a:r>
                        <a:rPr lang="en-GB" sz="1800" b="1" dirty="0"/>
                        <a:t>INITIALS</a:t>
                      </a:r>
                      <a:endParaRPr lang="fr-FR" sz="1800" b="1" dirty="0"/>
                    </a:p>
                  </a:txBody>
                  <a:tcPr/>
                </a:tc>
                <a:extLst>
                  <a:ext uri="{0D108BD9-81ED-4DB2-BD59-A6C34878D82A}">
                    <a16:rowId xmlns:a16="http://schemas.microsoft.com/office/drawing/2014/main" val="2147875527"/>
                  </a:ext>
                </a:extLst>
              </a:tr>
              <a:tr h="347385">
                <a:tc>
                  <a:txBody>
                    <a:bodyPr/>
                    <a:lstStyle/>
                    <a:p>
                      <a:endParaRPr lang="fr-FR"/>
                    </a:p>
                  </a:txBody>
                  <a:tcPr/>
                </a:tc>
                <a:tc>
                  <a:txBody>
                    <a:bodyPr/>
                    <a:lstStyle/>
                    <a:p>
                      <a:endParaRPr lang="fr-FR"/>
                    </a:p>
                  </a:txBody>
                  <a:tcPr/>
                </a:tc>
                <a:tc>
                  <a:txBody>
                    <a:bodyPr/>
                    <a:lstStyle/>
                    <a:p>
                      <a:endParaRPr lang="fr-FR" dirty="0"/>
                    </a:p>
                  </a:txBody>
                  <a:tcPr/>
                </a:tc>
                <a:tc>
                  <a:txBody>
                    <a:bodyPr/>
                    <a:lstStyle/>
                    <a:p>
                      <a:endParaRPr lang="fr-FR"/>
                    </a:p>
                  </a:txBody>
                  <a:tcPr/>
                </a:tc>
                <a:extLst>
                  <a:ext uri="{0D108BD9-81ED-4DB2-BD59-A6C34878D82A}">
                    <a16:rowId xmlns:a16="http://schemas.microsoft.com/office/drawing/2014/main" val="64538932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61214183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3452434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62296663"/>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5849934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2861429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83848907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098157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42392582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614983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46251169"/>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88560324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191360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0197872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29705649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8022616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25355948"/>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89519179"/>
                  </a:ext>
                </a:extLst>
              </a:tr>
            </a:tbl>
          </a:graphicData>
        </a:graphic>
      </p:graphicFrame>
    </p:spTree>
    <p:extLst>
      <p:ext uri="{BB962C8B-B14F-4D97-AF65-F5344CB8AC3E}">
        <p14:creationId xmlns:p14="http://schemas.microsoft.com/office/powerpoint/2010/main" val="135102202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haut 4">
            <a:extLst>
              <a:ext uri="{FF2B5EF4-FFF2-40B4-BE49-F238E27FC236}">
                <a16:creationId xmlns:a16="http://schemas.microsoft.com/office/drawing/2014/main" id="{2D4131A5-A7F2-4AFB-99A1-A5E88DE2568B}"/>
              </a:ext>
            </a:extLst>
          </p:cNvPr>
          <p:cNvSpPr/>
          <p:nvPr/>
        </p:nvSpPr>
        <p:spPr>
          <a:xfrm>
            <a:off x="781050" y="666750"/>
            <a:ext cx="6191250" cy="1485900"/>
          </a:xfrm>
          <a:prstGeom prst="ellipseRibbon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2800" b="1" dirty="0"/>
              <a:t>KITCHEN CLEANING CHECKLIST</a:t>
            </a:r>
            <a:endParaRPr lang="fr-FR" sz="2800" b="1" dirty="0"/>
          </a:p>
        </p:txBody>
      </p:sp>
      <p:graphicFrame>
        <p:nvGraphicFramePr>
          <p:cNvPr id="6" name="Tableau 6">
            <a:extLst>
              <a:ext uri="{FF2B5EF4-FFF2-40B4-BE49-F238E27FC236}">
                <a16:creationId xmlns:a16="http://schemas.microsoft.com/office/drawing/2014/main" id="{ECFB67F9-899A-4DC3-8D63-AD88D0A4DD5C}"/>
              </a:ext>
            </a:extLst>
          </p:cNvPr>
          <p:cNvGraphicFramePr>
            <a:graphicFrameLocks noGrp="1"/>
          </p:cNvGraphicFramePr>
          <p:nvPr/>
        </p:nvGraphicFramePr>
        <p:xfrm>
          <a:off x="1085839" y="2353398"/>
          <a:ext cx="5600700" cy="6618690"/>
        </p:xfrm>
        <a:graphic>
          <a:graphicData uri="http://schemas.openxmlformats.org/drawingml/2006/table">
            <a:tbl>
              <a:tblPr firstRow="1" bandRow="1">
                <a:tableStyleId>{5940675A-B579-460E-94D1-54222C63F5DA}</a:tableStyleId>
              </a:tblPr>
              <a:tblGrid>
                <a:gridCol w="971561">
                  <a:extLst>
                    <a:ext uri="{9D8B030D-6E8A-4147-A177-3AD203B41FA5}">
                      <a16:colId xmlns:a16="http://schemas.microsoft.com/office/drawing/2014/main" val="1042596319"/>
                    </a:ext>
                  </a:extLst>
                </a:gridCol>
                <a:gridCol w="876300">
                  <a:extLst>
                    <a:ext uri="{9D8B030D-6E8A-4147-A177-3AD203B41FA5}">
                      <a16:colId xmlns:a16="http://schemas.microsoft.com/office/drawing/2014/main" val="517187822"/>
                    </a:ext>
                  </a:extLst>
                </a:gridCol>
                <a:gridCol w="2352664">
                  <a:extLst>
                    <a:ext uri="{9D8B030D-6E8A-4147-A177-3AD203B41FA5}">
                      <a16:colId xmlns:a16="http://schemas.microsoft.com/office/drawing/2014/main" val="2723422979"/>
                    </a:ext>
                  </a:extLst>
                </a:gridCol>
                <a:gridCol w="1400175">
                  <a:extLst>
                    <a:ext uri="{9D8B030D-6E8A-4147-A177-3AD203B41FA5}">
                      <a16:colId xmlns:a16="http://schemas.microsoft.com/office/drawing/2014/main" val="224095903"/>
                    </a:ext>
                  </a:extLst>
                </a:gridCol>
              </a:tblGrid>
              <a:tr h="354976">
                <a:tc>
                  <a:txBody>
                    <a:bodyPr/>
                    <a:lstStyle/>
                    <a:p>
                      <a:pPr algn="ctr"/>
                      <a:r>
                        <a:rPr lang="en-GB" sz="1800" b="1" dirty="0"/>
                        <a:t>DATE</a:t>
                      </a:r>
                      <a:endParaRPr lang="fr-FR" sz="1800" b="1" dirty="0"/>
                    </a:p>
                  </a:txBody>
                  <a:tcPr/>
                </a:tc>
                <a:tc>
                  <a:txBody>
                    <a:bodyPr/>
                    <a:lstStyle/>
                    <a:p>
                      <a:pPr algn="ctr"/>
                      <a:r>
                        <a:rPr lang="en-GB" sz="1800" b="1" dirty="0"/>
                        <a:t>TASK</a:t>
                      </a:r>
                      <a:endParaRPr lang="fr-FR" sz="1800" b="1" dirty="0"/>
                    </a:p>
                  </a:txBody>
                  <a:tcPr/>
                </a:tc>
                <a:tc>
                  <a:txBody>
                    <a:bodyPr/>
                    <a:lstStyle/>
                    <a:p>
                      <a:pPr algn="ctr"/>
                      <a:r>
                        <a:rPr lang="en-GB" sz="1800" b="1" dirty="0"/>
                        <a:t>INSTRUCTIONS</a:t>
                      </a:r>
                      <a:endParaRPr lang="fr-FR" sz="1800" b="1" dirty="0"/>
                    </a:p>
                  </a:txBody>
                  <a:tcPr/>
                </a:tc>
                <a:tc>
                  <a:txBody>
                    <a:bodyPr/>
                    <a:lstStyle/>
                    <a:p>
                      <a:pPr algn="ctr"/>
                      <a:r>
                        <a:rPr lang="en-GB" sz="1800" b="1" dirty="0"/>
                        <a:t>INITIALS</a:t>
                      </a:r>
                      <a:endParaRPr lang="fr-FR" sz="1800" b="1" dirty="0"/>
                    </a:p>
                  </a:txBody>
                  <a:tcPr/>
                </a:tc>
                <a:extLst>
                  <a:ext uri="{0D108BD9-81ED-4DB2-BD59-A6C34878D82A}">
                    <a16:rowId xmlns:a16="http://schemas.microsoft.com/office/drawing/2014/main" val="2147875527"/>
                  </a:ext>
                </a:extLst>
              </a:tr>
              <a:tr h="347385">
                <a:tc>
                  <a:txBody>
                    <a:bodyPr/>
                    <a:lstStyle/>
                    <a:p>
                      <a:endParaRPr lang="fr-FR"/>
                    </a:p>
                  </a:txBody>
                  <a:tcPr/>
                </a:tc>
                <a:tc>
                  <a:txBody>
                    <a:bodyPr/>
                    <a:lstStyle/>
                    <a:p>
                      <a:endParaRPr lang="fr-FR"/>
                    </a:p>
                  </a:txBody>
                  <a:tcPr/>
                </a:tc>
                <a:tc>
                  <a:txBody>
                    <a:bodyPr/>
                    <a:lstStyle/>
                    <a:p>
                      <a:endParaRPr lang="fr-FR" dirty="0"/>
                    </a:p>
                  </a:txBody>
                  <a:tcPr/>
                </a:tc>
                <a:tc>
                  <a:txBody>
                    <a:bodyPr/>
                    <a:lstStyle/>
                    <a:p>
                      <a:endParaRPr lang="fr-FR"/>
                    </a:p>
                  </a:txBody>
                  <a:tcPr/>
                </a:tc>
                <a:extLst>
                  <a:ext uri="{0D108BD9-81ED-4DB2-BD59-A6C34878D82A}">
                    <a16:rowId xmlns:a16="http://schemas.microsoft.com/office/drawing/2014/main" val="64538932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61214183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3452434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62296663"/>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5849934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2861429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83848907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098157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42392582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614983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46251169"/>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88560324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191360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0197872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29705649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8022616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25355948"/>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89519179"/>
                  </a:ext>
                </a:extLst>
              </a:tr>
            </a:tbl>
          </a:graphicData>
        </a:graphic>
      </p:graphicFrame>
    </p:spTree>
    <p:extLst>
      <p:ext uri="{BB962C8B-B14F-4D97-AF65-F5344CB8AC3E}">
        <p14:creationId xmlns:p14="http://schemas.microsoft.com/office/powerpoint/2010/main" val="207842538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haut 4">
            <a:extLst>
              <a:ext uri="{FF2B5EF4-FFF2-40B4-BE49-F238E27FC236}">
                <a16:creationId xmlns:a16="http://schemas.microsoft.com/office/drawing/2014/main" id="{2D4131A5-A7F2-4AFB-99A1-A5E88DE2568B}"/>
              </a:ext>
            </a:extLst>
          </p:cNvPr>
          <p:cNvSpPr/>
          <p:nvPr/>
        </p:nvSpPr>
        <p:spPr>
          <a:xfrm>
            <a:off x="781050" y="666750"/>
            <a:ext cx="6191250" cy="1485900"/>
          </a:xfrm>
          <a:prstGeom prst="ellipseRibbon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2800" b="1" dirty="0"/>
              <a:t>KITCHEN CLEANING CHECKLIST</a:t>
            </a:r>
            <a:endParaRPr lang="fr-FR" sz="2800" b="1" dirty="0"/>
          </a:p>
        </p:txBody>
      </p:sp>
      <p:graphicFrame>
        <p:nvGraphicFramePr>
          <p:cNvPr id="6" name="Tableau 6">
            <a:extLst>
              <a:ext uri="{FF2B5EF4-FFF2-40B4-BE49-F238E27FC236}">
                <a16:creationId xmlns:a16="http://schemas.microsoft.com/office/drawing/2014/main" id="{ECFB67F9-899A-4DC3-8D63-AD88D0A4DD5C}"/>
              </a:ext>
            </a:extLst>
          </p:cNvPr>
          <p:cNvGraphicFramePr>
            <a:graphicFrameLocks noGrp="1"/>
          </p:cNvGraphicFramePr>
          <p:nvPr/>
        </p:nvGraphicFramePr>
        <p:xfrm>
          <a:off x="1085839" y="2353398"/>
          <a:ext cx="5600700" cy="6618690"/>
        </p:xfrm>
        <a:graphic>
          <a:graphicData uri="http://schemas.openxmlformats.org/drawingml/2006/table">
            <a:tbl>
              <a:tblPr firstRow="1" bandRow="1">
                <a:tableStyleId>{5940675A-B579-460E-94D1-54222C63F5DA}</a:tableStyleId>
              </a:tblPr>
              <a:tblGrid>
                <a:gridCol w="971561">
                  <a:extLst>
                    <a:ext uri="{9D8B030D-6E8A-4147-A177-3AD203B41FA5}">
                      <a16:colId xmlns:a16="http://schemas.microsoft.com/office/drawing/2014/main" val="1042596319"/>
                    </a:ext>
                  </a:extLst>
                </a:gridCol>
                <a:gridCol w="876300">
                  <a:extLst>
                    <a:ext uri="{9D8B030D-6E8A-4147-A177-3AD203B41FA5}">
                      <a16:colId xmlns:a16="http://schemas.microsoft.com/office/drawing/2014/main" val="517187822"/>
                    </a:ext>
                  </a:extLst>
                </a:gridCol>
                <a:gridCol w="2352664">
                  <a:extLst>
                    <a:ext uri="{9D8B030D-6E8A-4147-A177-3AD203B41FA5}">
                      <a16:colId xmlns:a16="http://schemas.microsoft.com/office/drawing/2014/main" val="2723422979"/>
                    </a:ext>
                  </a:extLst>
                </a:gridCol>
                <a:gridCol w="1400175">
                  <a:extLst>
                    <a:ext uri="{9D8B030D-6E8A-4147-A177-3AD203B41FA5}">
                      <a16:colId xmlns:a16="http://schemas.microsoft.com/office/drawing/2014/main" val="224095903"/>
                    </a:ext>
                  </a:extLst>
                </a:gridCol>
              </a:tblGrid>
              <a:tr h="354976">
                <a:tc>
                  <a:txBody>
                    <a:bodyPr/>
                    <a:lstStyle/>
                    <a:p>
                      <a:pPr algn="ctr"/>
                      <a:r>
                        <a:rPr lang="en-GB" sz="1800" b="1" dirty="0"/>
                        <a:t>DATE</a:t>
                      </a:r>
                      <a:endParaRPr lang="fr-FR" sz="1800" b="1" dirty="0"/>
                    </a:p>
                  </a:txBody>
                  <a:tcPr/>
                </a:tc>
                <a:tc>
                  <a:txBody>
                    <a:bodyPr/>
                    <a:lstStyle/>
                    <a:p>
                      <a:pPr algn="ctr"/>
                      <a:r>
                        <a:rPr lang="en-GB" sz="1800" b="1" dirty="0"/>
                        <a:t>TASK</a:t>
                      </a:r>
                      <a:endParaRPr lang="fr-FR" sz="1800" b="1" dirty="0"/>
                    </a:p>
                  </a:txBody>
                  <a:tcPr/>
                </a:tc>
                <a:tc>
                  <a:txBody>
                    <a:bodyPr/>
                    <a:lstStyle/>
                    <a:p>
                      <a:pPr algn="ctr"/>
                      <a:r>
                        <a:rPr lang="en-GB" sz="1800" b="1" dirty="0"/>
                        <a:t>INSTRUCTIONS</a:t>
                      </a:r>
                      <a:endParaRPr lang="fr-FR" sz="1800" b="1" dirty="0"/>
                    </a:p>
                  </a:txBody>
                  <a:tcPr/>
                </a:tc>
                <a:tc>
                  <a:txBody>
                    <a:bodyPr/>
                    <a:lstStyle/>
                    <a:p>
                      <a:pPr algn="ctr"/>
                      <a:r>
                        <a:rPr lang="en-GB" sz="1800" b="1" dirty="0"/>
                        <a:t>INITIALS</a:t>
                      </a:r>
                      <a:endParaRPr lang="fr-FR" sz="1800" b="1" dirty="0"/>
                    </a:p>
                  </a:txBody>
                  <a:tcPr/>
                </a:tc>
                <a:extLst>
                  <a:ext uri="{0D108BD9-81ED-4DB2-BD59-A6C34878D82A}">
                    <a16:rowId xmlns:a16="http://schemas.microsoft.com/office/drawing/2014/main" val="2147875527"/>
                  </a:ext>
                </a:extLst>
              </a:tr>
              <a:tr h="347385">
                <a:tc>
                  <a:txBody>
                    <a:bodyPr/>
                    <a:lstStyle/>
                    <a:p>
                      <a:endParaRPr lang="fr-FR"/>
                    </a:p>
                  </a:txBody>
                  <a:tcPr/>
                </a:tc>
                <a:tc>
                  <a:txBody>
                    <a:bodyPr/>
                    <a:lstStyle/>
                    <a:p>
                      <a:endParaRPr lang="fr-FR"/>
                    </a:p>
                  </a:txBody>
                  <a:tcPr/>
                </a:tc>
                <a:tc>
                  <a:txBody>
                    <a:bodyPr/>
                    <a:lstStyle/>
                    <a:p>
                      <a:endParaRPr lang="fr-FR" dirty="0"/>
                    </a:p>
                  </a:txBody>
                  <a:tcPr/>
                </a:tc>
                <a:tc>
                  <a:txBody>
                    <a:bodyPr/>
                    <a:lstStyle/>
                    <a:p>
                      <a:endParaRPr lang="fr-FR"/>
                    </a:p>
                  </a:txBody>
                  <a:tcPr/>
                </a:tc>
                <a:extLst>
                  <a:ext uri="{0D108BD9-81ED-4DB2-BD59-A6C34878D82A}">
                    <a16:rowId xmlns:a16="http://schemas.microsoft.com/office/drawing/2014/main" val="64538932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61214183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3452434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62296663"/>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5849934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2861429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83848907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098157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42392582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614983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46251169"/>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88560324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191360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0197872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29705649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8022616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25355948"/>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89519179"/>
                  </a:ext>
                </a:extLst>
              </a:tr>
            </a:tbl>
          </a:graphicData>
        </a:graphic>
      </p:graphicFrame>
    </p:spTree>
    <p:extLst>
      <p:ext uri="{BB962C8B-B14F-4D97-AF65-F5344CB8AC3E}">
        <p14:creationId xmlns:p14="http://schemas.microsoft.com/office/powerpoint/2010/main" val="295679278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haut 4">
            <a:extLst>
              <a:ext uri="{FF2B5EF4-FFF2-40B4-BE49-F238E27FC236}">
                <a16:creationId xmlns:a16="http://schemas.microsoft.com/office/drawing/2014/main" id="{2D4131A5-A7F2-4AFB-99A1-A5E88DE2568B}"/>
              </a:ext>
            </a:extLst>
          </p:cNvPr>
          <p:cNvSpPr/>
          <p:nvPr/>
        </p:nvSpPr>
        <p:spPr>
          <a:xfrm>
            <a:off x="781050" y="666750"/>
            <a:ext cx="6191250" cy="1485900"/>
          </a:xfrm>
          <a:prstGeom prst="ellipseRibbon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2800" b="1" dirty="0"/>
              <a:t>KITCHEN CLEANING CHECKLIST</a:t>
            </a:r>
            <a:endParaRPr lang="fr-FR" sz="2800" b="1" dirty="0"/>
          </a:p>
        </p:txBody>
      </p:sp>
      <p:graphicFrame>
        <p:nvGraphicFramePr>
          <p:cNvPr id="6" name="Tableau 6">
            <a:extLst>
              <a:ext uri="{FF2B5EF4-FFF2-40B4-BE49-F238E27FC236}">
                <a16:creationId xmlns:a16="http://schemas.microsoft.com/office/drawing/2014/main" id="{ECFB67F9-899A-4DC3-8D63-AD88D0A4DD5C}"/>
              </a:ext>
            </a:extLst>
          </p:cNvPr>
          <p:cNvGraphicFramePr>
            <a:graphicFrameLocks noGrp="1"/>
          </p:cNvGraphicFramePr>
          <p:nvPr/>
        </p:nvGraphicFramePr>
        <p:xfrm>
          <a:off x="1085839" y="2353398"/>
          <a:ext cx="5600700" cy="6618690"/>
        </p:xfrm>
        <a:graphic>
          <a:graphicData uri="http://schemas.openxmlformats.org/drawingml/2006/table">
            <a:tbl>
              <a:tblPr firstRow="1" bandRow="1">
                <a:tableStyleId>{5940675A-B579-460E-94D1-54222C63F5DA}</a:tableStyleId>
              </a:tblPr>
              <a:tblGrid>
                <a:gridCol w="971561">
                  <a:extLst>
                    <a:ext uri="{9D8B030D-6E8A-4147-A177-3AD203B41FA5}">
                      <a16:colId xmlns:a16="http://schemas.microsoft.com/office/drawing/2014/main" val="1042596319"/>
                    </a:ext>
                  </a:extLst>
                </a:gridCol>
                <a:gridCol w="876300">
                  <a:extLst>
                    <a:ext uri="{9D8B030D-6E8A-4147-A177-3AD203B41FA5}">
                      <a16:colId xmlns:a16="http://schemas.microsoft.com/office/drawing/2014/main" val="517187822"/>
                    </a:ext>
                  </a:extLst>
                </a:gridCol>
                <a:gridCol w="2352664">
                  <a:extLst>
                    <a:ext uri="{9D8B030D-6E8A-4147-A177-3AD203B41FA5}">
                      <a16:colId xmlns:a16="http://schemas.microsoft.com/office/drawing/2014/main" val="2723422979"/>
                    </a:ext>
                  </a:extLst>
                </a:gridCol>
                <a:gridCol w="1400175">
                  <a:extLst>
                    <a:ext uri="{9D8B030D-6E8A-4147-A177-3AD203B41FA5}">
                      <a16:colId xmlns:a16="http://schemas.microsoft.com/office/drawing/2014/main" val="224095903"/>
                    </a:ext>
                  </a:extLst>
                </a:gridCol>
              </a:tblGrid>
              <a:tr h="354976">
                <a:tc>
                  <a:txBody>
                    <a:bodyPr/>
                    <a:lstStyle/>
                    <a:p>
                      <a:pPr algn="ctr"/>
                      <a:r>
                        <a:rPr lang="en-GB" sz="1800" b="1" dirty="0"/>
                        <a:t>DATE</a:t>
                      </a:r>
                      <a:endParaRPr lang="fr-FR" sz="1800" b="1" dirty="0"/>
                    </a:p>
                  </a:txBody>
                  <a:tcPr/>
                </a:tc>
                <a:tc>
                  <a:txBody>
                    <a:bodyPr/>
                    <a:lstStyle/>
                    <a:p>
                      <a:pPr algn="ctr"/>
                      <a:r>
                        <a:rPr lang="en-GB" sz="1800" b="1" dirty="0"/>
                        <a:t>TASK</a:t>
                      </a:r>
                      <a:endParaRPr lang="fr-FR" sz="1800" b="1" dirty="0"/>
                    </a:p>
                  </a:txBody>
                  <a:tcPr/>
                </a:tc>
                <a:tc>
                  <a:txBody>
                    <a:bodyPr/>
                    <a:lstStyle/>
                    <a:p>
                      <a:pPr algn="ctr"/>
                      <a:r>
                        <a:rPr lang="en-GB" sz="1800" b="1" dirty="0"/>
                        <a:t>INSTRUCTIONS</a:t>
                      </a:r>
                      <a:endParaRPr lang="fr-FR" sz="1800" b="1" dirty="0"/>
                    </a:p>
                  </a:txBody>
                  <a:tcPr/>
                </a:tc>
                <a:tc>
                  <a:txBody>
                    <a:bodyPr/>
                    <a:lstStyle/>
                    <a:p>
                      <a:pPr algn="ctr"/>
                      <a:r>
                        <a:rPr lang="en-GB" sz="1800" b="1" dirty="0"/>
                        <a:t>INITIALS</a:t>
                      </a:r>
                      <a:endParaRPr lang="fr-FR" sz="1800" b="1" dirty="0"/>
                    </a:p>
                  </a:txBody>
                  <a:tcPr/>
                </a:tc>
                <a:extLst>
                  <a:ext uri="{0D108BD9-81ED-4DB2-BD59-A6C34878D82A}">
                    <a16:rowId xmlns:a16="http://schemas.microsoft.com/office/drawing/2014/main" val="2147875527"/>
                  </a:ext>
                </a:extLst>
              </a:tr>
              <a:tr h="347385">
                <a:tc>
                  <a:txBody>
                    <a:bodyPr/>
                    <a:lstStyle/>
                    <a:p>
                      <a:endParaRPr lang="fr-FR"/>
                    </a:p>
                  </a:txBody>
                  <a:tcPr/>
                </a:tc>
                <a:tc>
                  <a:txBody>
                    <a:bodyPr/>
                    <a:lstStyle/>
                    <a:p>
                      <a:endParaRPr lang="fr-FR"/>
                    </a:p>
                  </a:txBody>
                  <a:tcPr/>
                </a:tc>
                <a:tc>
                  <a:txBody>
                    <a:bodyPr/>
                    <a:lstStyle/>
                    <a:p>
                      <a:endParaRPr lang="fr-FR" dirty="0"/>
                    </a:p>
                  </a:txBody>
                  <a:tcPr/>
                </a:tc>
                <a:tc>
                  <a:txBody>
                    <a:bodyPr/>
                    <a:lstStyle/>
                    <a:p>
                      <a:endParaRPr lang="fr-FR"/>
                    </a:p>
                  </a:txBody>
                  <a:tcPr/>
                </a:tc>
                <a:extLst>
                  <a:ext uri="{0D108BD9-81ED-4DB2-BD59-A6C34878D82A}">
                    <a16:rowId xmlns:a16="http://schemas.microsoft.com/office/drawing/2014/main" val="64538932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61214183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3452434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62296663"/>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5849934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2861429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83848907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098157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42392582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614983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46251169"/>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88560324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191360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0197872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29705649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8022616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25355948"/>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89519179"/>
                  </a:ext>
                </a:extLst>
              </a:tr>
            </a:tbl>
          </a:graphicData>
        </a:graphic>
      </p:graphicFrame>
    </p:spTree>
    <p:extLst>
      <p:ext uri="{BB962C8B-B14F-4D97-AF65-F5344CB8AC3E}">
        <p14:creationId xmlns:p14="http://schemas.microsoft.com/office/powerpoint/2010/main" val="356360925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haut 4">
            <a:extLst>
              <a:ext uri="{FF2B5EF4-FFF2-40B4-BE49-F238E27FC236}">
                <a16:creationId xmlns:a16="http://schemas.microsoft.com/office/drawing/2014/main" id="{2D4131A5-A7F2-4AFB-99A1-A5E88DE2568B}"/>
              </a:ext>
            </a:extLst>
          </p:cNvPr>
          <p:cNvSpPr/>
          <p:nvPr/>
        </p:nvSpPr>
        <p:spPr>
          <a:xfrm>
            <a:off x="781050" y="666750"/>
            <a:ext cx="6191250" cy="1485900"/>
          </a:xfrm>
          <a:prstGeom prst="ellipseRibbon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2800" b="1" dirty="0"/>
              <a:t>KITCHEN CLEANING CHECKLIST</a:t>
            </a:r>
            <a:endParaRPr lang="fr-FR" sz="2800" b="1" dirty="0"/>
          </a:p>
        </p:txBody>
      </p:sp>
      <p:graphicFrame>
        <p:nvGraphicFramePr>
          <p:cNvPr id="6" name="Tableau 6">
            <a:extLst>
              <a:ext uri="{FF2B5EF4-FFF2-40B4-BE49-F238E27FC236}">
                <a16:creationId xmlns:a16="http://schemas.microsoft.com/office/drawing/2014/main" id="{ECFB67F9-899A-4DC3-8D63-AD88D0A4DD5C}"/>
              </a:ext>
            </a:extLst>
          </p:cNvPr>
          <p:cNvGraphicFramePr>
            <a:graphicFrameLocks noGrp="1"/>
          </p:cNvGraphicFramePr>
          <p:nvPr/>
        </p:nvGraphicFramePr>
        <p:xfrm>
          <a:off x="1085839" y="2353398"/>
          <a:ext cx="5600700" cy="6618690"/>
        </p:xfrm>
        <a:graphic>
          <a:graphicData uri="http://schemas.openxmlformats.org/drawingml/2006/table">
            <a:tbl>
              <a:tblPr firstRow="1" bandRow="1">
                <a:tableStyleId>{5940675A-B579-460E-94D1-54222C63F5DA}</a:tableStyleId>
              </a:tblPr>
              <a:tblGrid>
                <a:gridCol w="971561">
                  <a:extLst>
                    <a:ext uri="{9D8B030D-6E8A-4147-A177-3AD203B41FA5}">
                      <a16:colId xmlns:a16="http://schemas.microsoft.com/office/drawing/2014/main" val="1042596319"/>
                    </a:ext>
                  </a:extLst>
                </a:gridCol>
                <a:gridCol w="876300">
                  <a:extLst>
                    <a:ext uri="{9D8B030D-6E8A-4147-A177-3AD203B41FA5}">
                      <a16:colId xmlns:a16="http://schemas.microsoft.com/office/drawing/2014/main" val="517187822"/>
                    </a:ext>
                  </a:extLst>
                </a:gridCol>
                <a:gridCol w="2352664">
                  <a:extLst>
                    <a:ext uri="{9D8B030D-6E8A-4147-A177-3AD203B41FA5}">
                      <a16:colId xmlns:a16="http://schemas.microsoft.com/office/drawing/2014/main" val="2723422979"/>
                    </a:ext>
                  </a:extLst>
                </a:gridCol>
                <a:gridCol w="1400175">
                  <a:extLst>
                    <a:ext uri="{9D8B030D-6E8A-4147-A177-3AD203B41FA5}">
                      <a16:colId xmlns:a16="http://schemas.microsoft.com/office/drawing/2014/main" val="224095903"/>
                    </a:ext>
                  </a:extLst>
                </a:gridCol>
              </a:tblGrid>
              <a:tr h="354976">
                <a:tc>
                  <a:txBody>
                    <a:bodyPr/>
                    <a:lstStyle/>
                    <a:p>
                      <a:pPr algn="ctr"/>
                      <a:r>
                        <a:rPr lang="en-GB" sz="1800" b="1" dirty="0"/>
                        <a:t>DATE</a:t>
                      </a:r>
                      <a:endParaRPr lang="fr-FR" sz="1800" b="1" dirty="0"/>
                    </a:p>
                  </a:txBody>
                  <a:tcPr/>
                </a:tc>
                <a:tc>
                  <a:txBody>
                    <a:bodyPr/>
                    <a:lstStyle/>
                    <a:p>
                      <a:pPr algn="ctr"/>
                      <a:r>
                        <a:rPr lang="en-GB" sz="1800" b="1" dirty="0"/>
                        <a:t>TASK</a:t>
                      </a:r>
                      <a:endParaRPr lang="fr-FR" sz="1800" b="1" dirty="0"/>
                    </a:p>
                  </a:txBody>
                  <a:tcPr/>
                </a:tc>
                <a:tc>
                  <a:txBody>
                    <a:bodyPr/>
                    <a:lstStyle/>
                    <a:p>
                      <a:pPr algn="ctr"/>
                      <a:r>
                        <a:rPr lang="en-GB" sz="1800" b="1" dirty="0"/>
                        <a:t>INSTRUCTIONS</a:t>
                      </a:r>
                      <a:endParaRPr lang="fr-FR" sz="1800" b="1" dirty="0"/>
                    </a:p>
                  </a:txBody>
                  <a:tcPr/>
                </a:tc>
                <a:tc>
                  <a:txBody>
                    <a:bodyPr/>
                    <a:lstStyle/>
                    <a:p>
                      <a:pPr algn="ctr"/>
                      <a:r>
                        <a:rPr lang="en-GB" sz="1800" b="1" dirty="0"/>
                        <a:t>INITIALS</a:t>
                      </a:r>
                      <a:endParaRPr lang="fr-FR" sz="1800" b="1" dirty="0"/>
                    </a:p>
                  </a:txBody>
                  <a:tcPr/>
                </a:tc>
                <a:extLst>
                  <a:ext uri="{0D108BD9-81ED-4DB2-BD59-A6C34878D82A}">
                    <a16:rowId xmlns:a16="http://schemas.microsoft.com/office/drawing/2014/main" val="2147875527"/>
                  </a:ext>
                </a:extLst>
              </a:tr>
              <a:tr h="347385">
                <a:tc>
                  <a:txBody>
                    <a:bodyPr/>
                    <a:lstStyle/>
                    <a:p>
                      <a:endParaRPr lang="fr-FR"/>
                    </a:p>
                  </a:txBody>
                  <a:tcPr/>
                </a:tc>
                <a:tc>
                  <a:txBody>
                    <a:bodyPr/>
                    <a:lstStyle/>
                    <a:p>
                      <a:endParaRPr lang="fr-FR"/>
                    </a:p>
                  </a:txBody>
                  <a:tcPr/>
                </a:tc>
                <a:tc>
                  <a:txBody>
                    <a:bodyPr/>
                    <a:lstStyle/>
                    <a:p>
                      <a:endParaRPr lang="fr-FR" dirty="0"/>
                    </a:p>
                  </a:txBody>
                  <a:tcPr/>
                </a:tc>
                <a:tc>
                  <a:txBody>
                    <a:bodyPr/>
                    <a:lstStyle/>
                    <a:p>
                      <a:endParaRPr lang="fr-FR"/>
                    </a:p>
                  </a:txBody>
                  <a:tcPr/>
                </a:tc>
                <a:extLst>
                  <a:ext uri="{0D108BD9-81ED-4DB2-BD59-A6C34878D82A}">
                    <a16:rowId xmlns:a16="http://schemas.microsoft.com/office/drawing/2014/main" val="64538932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61214183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3452434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62296663"/>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5849934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2861429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83848907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098157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42392582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614983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46251169"/>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88560324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191360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0197872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29705649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8022616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25355948"/>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89519179"/>
                  </a:ext>
                </a:extLst>
              </a:tr>
            </a:tbl>
          </a:graphicData>
        </a:graphic>
      </p:graphicFrame>
    </p:spTree>
    <p:extLst>
      <p:ext uri="{BB962C8B-B14F-4D97-AF65-F5344CB8AC3E}">
        <p14:creationId xmlns:p14="http://schemas.microsoft.com/office/powerpoint/2010/main" val="115213496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haut 4">
            <a:extLst>
              <a:ext uri="{FF2B5EF4-FFF2-40B4-BE49-F238E27FC236}">
                <a16:creationId xmlns:a16="http://schemas.microsoft.com/office/drawing/2014/main" id="{2D4131A5-A7F2-4AFB-99A1-A5E88DE2568B}"/>
              </a:ext>
            </a:extLst>
          </p:cNvPr>
          <p:cNvSpPr/>
          <p:nvPr/>
        </p:nvSpPr>
        <p:spPr>
          <a:xfrm>
            <a:off x="781050" y="666750"/>
            <a:ext cx="6191250" cy="1485900"/>
          </a:xfrm>
          <a:prstGeom prst="ellipseRibbon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2800" b="1" dirty="0"/>
              <a:t>KITCHEN CLEANING CHECKLIST</a:t>
            </a:r>
            <a:endParaRPr lang="fr-FR" sz="2800" b="1" dirty="0"/>
          </a:p>
        </p:txBody>
      </p:sp>
      <p:graphicFrame>
        <p:nvGraphicFramePr>
          <p:cNvPr id="6" name="Tableau 6">
            <a:extLst>
              <a:ext uri="{FF2B5EF4-FFF2-40B4-BE49-F238E27FC236}">
                <a16:creationId xmlns:a16="http://schemas.microsoft.com/office/drawing/2014/main" id="{ECFB67F9-899A-4DC3-8D63-AD88D0A4DD5C}"/>
              </a:ext>
            </a:extLst>
          </p:cNvPr>
          <p:cNvGraphicFramePr>
            <a:graphicFrameLocks noGrp="1"/>
          </p:cNvGraphicFramePr>
          <p:nvPr/>
        </p:nvGraphicFramePr>
        <p:xfrm>
          <a:off x="1085839" y="2353398"/>
          <a:ext cx="5600700" cy="6618690"/>
        </p:xfrm>
        <a:graphic>
          <a:graphicData uri="http://schemas.openxmlformats.org/drawingml/2006/table">
            <a:tbl>
              <a:tblPr firstRow="1" bandRow="1">
                <a:tableStyleId>{5940675A-B579-460E-94D1-54222C63F5DA}</a:tableStyleId>
              </a:tblPr>
              <a:tblGrid>
                <a:gridCol w="971561">
                  <a:extLst>
                    <a:ext uri="{9D8B030D-6E8A-4147-A177-3AD203B41FA5}">
                      <a16:colId xmlns:a16="http://schemas.microsoft.com/office/drawing/2014/main" val="1042596319"/>
                    </a:ext>
                  </a:extLst>
                </a:gridCol>
                <a:gridCol w="876300">
                  <a:extLst>
                    <a:ext uri="{9D8B030D-6E8A-4147-A177-3AD203B41FA5}">
                      <a16:colId xmlns:a16="http://schemas.microsoft.com/office/drawing/2014/main" val="517187822"/>
                    </a:ext>
                  </a:extLst>
                </a:gridCol>
                <a:gridCol w="2352664">
                  <a:extLst>
                    <a:ext uri="{9D8B030D-6E8A-4147-A177-3AD203B41FA5}">
                      <a16:colId xmlns:a16="http://schemas.microsoft.com/office/drawing/2014/main" val="2723422979"/>
                    </a:ext>
                  </a:extLst>
                </a:gridCol>
                <a:gridCol w="1400175">
                  <a:extLst>
                    <a:ext uri="{9D8B030D-6E8A-4147-A177-3AD203B41FA5}">
                      <a16:colId xmlns:a16="http://schemas.microsoft.com/office/drawing/2014/main" val="224095903"/>
                    </a:ext>
                  </a:extLst>
                </a:gridCol>
              </a:tblGrid>
              <a:tr h="354976">
                <a:tc>
                  <a:txBody>
                    <a:bodyPr/>
                    <a:lstStyle/>
                    <a:p>
                      <a:pPr algn="ctr"/>
                      <a:r>
                        <a:rPr lang="en-GB" sz="1800" b="1" dirty="0"/>
                        <a:t>DATE</a:t>
                      </a:r>
                      <a:endParaRPr lang="fr-FR" sz="1800" b="1" dirty="0"/>
                    </a:p>
                  </a:txBody>
                  <a:tcPr/>
                </a:tc>
                <a:tc>
                  <a:txBody>
                    <a:bodyPr/>
                    <a:lstStyle/>
                    <a:p>
                      <a:pPr algn="ctr"/>
                      <a:r>
                        <a:rPr lang="en-GB" sz="1800" b="1" dirty="0"/>
                        <a:t>TASK</a:t>
                      </a:r>
                      <a:endParaRPr lang="fr-FR" sz="1800" b="1" dirty="0"/>
                    </a:p>
                  </a:txBody>
                  <a:tcPr/>
                </a:tc>
                <a:tc>
                  <a:txBody>
                    <a:bodyPr/>
                    <a:lstStyle/>
                    <a:p>
                      <a:pPr algn="ctr"/>
                      <a:r>
                        <a:rPr lang="en-GB" sz="1800" b="1" dirty="0"/>
                        <a:t>INSTRUCTIONS</a:t>
                      </a:r>
                      <a:endParaRPr lang="fr-FR" sz="1800" b="1" dirty="0"/>
                    </a:p>
                  </a:txBody>
                  <a:tcPr/>
                </a:tc>
                <a:tc>
                  <a:txBody>
                    <a:bodyPr/>
                    <a:lstStyle/>
                    <a:p>
                      <a:pPr algn="ctr"/>
                      <a:r>
                        <a:rPr lang="en-GB" sz="1800" b="1" dirty="0"/>
                        <a:t>INITIALS</a:t>
                      </a:r>
                      <a:endParaRPr lang="fr-FR" sz="1800" b="1" dirty="0"/>
                    </a:p>
                  </a:txBody>
                  <a:tcPr/>
                </a:tc>
                <a:extLst>
                  <a:ext uri="{0D108BD9-81ED-4DB2-BD59-A6C34878D82A}">
                    <a16:rowId xmlns:a16="http://schemas.microsoft.com/office/drawing/2014/main" val="2147875527"/>
                  </a:ext>
                </a:extLst>
              </a:tr>
              <a:tr h="347385">
                <a:tc>
                  <a:txBody>
                    <a:bodyPr/>
                    <a:lstStyle/>
                    <a:p>
                      <a:endParaRPr lang="fr-FR"/>
                    </a:p>
                  </a:txBody>
                  <a:tcPr/>
                </a:tc>
                <a:tc>
                  <a:txBody>
                    <a:bodyPr/>
                    <a:lstStyle/>
                    <a:p>
                      <a:endParaRPr lang="fr-FR"/>
                    </a:p>
                  </a:txBody>
                  <a:tcPr/>
                </a:tc>
                <a:tc>
                  <a:txBody>
                    <a:bodyPr/>
                    <a:lstStyle/>
                    <a:p>
                      <a:endParaRPr lang="fr-FR" dirty="0"/>
                    </a:p>
                  </a:txBody>
                  <a:tcPr/>
                </a:tc>
                <a:tc>
                  <a:txBody>
                    <a:bodyPr/>
                    <a:lstStyle/>
                    <a:p>
                      <a:endParaRPr lang="fr-FR"/>
                    </a:p>
                  </a:txBody>
                  <a:tcPr/>
                </a:tc>
                <a:extLst>
                  <a:ext uri="{0D108BD9-81ED-4DB2-BD59-A6C34878D82A}">
                    <a16:rowId xmlns:a16="http://schemas.microsoft.com/office/drawing/2014/main" val="64538932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61214183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3452434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62296663"/>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5849934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2861429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83848907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098157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42392582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614983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46251169"/>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88560324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191360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0197872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29705649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8022616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25355948"/>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89519179"/>
                  </a:ext>
                </a:extLst>
              </a:tr>
            </a:tbl>
          </a:graphicData>
        </a:graphic>
      </p:graphicFrame>
    </p:spTree>
    <p:extLst>
      <p:ext uri="{BB962C8B-B14F-4D97-AF65-F5344CB8AC3E}">
        <p14:creationId xmlns:p14="http://schemas.microsoft.com/office/powerpoint/2010/main" val="234092044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haut 4">
            <a:extLst>
              <a:ext uri="{FF2B5EF4-FFF2-40B4-BE49-F238E27FC236}">
                <a16:creationId xmlns:a16="http://schemas.microsoft.com/office/drawing/2014/main" id="{2D4131A5-A7F2-4AFB-99A1-A5E88DE2568B}"/>
              </a:ext>
            </a:extLst>
          </p:cNvPr>
          <p:cNvSpPr/>
          <p:nvPr/>
        </p:nvSpPr>
        <p:spPr>
          <a:xfrm>
            <a:off x="781050" y="666750"/>
            <a:ext cx="6191250" cy="1485900"/>
          </a:xfrm>
          <a:prstGeom prst="ellipseRibbon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2800" b="1" dirty="0"/>
              <a:t>KITCHEN CLEANING CHECKLIST</a:t>
            </a:r>
            <a:endParaRPr lang="fr-FR" sz="2800" b="1" dirty="0"/>
          </a:p>
        </p:txBody>
      </p:sp>
      <p:graphicFrame>
        <p:nvGraphicFramePr>
          <p:cNvPr id="6" name="Tableau 6">
            <a:extLst>
              <a:ext uri="{FF2B5EF4-FFF2-40B4-BE49-F238E27FC236}">
                <a16:creationId xmlns:a16="http://schemas.microsoft.com/office/drawing/2014/main" id="{ECFB67F9-899A-4DC3-8D63-AD88D0A4DD5C}"/>
              </a:ext>
            </a:extLst>
          </p:cNvPr>
          <p:cNvGraphicFramePr>
            <a:graphicFrameLocks noGrp="1"/>
          </p:cNvGraphicFramePr>
          <p:nvPr/>
        </p:nvGraphicFramePr>
        <p:xfrm>
          <a:off x="1085839" y="2353398"/>
          <a:ext cx="5600700" cy="6618690"/>
        </p:xfrm>
        <a:graphic>
          <a:graphicData uri="http://schemas.openxmlformats.org/drawingml/2006/table">
            <a:tbl>
              <a:tblPr firstRow="1" bandRow="1">
                <a:tableStyleId>{5940675A-B579-460E-94D1-54222C63F5DA}</a:tableStyleId>
              </a:tblPr>
              <a:tblGrid>
                <a:gridCol w="971561">
                  <a:extLst>
                    <a:ext uri="{9D8B030D-6E8A-4147-A177-3AD203B41FA5}">
                      <a16:colId xmlns:a16="http://schemas.microsoft.com/office/drawing/2014/main" val="1042596319"/>
                    </a:ext>
                  </a:extLst>
                </a:gridCol>
                <a:gridCol w="876300">
                  <a:extLst>
                    <a:ext uri="{9D8B030D-6E8A-4147-A177-3AD203B41FA5}">
                      <a16:colId xmlns:a16="http://schemas.microsoft.com/office/drawing/2014/main" val="517187822"/>
                    </a:ext>
                  </a:extLst>
                </a:gridCol>
                <a:gridCol w="2352664">
                  <a:extLst>
                    <a:ext uri="{9D8B030D-6E8A-4147-A177-3AD203B41FA5}">
                      <a16:colId xmlns:a16="http://schemas.microsoft.com/office/drawing/2014/main" val="2723422979"/>
                    </a:ext>
                  </a:extLst>
                </a:gridCol>
                <a:gridCol w="1400175">
                  <a:extLst>
                    <a:ext uri="{9D8B030D-6E8A-4147-A177-3AD203B41FA5}">
                      <a16:colId xmlns:a16="http://schemas.microsoft.com/office/drawing/2014/main" val="224095903"/>
                    </a:ext>
                  </a:extLst>
                </a:gridCol>
              </a:tblGrid>
              <a:tr h="354976">
                <a:tc>
                  <a:txBody>
                    <a:bodyPr/>
                    <a:lstStyle/>
                    <a:p>
                      <a:pPr algn="ctr"/>
                      <a:r>
                        <a:rPr lang="en-GB" sz="1800" b="1" dirty="0"/>
                        <a:t>DATE</a:t>
                      </a:r>
                      <a:endParaRPr lang="fr-FR" sz="1800" b="1" dirty="0"/>
                    </a:p>
                  </a:txBody>
                  <a:tcPr/>
                </a:tc>
                <a:tc>
                  <a:txBody>
                    <a:bodyPr/>
                    <a:lstStyle/>
                    <a:p>
                      <a:pPr algn="ctr"/>
                      <a:r>
                        <a:rPr lang="en-GB" sz="1800" b="1" dirty="0"/>
                        <a:t>TASK</a:t>
                      </a:r>
                      <a:endParaRPr lang="fr-FR" sz="1800" b="1" dirty="0"/>
                    </a:p>
                  </a:txBody>
                  <a:tcPr/>
                </a:tc>
                <a:tc>
                  <a:txBody>
                    <a:bodyPr/>
                    <a:lstStyle/>
                    <a:p>
                      <a:pPr algn="ctr"/>
                      <a:r>
                        <a:rPr lang="en-GB" sz="1800" b="1" dirty="0"/>
                        <a:t>INSTRUCTIONS</a:t>
                      </a:r>
                      <a:endParaRPr lang="fr-FR" sz="1800" b="1" dirty="0"/>
                    </a:p>
                  </a:txBody>
                  <a:tcPr/>
                </a:tc>
                <a:tc>
                  <a:txBody>
                    <a:bodyPr/>
                    <a:lstStyle/>
                    <a:p>
                      <a:pPr algn="ctr"/>
                      <a:r>
                        <a:rPr lang="en-GB" sz="1800" b="1" dirty="0"/>
                        <a:t>INITIALS</a:t>
                      </a:r>
                      <a:endParaRPr lang="fr-FR" sz="1800" b="1" dirty="0"/>
                    </a:p>
                  </a:txBody>
                  <a:tcPr/>
                </a:tc>
                <a:extLst>
                  <a:ext uri="{0D108BD9-81ED-4DB2-BD59-A6C34878D82A}">
                    <a16:rowId xmlns:a16="http://schemas.microsoft.com/office/drawing/2014/main" val="2147875527"/>
                  </a:ext>
                </a:extLst>
              </a:tr>
              <a:tr h="347385">
                <a:tc>
                  <a:txBody>
                    <a:bodyPr/>
                    <a:lstStyle/>
                    <a:p>
                      <a:endParaRPr lang="fr-FR"/>
                    </a:p>
                  </a:txBody>
                  <a:tcPr/>
                </a:tc>
                <a:tc>
                  <a:txBody>
                    <a:bodyPr/>
                    <a:lstStyle/>
                    <a:p>
                      <a:endParaRPr lang="fr-FR"/>
                    </a:p>
                  </a:txBody>
                  <a:tcPr/>
                </a:tc>
                <a:tc>
                  <a:txBody>
                    <a:bodyPr/>
                    <a:lstStyle/>
                    <a:p>
                      <a:endParaRPr lang="fr-FR" dirty="0"/>
                    </a:p>
                  </a:txBody>
                  <a:tcPr/>
                </a:tc>
                <a:tc>
                  <a:txBody>
                    <a:bodyPr/>
                    <a:lstStyle/>
                    <a:p>
                      <a:endParaRPr lang="fr-FR"/>
                    </a:p>
                  </a:txBody>
                  <a:tcPr/>
                </a:tc>
                <a:extLst>
                  <a:ext uri="{0D108BD9-81ED-4DB2-BD59-A6C34878D82A}">
                    <a16:rowId xmlns:a16="http://schemas.microsoft.com/office/drawing/2014/main" val="64538932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61214183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3452434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62296663"/>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5849934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2861429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83848907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098157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42392582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614983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46251169"/>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88560324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191360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0197872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29705649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8022616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25355948"/>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89519179"/>
                  </a:ext>
                </a:extLst>
              </a:tr>
            </a:tbl>
          </a:graphicData>
        </a:graphic>
      </p:graphicFrame>
    </p:spTree>
    <p:extLst>
      <p:ext uri="{BB962C8B-B14F-4D97-AF65-F5344CB8AC3E}">
        <p14:creationId xmlns:p14="http://schemas.microsoft.com/office/powerpoint/2010/main" val="272617243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haut 4">
            <a:extLst>
              <a:ext uri="{FF2B5EF4-FFF2-40B4-BE49-F238E27FC236}">
                <a16:creationId xmlns:a16="http://schemas.microsoft.com/office/drawing/2014/main" id="{2D4131A5-A7F2-4AFB-99A1-A5E88DE2568B}"/>
              </a:ext>
            </a:extLst>
          </p:cNvPr>
          <p:cNvSpPr/>
          <p:nvPr/>
        </p:nvSpPr>
        <p:spPr>
          <a:xfrm>
            <a:off x="781050" y="666750"/>
            <a:ext cx="6191250" cy="1485900"/>
          </a:xfrm>
          <a:prstGeom prst="ellipseRibbon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2800" b="1" dirty="0"/>
              <a:t>KITCHEN CLEANING CHECKLIST</a:t>
            </a:r>
            <a:endParaRPr lang="fr-FR" sz="2800" b="1" dirty="0"/>
          </a:p>
        </p:txBody>
      </p:sp>
      <p:graphicFrame>
        <p:nvGraphicFramePr>
          <p:cNvPr id="6" name="Tableau 6">
            <a:extLst>
              <a:ext uri="{FF2B5EF4-FFF2-40B4-BE49-F238E27FC236}">
                <a16:creationId xmlns:a16="http://schemas.microsoft.com/office/drawing/2014/main" id="{ECFB67F9-899A-4DC3-8D63-AD88D0A4DD5C}"/>
              </a:ext>
            </a:extLst>
          </p:cNvPr>
          <p:cNvGraphicFramePr>
            <a:graphicFrameLocks noGrp="1"/>
          </p:cNvGraphicFramePr>
          <p:nvPr/>
        </p:nvGraphicFramePr>
        <p:xfrm>
          <a:off x="1085839" y="2353398"/>
          <a:ext cx="5600700" cy="6618690"/>
        </p:xfrm>
        <a:graphic>
          <a:graphicData uri="http://schemas.openxmlformats.org/drawingml/2006/table">
            <a:tbl>
              <a:tblPr firstRow="1" bandRow="1">
                <a:tableStyleId>{5940675A-B579-460E-94D1-54222C63F5DA}</a:tableStyleId>
              </a:tblPr>
              <a:tblGrid>
                <a:gridCol w="971561">
                  <a:extLst>
                    <a:ext uri="{9D8B030D-6E8A-4147-A177-3AD203B41FA5}">
                      <a16:colId xmlns:a16="http://schemas.microsoft.com/office/drawing/2014/main" val="1042596319"/>
                    </a:ext>
                  </a:extLst>
                </a:gridCol>
                <a:gridCol w="876300">
                  <a:extLst>
                    <a:ext uri="{9D8B030D-6E8A-4147-A177-3AD203B41FA5}">
                      <a16:colId xmlns:a16="http://schemas.microsoft.com/office/drawing/2014/main" val="517187822"/>
                    </a:ext>
                  </a:extLst>
                </a:gridCol>
                <a:gridCol w="2352664">
                  <a:extLst>
                    <a:ext uri="{9D8B030D-6E8A-4147-A177-3AD203B41FA5}">
                      <a16:colId xmlns:a16="http://schemas.microsoft.com/office/drawing/2014/main" val="2723422979"/>
                    </a:ext>
                  </a:extLst>
                </a:gridCol>
                <a:gridCol w="1400175">
                  <a:extLst>
                    <a:ext uri="{9D8B030D-6E8A-4147-A177-3AD203B41FA5}">
                      <a16:colId xmlns:a16="http://schemas.microsoft.com/office/drawing/2014/main" val="224095903"/>
                    </a:ext>
                  </a:extLst>
                </a:gridCol>
              </a:tblGrid>
              <a:tr h="354976">
                <a:tc>
                  <a:txBody>
                    <a:bodyPr/>
                    <a:lstStyle/>
                    <a:p>
                      <a:pPr algn="ctr"/>
                      <a:r>
                        <a:rPr lang="en-GB" sz="1800" b="1" dirty="0"/>
                        <a:t>DATE</a:t>
                      </a:r>
                      <a:endParaRPr lang="fr-FR" sz="1800" b="1" dirty="0"/>
                    </a:p>
                  </a:txBody>
                  <a:tcPr/>
                </a:tc>
                <a:tc>
                  <a:txBody>
                    <a:bodyPr/>
                    <a:lstStyle/>
                    <a:p>
                      <a:pPr algn="ctr"/>
                      <a:r>
                        <a:rPr lang="en-GB" sz="1800" b="1" dirty="0"/>
                        <a:t>TASK</a:t>
                      </a:r>
                      <a:endParaRPr lang="fr-FR" sz="1800" b="1" dirty="0"/>
                    </a:p>
                  </a:txBody>
                  <a:tcPr/>
                </a:tc>
                <a:tc>
                  <a:txBody>
                    <a:bodyPr/>
                    <a:lstStyle/>
                    <a:p>
                      <a:pPr algn="ctr"/>
                      <a:r>
                        <a:rPr lang="en-GB" sz="1800" b="1" dirty="0"/>
                        <a:t>INSTRUCTIONS</a:t>
                      </a:r>
                      <a:endParaRPr lang="fr-FR" sz="1800" b="1" dirty="0"/>
                    </a:p>
                  </a:txBody>
                  <a:tcPr/>
                </a:tc>
                <a:tc>
                  <a:txBody>
                    <a:bodyPr/>
                    <a:lstStyle/>
                    <a:p>
                      <a:pPr algn="ctr"/>
                      <a:r>
                        <a:rPr lang="en-GB" sz="1800" b="1" dirty="0"/>
                        <a:t>INITIALS</a:t>
                      </a:r>
                      <a:endParaRPr lang="fr-FR" sz="1800" b="1" dirty="0"/>
                    </a:p>
                  </a:txBody>
                  <a:tcPr/>
                </a:tc>
                <a:extLst>
                  <a:ext uri="{0D108BD9-81ED-4DB2-BD59-A6C34878D82A}">
                    <a16:rowId xmlns:a16="http://schemas.microsoft.com/office/drawing/2014/main" val="2147875527"/>
                  </a:ext>
                </a:extLst>
              </a:tr>
              <a:tr h="347385">
                <a:tc>
                  <a:txBody>
                    <a:bodyPr/>
                    <a:lstStyle/>
                    <a:p>
                      <a:endParaRPr lang="fr-FR"/>
                    </a:p>
                  </a:txBody>
                  <a:tcPr/>
                </a:tc>
                <a:tc>
                  <a:txBody>
                    <a:bodyPr/>
                    <a:lstStyle/>
                    <a:p>
                      <a:endParaRPr lang="fr-FR"/>
                    </a:p>
                  </a:txBody>
                  <a:tcPr/>
                </a:tc>
                <a:tc>
                  <a:txBody>
                    <a:bodyPr/>
                    <a:lstStyle/>
                    <a:p>
                      <a:endParaRPr lang="fr-FR" dirty="0"/>
                    </a:p>
                  </a:txBody>
                  <a:tcPr/>
                </a:tc>
                <a:tc>
                  <a:txBody>
                    <a:bodyPr/>
                    <a:lstStyle/>
                    <a:p>
                      <a:endParaRPr lang="fr-FR"/>
                    </a:p>
                  </a:txBody>
                  <a:tcPr/>
                </a:tc>
                <a:extLst>
                  <a:ext uri="{0D108BD9-81ED-4DB2-BD59-A6C34878D82A}">
                    <a16:rowId xmlns:a16="http://schemas.microsoft.com/office/drawing/2014/main" val="64538932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61214183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3452434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62296663"/>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5849934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2861429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83848907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098157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42392582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614983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46251169"/>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88560324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191360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0197872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29705649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8022616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25355948"/>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89519179"/>
                  </a:ext>
                </a:extLst>
              </a:tr>
            </a:tbl>
          </a:graphicData>
        </a:graphic>
      </p:graphicFrame>
    </p:spTree>
    <p:extLst>
      <p:ext uri="{BB962C8B-B14F-4D97-AF65-F5344CB8AC3E}">
        <p14:creationId xmlns:p14="http://schemas.microsoft.com/office/powerpoint/2010/main" val="197238250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haut 4">
            <a:extLst>
              <a:ext uri="{FF2B5EF4-FFF2-40B4-BE49-F238E27FC236}">
                <a16:creationId xmlns:a16="http://schemas.microsoft.com/office/drawing/2014/main" id="{2D4131A5-A7F2-4AFB-99A1-A5E88DE2568B}"/>
              </a:ext>
            </a:extLst>
          </p:cNvPr>
          <p:cNvSpPr/>
          <p:nvPr/>
        </p:nvSpPr>
        <p:spPr>
          <a:xfrm>
            <a:off x="781050" y="666750"/>
            <a:ext cx="6191250" cy="1485900"/>
          </a:xfrm>
          <a:prstGeom prst="ellipseRibbon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2800" b="1" dirty="0"/>
              <a:t>KITCHEN CLEANING CHECKLIST</a:t>
            </a:r>
            <a:endParaRPr lang="fr-FR" sz="2800" b="1" dirty="0"/>
          </a:p>
        </p:txBody>
      </p:sp>
      <p:graphicFrame>
        <p:nvGraphicFramePr>
          <p:cNvPr id="6" name="Tableau 6">
            <a:extLst>
              <a:ext uri="{FF2B5EF4-FFF2-40B4-BE49-F238E27FC236}">
                <a16:creationId xmlns:a16="http://schemas.microsoft.com/office/drawing/2014/main" id="{ECFB67F9-899A-4DC3-8D63-AD88D0A4DD5C}"/>
              </a:ext>
            </a:extLst>
          </p:cNvPr>
          <p:cNvGraphicFramePr>
            <a:graphicFrameLocks noGrp="1"/>
          </p:cNvGraphicFramePr>
          <p:nvPr/>
        </p:nvGraphicFramePr>
        <p:xfrm>
          <a:off x="1085839" y="2353398"/>
          <a:ext cx="5600700" cy="6618690"/>
        </p:xfrm>
        <a:graphic>
          <a:graphicData uri="http://schemas.openxmlformats.org/drawingml/2006/table">
            <a:tbl>
              <a:tblPr firstRow="1" bandRow="1">
                <a:tableStyleId>{5940675A-B579-460E-94D1-54222C63F5DA}</a:tableStyleId>
              </a:tblPr>
              <a:tblGrid>
                <a:gridCol w="971561">
                  <a:extLst>
                    <a:ext uri="{9D8B030D-6E8A-4147-A177-3AD203B41FA5}">
                      <a16:colId xmlns:a16="http://schemas.microsoft.com/office/drawing/2014/main" val="1042596319"/>
                    </a:ext>
                  </a:extLst>
                </a:gridCol>
                <a:gridCol w="876300">
                  <a:extLst>
                    <a:ext uri="{9D8B030D-6E8A-4147-A177-3AD203B41FA5}">
                      <a16:colId xmlns:a16="http://schemas.microsoft.com/office/drawing/2014/main" val="517187822"/>
                    </a:ext>
                  </a:extLst>
                </a:gridCol>
                <a:gridCol w="2352664">
                  <a:extLst>
                    <a:ext uri="{9D8B030D-6E8A-4147-A177-3AD203B41FA5}">
                      <a16:colId xmlns:a16="http://schemas.microsoft.com/office/drawing/2014/main" val="2723422979"/>
                    </a:ext>
                  </a:extLst>
                </a:gridCol>
                <a:gridCol w="1400175">
                  <a:extLst>
                    <a:ext uri="{9D8B030D-6E8A-4147-A177-3AD203B41FA5}">
                      <a16:colId xmlns:a16="http://schemas.microsoft.com/office/drawing/2014/main" val="224095903"/>
                    </a:ext>
                  </a:extLst>
                </a:gridCol>
              </a:tblGrid>
              <a:tr h="354976">
                <a:tc>
                  <a:txBody>
                    <a:bodyPr/>
                    <a:lstStyle/>
                    <a:p>
                      <a:pPr algn="ctr"/>
                      <a:r>
                        <a:rPr lang="en-GB" sz="1800" b="1" dirty="0"/>
                        <a:t>DATE</a:t>
                      </a:r>
                      <a:endParaRPr lang="fr-FR" sz="1800" b="1" dirty="0"/>
                    </a:p>
                  </a:txBody>
                  <a:tcPr/>
                </a:tc>
                <a:tc>
                  <a:txBody>
                    <a:bodyPr/>
                    <a:lstStyle/>
                    <a:p>
                      <a:pPr algn="ctr"/>
                      <a:r>
                        <a:rPr lang="en-GB" sz="1800" b="1" dirty="0"/>
                        <a:t>TASK</a:t>
                      </a:r>
                      <a:endParaRPr lang="fr-FR" sz="1800" b="1" dirty="0"/>
                    </a:p>
                  </a:txBody>
                  <a:tcPr/>
                </a:tc>
                <a:tc>
                  <a:txBody>
                    <a:bodyPr/>
                    <a:lstStyle/>
                    <a:p>
                      <a:pPr algn="ctr"/>
                      <a:r>
                        <a:rPr lang="en-GB" sz="1800" b="1" dirty="0"/>
                        <a:t>INSTRUCTIONS</a:t>
                      </a:r>
                      <a:endParaRPr lang="fr-FR" sz="1800" b="1" dirty="0"/>
                    </a:p>
                  </a:txBody>
                  <a:tcPr/>
                </a:tc>
                <a:tc>
                  <a:txBody>
                    <a:bodyPr/>
                    <a:lstStyle/>
                    <a:p>
                      <a:pPr algn="ctr"/>
                      <a:r>
                        <a:rPr lang="en-GB" sz="1800" b="1" dirty="0"/>
                        <a:t>INITIALS</a:t>
                      </a:r>
                      <a:endParaRPr lang="fr-FR" sz="1800" b="1" dirty="0"/>
                    </a:p>
                  </a:txBody>
                  <a:tcPr/>
                </a:tc>
                <a:extLst>
                  <a:ext uri="{0D108BD9-81ED-4DB2-BD59-A6C34878D82A}">
                    <a16:rowId xmlns:a16="http://schemas.microsoft.com/office/drawing/2014/main" val="2147875527"/>
                  </a:ext>
                </a:extLst>
              </a:tr>
              <a:tr h="347385">
                <a:tc>
                  <a:txBody>
                    <a:bodyPr/>
                    <a:lstStyle/>
                    <a:p>
                      <a:endParaRPr lang="fr-FR"/>
                    </a:p>
                  </a:txBody>
                  <a:tcPr/>
                </a:tc>
                <a:tc>
                  <a:txBody>
                    <a:bodyPr/>
                    <a:lstStyle/>
                    <a:p>
                      <a:endParaRPr lang="fr-FR"/>
                    </a:p>
                  </a:txBody>
                  <a:tcPr/>
                </a:tc>
                <a:tc>
                  <a:txBody>
                    <a:bodyPr/>
                    <a:lstStyle/>
                    <a:p>
                      <a:endParaRPr lang="fr-FR" dirty="0"/>
                    </a:p>
                  </a:txBody>
                  <a:tcPr/>
                </a:tc>
                <a:tc>
                  <a:txBody>
                    <a:bodyPr/>
                    <a:lstStyle/>
                    <a:p>
                      <a:endParaRPr lang="fr-FR"/>
                    </a:p>
                  </a:txBody>
                  <a:tcPr/>
                </a:tc>
                <a:extLst>
                  <a:ext uri="{0D108BD9-81ED-4DB2-BD59-A6C34878D82A}">
                    <a16:rowId xmlns:a16="http://schemas.microsoft.com/office/drawing/2014/main" val="64538932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61214183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3452434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62296663"/>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5849934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2861429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83848907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098157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42392582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614983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46251169"/>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88560324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191360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0197872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29705649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8022616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25355948"/>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89519179"/>
                  </a:ext>
                </a:extLst>
              </a:tr>
            </a:tbl>
          </a:graphicData>
        </a:graphic>
      </p:graphicFrame>
    </p:spTree>
    <p:extLst>
      <p:ext uri="{BB962C8B-B14F-4D97-AF65-F5344CB8AC3E}">
        <p14:creationId xmlns:p14="http://schemas.microsoft.com/office/powerpoint/2010/main" val="42263113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bas 4">
            <a:extLst>
              <a:ext uri="{FF2B5EF4-FFF2-40B4-BE49-F238E27FC236}">
                <a16:creationId xmlns:a16="http://schemas.microsoft.com/office/drawing/2014/main" id="{41995257-2040-428B-9AD4-2ABA4793B02C}"/>
              </a:ext>
            </a:extLst>
          </p:cNvPr>
          <p:cNvSpPr/>
          <p:nvPr/>
        </p:nvSpPr>
        <p:spPr>
          <a:xfrm>
            <a:off x="800089" y="685800"/>
            <a:ext cx="6172200" cy="1276350"/>
          </a:xfrm>
          <a:prstGeom prst="ellipse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3200" b="1" dirty="0"/>
              <a:t>TEMPERATURE LOG</a:t>
            </a:r>
            <a:endParaRPr lang="fr-FR" sz="3200" b="1" dirty="0"/>
          </a:p>
        </p:txBody>
      </p:sp>
      <p:sp>
        <p:nvSpPr>
          <p:cNvPr id="6" name="Rectangle 5">
            <a:extLst>
              <a:ext uri="{FF2B5EF4-FFF2-40B4-BE49-F238E27FC236}">
                <a16:creationId xmlns:a16="http://schemas.microsoft.com/office/drawing/2014/main" id="{D7E219EF-7E72-457C-84BB-6BDF70A4597B}"/>
              </a:ext>
            </a:extLst>
          </p:cNvPr>
          <p:cNvSpPr>
            <a:spLocks noChangeAspect="1"/>
          </p:cNvSpPr>
          <p:nvPr/>
        </p:nvSpPr>
        <p:spPr>
          <a:xfrm>
            <a:off x="866768" y="1962150"/>
            <a:ext cx="6012000" cy="495300"/>
          </a:xfrm>
          <a:prstGeom prst="rect">
            <a:avLst/>
          </a:prstGeom>
          <a:noFill/>
          <a:ln>
            <a:noFill/>
          </a:ln>
          <a:effectLst>
            <a:glow rad="101600">
              <a:schemeClr val="accent3">
                <a:satMod val="175000"/>
                <a:alpha val="1000"/>
              </a:schemeClr>
            </a:glow>
            <a:reflection blurRad="1117600" stA="29000" endPos="2000" dist="850900" dir="5400000" sy="-100000" algn="bl" rotWithShape="0"/>
            <a:softEdge rad="482600"/>
          </a:effectLst>
          <a:scene3d>
            <a:camera prst="perspectiveFront"/>
            <a:lightRig rig="threePt" dir="t"/>
          </a:scene3d>
          <a:sp3d z="69850"/>
        </p:spPr>
        <p:style>
          <a:lnRef idx="0">
            <a:scrgbClr r="0" g="0" b="0"/>
          </a:lnRef>
          <a:fillRef idx="0">
            <a:scrgbClr r="0" g="0" b="0"/>
          </a:fillRef>
          <a:effectRef idx="0">
            <a:scrgbClr r="0" g="0" b="0"/>
          </a:effectRef>
          <a:fontRef idx="minor">
            <a:schemeClr val="dk1"/>
          </a:fontRef>
        </p:style>
        <p:txBody>
          <a:bodyPr rtlCol="0" anchor="ctr"/>
          <a:lstStyle/>
          <a:p>
            <a:pPr algn="ctr"/>
            <a:r>
              <a:rPr lang="en-GB" b="1" dirty="0"/>
              <a:t>LOCATION / CONTENT / EQUIPMENT / TEMPER RANGE</a:t>
            </a:r>
            <a:endParaRPr lang="fr-FR" b="1" dirty="0"/>
          </a:p>
        </p:txBody>
      </p:sp>
      <p:graphicFrame>
        <p:nvGraphicFramePr>
          <p:cNvPr id="7" name="Tableau 7">
            <a:extLst>
              <a:ext uri="{FF2B5EF4-FFF2-40B4-BE49-F238E27FC236}">
                <a16:creationId xmlns:a16="http://schemas.microsoft.com/office/drawing/2014/main" id="{91090316-93F4-452B-BEAE-47AED3743C99}"/>
              </a:ext>
            </a:extLst>
          </p:cNvPr>
          <p:cNvGraphicFramePr>
            <a:graphicFrameLocks noGrp="1"/>
          </p:cNvGraphicFramePr>
          <p:nvPr/>
        </p:nvGraphicFramePr>
        <p:xfrm>
          <a:off x="1028700" y="2400300"/>
          <a:ext cx="5676900" cy="6477000"/>
        </p:xfrm>
        <a:graphic>
          <a:graphicData uri="http://schemas.openxmlformats.org/drawingml/2006/table">
            <a:tbl>
              <a:tblPr firstRow="1" bandRow="1">
                <a:tableStyleId>{5940675A-B579-460E-94D1-54222C63F5DA}</a:tableStyleId>
              </a:tblPr>
              <a:tblGrid>
                <a:gridCol w="838200">
                  <a:extLst>
                    <a:ext uri="{9D8B030D-6E8A-4147-A177-3AD203B41FA5}">
                      <a16:colId xmlns:a16="http://schemas.microsoft.com/office/drawing/2014/main" val="2269700023"/>
                    </a:ext>
                  </a:extLst>
                </a:gridCol>
                <a:gridCol w="838200">
                  <a:extLst>
                    <a:ext uri="{9D8B030D-6E8A-4147-A177-3AD203B41FA5}">
                      <a16:colId xmlns:a16="http://schemas.microsoft.com/office/drawing/2014/main" val="2600881355"/>
                    </a:ext>
                  </a:extLst>
                </a:gridCol>
                <a:gridCol w="1009650">
                  <a:extLst>
                    <a:ext uri="{9D8B030D-6E8A-4147-A177-3AD203B41FA5}">
                      <a16:colId xmlns:a16="http://schemas.microsoft.com/office/drawing/2014/main" val="3000739138"/>
                    </a:ext>
                  </a:extLst>
                </a:gridCol>
                <a:gridCol w="1855470">
                  <a:extLst>
                    <a:ext uri="{9D8B030D-6E8A-4147-A177-3AD203B41FA5}">
                      <a16:colId xmlns:a16="http://schemas.microsoft.com/office/drawing/2014/main" val="3563417067"/>
                    </a:ext>
                  </a:extLst>
                </a:gridCol>
                <a:gridCol w="1135380">
                  <a:extLst>
                    <a:ext uri="{9D8B030D-6E8A-4147-A177-3AD203B41FA5}">
                      <a16:colId xmlns:a16="http://schemas.microsoft.com/office/drawing/2014/main" val="3731477815"/>
                    </a:ext>
                  </a:extLst>
                </a:gridCol>
              </a:tblGrid>
              <a:tr h="431800">
                <a:tc>
                  <a:txBody>
                    <a:bodyPr/>
                    <a:lstStyle/>
                    <a:p>
                      <a:pPr algn="ctr"/>
                      <a:r>
                        <a:rPr lang="en-GB" sz="1400" b="1" dirty="0"/>
                        <a:t>DATE</a:t>
                      </a:r>
                      <a:endParaRPr lang="fr-FR" sz="1400" b="1" dirty="0"/>
                    </a:p>
                  </a:txBody>
                  <a:tcPr/>
                </a:tc>
                <a:tc>
                  <a:txBody>
                    <a:bodyPr/>
                    <a:lstStyle/>
                    <a:p>
                      <a:pPr algn="ctr"/>
                      <a:r>
                        <a:rPr lang="en-GB" sz="1400" b="1" dirty="0"/>
                        <a:t>TIME</a:t>
                      </a:r>
                      <a:endParaRPr lang="fr-FR" sz="1400" b="1" dirty="0"/>
                    </a:p>
                  </a:txBody>
                  <a:tcPr/>
                </a:tc>
                <a:tc>
                  <a:txBody>
                    <a:bodyPr/>
                    <a:lstStyle/>
                    <a:p>
                      <a:pPr algn="ctr"/>
                      <a:r>
                        <a:rPr lang="en-GB" sz="1400" b="1" dirty="0"/>
                        <a:t>TEMP</a:t>
                      </a:r>
                      <a:endParaRPr lang="fr-FR" sz="1400" b="1" dirty="0"/>
                    </a:p>
                  </a:txBody>
                  <a:tcPr/>
                </a:tc>
                <a:tc>
                  <a:txBody>
                    <a:bodyPr/>
                    <a:lstStyle/>
                    <a:p>
                      <a:pPr algn="ctr"/>
                      <a:r>
                        <a:rPr lang="en-GB" sz="1400" b="1" dirty="0"/>
                        <a:t>NOTES</a:t>
                      </a:r>
                      <a:endParaRPr lang="fr-FR" sz="1400" b="1" dirty="0"/>
                    </a:p>
                  </a:txBody>
                  <a:tcPr/>
                </a:tc>
                <a:tc>
                  <a:txBody>
                    <a:bodyPr/>
                    <a:lstStyle/>
                    <a:p>
                      <a:pPr algn="ctr"/>
                      <a:r>
                        <a:rPr lang="en-GB" sz="1400" b="1" dirty="0"/>
                        <a:t>SIGNATURE</a:t>
                      </a:r>
                      <a:endParaRPr lang="fr-FR" sz="1400" b="1" dirty="0"/>
                    </a:p>
                  </a:txBody>
                  <a:tcPr/>
                </a:tc>
                <a:extLst>
                  <a:ext uri="{0D108BD9-81ED-4DB2-BD59-A6C34878D82A}">
                    <a16:rowId xmlns:a16="http://schemas.microsoft.com/office/drawing/2014/main" val="108765186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3329919"/>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504529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177325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95592866"/>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7475867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41188741"/>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95871869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2322608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0101841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45905755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52130002"/>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09308749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622784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035361114"/>
                  </a:ext>
                </a:extLst>
              </a:tr>
            </a:tbl>
          </a:graphicData>
        </a:graphic>
      </p:graphicFrame>
    </p:spTree>
    <p:extLst>
      <p:ext uri="{BB962C8B-B14F-4D97-AF65-F5344CB8AC3E}">
        <p14:creationId xmlns:p14="http://schemas.microsoft.com/office/powerpoint/2010/main" val="359866447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haut 4">
            <a:extLst>
              <a:ext uri="{FF2B5EF4-FFF2-40B4-BE49-F238E27FC236}">
                <a16:creationId xmlns:a16="http://schemas.microsoft.com/office/drawing/2014/main" id="{2D4131A5-A7F2-4AFB-99A1-A5E88DE2568B}"/>
              </a:ext>
            </a:extLst>
          </p:cNvPr>
          <p:cNvSpPr/>
          <p:nvPr/>
        </p:nvSpPr>
        <p:spPr>
          <a:xfrm>
            <a:off x="781050" y="666750"/>
            <a:ext cx="6191250" cy="1485900"/>
          </a:xfrm>
          <a:prstGeom prst="ellipseRibbon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2800" b="1" dirty="0"/>
              <a:t>KITCHEN CLEANING CHECKLIST</a:t>
            </a:r>
            <a:endParaRPr lang="fr-FR" sz="2800" b="1" dirty="0"/>
          </a:p>
        </p:txBody>
      </p:sp>
      <p:graphicFrame>
        <p:nvGraphicFramePr>
          <p:cNvPr id="6" name="Tableau 6">
            <a:extLst>
              <a:ext uri="{FF2B5EF4-FFF2-40B4-BE49-F238E27FC236}">
                <a16:creationId xmlns:a16="http://schemas.microsoft.com/office/drawing/2014/main" id="{ECFB67F9-899A-4DC3-8D63-AD88D0A4DD5C}"/>
              </a:ext>
            </a:extLst>
          </p:cNvPr>
          <p:cNvGraphicFramePr>
            <a:graphicFrameLocks noGrp="1"/>
          </p:cNvGraphicFramePr>
          <p:nvPr/>
        </p:nvGraphicFramePr>
        <p:xfrm>
          <a:off x="1085839" y="2353398"/>
          <a:ext cx="5600700" cy="6618690"/>
        </p:xfrm>
        <a:graphic>
          <a:graphicData uri="http://schemas.openxmlformats.org/drawingml/2006/table">
            <a:tbl>
              <a:tblPr firstRow="1" bandRow="1">
                <a:tableStyleId>{5940675A-B579-460E-94D1-54222C63F5DA}</a:tableStyleId>
              </a:tblPr>
              <a:tblGrid>
                <a:gridCol w="971561">
                  <a:extLst>
                    <a:ext uri="{9D8B030D-6E8A-4147-A177-3AD203B41FA5}">
                      <a16:colId xmlns:a16="http://schemas.microsoft.com/office/drawing/2014/main" val="1042596319"/>
                    </a:ext>
                  </a:extLst>
                </a:gridCol>
                <a:gridCol w="876300">
                  <a:extLst>
                    <a:ext uri="{9D8B030D-6E8A-4147-A177-3AD203B41FA5}">
                      <a16:colId xmlns:a16="http://schemas.microsoft.com/office/drawing/2014/main" val="517187822"/>
                    </a:ext>
                  </a:extLst>
                </a:gridCol>
                <a:gridCol w="2352664">
                  <a:extLst>
                    <a:ext uri="{9D8B030D-6E8A-4147-A177-3AD203B41FA5}">
                      <a16:colId xmlns:a16="http://schemas.microsoft.com/office/drawing/2014/main" val="2723422979"/>
                    </a:ext>
                  </a:extLst>
                </a:gridCol>
                <a:gridCol w="1400175">
                  <a:extLst>
                    <a:ext uri="{9D8B030D-6E8A-4147-A177-3AD203B41FA5}">
                      <a16:colId xmlns:a16="http://schemas.microsoft.com/office/drawing/2014/main" val="224095903"/>
                    </a:ext>
                  </a:extLst>
                </a:gridCol>
              </a:tblGrid>
              <a:tr h="354976">
                <a:tc>
                  <a:txBody>
                    <a:bodyPr/>
                    <a:lstStyle/>
                    <a:p>
                      <a:pPr algn="ctr"/>
                      <a:r>
                        <a:rPr lang="en-GB" sz="1800" b="1" dirty="0"/>
                        <a:t>DATE</a:t>
                      </a:r>
                      <a:endParaRPr lang="fr-FR" sz="1800" b="1" dirty="0"/>
                    </a:p>
                  </a:txBody>
                  <a:tcPr/>
                </a:tc>
                <a:tc>
                  <a:txBody>
                    <a:bodyPr/>
                    <a:lstStyle/>
                    <a:p>
                      <a:pPr algn="ctr"/>
                      <a:r>
                        <a:rPr lang="en-GB" sz="1800" b="1" dirty="0"/>
                        <a:t>TASK</a:t>
                      </a:r>
                      <a:endParaRPr lang="fr-FR" sz="1800" b="1" dirty="0"/>
                    </a:p>
                  </a:txBody>
                  <a:tcPr/>
                </a:tc>
                <a:tc>
                  <a:txBody>
                    <a:bodyPr/>
                    <a:lstStyle/>
                    <a:p>
                      <a:pPr algn="ctr"/>
                      <a:r>
                        <a:rPr lang="en-GB" sz="1800" b="1" dirty="0"/>
                        <a:t>INSTRUCTIONS</a:t>
                      </a:r>
                      <a:endParaRPr lang="fr-FR" sz="1800" b="1" dirty="0"/>
                    </a:p>
                  </a:txBody>
                  <a:tcPr/>
                </a:tc>
                <a:tc>
                  <a:txBody>
                    <a:bodyPr/>
                    <a:lstStyle/>
                    <a:p>
                      <a:pPr algn="ctr"/>
                      <a:r>
                        <a:rPr lang="en-GB" sz="1800" b="1" dirty="0"/>
                        <a:t>INITIALS</a:t>
                      </a:r>
                      <a:endParaRPr lang="fr-FR" sz="1800" b="1" dirty="0"/>
                    </a:p>
                  </a:txBody>
                  <a:tcPr/>
                </a:tc>
                <a:extLst>
                  <a:ext uri="{0D108BD9-81ED-4DB2-BD59-A6C34878D82A}">
                    <a16:rowId xmlns:a16="http://schemas.microsoft.com/office/drawing/2014/main" val="2147875527"/>
                  </a:ext>
                </a:extLst>
              </a:tr>
              <a:tr h="347385">
                <a:tc>
                  <a:txBody>
                    <a:bodyPr/>
                    <a:lstStyle/>
                    <a:p>
                      <a:endParaRPr lang="fr-FR"/>
                    </a:p>
                  </a:txBody>
                  <a:tcPr/>
                </a:tc>
                <a:tc>
                  <a:txBody>
                    <a:bodyPr/>
                    <a:lstStyle/>
                    <a:p>
                      <a:endParaRPr lang="fr-FR"/>
                    </a:p>
                  </a:txBody>
                  <a:tcPr/>
                </a:tc>
                <a:tc>
                  <a:txBody>
                    <a:bodyPr/>
                    <a:lstStyle/>
                    <a:p>
                      <a:endParaRPr lang="fr-FR" dirty="0"/>
                    </a:p>
                  </a:txBody>
                  <a:tcPr/>
                </a:tc>
                <a:tc>
                  <a:txBody>
                    <a:bodyPr/>
                    <a:lstStyle/>
                    <a:p>
                      <a:endParaRPr lang="fr-FR"/>
                    </a:p>
                  </a:txBody>
                  <a:tcPr/>
                </a:tc>
                <a:extLst>
                  <a:ext uri="{0D108BD9-81ED-4DB2-BD59-A6C34878D82A}">
                    <a16:rowId xmlns:a16="http://schemas.microsoft.com/office/drawing/2014/main" val="64538932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61214183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3452434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62296663"/>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5849934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2861429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83848907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098157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42392582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614983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46251169"/>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88560324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191360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0197872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29705649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8022616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25355948"/>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89519179"/>
                  </a:ext>
                </a:extLst>
              </a:tr>
            </a:tbl>
          </a:graphicData>
        </a:graphic>
      </p:graphicFrame>
    </p:spTree>
    <p:extLst>
      <p:ext uri="{BB962C8B-B14F-4D97-AF65-F5344CB8AC3E}">
        <p14:creationId xmlns:p14="http://schemas.microsoft.com/office/powerpoint/2010/main" val="295880003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haut 4">
            <a:extLst>
              <a:ext uri="{FF2B5EF4-FFF2-40B4-BE49-F238E27FC236}">
                <a16:creationId xmlns:a16="http://schemas.microsoft.com/office/drawing/2014/main" id="{2D4131A5-A7F2-4AFB-99A1-A5E88DE2568B}"/>
              </a:ext>
            </a:extLst>
          </p:cNvPr>
          <p:cNvSpPr/>
          <p:nvPr/>
        </p:nvSpPr>
        <p:spPr>
          <a:xfrm>
            <a:off x="781050" y="666750"/>
            <a:ext cx="6191250" cy="1485900"/>
          </a:xfrm>
          <a:prstGeom prst="ellipseRibbon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2800" b="1" dirty="0"/>
              <a:t>KITCHEN CLEANING CHECKLIST</a:t>
            </a:r>
            <a:endParaRPr lang="fr-FR" sz="2800" b="1" dirty="0"/>
          </a:p>
        </p:txBody>
      </p:sp>
      <p:graphicFrame>
        <p:nvGraphicFramePr>
          <p:cNvPr id="6" name="Tableau 6">
            <a:extLst>
              <a:ext uri="{FF2B5EF4-FFF2-40B4-BE49-F238E27FC236}">
                <a16:creationId xmlns:a16="http://schemas.microsoft.com/office/drawing/2014/main" id="{ECFB67F9-899A-4DC3-8D63-AD88D0A4DD5C}"/>
              </a:ext>
            </a:extLst>
          </p:cNvPr>
          <p:cNvGraphicFramePr>
            <a:graphicFrameLocks noGrp="1"/>
          </p:cNvGraphicFramePr>
          <p:nvPr/>
        </p:nvGraphicFramePr>
        <p:xfrm>
          <a:off x="1085839" y="2353398"/>
          <a:ext cx="5600700" cy="6618690"/>
        </p:xfrm>
        <a:graphic>
          <a:graphicData uri="http://schemas.openxmlformats.org/drawingml/2006/table">
            <a:tbl>
              <a:tblPr firstRow="1" bandRow="1">
                <a:tableStyleId>{5940675A-B579-460E-94D1-54222C63F5DA}</a:tableStyleId>
              </a:tblPr>
              <a:tblGrid>
                <a:gridCol w="971561">
                  <a:extLst>
                    <a:ext uri="{9D8B030D-6E8A-4147-A177-3AD203B41FA5}">
                      <a16:colId xmlns:a16="http://schemas.microsoft.com/office/drawing/2014/main" val="1042596319"/>
                    </a:ext>
                  </a:extLst>
                </a:gridCol>
                <a:gridCol w="876300">
                  <a:extLst>
                    <a:ext uri="{9D8B030D-6E8A-4147-A177-3AD203B41FA5}">
                      <a16:colId xmlns:a16="http://schemas.microsoft.com/office/drawing/2014/main" val="517187822"/>
                    </a:ext>
                  </a:extLst>
                </a:gridCol>
                <a:gridCol w="2352664">
                  <a:extLst>
                    <a:ext uri="{9D8B030D-6E8A-4147-A177-3AD203B41FA5}">
                      <a16:colId xmlns:a16="http://schemas.microsoft.com/office/drawing/2014/main" val="2723422979"/>
                    </a:ext>
                  </a:extLst>
                </a:gridCol>
                <a:gridCol w="1400175">
                  <a:extLst>
                    <a:ext uri="{9D8B030D-6E8A-4147-A177-3AD203B41FA5}">
                      <a16:colId xmlns:a16="http://schemas.microsoft.com/office/drawing/2014/main" val="224095903"/>
                    </a:ext>
                  </a:extLst>
                </a:gridCol>
              </a:tblGrid>
              <a:tr h="354976">
                <a:tc>
                  <a:txBody>
                    <a:bodyPr/>
                    <a:lstStyle/>
                    <a:p>
                      <a:pPr algn="ctr"/>
                      <a:r>
                        <a:rPr lang="en-GB" sz="1800" b="1" dirty="0"/>
                        <a:t>DATE</a:t>
                      </a:r>
                      <a:endParaRPr lang="fr-FR" sz="1800" b="1" dirty="0"/>
                    </a:p>
                  </a:txBody>
                  <a:tcPr/>
                </a:tc>
                <a:tc>
                  <a:txBody>
                    <a:bodyPr/>
                    <a:lstStyle/>
                    <a:p>
                      <a:pPr algn="ctr"/>
                      <a:r>
                        <a:rPr lang="en-GB" sz="1800" b="1" dirty="0"/>
                        <a:t>TASK</a:t>
                      </a:r>
                      <a:endParaRPr lang="fr-FR" sz="1800" b="1" dirty="0"/>
                    </a:p>
                  </a:txBody>
                  <a:tcPr/>
                </a:tc>
                <a:tc>
                  <a:txBody>
                    <a:bodyPr/>
                    <a:lstStyle/>
                    <a:p>
                      <a:pPr algn="ctr"/>
                      <a:r>
                        <a:rPr lang="en-GB" sz="1800" b="1" dirty="0"/>
                        <a:t>INSTRUCTIONS</a:t>
                      </a:r>
                      <a:endParaRPr lang="fr-FR" sz="1800" b="1" dirty="0"/>
                    </a:p>
                  </a:txBody>
                  <a:tcPr/>
                </a:tc>
                <a:tc>
                  <a:txBody>
                    <a:bodyPr/>
                    <a:lstStyle/>
                    <a:p>
                      <a:pPr algn="ctr"/>
                      <a:r>
                        <a:rPr lang="en-GB" sz="1800" b="1" dirty="0"/>
                        <a:t>INITIALS</a:t>
                      </a:r>
                      <a:endParaRPr lang="fr-FR" sz="1800" b="1" dirty="0"/>
                    </a:p>
                  </a:txBody>
                  <a:tcPr/>
                </a:tc>
                <a:extLst>
                  <a:ext uri="{0D108BD9-81ED-4DB2-BD59-A6C34878D82A}">
                    <a16:rowId xmlns:a16="http://schemas.microsoft.com/office/drawing/2014/main" val="2147875527"/>
                  </a:ext>
                </a:extLst>
              </a:tr>
              <a:tr h="347385">
                <a:tc>
                  <a:txBody>
                    <a:bodyPr/>
                    <a:lstStyle/>
                    <a:p>
                      <a:endParaRPr lang="fr-FR"/>
                    </a:p>
                  </a:txBody>
                  <a:tcPr/>
                </a:tc>
                <a:tc>
                  <a:txBody>
                    <a:bodyPr/>
                    <a:lstStyle/>
                    <a:p>
                      <a:endParaRPr lang="fr-FR"/>
                    </a:p>
                  </a:txBody>
                  <a:tcPr/>
                </a:tc>
                <a:tc>
                  <a:txBody>
                    <a:bodyPr/>
                    <a:lstStyle/>
                    <a:p>
                      <a:endParaRPr lang="fr-FR" dirty="0"/>
                    </a:p>
                  </a:txBody>
                  <a:tcPr/>
                </a:tc>
                <a:tc>
                  <a:txBody>
                    <a:bodyPr/>
                    <a:lstStyle/>
                    <a:p>
                      <a:endParaRPr lang="fr-FR"/>
                    </a:p>
                  </a:txBody>
                  <a:tcPr/>
                </a:tc>
                <a:extLst>
                  <a:ext uri="{0D108BD9-81ED-4DB2-BD59-A6C34878D82A}">
                    <a16:rowId xmlns:a16="http://schemas.microsoft.com/office/drawing/2014/main" val="64538932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61214183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3452434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62296663"/>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5849934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2861429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83848907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098157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42392582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614983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46251169"/>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88560324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191360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0197872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29705649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8022616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25355948"/>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89519179"/>
                  </a:ext>
                </a:extLst>
              </a:tr>
            </a:tbl>
          </a:graphicData>
        </a:graphic>
      </p:graphicFrame>
    </p:spTree>
    <p:extLst>
      <p:ext uri="{BB962C8B-B14F-4D97-AF65-F5344CB8AC3E}">
        <p14:creationId xmlns:p14="http://schemas.microsoft.com/office/powerpoint/2010/main" val="34328593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haut 4">
            <a:extLst>
              <a:ext uri="{FF2B5EF4-FFF2-40B4-BE49-F238E27FC236}">
                <a16:creationId xmlns:a16="http://schemas.microsoft.com/office/drawing/2014/main" id="{2D4131A5-A7F2-4AFB-99A1-A5E88DE2568B}"/>
              </a:ext>
            </a:extLst>
          </p:cNvPr>
          <p:cNvSpPr/>
          <p:nvPr/>
        </p:nvSpPr>
        <p:spPr>
          <a:xfrm>
            <a:off x="781050" y="666750"/>
            <a:ext cx="6191250" cy="1485900"/>
          </a:xfrm>
          <a:prstGeom prst="ellipseRibbon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2800" b="1" dirty="0"/>
              <a:t>KITCHEN CLEANING CHECKLIST</a:t>
            </a:r>
            <a:endParaRPr lang="fr-FR" sz="2800" b="1" dirty="0"/>
          </a:p>
        </p:txBody>
      </p:sp>
      <p:graphicFrame>
        <p:nvGraphicFramePr>
          <p:cNvPr id="6" name="Tableau 6">
            <a:extLst>
              <a:ext uri="{FF2B5EF4-FFF2-40B4-BE49-F238E27FC236}">
                <a16:creationId xmlns:a16="http://schemas.microsoft.com/office/drawing/2014/main" id="{ECFB67F9-899A-4DC3-8D63-AD88D0A4DD5C}"/>
              </a:ext>
            </a:extLst>
          </p:cNvPr>
          <p:cNvGraphicFramePr>
            <a:graphicFrameLocks noGrp="1"/>
          </p:cNvGraphicFramePr>
          <p:nvPr/>
        </p:nvGraphicFramePr>
        <p:xfrm>
          <a:off x="1085839" y="2353398"/>
          <a:ext cx="5600700" cy="6618690"/>
        </p:xfrm>
        <a:graphic>
          <a:graphicData uri="http://schemas.openxmlformats.org/drawingml/2006/table">
            <a:tbl>
              <a:tblPr firstRow="1" bandRow="1">
                <a:tableStyleId>{5940675A-B579-460E-94D1-54222C63F5DA}</a:tableStyleId>
              </a:tblPr>
              <a:tblGrid>
                <a:gridCol w="971561">
                  <a:extLst>
                    <a:ext uri="{9D8B030D-6E8A-4147-A177-3AD203B41FA5}">
                      <a16:colId xmlns:a16="http://schemas.microsoft.com/office/drawing/2014/main" val="1042596319"/>
                    </a:ext>
                  </a:extLst>
                </a:gridCol>
                <a:gridCol w="876300">
                  <a:extLst>
                    <a:ext uri="{9D8B030D-6E8A-4147-A177-3AD203B41FA5}">
                      <a16:colId xmlns:a16="http://schemas.microsoft.com/office/drawing/2014/main" val="517187822"/>
                    </a:ext>
                  </a:extLst>
                </a:gridCol>
                <a:gridCol w="2352664">
                  <a:extLst>
                    <a:ext uri="{9D8B030D-6E8A-4147-A177-3AD203B41FA5}">
                      <a16:colId xmlns:a16="http://schemas.microsoft.com/office/drawing/2014/main" val="2723422979"/>
                    </a:ext>
                  </a:extLst>
                </a:gridCol>
                <a:gridCol w="1400175">
                  <a:extLst>
                    <a:ext uri="{9D8B030D-6E8A-4147-A177-3AD203B41FA5}">
                      <a16:colId xmlns:a16="http://schemas.microsoft.com/office/drawing/2014/main" val="224095903"/>
                    </a:ext>
                  </a:extLst>
                </a:gridCol>
              </a:tblGrid>
              <a:tr h="354976">
                <a:tc>
                  <a:txBody>
                    <a:bodyPr/>
                    <a:lstStyle/>
                    <a:p>
                      <a:pPr algn="ctr"/>
                      <a:r>
                        <a:rPr lang="en-GB" sz="1800" b="1" dirty="0"/>
                        <a:t>DATE</a:t>
                      </a:r>
                      <a:endParaRPr lang="fr-FR" sz="1800" b="1" dirty="0"/>
                    </a:p>
                  </a:txBody>
                  <a:tcPr/>
                </a:tc>
                <a:tc>
                  <a:txBody>
                    <a:bodyPr/>
                    <a:lstStyle/>
                    <a:p>
                      <a:pPr algn="ctr"/>
                      <a:r>
                        <a:rPr lang="en-GB" sz="1800" b="1" dirty="0"/>
                        <a:t>TASK</a:t>
                      </a:r>
                      <a:endParaRPr lang="fr-FR" sz="1800" b="1" dirty="0"/>
                    </a:p>
                  </a:txBody>
                  <a:tcPr/>
                </a:tc>
                <a:tc>
                  <a:txBody>
                    <a:bodyPr/>
                    <a:lstStyle/>
                    <a:p>
                      <a:pPr algn="ctr"/>
                      <a:r>
                        <a:rPr lang="en-GB" sz="1800" b="1" dirty="0"/>
                        <a:t>INSTRUCTIONS</a:t>
                      </a:r>
                      <a:endParaRPr lang="fr-FR" sz="1800" b="1" dirty="0"/>
                    </a:p>
                  </a:txBody>
                  <a:tcPr/>
                </a:tc>
                <a:tc>
                  <a:txBody>
                    <a:bodyPr/>
                    <a:lstStyle/>
                    <a:p>
                      <a:pPr algn="ctr"/>
                      <a:r>
                        <a:rPr lang="en-GB" sz="1800" b="1" dirty="0"/>
                        <a:t>INITIALS</a:t>
                      </a:r>
                      <a:endParaRPr lang="fr-FR" sz="1800" b="1" dirty="0"/>
                    </a:p>
                  </a:txBody>
                  <a:tcPr/>
                </a:tc>
                <a:extLst>
                  <a:ext uri="{0D108BD9-81ED-4DB2-BD59-A6C34878D82A}">
                    <a16:rowId xmlns:a16="http://schemas.microsoft.com/office/drawing/2014/main" val="2147875527"/>
                  </a:ext>
                </a:extLst>
              </a:tr>
              <a:tr h="347385">
                <a:tc>
                  <a:txBody>
                    <a:bodyPr/>
                    <a:lstStyle/>
                    <a:p>
                      <a:endParaRPr lang="fr-FR"/>
                    </a:p>
                  </a:txBody>
                  <a:tcPr/>
                </a:tc>
                <a:tc>
                  <a:txBody>
                    <a:bodyPr/>
                    <a:lstStyle/>
                    <a:p>
                      <a:endParaRPr lang="fr-FR"/>
                    </a:p>
                  </a:txBody>
                  <a:tcPr/>
                </a:tc>
                <a:tc>
                  <a:txBody>
                    <a:bodyPr/>
                    <a:lstStyle/>
                    <a:p>
                      <a:endParaRPr lang="fr-FR" dirty="0"/>
                    </a:p>
                  </a:txBody>
                  <a:tcPr/>
                </a:tc>
                <a:tc>
                  <a:txBody>
                    <a:bodyPr/>
                    <a:lstStyle/>
                    <a:p>
                      <a:endParaRPr lang="fr-FR"/>
                    </a:p>
                  </a:txBody>
                  <a:tcPr/>
                </a:tc>
                <a:extLst>
                  <a:ext uri="{0D108BD9-81ED-4DB2-BD59-A6C34878D82A}">
                    <a16:rowId xmlns:a16="http://schemas.microsoft.com/office/drawing/2014/main" val="64538932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61214183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3452434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62296663"/>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5849934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2861429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83848907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098157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42392582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614983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46251169"/>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88560324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191360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0197872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29705649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8022616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25355948"/>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89519179"/>
                  </a:ext>
                </a:extLst>
              </a:tr>
            </a:tbl>
          </a:graphicData>
        </a:graphic>
      </p:graphicFrame>
    </p:spTree>
    <p:extLst>
      <p:ext uri="{BB962C8B-B14F-4D97-AF65-F5344CB8AC3E}">
        <p14:creationId xmlns:p14="http://schemas.microsoft.com/office/powerpoint/2010/main" val="288562433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haut 4">
            <a:extLst>
              <a:ext uri="{FF2B5EF4-FFF2-40B4-BE49-F238E27FC236}">
                <a16:creationId xmlns:a16="http://schemas.microsoft.com/office/drawing/2014/main" id="{2D4131A5-A7F2-4AFB-99A1-A5E88DE2568B}"/>
              </a:ext>
            </a:extLst>
          </p:cNvPr>
          <p:cNvSpPr/>
          <p:nvPr/>
        </p:nvSpPr>
        <p:spPr>
          <a:xfrm>
            <a:off x="781050" y="666750"/>
            <a:ext cx="6191250" cy="1485900"/>
          </a:xfrm>
          <a:prstGeom prst="ellipseRibbon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2800" b="1" dirty="0"/>
              <a:t>KITCHEN CLEANING CHECKLIST</a:t>
            </a:r>
            <a:endParaRPr lang="fr-FR" sz="2800" b="1" dirty="0"/>
          </a:p>
        </p:txBody>
      </p:sp>
      <p:graphicFrame>
        <p:nvGraphicFramePr>
          <p:cNvPr id="6" name="Tableau 6">
            <a:extLst>
              <a:ext uri="{FF2B5EF4-FFF2-40B4-BE49-F238E27FC236}">
                <a16:creationId xmlns:a16="http://schemas.microsoft.com/office/drawing/2014/main" id="{ECFB67F9-899A-4DC3-8D63-AD88D0A4DD5C}"/>
              </a:ext>
            </a:extLst>
          </p:cNvPr>
          <p:cNvGraphicFramePr>
            <a:graphicFrameLocks noGrp="1"/>
          </p:cNvGraphicFramePr>
          <p:nvPr/>
        </p:nvGraphicFramePr>
        <p:xfrm>
          <a:off x="1085839" y="2353398"/>
          <a:ext cx="5600700" cy="6618690"/>
        </p:xfrm>
        <a:graphic>
          <a:graphicData uri="http://schemas.openxmlformats.org/drawingml/2006/table">
            <a:tbl>
              <a:tblPr firstRow="1" bandRow="1">
                <a:tableStyleId>{5940675A-B579-460E-94D1-54222C63F5DA}</a:tableStyleId>
              </a:tblPr>
              <a:tblGrid>
                <a:gridCol w="971561">
                  <a:extLst>
                    <a:ext uri="{9D8B030D-6E8A-4147-A177-3AD203B41FA5}">
                      <a16:colId xmlns:a16="http://schemas.microsoft.com/office/drawing/2014/main" val="1042596319"/>
                    </a:ext>
                  </a:extLst>
                </a:gridCol>
                <a:gridCol w="876300">
                  <a:extLst>
                    <a:ext uri="{9D8B030D-6E8A-4147-A177-3AD203B41FA5}">
                      <a16:colId xmlns:a16="http://schemas.microsoft.com/office/drawing/2014/main" val="517187822"/>
                    </a:ext>
                  </a:extLst>
                </a:gridCol>
                <a:gridCol w="2352664">
                  <a:extLst>
                    <a:ext uri="{9D8B030D-6E8A-4147-A177-3AD203B41FA5}">
                      <a16:colId xmlns:a16="http://schemas.microsoft.com/office/drawing/2014/main" val="2723422979"/>
                    </a:ext>
                  </a:extLst>
                </a:gridCol>
                <a:gridCol w="1400175">
                  <a:extLst>
                    <a:ext uri="{9D8B030D-6E8A-4147-A177-3AD203B41FA5}">
                      <a16:colId xmlns:a16="http://schemas.microsoft.com/office/drawing/2014/main" val="224095903"/>
                    </a:ext>
                  </a:extLst>
                </a:gridCol>
              </a:tblGrid>
              <a:tr h="354976">
                <a:tc>
                  <a:txBody>
                    <a:bodyPr/>
                    <a:lstStyle/>
                    <a:p>
                      <a:pPr algn="ctr"/>
                      <a:r>
                        <a:rPr lang="en-GB" sz="1800" b="1" dirty="0"/>
                        <a:t>DATE</a:t>
                      </a:r>
                      <a:endParaRPr lang="fr-FR" sz="1800" b="1" dirty="0"/>
                    </a:p>
                  </a:txBody>
                  <a:tcPr/>
                </a:tc>
                <a:tc>
                  <a:txBody>
                    <a:bodyPr/>
                    <a:lstStyle/>
                    <a:p>
                      <a:pPr algn="ctr"/>
                      <a:r>
                        <a:rPr lang="en-GB" sz="1800" b="1" dirty="0"/>
                        <a:t>TASK</a:t>
                      </a:r>
                      <a:endParaRPr lang="fr-FR" sz="1800" b="1" dirty="0"/>
                    </a:p>
                  </a:txBody>
                  <a:tcPr/>
                </a:tc>
                <a:tc>
                  <a:txBody>
                    <a:bodyPr/>
                    <a:lstStyle/>
                    <a:p>
                      <a:pPr algn="ctr"/>
                      <a:r>
                        <a:rPr lang="en-GB" sz="1800" b="1" dirty="0"/>
                        <a:t>INSTRUCTIONS</a:t>
                      </a:r>
                      <a:endParaRPr lang="fr-FR" sz="1800" b="1" dirty="0"/>
                    </a:p>
                  </a:txBody>
                  <a:tcPr/>
                </a:tc>
                <a:tc>
                  <a:txBody>
                    <a:bodyPr/>
                    <a:lstStyle/>
                    <a:p>
                      <a:pPr algn="ctr"/>
                      <a:r>
                        <a:rPr lang="en-GB" sz="1800" b="1" dirty="0"/>
                        <a:t>INITIALS</a:t>
                      </a:r>
                      <a:endParaRPr lang="fr-FR" sz="1800" b="1" dirty="0"/>
                    </a:p>
                  </a:txBody>
                  <a:tcPr/>
                </a:tc>
                <a:extLst>
                  <a:ext uri="{0D108BD9-81ED-4DB2-BD59-A6C34878D82A}">
                    <a16:rowId xmlns:a16="http://schemas.microsoft.com/office/drawing/2014/main" val="2147875527"/>
                  </a:ext>
                </a:extLst>
              </a:tr>
              <a:tr h="347385">
                <a:tc>
                  <a:txBody>
                    <a:bodyPr/>
                    <a:lstStyle/>
                    <a:p>
                      <a:endParaRPr lang="fr-FR"/>
                    </a:p>
                  </a:txBody>
                  <a:tcPr/>
                </a:tc>
                <a:tc>
                  <a:txBody>
                    <a:bodyPr/>
                    <a:lstStyle/>
                    <a:p>
                      <a:endParaRPr lang="fr-FR"/>
                    </a:p>
                  </a:txBody>
                  <a:tcPr/>
                </a:tc>
                <a:tc>
                  <a:txBody>
                    <a:bodyPr/>
                    <a:lstStyle/>
                    <a:p>
                      <a:endParaRPr lang="fr-FR" dirty="0"/>
                    </a:p>
                  </a:txBody>
                  <a:tcPr/>
                </a:tc>
                <a:tc>
                  <a:txBody>
                    <a:bodyPr/>
                    <a:lstStyle/>
                    <a:p>
                      <a:endParaRPr lang="fr-FR"/>
                    </a:p>
                  </a:txBody>
                  <a:tcPr/>
                </a:tc>
                <a:extLst>
                  <a:ext uri="{0D108BD9-81ED-4DB2-BD59-A6C34878D82A}">
                    <a16:rowId xmlns:a16="http://schemas.microsoft.com/office/drawing/2014/main" val="64538932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61214183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3452434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62296663"/>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5849934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2861429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83848907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098157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42392582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614983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46251169"/>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88560324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191360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0197872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29705649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8022616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25355948"/>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89519179"/>
                  </a:ext>
                </a:extLst>
              </a:tr>
            </a:tbl>
          </a:graphicData>
        </a:graphic>
      </p:graphicFrame>
    </p:spTree>
    <p:extLst>
      <p:ext uri="{BB962C8B-B14F-4D97-AF65-F5344CB8AC3E}">
        <p14:creationId xmlns:p14="http://schemas.microsoft.com/office/powerpoint/2010/main" val="126344046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haut 4">
            <a:extLst>
              <a:ext uri="{FF2B5EF4-FFF2-40B4-BE49-F238E27FC236}">
                <a16:creationId xmlns:a16="http://schemas.microsoft.com/office/drawing/2014/main" id="{2D4131A5-A7F2-4AFB-99A1-A5E88DE2568B}"/>
              </a:ext>
            </a:extLst>
          </p:cNvPr>
          <p:cNvSpPr/>
          <p:nvPr/>
        </p:nvSpPr>
        <p:spPr>
          <a:xfrm>
            <a:off x="781050" y="666750"/>
            <a:ext cx="6191250" cy="1485900"/>
          </a:xfrm>
          <a:prstGeom prst="ellipseRibbon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2800" b="1" dirty="0"/>
              <a:t>KITCHEN CLEANING CHECKLIST</a:t>
            </a:r>
            <a:endParaRPr lang="fr-FR" sz="2800" b="1" dirty="0"/>
          </a:p>
        </p:txBody>
      </p:sp>
      <p:graphicFrame>
        <p:nvGraphicFramePr>
          <p:cNvPr id="6" name="Tableau 6">
            <a:extLst>
              <a:ext uri="{FF2B5EF4-FFF2-40B4-BE49-F238E27FC236}">
                <a16:creationId xmlns:a16="http://schemas.microsoft.com/office/drawing/2014/main" id="{ECFB67F9-899A-4DC3-8D63-AD88D0A4DD5C}"/>
              </a:ext>
            </a:extLst>
          </p:cNvPr>
          <p:cNvGraphicFramePr>
            <a:graphicFrameLocks noGrp="1"/>
          </p:cNvGraphicFramePr>
          <p:nvPr/>
        </p:nvGraphicFramePr>
        <p:xfrm>
          <a:off x="1085839" y="2353398"/>
          <a:ext cx="5600700" cy="6618690"/>
        </p:xfrm>
        <a:graphic>
          <a:graphicData uri="http://schemas.openxmlformats.org/drawingml/2006/table">
            <a:tbl>
              <a:tblPr firstRow="1" bandRow="1">
                <a:tableStyleId>{5940675A-B579-460E-94D1-54222C63F5DA}</a:tableStyleId>
              </a:tblPr>
              <a:tblGrid>
                <a:gridCol w="971561">
                  <a:extLst>
                    <a:ext uri="{9D8B030D-6E8A-4147-A177-3AD203B41FA5}">
                      <a16:colId xmlns:a16="http://schemas.microsoft.com/office/drawing/2014/main" val="1042596319"/>
                    </a:ext>
                  </a:extLst>
                </a:gridCol>
                <a:gridCol w="876300">
                  <a:extLst>
                    <a:ext uri="{9D8B030D-6E8A-4147-A177-3AD203B41FA5}">
                      <a16:colId xmlns:a16="http://schemas.microsoft.com/office/drawing/2014/main" val="517187822"/>
                    </a:ext>
                  </a:extLst>
                </a:gridCol>
                <a:gridCol w="2352664">
                  <a:extLst>
                    <a:ext uri="{9D8B030D-6E8A-4147-A177-3AD203B41FA5}">
                      <a16:colId xmlns:a16="http://schemas.microsoft.com/office/drawing/2014/main" val="2723422979"/>
                    </a:ext>
                  </a:extLst>
                </a:gridCol>
                <a:gridCol w="1400175">
                  <a:extLst>
                    <a:ext uri="{9D8B030D-6E8A-4147-A177-3AD203B41FA5}">
                      <a16:colId xmlns:a16="http://schemas.microsoft.com/office/drawing/2014/main" val="224095903"/>
                    </a:ext>
                  </a:extLst>
                </a:gridCol>
              </a:tblGrid>
              <a:tr h="354976">
                <a:tc>
                  <a:txBody>
                    <a:bodyPr/>
                    <a:lstStyle/>
                    <a:p>
                      <a:pPr algn="ctr"/>
                      <a:r>
                        <a:rPr lang="en-GB" sz="1800" b="1" dirty="0"/>
                        <a:t>DATE</a:t>
                      </a:r>
                      <a:endParaRPr lang="fr-FR" sz="1800" b="1" dirty="0"/>
                    </a:p>
                  </a:txBody>
                  <a:tcPr/>
                </a:tc>
                <a:tc>
                  <a:txBody>
                    <a:bodyPr/>
                    <a:lstStyle/>
                    <a:p>
                      <a:pPr algn="ctr"/>
                      <a:r>
                        <a:rPr lang="en-GB" sz="1800" b="1" dirty="0"/>
                        <a:t>TASK</a:t>
                      </a:r>
                      <a:endParaRPr lang="fr-FR" sz="1800" b="1" dirty="0"/>
                    </a:p>
                  </a:txBody>
                  <a:tcPr/>
                </a:tc>
                <a:tc>
                  <a:txBody>
                    <a:bodyPr/>
                    <a:lstStyle/>
                    <a:p>
                      <a:pPr algn="ctr"/>
                      <a:r>
                        <a:rPr lang="en-GB" sz="1800" b="1" dirty="0"/>
                        <a:t>INSTRUCTIONS</a:t>
                      </a:r>
                      <a:endParaRPr lang="fr-FR" sz="1800" b="1" dirty="0"/>
                    </a:p>
                  </a:txBody>
                  <a:tcPr/>
                </a:tc>
                <a:tc>
                  <a:txBody>
                    <a:bodyPr/>
                    <a:lstStyle/>
                    <a:p>
                      <a:pPr algn="ctr"/>
                      <a:r>
                        <a:rPr lang="en-GB" sz="1800" b="1" dirty="0"/>
                        <a:t>INITIALS</a:t>
                      </a:r>
                      <a:endParaRPr lang="fr-FR" sz="1800" b="1" dirty="0"/>
                    </a:p>
                  </a:txBody>
                  <a:tcPr/>
                </a:tc>
                <a:extLst>
                  <a:ext uri="{0D108BD9-81ED-4DB2-BD59-A6C34878D82A}">
                    <a16:rowId xmlns:a16="http://schemas.microsoft.com/office/drawing/2014/main" val="2147875527"/>
                  </a:ext>
                </a:extLst>
              </a:tr>
              <a:tr h="347385">
                <a:tc>
                  <a:txBody>
                    <a:bodyPr/>
                    <a:lstStyle/>
                    <a:p>
                      <a:endParaRPr lang="fr-FR"/>
                    </a:p>
                  </a:txBody>
                  <a:tcPr/>
                </a:tc>
                <a:tc>
                  <a:txBody>
                    <a:bodyPr/>
                    <a:lstStyle/>
                    <a:p>
                      <a:endParaRPr lang="fr-FR"/>
                    </a:p>
                  </a:txBody>
                  <a:tcPr/>
                </a:tc>
                <a:tc>
                  <a:txBody>
                    <a:bodyPr/>
                    <a:lstStyle/>
                    <a:p>
                      <a:endParaRPr lang="fr-FR" dirty="0"/>
                    </a:p>
                  </a:txBody>
                  <a:tcPr/>
                </a:tc>
                <a:tc>
                  <a:txBody>
                    <a:bodyPr/>
                    <a:lstStyle/>
                    <a:p>
                      <a:endParaRPr lang="fr-FR"/>
                    </a:p>
                  </a:txBody>
                  <a:tcPr/>
                </a:tc>
                <a:extLst>
                  <a:ext uri="{0D108BD9-81ED-4DB2-BD59-A6C34878D82A}">
                    <a16:rowId xmlns:a16="http://schemas.microsoft.com/office/drawing/2014/main" val="64538932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61214183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3452434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62296663"/>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5849934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2861429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83848907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098157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42392582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614983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46251169"/>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88560324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191360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0197872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29705649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8022616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25355948"/>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89519179"/>
                  </a:ext>
                </a:extLst>
              </a:tr>
            </a:tbl>
          </a:graphicData>
        </a:graphic>
      </p:graphicFrame>
    </p:spTree>
    <p:extLst>
      <p:ext uri="{BB962C8B-B14F-4D97-AF65-F5344CB8AC3E}">
        <p14:creationId xmlns:p14="http://schemas.microsoft.com/office/powerpoint/2010/main" val="170566542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haut 4">
            <a:extLst>
              <a:ext uri="{FF2B5EF4-FFF2-40B4-BE49-F238E27FC236}">
                <a16:creationId xmlns:a16="http://schemas.microsoft.com/office/drawing/2014/main" id="{2D4131A5-A7F2-4AFB-99A1-A5E88DE2568B}"/>
              </a:ext>
            </a:extLst>
          </p:cNvPr>
          <p:cNvSpPr/>
          <p:nvPr/>
        </p:nvSpPr>
        <p:spPr>
          <a:xfrm>
            <a:off x="781050" y="666750"/>
            <a:ext cx="6191250" cy="1485900"/>
          </a:xfrm>
          <a:prstGeom prst="ellipseRibbon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2800" b="1" dirty="0"/>
              <a:t>KITCHEN CLEANING CHECKLIST</a:t>
            </a:r>
            <a:endParaRPr lang="fr-FR" sz="2800" b="1" dirty="0"/>
          </a:p>
        </p:txBody>
      </p:sp>
      <p:graphicFrame>
        <p:nvGraphicFramePr>
          <p:cNvPr id="6" name="Tableau 6">
            <a:extLst>
              <a:ext uri="{FF2B5EF4-FFF2-40B4-BE49-F238E27FC236}">
                <a16:creationId xmlns:a16="http://schemas.microsoft.com/office/drawing/2014/main" id="{ECFB67F9-899A-4DC3-8D63-AD88D0A4DD5C}"/>
              </a:ext>
            </a:extLst>
          </p:cNvPr>
          <p:cNvGraphicFramePr>
            <a:graphicFrameLocks noGrp="1"/>
          </p:cNvGraphicFramePr>
          <p:nvPr/>
        </p:nvGraphicFramePr>
        <p:xfrm>
          <a:off x="1085839" y="2353398"/>
          <a:ext cx="5600700" cy="6618690"/>
        </p:xfrm>
        <a:graphic>
          <a:graphicData uri="http://schemas.openxmlformats.org/drawingml/2006/table">
            <a:tbl>
              <a:tblPr firstRow="1" bandRow="1">
                <a:tableStyleId>{5940675A-B579-460E-94D1-54222C63F5DA}</a:tableStyleId>
              </a:tblPr>
              <a:tblGrid>
                <a:gridCol w="971561">
                  <a:extLst>
                    <a:ext uri="{9D8B030D-6E8A-4147-A177-3AD203B41FA5}">
                      <a16:colId xmlns:a16="http://schemas.microsoft.com/office/drawing/2014/main" val="1042596319"/>
                    </a:ext>
                  </a:extLst>
                </a:gridCol>
                <a:gridCol w="876300">
                  <a:extLst>
                    <a:ext uri="{9D8B030D-6E8A-4147-A177-3AD203B41FA5}">
                      <a16:colId xmlns:a16="http://schemas.microsoft.com/office/drawing/2014/main" val="517187822"/>
                    </a:ext>
                  </a:extLst>
                </a:gridCol>
                <a:gridCol w="2352664">
                  <a:extLst>
                    <a:ext uri="{9D8B030D-6E8A-4147-A177-3AD203B41FA5}">
                      <a16:colId xmlns:a16="http://schemas.microsoft.com/office/drawing/2014/main" val="2723422979"/>
                    </a:ext>
                  </a:extLst>
                </a:gridCol>
                <a:gridCol w="1400175">
                  <a:extLst>
                    <a:ext uri="{9D8B030D-6E8A-4147-A177-3AD203B41FA5}">
                      <a16:colId xmlns:a16="http://schemas.microsoft.com/office/drawing/2014/main" val="224095903"/>
                    </a:ext>
                  </a:extLst>
                </a:gridCol>
              </a:tblGrid>
              <a:tr h="354976">
                <a:tc>
                  <a:txBody>
                    <a:bodyPr/>
                    <a:lstStyle/>
                    <a:p>
                      <a:pPr algn="ctr"/>
                      <a:r>
                        <a:rPr lang="en-GB" sz="1800" b="1" dirty="0"/>
                        <a:t>DATE</a:t>
                      </a:r>
                      <a:endParaRPr lang="fr-FR" sz="1800" b="1" dirty="0"/>
                    </a:p>
                  </a:txBody>
                  <a:tcPr/>
                </a:tc>
                <a:tc>
                  <a:txBody>
                    <a:bodyPr/>
                    <a:lstStyle/>
                    <a:p>
                      <a:pPr algn="ctr"/>
                      <a:r>
                        <a:rPr lang="en-GB" sz="1800" b="1" dirty="0"/>
                        <a:t>TASK</a:t>
                      </a:r>
                      <a:endParaRPr lang="fr-FR" sz="1800" b="1" dirty="0"/>
                    </a:p>
                  </a:txBody>
                  <a:tcPr/>
                </a:tc>
                <a:tc>
                  <a:txBody>
                    <a:bodyPr/>
                    <a:lstStyle/>
                    <a:p>
                      <a:pPr algn="ctr"/>
                      <a:r>
                        <a:rPr lang="en-GB" sz="1800" b="1" dirty="0"/>
                        <a:t>INSTRUCTIONS</a:t>
                      </a:r>
                      <a:endParaRPr lang="fr-FR" sz="1800" b="1" dirty="0"/>
                    </a:p>
                  </a:txBody>
                  <a:tcPr/>
                </a:tc>
                <a:tc>
                  <a:txBody>
                    <a:bodyPr/>
                    <a:lstStyle/>
                    <a:p>
                      <a:pPr algn="ctr"/>
                      <a:r>
                        <a:rPr lang="en-GB" sz="1800" b="1" dirty="0"/>
                        <a:t>INITIALS</a:t>
                      </a:r>
                      <a:endParaRPr lang="fr-FR" sz="1800" b="1" dirty="0"/>
                    </a:p>
                  </a:txBody>
                  <a:tcPr/>
                </a:tc>
                <a:extLst>
                  <a:ext uri="{0D108BD9-81ED-4DB2-BD59-A6C34878D82A}">
                    <a16:rowId xmlns:a16="http://schemas.microsoft.com/office/drawing/2014/main" val="2147875527"/>
                  </a:ext>
                </a:extLst>
              </a:tr>
              <a:tr h="347385">
                <a:tc>
                  <a:txBody>
                    <a:bodyPr/>
                    <a:lstStyle/>
                    <a:p>
                      <a:endParaRPr lang="fr-FR"/>
                    </a:p>
                  </a:txBody>
                  <a:tcPr/>
                </a:tc>
                <a:tc>
                  <a:txBody>
                    <a:bodyPr/>
                    <a:lstStyle/>
                    <a:p>
                      <a:endParaRPr lang="fr-FR"/>
                    </a:p>
                  </a:txBody>
                  <a:tcPr/>
                </a:tc>
                <a:tc>
                  <a:txBody>
                    <a:bodyPr/>
                    <a:lstStyle/>
                    <a:p>
                      <a:endParaRPr lang="fr-FR" dirty="0"/>
                    </a:p>
                  </a:txBody>
                  <a:tcPr/>
                </a:tc>
                <a:tc>
                  <a:txBody>
                    <a:bodyPr/>
                    <a:lstStyle/>
                    <a:p>
                      <a:endParaRPr lang="fr-FR"/>
                    </a:p>
                  </a:txBody>
                  <a:tcPr/>
                </a:tc>
                <a:extLst>
                  <a:ext uri="{0D108BD9-81ED-4DB2-BD59-A6C34878D82A}">
                    <a16:rowId xmlns:a16="http://schemas.microsoft.com/office/drawing/2014/main" val="64538932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61214183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3452434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62296663"/>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5849934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2861429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83848907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098157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42392582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614983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46251169"/>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88560324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191360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0197872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29705649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8022616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25355948"/>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89519179"/>
                  </a:ext>
                </a:extLst>
              </a:tr>
            </a:tbl>
          </a:graphicData>
        </a:graphic>
      </p:graphicFrame>
    </p:spTree>
    <p:extLst>
      <p:ext uri="{BB962C8B-B14F-4D97-AF65-F5344CB8AC3E}">
        <p14:creationId xmlns:p14="http://schemas.microsoft.com/office/powerpoint/2010/main" val="416587729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haut 4">
            <a:extLst>
              <a:ext uri="{FF2B5EF4-FFF2-40B4-BE49-F238E27FC236}">
                <a16:creationId xmlns:a16="http://schemas.microsoft.com/office/drawing/2014/main" id="{2D4131A5-A7F2-4AFB-99A1-A5E88DE2568B}"/>
              </a:ext>
            </a:extLst>
          </p:cNvPr>
          <p:cNvSpPr/>
          <p:nvPr/>
        </p:nvSpPr>
        <p:spPr>
          <a:xfrm>
            <a:off x="781050" y="666750"/>
            <a:ext cx="6191250" cy="1485900"/>
          </a:xfrm>
          <a:prstGeom prst="ellipseRibbon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2800" b="1" dirty="0"/>
              <a:t>KITCHEN CLEANING CHECKLIST</a:t>
            </a:r>
            <a:endParaRPr lang="fr-FR" sz="2800" b="1" dirty="0"/>
          </a:p>
        </p:txBody>
      </p:sp>
      <p:graphicFrame>
        <p:nvGraphicFramePr>
          <p:cNvPr id="6" name="Tableau 6">
            <a:extLst>
              <a:ext uri="{FF2B5EF4-FFF2-40B4-BE49-F238E27FC236}">
                <a16:creationId xmlns:a16="http://schemas.microsoft.com/office/drawing/2014/main" id="{ECFB67F9-899A-4DC3-8D63-AD88D0A4DD5C}"/>
              </a:ext>
            </a:extLst>
          </p:cNvPr>
          <p:cNvGraphicFramePr>
            <a:graphicFrameLocks noGrp="1"/>
          </p:cNvGraphicFramePr>
          <p:nvPr/>
        </p:nvGraphicFramePr>
        <p:xfrm>
          <a:off x="1085839" y="2353398"/>
          <a:ext cx="5600700" cy="6618690"/>
        </p:xfrm>
        <a:graphic>
          <a:graphicData uri="http://schemas.openxmlformats.org/drawingml/2006/table">
            <a:tbl>
              <a:tblPr firstRow="1" bandRow="1">
                <a:tableStyleId>{5940675A-B579-460E-94D1-54222C63F5DA}</a:tableStyleId>
              </a:tblPr>
              <a:tblGrid>
                <a:gridCol w="971561">
                  <a:extLst>
                    <a:ext uri="{9D8B030D-6E8A-4147-A177-3AD203B41FA5}">
                      <a16:colId xmlns:a16="http://schemas.microsoft.com/office/drawing/2014/main" val="1042596319"/>
                    </a:ext>
                  </a:extLst>
                </a:gridCol>
                <a:gridCol w="876300">
                  <a:extLst>
                    <a:ext uri="{9D8B030D-6E8A-4147-A177-3AD203B41FA5}">
                      <a16:colId xmlns:a16="http://schemas.microsoft.com/office/drawing/2014/main" val="517187822"/>
                    </a:ext>
                  </a:extLst>
                </a:gridCol>
                <a:gridCol w="2352664">
                  <a:extLst>
                    <a:ext uri="{9D8B030D-6E8A-4147-A177-3AD203B41FA5}">
                      <a16:colId xmlns:a16="http://schemas.microsoft.com/office/drawing/2014/main" val="2723422979"/>
                    </a:ext>
                  </a:extLst>
                </a:gridCol>
                <a:gridCol w="1400175">
                  <a:extLst>
                    <a:ext uri="{9D8B030D-6E8A-4147-A177-3AD203B41FA5}">
                      <a16:colId xmlns:a16="http://schemas.microsoft.com/office/drawing/2014/main" val="224095903"/>
                    </a:ext>
                  </a:extLst>
                </a:gridCol>
              </a:tblGrid>
              <a:tr h="354976">
                <a:tc>
                  <a:txBody>
                    <a:bodyPr/>
                    <a:lstStyle/>
                    <a:p>
                      <a:pPr algn="ctr"/>
                      <a:r>
                        <a:rPr lang="en-GB" sz="1800" b="1" dirty="0"/>
                        <a:t>DATE</a:t>
                      </a:r>
                      <a:endParaRPr lang="fr-FR" sz="1800" b="1" dirty="0"/>
                    </a:p>
                  </a:txBody>
                  <a:tcPr/>
                </a:tc>
                <a:tc>
                  <a:txBody>
                    <a:bodyPr/>
                    <a:lstStyle/>
                    <a:p>
                      <a:pPr algn="ctr"/>
                      <a:r>
                        <a:rPr lang="en-GB" sz="1800" b="1" dirty="0"/>
                        <a:t>TASK</a:t>
                      </a:r>
                      <a:endParaRPr lang="fr-FR" sz="1800" b="1" dirty="0"/>
                    </a:p>
                  </a:txBody>
                  <a:tcPr/>
                </a:tc>
                <a:tc>
                  <a:txBody>
                    <a:bodyPr/>
                    <a:lstStyle/>
                    <a:p>
                      <a:pPr algn="ctr"/>
                      <a:r>
                        <a:rPr lang="en-GB" sz="1800" b="1" dirty="0"/>
                        <a:t>INSTRUCTIONS</a:t>
                      </a:r>
                      <a:endParaRPr lang="fr-FR" sz="1800" b="1" dirty="0"/>
                    </a:p>
                  </a:txBody>
                  <a:tcPr/>
                </a:tc>
                <a:tc>
                  <a:txBody>
                    <a:bodyPr/>
                    <a:lstStyle/>
                    <a:p>
                      <a:pPr algn="ctr"/>
                      <a:r>
                        <a:rPr lang="en-GB" sz="1800" b="1" dirty="0"/>
                        <a:t>INITIALS</a:t>
                      </a:r>
                      <a:endParaRPr lang="fr-FR" sz="1800" b="1" dirty="0"/>
                    </a:p>
                  </a:txBody>
                  <a:tcPr/>
                </a:tc>
                <a:extLst>
                  <a:ext uri="{0D108BD9-81ED-4DB2-BD59-A6C34878D82A}">
                    <a16:rowId xmlns:a16="http://schemas.microsoft.com/office/drawing/2014/main" val="2147875527"/>
                  </a:ext>
                </a:extLst>
              </a:tr>
              <a:tr h="347385">
                <a:tc>
                  <a:txBody>
                    <a:bodyPr/>
                    <a:lstStyle/>
                    <a:p>
                      <a:endParaRPr lang="fr-FR"/>
                    </a:p>
                  </a:txBody>
                  <a:tcPr/>
                </a:tc>
                <a:tc>
                  <a:txBody>
                    <a:bodyPr/>
                    <a:lstStyle/>
                    <a:p>
                      <a:endParaRPr lang="fr-FR"/>
                    </a:p>
                  </a:txBody>
                  <a:tcPr/>
                </a:tc>
                <a:tc>
                  <a:txBody>
                    <a:bodyPr/>
                    <a:lstStyle/>
                    <a:p>
                      <a:endParaRPr lang="fr-FR" dirty="0"/>
                    </a:p>
                  </a:txBody>
                  <a:tcPr/>
                </a:tc>
                <a:tc>
                  <a:txBody>
                    <a:bodyPr/>
                    <a:lstStyle/>
                    <a:p>
                      <a:endParaRPr lang="fr-FR"/>
                    </a:p>
                  </a:txBody>
                  <a:tcPr/>
                </a:tc>
                <a:extLst>
                  <a:ext uri="{0D108BD9-81ED-4DB2-BD59-A6C34878D82A}">
                    <a16:rowId xmlns:a16="http://schemas.microsoft.com/office/drawing/2014/main" val="64538932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61214183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3452434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62296663"/>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5849934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2861429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83848907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098157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42392582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614983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46251169"/>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88560324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191360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0197872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29705649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8022616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25355948"/>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89519179"/>
                  </a:ext>
                </a:extLst>
              </a:tr>
            </a:tbl>
          </a:graphicData>
        </a:graphic>
      </p:graphicFrame>
    </p:spTree>
    <p:extLst>
      <p:ext uri="{BB962C8B-B14F-4D97-AF65-F5344CB8AC3E}">
        <p14:creationId xmlns:p14="http://schemas.microsoft.com/office/powerpoint/2010/main" val="80385651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haut 4">
            <a:extLst>
              <a:ext uri="{FF2B5EF4-FFF2-40B4-BE49-F238E27FC236}">
                <a16:creationId xmlns:a16="http://schemas.microsoft.com/office/drawing/2014/main" id="{2D4131A5-A7F2-4AFB-99A1-A5E88DE2568B}"/>
              </a:ext>
            </a:extLst>
          </p:cNvPr>
          <p:cNvSpPr/>
          <p:nvPr/>
        </p:nvSpPr>
        <p:spPr>
          <a:xfrm>
            <a:off x="781050" y="666750"/>
            <a:ext cx="6191250" cy="1485900"/>
          </a:xfrm>
          <a:prstGeom prst="ellipseRibbon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2800" b="1" dirty="0"/>
              <a:t>KITCHEN CLEANING CHECKLIST</a:t>
            </a:r>
            <a:endParaRPr lang="fr-FR" sz="2800" b="1" dirty="0"/>
          </a:p>
        </p:txBody>
      </p:sp>
      <p:graphicFrame>
        <p:nvGraphicFramePr>
          <p:cNvPr id="6" name="Tableau 6">
            <a:extLst>
              <a:ext uri="{FF2B5EF4-FFF2-40B4-BE49-F238E27FC236}">
                <a16:creationId xmlns:a16="http://schemas.microsoft.com/office/drawing/2014/main" id="{ECFB67F9-899A-4DC3-8D63-AD88D0A4DD5C}"/>
              </a:ext>
            </a:extLst>
          </p:cNvPr>
          <p:cNvGraphicFramePr>
            <a:graphicFrameLocks noGrp="1"/>
          </p:cNvGraphicFramePr>
          <p:nvPr/>
        </p:nvGraphicFramePr>
        <p:xfrm>
          <a:off x="1085839" y="2353398"/>
          <a:ext cx="5600700" cy="6618690"/>
        </p:xfrm>
        <a:graphic>
          <a:graphicData uri="http://schemas.openxmlformats.org/drawingml/2006/table">
            <a:tbl>
              <a:tblPr firstRow="1" bandRow="1">
                <a:tableStyleId>{5940675A-B579-460E-94D1-54222C63F5DA}</a:tableStyleId>
              </a:tblPr>
              <a:tblGrid>
                <a:gridCol w="971561">
                  <a:extLst>
                    <a:ext uri="{9D8B030D-6E8A-4147-A177-3AD203B41FA5}">
                      <a16:colId xmlns:a16="http://schemas.microsoft.com/office/drawing/2014/main" val="1042596319"/>
                    </a:ext>
                  </a:extLst>
                </a:gridCol>
                <a:gridCol w="876300">
                  <a:extLst>
                    <a:ext uri="{9D8B030D-6E8A-4147-A177-3AD203B41FA5}">
                      <a16:colId xmlns:a16="http://schemas.microsoft.com/office/drawing/2014/main" val="517187822"/>
                    </a:ext>
                  </a:extLst>
                </a:gridCol>
                <a:gridCol w="2352664">
                  <a:extLst>
                    <a:ext uri="{9D8B030D-6E8A-4147-A177-3AD203B41FA5}">
                      <a16:colId xmlns:a16="http://schemas.microsoft.com/office/drawing/2014/main" val="2723422979"/>
                    </a:ext>
                  </a:extLst>
                </a:gridCol>
                <a:gridCol w="1400175">
                  <a:extLst>
                    <a:ext uri="{9D8B030D-6E8A-4147-A177-3AD203B41FA5}">
                      <a16:colId xmlns:a16="http://schemas.microsoft.com/office/drawing/2014/main" val="224095903"/>
                    </a:ext>
                  </a:extLst>
                </a:gridCol>
              </a:tblGrid>
              <a:tr h="354976">
                <a:tc>
                  <a:txBody>
                    <a:bodyPr/>
                    <a:lstStyle/>
                    <a:p>
                      <a:pPr algn="ctr"/>
                      <a:r>
                        <a:rPr lang="en-GB" sz="1800" b="1" dirty="0"/>
                        <a:t>DATE</a:t>
                      </a:r>
                      <a:endParaRPr lang="fr-FR" sz="1800" b="1" dirty="0"/>
                    </a:p>
                  </a:txBody>
                  <a:tcPr/>
                </a:tc>
                <a:tc>
                  <a:txBody>
                    <a:bodyPr/>
                    <a:lstStyle/>
                    <a:p>
                      <a:pPr algn="ctr"/>
                      <a:r>
                        <a:rPr lang="en-GB" sz="1800" b="1" dirty="0"/>
                        <a:t>TASK</a:t>
                      </a:r>
                      <a:endParaRPr lang="fr-FR" sz="1800" b="1" dirty="0"/>
                    </a:p>
                  </a:txBody>
                  <a:tcPr/>
                </a:tc>
                <a:tc>
                  <a:txBody>
                    <a:bodyPr/>
                    <a:lstStyle/>
                    <a:p>
                      <a:pPr algn="ctr"/>
                      <a:r>
                        <a:rPr lang="en-GB" sz="1800" b="1" dirty="0"/>
                        <a:t>INSTRUCTIONS</a:t>
                      </a:r>
                      <a:endParaRPr lang="fr-FR" sz="1800" b="1" dirty="0"/>
                    </a:p>
                  </a:txBody>
                  <a:tcPr/>
                </a:tc>
                <a:tc>
                  <a:txBody>
                    <a:bodyPr/>
                    <a:lstStyle/>
                    <a:p>
                      <a:pPr algn="ctr"/>
                      <a:r>
                        <a:rPr lang="en-GB" sz="1800" b="1" dirty="0"/>
                        <a:t>INITIALS</a:t>
                      </a:r>
                      <a:endParaRPr lang="fr-FR" sz="1800" b="1" dirty="0"/>
                    </a:p>
                  </a:txBody>
                  <a:tcPr/>
                </a:tc>
                <a:extLst>
                  <a:ext uri="{0D108BD9-81ED-4DB2-BD59-A6C34878D82A}">
                    <a16:rowId xmlns:a16="http://schemas.microsoft.com/office/drawing/2014/main" val="2147875527"/>
                  </a:ext>
                </a:extLst>
              </a:tr>
              <a:tr h="347385">
                <a:tc>
                  <a:txBody>
                    <a:bodyPr/>
                    <a:lstStyle/>
                    <a:p>
                      <a:endParaRPr lang="fr-FR"/>
                    </a:p>
                  </a:txBody>
                  <a:tcPr/>
                </a:tc>
                <a:tc>
                  <a:txBody>
                    <a:bodyPr/>
                    <a:lstStyle/>
                    <a:p>
                      <a:endParaRPr lang="fr-FR"/>
                    </a:p>
                  </a:txBody>
                  <a:tcPr/>
                </a:tc>
                <a:tc>
                  <a:txBody>
                    <a:bodyPr/>
                    <a:lstStyle/>
                    <a:p>
                      <a:endParaRPr lang="fr-FR" dirty="0"/>
                    </a:p>
                  </a:txBody>
                  <a:tcPr/>
                </a:tc>
                <a:tc>
                  <a:txBody>
                    <a:bodyPr/>
                    <a:lstStyle/>
                    <a:p>
                      <a:endParaRPr lang="fr-FR"/>
                    </a:p>
                  </a:txBody>
                  <a:tcPr/>
                </a:tc>
                <a:extLst>
                  <a:ext uri="{0D108BD9-81ED-4DB2-BD59-A6C34878D82A}">
                    <a16:rowId xmlns:a16="http://schemas.microsoft.com/office/drawing/2014/main" val="64538932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61214183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3452434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62296663"/>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5849934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2861429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83848907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098157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42392582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614983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46251169"/>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88560324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191360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0197872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29705649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8022616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25355948"/>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89519179"/>
                  </a:ext>
                </a:extLst>
              </a:tr>
            </a:tbl>
          </a:graphicData>
        </a:graphic>
      </p:graphicFrame>
    </p:spTree>
    <p:extLst>
      <p:ext uri="{BB962C8B-B14F-4D97-AF65-F5344CB8AC3E}">
        <p14:creationId xmlns:p14="http://schemas.microsoft.com/office/powerpoint/2010/main" val="179112207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haut 4">
            <a:extLst>
              <a:ext uri="{FF2B5EF4-FFF2-40B4-BE49-F238E27FC236}">
                <a16:creationId xmlns:a16="http://schemas.microsoft.com/office/drawing/2014/main" id="{2D4131A5-A7F2-4AFB-99A1-A5E88DE2568B}"/>
              </a:ext>
            </a:extLst>
          </p:cNvPr>
          <p:cNvSpPr/>
          <p:nvPr/>
        </p:nvSpPr>
        <p:spPr>
          <a:xfrm>
            <a:off x="781050" y="666750"/>
            <a:ext cx="6191250" cy="1485900"/>
          </a:xfrm>
          <a:prstGeom prst="ellipseRibbon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2800" b="1" dirty="0"/>
              <a:t>KITCHEN CLEANING CHECKLIST</a:t>
            </a:r>
            <a:endParaRPr lang="fr-FR" sz="2800" b="1" dirty="0"/>
          </a:p>
        </p:txBody>
      </p:sp>
      <p:graphicFrame>
        <p:nvGraphicFramePr>
          <p:cNvPr id="6" name="Tableau 6">
            <a:extLst>
              <a:ext uri="{FF2B5EF4-FFF2-40B4-BE49-F238E27FC236}">
                <a16:creationId xmlns:a16="http://schemas.microsoft.com/office/drawing/2014/main" id="{ECFB67F9-899A-4DC3-8D63-AD88D0A4DD5C}"/>
              </a:ext>
            </a:extLst>
          </p:cNvPr>
          <p:cNvGraphicFramePr>
            <a:graphicFrameLocks noGrp="1"/>
          </p:cNvGraphicFramePr>
          <p:nvPr/>
        </p:nvGraphicFramePr>
        <p:xfrm>
          <a:off x="1085839" y="2353398"/>
          <a:ext cx="5600700" cy="6618690"/>
        </p:xfrm>
        <a:graphic>
          <a:graphicData uri="http://schemas.openxmlformats.org/drawingml/2006/table">
            <a:tbl>
              <a:tblPr firstRow="1" bandRow="1">
                <a:tableStyleId>{5940675A-B579-460E-94D1-54222C63F5DA}</a:tableStyleId>
              </a:tblPr>
              <a:tblGrid>
                <a:gridCol w="971561">
                  <a:extLst>
                    <a:ext uri="{9D8B030D-6E8A-4147-A177-3AD203B41FA5}">
                      <a16:colId xmlns:a16="http://schemas.microsoft.com/office/drawing/2014/main" val="1042596319"/>
                    </a:ext>
                  </a:extLst>
                </a:gridCol>
                <a:gridCol w="876300">
                  <a:extLst>
                    <a:ext uri="{9D8B030D-6E8A-4147-A177-3AD203B41FA5}">
                      <a16:colId xmlns:a16="http://schemas.microsoft.com/office/drawing/2014/main" val="517187822"/>
                    </a:ext>
                  </a:extLst>
                </a:gridCol>
                <a:gridCol w="2352664">
                  <a:extLst>
                    <a:ext uri="{9D8B030D-6E8A-4147-A177-3AD203B41FA5}">
                      <a16:colId xmlns:a16="http://schemas.microsoft.com/office/drawing/2014/main" val="2723422979"/>
                    </a:ext>
                  </a:extLst>
                </a:gridCol>
                <a:gridCol w="1400175">
                  <a:extLst>
                    <a:ext uri="{9D8B030D-6E8A-4147-A177-3AD203B41FA5}">
                      <a16:colId xmlns:a16="http://schemas.microsoft.com/office/drawing/2014/main" val="224095903"/>
                    </a:ext>
                  </a:extLst>
                </a:gridCol>
              </a:tblGrid>
              <a:tr h="354976">
                <a:tc>
                  <a:txBody>
                    <a:bodyPr/>
                    <a:lstStyle/>
                    <a:p>
                      <a:pPr algn="ctr"/>
                      <a:r>
                        <a:rPr lang="en-GB" sz="1800" b="1" dirty="0"/>
                        <a:t>DATE</a:t>
                      </a:r>
                      <a:endParaRPr lang="fr-FR" sz="1800" b="1" dirty="0"/>
                    </a:p>
                  </a:txBody>
                  <a:tcPr/>
                </a:tc>
                <a:tc>
                  <a:txBody>
                    <a:bodyPr/>
                    <a:lstStyle/>
                    <a:p>
                      <a:pPr algn="ctr"/>
                      <a:r>
                        <a:rPr lang="en-GB" sz="1800" b="1" dirty="0"/>
                        <a:t>TASK</a:t>
                      </a:r>
                      <a:endParaRPr lang="fr-FR" sz="1800" b="1" dirty="0"/>
                    </a:p>
                  </a:txBody>
                  <a:tcPr/>
                </a:tc>
                <a:tc>
                  <a:txBody>
                    <a:bodyPr/>
                    <a:lstStyle/>
                    <a:p>
                      <a:pPr algn="ctr"/>
                      <a:r>
                        <a:rPr lang="en-GB" sz="1800" b="1" dirty="0"/>
                        <a:t>INSTRUCTIONS</a:t>
                      </a:r>
                      <a:endParaRPr lang="fr-FR" sz="1800" b="1" dirty="0"/>
                    </a:p>
                  </a:txBody>
                  <a:tcPr/>
                </a:tc>
                <a:tc>
                  <a:txBody>
                    <a:bodyPr/>
                    <a:lstStyle/>
                    <a:p>
                      <a:pPr algn="ctr"/>
                      <a:r>
                        <a:rPr lang="en-GB" sz="1800" b="1" dirty="0"/>
                        <a:t>INITIALS</a:t>
                      </a:r>
                      <a:endParaRPr lang="fr-FR" sz="1800" b="1" dirty="0"/>
                    </a:p>
                  </a:txBody>
                  <a:tcPr/>
                </a:tc>
                <a:extLst>
                  <a:ext uri="{0D108BD9-81ED-4DB2-BD59-A6C34878D82A}">
                    <a16:rowId xmlns:a16="http://schemas.microsoft.com/office/drawing/2014/main" val="2147875527"/>
                  </a:ext>
                </a:extLst>
              </a:tr>
              <a:tr h="347385">
                <a:tc>
                  <a:txBody>
                    <a:bodyPr/>
                    <a:lstStyle/>
                    <a:p>
                      <a:endParaRPr lang="fr-FR"/>
                    </a:p>
                  </a:txBody>
                  <a:tcPr/>
                </a:tc>
                <a:tc>
                  <a:txBody>
                    <a:bodyPr/>
                    <a:lstStyle/>
                    <a:p>
                      <a:endParaRPr lang="fr-FR"/>
                    </a:p>
                  </a:txBody>
                  <a:tcPr/>
                </a:tc>
                <a:tc>
                  <a:txBody>
                    <a:bodyPr/>
                    <a:lstStyle/>
                    <a:p>
                      <a:endParaRPr lang="fr-FR" dirty="0"/>
                    </a:p>
                  </a:txBody>
                  <a:tcPr/>
                </a:tc>
                <a:tc>
                  <a:txBody>
                    <a:bodyPr/>
                    <a:lstStyle/>
                    <a:p>
                      <a:endParaRPr lang="fr-FR"/>
                    </a:p>
                  </a:txBody>
                  <a:tcPr/>
                </a:tc>
                <a:extLst>
                  <a:ext uri="{0D108BD9-81ED-4DB2-BD59-A6C34878D82A}">
                    <a16:rowId xmlns:a16="http://schemas.microsoft.com/office/drawing/2014/main" val="64538932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61214183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3452434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62296663"/>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5849934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2861429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83848907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098157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42392582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614983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46251169"/>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88560324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191360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0197872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29705649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8022616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25355948"/>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89519179"/>
                  </a:ext>
                </a:extLst>
              </a:tr>
            </a:tbl>
          </a:graphicData>
        </a:graphic>
      </p:graphicFrame>
    </p:spTree>
    <p:extLst>
      <p:ext uri="{BB962C8B-B14F-4D97-AF65-F5344CB8AC3E}">
        <p14:creationId xmlns:p14="http://schemas.microsoft.com/office/powerpoint/2010/main" val="99628554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haut 4">
            <a:extLst>
              <a:ext uri="{FF2B5EF4-FFF2-40B4-BE49-F238E27FC236}">
                <a16:creationId xmlns:a16="http://schemas.microsoft.com/office/drawing/2014/main" id="{2D4131A5-A7F2-4AFB-99A1-A5E88DE2568B}"/>
              </a:ext>
            </a:extLst>
          </p:cNvPr>
          <p:cNvSpPr/>
          <p:nvPr/>
        </p:nvSpPr>
        <p:spPr>
          <a:xfrm>
            <a:off x="781050" y="666750"/>
            <a:ext cx="6191250" cy="1485900"/>
          </a:xfrm>
          <a:prstGeom prst="ellipseRibbon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2800" b="1" dirty="0"/>
              <a:t>KITCHEN CLEANING CHECKLIST</a:t>
            </a:r>
            <a:endParaRPr lang="fr-FR" sz="2800" b="1" dirty="0"/>
          </a:p>
        </p:txBody>
      </p:sp>
      <p:graphicFrame>
        <p:nvGraphicFramePr>
          <p:cNvPr id="6" name="Tableau 6">
            <a:extLst>
              <a:ext uri="{FF2B5EF4-FFF2-40B4-BE49-F238E27FC236}">
                <a16:creationId xmlns:a16="http://schemas.microsoft.com/office/drawing/2014/main" id="{ECFB67F9-899A-4DC3-8D63-AD88D0A4DD5C}"/>
              </a:ext>
            </a:extLst>
          </p:cNvPr>
          <p:cNvGraphicFramePr>
            <a:graphicFrameLocks noGrp="1"/>
          </p:cNvGraphicFramePr>
          <p:nvPr/>
        </p:nvGraphicFramePr>
        <p:xfrm>
          <a:off x="1085839" y="2353398"/>
          <a:ext cx="5600700" cy="6618690"/>
        </p:xfrm>
        <a:graphic>
          <a:graphicData uri="http://schemas.openxmlformats.org/drawingml/2006/table">
            <a:tbl>
              <a:tblPr firstRow="1" bandRow="1">
                <a:tableStyleId>{5940675A-B579-460E-94D1-54222C63F5DA}</a:tableStyleId>
              </a:tblPr>
              <a:tblGrid>
                <a:gridCol w="971561">
                  <a:extLst>
                    <a:ext uri="{9D8B030D-6E8A-4147-A177-3AD203B41FA5}">
                      <a16:colId xmlns:a16="http://schemas.microsoft.com/office/drawing/2014/main" val="1042596319"/>
                    </a:ext>
                  </a:extLst>
                </a:gridCol>
                <a:gridCol w="876300">
                  <a:extLst>
                    <a:ext uri="{9D8B030D-6E8A-4147-A177-3AD203B41FA5}">
                      <a16:colId xmlns:a16="http://schemas.microsoft.com/office/drawing/2014/main" val="517187822"/>
                    </a:ext>
                  </a:extLst>
                </a:gridCol>
                <a:gridCol w="2352664">
                  <a:extLst>
                    <a:ext uri="{9D8B030D-6E8A-4147-A177-3AD203B41FA5}">
                      <a16:colId xmlns:a16="http://schemas.microsoft.com/office/drawing/2014/main" val="2723422979"/>
                    </a:ext>
                  </a:extLst>
                </a:gridCol>
                <a:gridCol w="1400175">
                  <a:extLst>
                    <a:ext uri="{9D8B030D-6E8A-4147-A177-3AD203B41FA5}">
                      <a16:colId xmlns:a16="http://schemas.microsoft.com/office/drawing/2014/main" val="224095903"/>
                    </a:ext>
                  </a:extLst>
                </a:gridCol>
              </a:tblGrid>
              <a:tr h="354976">
                <a:tc>
                  <a:txBody>
                    <a:bodyPr/>
                    <a:lstStyle/>
                    <a:p>
                      <a:pPr algn="ctr"/>
                      <a:r>
                        <a:rPr lang="en-GB" sz="1800" b="1" dirty="0"/>
                        <a:t>DATE</a:t>
                      </a:r>
                      <a:endParaRPr lang="fr-FR" sz="1800" b="1" dirty="0"/>
                    </a:p>
                  </a:txBody>
                  <a:tcPr/>
                </a:tc>
                <a:tc>
                  <a:txBody>
                    <a:bodyPr/>
                    <a:lstStyle/>
                    <a:p>
                      <a:pPr algn="ctr"/>
                      <a:r>
                        <a:rPr lang="en-GB" sz="1800" b="1" dirty="0"/>
                        <a:t>TASK</a:t>
                      </a:r>
                      <a:endParaRPr lang="fr-FR" sz="1800" b="1" dirty="0"/>
                    </a:p>
                  </a:txBody>
                  <a:tcPr/>
                </a:tc>
                <a:tc>
                  <a:txBody>
                    <a:bodyPr/>
                    <a:lstStyle/>
                    <a:p>
                      <a:pPr algn="ctr"/>
                      <a:r>
                        <a:rPr lang="en-GB" sz="1800" b="1" dirty="0"/>
                        <a:t>INSTRUCTIONS</a:t>
                      </a:r>
                      <a:endParaRPr lang="fr-FR" sz="1800" b="1" dirty="0"/>
                    </a:p>
                  </a:txBody>
                  <a:tcPr/>
                </a:tc>
                <a:tc>
                  <a:txBody>
                    <a:bodyPr/>
                    <a:lstStyle/>
                    <a:p>
                      <a:pPr algn="ctr"/>
                      <a:r>
                        <a:rPr lang="en-GB" sz="1800" b="1" dirty="0"/>
                        <a:t>INITIALS</a:t>
                      </a:r>
                      <a:endParaRPr lang="fr-FR" sz="1800" b="1" dirty="0"/>
                    </a:p>
                  </a:txBody>
                  <a:tcPr/>
                </a:tc>
                <a:extLst>
                  <a:ext uri="{0D108BD9-81ED-4DB2-BD59-A6C34878D82A}">
                    <a16:rowId xmlns:a16="http://schemas.microsoft.com/office/drawing/2014/main" val="2147875527"/>
                  </a:ext>
                </a:extLst>
              </a:tr>
              <a:tr h="347385">
                <a:tc>
                  <a:txBody>
                    <a:bodyPr/>
                    <a:lstStyle/>
                    <a:p>
                      <a:endParaRPr lang="fr-FR"/>
                    </a:p>
                  </a:txBody>
                  <a:tcPr/>
                </a:tc>
                <a:tc>
                  <a:txBody>
                    <a:bodyPr/>
                    <a:lstStyle/>
                    <a:p>
                      <a:endParaRPr lang="fr-FR"/>
                    </a:p>
                  </a:txBody>
                  <a:tcPr/>
                </a:tc>
                <a:tc>
                  <a:txBody>
                    <a:bodyPr/>
                    <a:lstStyle/>
                    <a:p>
                      <a:endParaRPr lang="fr-FR" dirty="0"/>
                    </a:p>
                  </a:txBody>
                  <a:tcPr/>
                </a:tc>
                <a:tc>
                  <a:txBody>
                    <a:bodyPr/>
                    <a:lstStyle/>
                    <a:p>
                      <a:endParaRPr lang="fr-FR"/>
                    </a:p>
                  </a:txBody>
                  <a:tcPr/>
                </a:tc>
                <a:extLst>
                  <a:ext uri="{0D108BD9-81ED-4DB2-BD59-A6C34878D82A}">
                    <a16:rowId xmlns:a16="http://schemas.microsoft.com/office/drawing/2014/main" val="64538932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61214183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3452434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62296663"/>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5849934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2861429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83848907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098157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42392582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614983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46251169"/>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88560324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191360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0197872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29705649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8022616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25355948"/>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89519179"/>
                  </a:ext>
                </a:extLst>
              </a:tr>
            </a:tbl>
          </a:graphicData>
        </a:graphic>
      </p:graphicFrame>
    </p:spTree>
    <p:extLst>
      <p:ext uri="{BB962C8B-B14F-4D97-AF65-F5344CB8AC3E}">
        <p14:creationId xmlns:p14="http://schemas.microsoft.com/office/powerpoint/2010/main" val="5981508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bas 4">
            <a:extLst>
              <a:ext uri="{FF2B5EF4-FFF2-40B4-BE49-F238E27FC236}">
                <a16:creationId xmlns:a16="http://schemas.microsoft.com/office/drawing/2014/main" id="{41995257-2040-428B-9AD4-2ABA4793B02C}"/>
              </a:ext>
            </a:extLst>
          </p:cNvPr>
          <p:cNvSpPr/>
          <p:nvPr/>
        </p:nvSpPr>
        <p:spPr>
          <a:xfrm>
            <a:off x="800089" y="685800"/>
            <a:ext cx="6172200" cy="1276350"/>
          </a:xfrm>
          <a:prstGeom prst="ellipse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3200" b="1" dirty="0"/>
              <a:t>TEMPERATURE LOG</a:t>
            </a:r>
            <a:endParaRPr lang="fr-FR" sz="3200" b="1" dirty="0"/>
          </a:p>
        </p:txBody>
      </p:sp>
      <p:sp>
        <p:nvSpPr>
          <p:cNvPr id="6" name="Rectangle 5">
            <a:extLst>
              <a:ext uri="{FF2B5EF4-FFF2-40B4-BE49-F238E27FC236}">
                <a16:creationId xmlns:a16="http://schemas.microsoft.com/office/drawing/2014/main" id="{D7E219EF-7E72-457C-84BB-6BDF70A4597B}"/>
              </a:ext>
            </a:extLst>
          </p:cNvPr>
          <p:cNvSpPr>
            <a:spLocks noChangeAspect="1"/>
          </p:cNvSpPr>
          <p:nvPr/>
        </p:nvSpPr>
        <p:spPr>
          <a:xfrm>
            <a:off x="866768" y="1962150"/>
            <a:ext cx="6012000" cy="495300"/>
          </a:xfrm>
          <a:prstGeom prst="rect">
            <a:avLst/>
          </a:prstGeom>
          <a:noFill/>
          <a:ln>
            <a:noFill/>
          </a:ln>
          <a:effectLst>
            <a:glow rad="101600">
              <a:schemeClr val="accent3">
                <a:satMod val="175000"/>
                <a:alpha val="1000"/>
              </a:schemeClr>
            </a:glow>
            <a:reflection blurRad="1117600" stA="29000" endPos="2000" dist="850900" dir="5400000" sy="-100000" algn="bl" rotWithShape="0"/>
            <a:softEdge rad="482600"/>
          </a:effectLst>
          <a:scene3d>
            <a:camera prst="perspectiveFront"/>
            <a:lightRig rig="threePt" dir="t"/>
          </a:scene3d>
          <a:sp3d z="69850"/>
        </p:spPr>
        <p:style>
          <a:lnRef idx="0">
            <a:scrgbClr r="0" g="0" b="0"/>
          </a:lnRef>
          <a:fillRef idx="0">
            <a:scrgbClr r="0" g="0" b="0"/>
          </a:fillRef>
          <a:effectRef idx="0">
            <a:scrgbClr r="0" g="0" b="0"/>
          </a:effectRef>
          <a:fontRef idx="minor">
            <a:schemeClr val="dk1"/>
          </a:fontRef>
        </p:style>
        <p:txBody>
          <a:bodyPr rtlCol="0" anchor="ctr"/>
          <a:lstStyle/>
          <a:p>
            <a:pPr algn="ctr"/>
            <a:r>
              <a:rPr lang="en-GB" b="1" dirty="0"/>
              <a:t>LOCATION / CONTENT / EQUIPMENT / TEMPER RANGE</a:t>
            </a:r>
            <a:endParaRPr lang="fr-FR" b="1" dirty="0"/>
          </a:p>
        </p:txBody>
      </p:sp>
      <p:graphicFrame>
        <p:nvGraphicFramePr>
          <p:cNvPr id="7" name="Tableau 7">
            <a:extLst>
              <a:ext uri="{FF2B5EF4-FFF2-40B4-BE49-F238E27FC236}">
                <a16:creationId xmlns:a16="http://schemas.microsoft.com/office/drawing/2014/main" id="{91090316-93F4-452B-BEAE-47AED3743C99}"/>
              </a:ext>
            </a:extLst>
          </p:cNvPr>
          <p:cNvGraphicFramePr>
            <a:graphicFrameLocks noGrp="1"/>
          </p:cNvGraphicFramePr>
          <p:nvPr/>
        </p:nvGraphicFramePr>
        <p:xfrm>
          <a:off x="1028700" y="2400300"/>
          <a:ext cx="5676900" cy="6477000"/>
        </p:xfrm>
        <a:graphic>
          <a:graphicData uri="http://schemas.openxmlformats.org/drawingml/2006/table">
            <a:tbl>
              <a:tblPr firstRow="1" bandRow="1">
                <a:tableStyleId>{5940675A-B579-460E-94D1-54222C63F5DA}</a:tableStyleId>
              </a:tblPr>
              <a:tblGrid>
                <a:gridCol w="838200">
                  <a:extLst>
                    <a:ext uri="{9D8B030D-6E8A-4147-A177-3AD203B41FA5}">
                      <a16:colId xmlns:a16="http://schemas.microsoft.com/office/drawing/2014/main" val="2269700023"/>
                    </a:ext>
                  </a:extLst>
                </a:gridCol>
                <a:gridCol w="838200">
                  <a:extLst>
                    <a:ext uri="{9D8B030D-6E8A-4147-A177-3AD203B41FA5}">
                      <a16:colId xmlns:a16="http://schemas.microsoft.com/office/drawing/2014/main" val="2600881355"/>
                    </a:ext>
                  </a:extLst>
                </a:gridCol>
                <a:gridCol w="1009650">
                  <a:extLst>
                    <a:ext uri="{9D8B030D-6E8A-4147-A177-3AD203B41FA5}">
                      <a16:colId xmlns:a16="http://schemas.microsoft.com/office/drawing/2014/main" val="3000739138"/>
                    </a:ext>
                  </a:extLst>
                </a:gridCol>
                <a:gridCol w="1855470">
                  <a:extLst>
                    <a:ext uri="{9D8B030D-6E8A-4147-A177-3AD203B41FA5}">
                      <a16:colId xmlns:a16="http://schemas.microsoft.com/office/drawing/2014/main" val="3563417067"/>
                    </a:ext>
                  </a:extLst>
                </a:gridCol>
                <a:gridCol w="1135380">
                  <a:extLst>
                    <a:ext uri="{9D8B030D-6E8A-4147-A177-3AD203B41FA5}">
                      <a16:colId xmlns:a16="http://schemas.microsoft.com/office/drawing/2014/main" val="3731477815"/>
                    </a:ext>
                  </a:extLst>
                </a:gridCol>
              </a:tblGrid>
              <a:tr h="431800">
                <a:tc>
                  <a:txBody>
                    <a:bodyPr/>
                    <a:lstStyle/>
                    <a:p>
                      <a:pPr algn="ctr"/>
                      <a:r>
                        <a:rPr lang="en-GB" sz="1400" b="1" dirty="0"/>
                        <a:t>DATE</a:t>
                      </a:r>
                      <a:endParaRPr lang="fr-FR" sz="1400" b="1" dirty="0"/>
                    </a:p>
                  </a:txBody>
                  <a:tcPr/>
                </a:tc>
                <a:tc>
                  <a:txBody>
                    <a:bodyPr/>
                    <a:lstStyle/>
                    <a:p>
                      <a:pPr algn="ctr"/>
                      <a:r>
                        <a:rPr lang="en-GB" sz="1400" b="1" dirty="0"/>
                        <a:t>TIME</a:t>
                      </a:r>
                      <a:endParaRPr lang="fr-FR" sz="1400" b="1" dirty="0"/>
                    </a:p>
                  </a:txBody>
                  <a:tcPr/>
                </a:tc>
                <a:tc>
                  <a:txBody>
                    <a:bodyPr/>
                    <a:lstStyle/>
                    <a:p>
                      <a:pPr algn="ctr"/>
                      <a:r>
                        <a:rPr lang="en-GB" sz="1400" b="1" dirty="0"/>
                        <a:t>TEMP</a:t>
                      </a:r>
                      <a:endParaRPr lang="fr-FR" sz="1400" b="1" dirty="0"/>
                    </a:p>
                  </a:txBody>
                  <a:tcPr/>
                </a:tc>
                <a:tc>
                  <a:txBody>
                    <a:bodyPr/>
                    <a:lstStyle/>
                    <a:p>
                      <a:pPr algn="ctr"/>
                      <a:r>
                        <a:rPr lang="en-GB" sz="1400" b="1" dirty="0"/>
                        <a:t>NOTES</a:t>
                      </a:r>
                      <a:endParaRPr lang="fr-FR" sz="1400" b="1" dirty="0"/>
                    </a:p>
                  </a:txBody>
                  <a:tcPr/>
                </a:tc>
                <a:tc>
                  <a:txBody>
                    <a:bodyPr/>
                    <a:lstStyle/>
                    <a:p>
                      <a:pPr algn="ctr"/>
                      <a:r>
                        <a:rPr lang="en-GB" sz="1400" b="1" dirty="0"/>
                        <a:t>SIGNATURE</a:t>
                      </a:r>
                      <a:endParaRPr lang="fr-FR" sz="1400" b="1" dirty="0"/>
                    </a:p>
                  </a:txBody>
                  <a:tcPr/>
                </a:tc>
                <a:extLst>
                  <a:ext uri="{0D108BD9-81ED-4DB2-BD59-A6C34878D82A}">
                    <a16:rowId xmlns:a16="http://schemas.microsoft.com/office/drawing/2014/main" val="108765186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3329919"/>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504529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177325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95592866"/>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7475867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41188741"/>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95871869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2322608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0101841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45905755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52130002"/>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09308749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622784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035361114"/>
                  </a:ext>
                </a:extLst>
              </a:tr>
            </a:tbl>
          </a:graphicData>
        </a:graphic>
      </p:graphicFrame>
    </p:spTree>
    <p:extLst>
      <p:ext uri="{BB962C8B-B14F-4D97-AF65-F5344CB8AC3E}">
        <p14:creationId xmlns:p14="http://schemas.microsoft.com/office/powerpoint/2010/main" val="185210654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haut 4">
            <a:extLst>
              <a:ext uri="{FF2B5EF4-FFF2-40B4-BE49-F238E27FC236}">
                <a16:creationId xmlns:a16="http://schemas.microsoft.com/office/drawing/2014/main" id="{2D4131A5-A7F2-4AFB-99A1-A5E88DE2568B}"/>
              </a:ext>
            </a:extLst>
          </p:cNvPr>
          <p:cNvSpPr/>
          <p:nvPr/>
        </p:nvSpPr>
        <p:spPr>
          <a:xfrm>
            <a:off x="781050" y="666750"/>
            <a:ext cx="6191250" cy="1485900"/>
          </a:xfrm>
          <a:prstGeom prst="ellipseRibbon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2800" b="1" dirty="0"/>
              <a:t>KITCHEN CLEANING CHECKLIST</a:t>
            </a:r>
            <a:endParaRPr lang="fr-FR" sz="2800" b="1" dirty="0"/>
          </a:p>
        </p:txBody>
      </p:sp>
      <p:graphicFrame>
        <p:nvGraphicFramePr>
          <p:cNvPr id="6" name="Tableau 6">
            <a:extLst>
              <a:ext uri="{FF2B5EF4-FFF2-40B4-BE49-F238E27FC236}">
                <a16:creationId xmlns:a16="http://schemas.microsoft.com/office/drawing/2014/main" id="{ECFB67F9-899A-4DC3-8D63-AD88D0A4DD5C}"/>
              </a:ext>
            </a:extLst>
          </p:cNvPr>
          <p:cNvGraphicFramePr>
            <a:graphicFrameLocks noGrp="1"/>
          </p:cNvGraphicFramePr>
          <p:nvPr/>
        </p:nvGraphicFramePr>
        <p:xfrm>
          <a:off x="1085839" y="2353398"/>
          <a:ext cx="5600700" cy="6618690"/>
        </p:xfrm>
        <a:graphic>
          <a:graphicData uri="http://schemas.openxmlformats.org/drawingml/2006/table">
            <a:tbl>
              <a:tblPr firstRow="1" bandRow="1">
                <a:tableStyleId>{5940675A-B579-460E-94D1-54222C63F5DA}</a:tableStyleId>
              </a:tblPr>
              <a:tblGrid>
                <a:gridCol w="971561">
                  <a:extLst>
                    <a:ext uri="{9D8B030D-6E8A-4147-A177-3AD203B41FA5}">
                      <a16:colId xmlns:a16="http://schemas.microsoft.com/office/drawing/2014/main" val="1042596319"/>
                    </a:ext>
                  </a:extLst>
                </a:gridCol>
                <a:gridCol w="876300">
                  <a:extLst>
                    <a:ext uri="{9D8B030D-6E8A-4147-A177-3AD203B41FA5}">
                      <a16:colId xmlns:a16="http://schemas.microsoft.com/office/drawing/2014/main" val="517187822"/>
                    </a:ext>
                  </a:extLst>
                </a:gridCol>
                <a:gridCol w="2352664">
                  <a:extLst>
                    <a:ext uri="{9D8B030D-6E8A-4147-A177-3AD203B41FA5}">
                      <a16:colId xmlns:a16="http://schemas.microsoft.com/office/drawing/2014/main" val="2723422979"/>
                    </a:ext>
                  </a:extLst>
                </a:gridCol>
                <a:gridCol w="1400175">
                  <a:extLst>
                    <a:ext uri="{9D8B030D-6E8A-4147-A177-3AD203B41FA5}">
                      <a16:colId xmlns:a16="http://schemas.microsoft.com/office/drawing/2014/main" val="224095903"/>
                    </a:ext>
                  </a:extLst>
                </a:gridCol>
              </a:tblGrid>
              <a:tr h="354976">
                <a:tc>
                  <a:txBody>
                    <a:bodyPr/>
                    <a:lstStyle/>
                    <a:p>
                      <a:pPr algn="ctr"/>
                      <a:r>
                        <a:rPr lang="en-GB" sz="1800" b="1" dirty="0"/>
                        <a:t>DATE</a:t>
                      </a:r>
                      <a:endParaRPr lang="fr-FR" sz="1800" b="1" dirty="0"/>
                    </a:p>
                  </a:txBody>
                  <a:tcPr/>
                </a:tc>
                <a:tc>
                  <a:txBody>
                    <a:bodyPr/>
                    <a:lstStyle/>
                    <a:p>
                      <a:pPr algn="ctr"/>
                      <a:r>
                        <a:rPr lang="en-GB" sz="1800" b="1" dirty="0"/>
                        <a:t>TASK</a:t>
                      </a:r>
                      <a:endParaRPr lang="fr-FR" sz="1800" b="1" dirty="0"/>
                    </a:p>
                  </a:txBody>
                  <a:tcPr/>
                </a:tc>
                <a:tc>
                  <a:txBody>
                    <a:bodyPr/>
                    <a:lstStyle/>
                    <a:p>
                      <a:pPr algn="ctr"/>
                      <a:r>
                        <a:rPr lang="en-GB" sz="1800" b="1" dirty="0"/>
                        <a:t>INSTRUCTIONS</a:t>
                      </a:r>
                      <a:endParaRPr lang="fr-FR" sz="1800" b="1" dirty="0"/>
                    </a:p>
                  </a:txBody>
                  <a:tcPr/>
                </a:tc>
                <a:tc>
                  <a:txBody>
                    <a:bodyPr/>
                    <a:lstStyle/>
                    <a:p>
                      <a:pPr algn="ctr"/>
                      <a:r>
                        <a:rPr lang="en-GB" sz="1800" b="1" dirty="0"/>
                        <a:t>INITIALS</a:t>
                      </a:r>
                      <a:endParaRPr lang="fr-FR" sz="1800" b="1" dirty="0"/>
                    </a:p>
                  </a:txBody>
                  <a:tcPr/>
                </a:tc>
                <a:extLst>
                  <a:ext uri="{0D108BD9-81ED-4DB2-BD59-A6C34878D82A}">
                    <a16:rowId xmlns:a16="http://schemas.microsoft.com/office/drawing/2014/main" val="2147875527"/>
                  </a:ext>
                </a:extLst>
              </a:tr>
              <a:tr h="347385">
                <a:tc>
                  <a:txBody>
                    <a:bodyPr/>
                    <a:lstStyle/>
                    <a:p>
                      <a:endParaRPr lang="fr-FR"/>
                    </a:p>
                  </a:txBody>
                  <a:tcPr/>
                </a:tc>
                <a:tc>
                  <a:txBody>
                    <a:bodyPr/>
                    <a:lstStyle/>
                    <a:p>
                      <a:endParaRPr lang="fr-FR"/>
                    </a:p>
                  </a:txBody>
                  <a:tcPr/>
                </a:tc>
                <a:tc>
                  <a:txBody>
                    <a:bodyPr/>
                    <a:lstStyle/>
                    <a:p>
                      <a:endParaRPr lang="fr-FR" dirty="0"/>
                    </a:p>
                  </a:txBody>
                  <a:tcPr/>
                </a:tc>
                <a:tc>
                  <a:txBody>
                    <a:bodyPr/>
                    <a:lstStyle/>
                    <a:p>
                      <a:endParaRPr lang="fr-FR"/>
                    </a:p>
                  </a:txBody>
                  <a:tcPr/>
                </a:tc>
                <a:extLst>
                  <a:ext uri="{0D108BD9-81ED-4DB2-BD59-A6C34878D82A}">
                    <a16:rowId xmlns:a16="http://schemas.microsoft.com/office/drawing/2014/main" val="64538932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61214183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3452434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62296663"/>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5849934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2861429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83848907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098157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42392582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614983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46251169"/>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88560324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191360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0197872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29705649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8022616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25355948"/>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89519179"/>
                  </a:ext>
                </a:extLst>
              </a:tr>
            </a:tbl>
          </a:graphicData>
        </a:graphic>
      </p:graphicFrame>
    </p:spTree>
    <p:extLst>
      <p:ext uri="{BB962C8B-B14F-4D97-AF65-F5344CB8AC3E}">
        <p14:creationId xmlns:p14="http://schemas.microsoft.com/office/powerpoint/2010/main" val="258360199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haut 4">
            <a:extLst>
              <a:ext uri="{FF2B5EF4-FFF2-40B4-BE49-F238E27FC236}">
                <a16:creationId xmlns:a16="http://schemas.microsoft.com/office/drawing/2014/main" id="{2D4131A5-A7F2-4AFB-99A1-A5E88DE2568B}"/>
              </a:ext>
            </a:extLst>
          </p:cNvPr>
          <p:cNvSpPr/>
          <p:nvPr/>
        </p:nvSpPr>
        <p:spPr>
          <a:xfrm>
            <a:off x="781050" y="666750"/>
            <a:ext cx="6191250" cy="1485900"/>
          </a:xfrm>
          <a:prstGeom prst="ellipseRibbon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2800" b="1" dirty="0"/>
              <a:t>KITCHEN CLEANING CHECKLIST</a:t>
            </a:r>
            <a:endParaRPr lang="fr-FR" sz="2800" b="1" dirty="0"/>
          </a:p>
        </p:txBody>
      </p:sp>
      <p:graphicFrame>
        <p:nvGraphicFramePr>
          <p:cNvPr id="6" name="Tableau 6">
            <a:extLst>
              <a:ext uri="{FF2B5EF4-FFF2-40B4-BE49-F238E27FC236}">
                <a16:creationId xmlns:a16="http://schemas.microsoft.com/office/drawing/2014/main" id="{ECFB67F9-899A-4DC3-8D63-AD88D0A4DD5C}"/>
              </a:ext>
            </a:extLst>
          </p:cNvPr>
          <p:cNvGraphicFramePr>
            <a:graphicFrameLocks noGrp="1"/>
          </p:cNvGraphicFramePr>
          <p:nvPr/>
        </p:nvGraphicFramePr>
        <p:xfrm>
          <a:off x="1085839" y="2353398"/>
          <a:ext cx="5600700" cy="6618690"/>
        </p:xfrm>
        <a:graphic>
          <a:graphicData uri="http://schemas.openxmlformats.org/drawingml/2006/table">
            <a:tbl>
              <a:tblPr firstRow="1" bandRow="1">
                <a:tableStyleId>{5940675A-B579-460E-94D1-54222C63F5DA}</a:tableStyleId>
              </a:tblPr>
              <a:tblGrid>
                <a:gridCol w="971561">
                  <a:extLst>
                    <a:ext uri="{9D8B030D-6E8A-4147-A177-3AD203B41FA5}">
                      <a16:colId xmlns:a16="http://schemas.microsoft.com/office/drawing/2014/main" val="1042596319"/>
                    </a:ext>
                  </a:extLst>
                </a:gridCol>
                <a:gridCol w="876300">
                  <a:extLst>
                    <a:ext uri="{9D8B030D-6E8A-4147-A177-3AD203B41FA5}">
                      <a16:colId xmlns:a16="http://schemas.microsoft.com/office/drawing/2014/main" val="517187822"/>
                    </a:ext>
                  </a:extLst>
                </a:gridCol>
                <a:gridCol w="2352664">
                  <a:extLst>
                    <a:ext uri="{9D8B030D-6E8A-4147-A177-3AD203B41FA5}">
                      <a16:colId xmlns:a16="http://schemas.microsoft.com/office/drawing/2014/main" val="2723422979"/>
                    </a:ext>
                  </a:extLst>
                </a:gridCol>
                <a:gridCol w="1400175">
                  <a:extLst>
                    <a:ext uri="{9D8B030D-6E8A-4147-A177-3AD203B41FA5}">
                      <a16:colId xmlns:a16="http://schemas.microsoft.com/office/drawing/2014/main" val="224095903"/>
                    </a:ext>
                  </a:extLst>
                </a:gridCol>
              </a:tblGrid>
              <a:tr h="354976">
                <a:tc>
                  <a:txBody>
                    <a:bodyPr/>
                    <a:lstStyle/>
                    <a:p>
                      <a:pPr algn="ctr"/>
                      <a:r>
                        <a:rPr lang="en-GB" sz="1800" b="1" dirty="0"/>
                        <a:t>DATE</a:t>
                      </a:r>
                      <a:endParaRPr lang="fr-FR" sz="1800" b="1" dirty="0"/>
                    </a:p>
                  </a:txBody>
                  <a:tcPr/>
                </a:tc>
                <a:tc>
                  <a:txBody>
                    <a:bodyPr/>
                    <a:lstStyle/>
                    <a:p>
                      <a:pPr algn="ctr"/>
                      <a:r>
                        <a:rPr lang="en-GB" sz="1800" b="1" dirty="0"/>
                        <a:t>TASK</a:t>
                      </a:r>
                      <a:endParaRPr lang="fr-FR" sz="1800" b="1" dirty="0"/>
                    </a:p>
                  </a:txBody>
                  <a:tcPr/>
                </a:tc>
                <a:tc>
                  <a:txBody>
                    <a:bodyPr/>
                    <a:lstStyle/>
                    <a:p>
                      <a:pPr algn="ctr"/>
                      <a:r>
                        <a:rPr lang="en-GB" sz="1800" b="1" dirty="0"/>
                        <a:t>INSTRUCTIONS</a:t>
                      </a:r>
                      <a:endParaRPr lang="fr-FR" sz="1800" b="1" dirty="0"/>
                    </a:p>
                  </a:txBody>
                  <a:tcPr/>
                </a:tc>
                <a:tc>
                  <a:txBody>
                    <a:bodyPr/>
                    <a:lstStyle/>
                    <a:p>
                      <a:pPr algn="ctr"/>
                      <a:r>
                        <a:rPr lang="en-GB" sz="1800" b="1" dirty="0"/>
                        <a:t>INITIALS</a:t>
                      </a:r>
                      <a:endParaRPr lang="fr-FR" sz="1800" b="1" dirty="0"/>
                    </a:p>
                  </a:txBody>
                  <a:tcPr/>
                </a:tc>
                <a:extLst>
                  <a:ext uri="{0D108BD9-81ED-4DB2-BD59-A6C34878D82A}">
                    <a16:rowId xmlns:a16="http://schemas.microsoft.com/office/drawing/2014/main" val="2147875527"/>
                  </a:ext>
                </a:extLst>
              </a:tr>
              <a:tr h="347385">
                <a:tc>
                  <a:txBody>
                    <a:bodyPr/>
                    <a:lstStyle/>
                    <a:p>
                      <a:endParaRPr lang="fr-FR"/>
                    </a:p>
                  </a:txBody>
                  <a:tcPr/>
                </a:tc>
                <a:tc>
                  <a:txBody>
                    <a:bodyPr/>
                    <a:lstStyle/>
                    <a:p>
                      <a:endParaRPr lang="fr-FR"/>
                    </a:p>
                  </a:txBody>
                  <a:tcPr/>
                </a:tc>
                <a:tc>
                  <a:txBody>
                    <a:bodyPr/>
                    <a:lstStyle/>
                    <a:p>
                      <a:endParaRPr lang="fr-FR" dirty="0"/>
                    </a:p>
                  </a:txBody>
                  <a:tcPr/>
                </a:tc>
                <a:tc>
                  <a:txBody>
                    <a:bodyPr/>
                    <a:lstStyle/>
                    <a:p>
                      <a:endParaRPr lang="fr-FR"/>
                    </a:p>
                  </a:txBody>
                  <a:tcPr/>
                </a:tc>
                <a:extLst>
                  <a:ext uri="{0D108BD9-81ED-4DB2-BD59-A6C34878D82A}">
                    <a16:rowId xmlns:a16="http://schemas.microsoft.com/office/drawing/2014/main" val="64538932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61214183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3452434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62296663"/>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5849934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2861429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83848907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098157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42392582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614983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46251169"/>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88560324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191360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0197872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29705649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8022616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25355948"/>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89519179"/>
                  </a:ext>
                </a:extLst>
              </a:tr>
            </a:tbl>
          </a:graphicData>
        </a:graphic>
      </p:graphicFrame>
    </p:spTree>
    <p:extLst>
      <p:ext uri="{BB962C8B-B14F-4D97-AF65-F5344CB8AC3E}">
        <p14:creationId xmlns:p14="http://schemas.microsoft.com/office/powerpoint/2010/main" val="199755935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haut 4">
            <a:extLst>
              <a:ext uri="{FF2B5EF4-FFF2-40B4-BE49-F238E27FC236}">
                <a16:creationId xmlns:a16="http://schemas.microsoft.com/office/drawing/2014/main" id="{2D4131A5-A7F2-4AFB-99A1-A5E88DE2568B}"/>
              </a:ext>
            </a:extLst>
          </p:cNvPr>
          <p:cNvSpPr/>
          <p:nvPr/>
        </p:nvSpPr>
        <p:spPr>
          <a:xfrm>
            <a:off x="781050" y="666750"/>
            <a:ext cx="6191250" cy="1485900"/>
          </a:xfrm>
          <a:prstGeom prst="ellipseRibbon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2800" b="1" dirty="0"/>
              <a:t>KITCHEN CLEANING CHECKLIST</a:t>
            </a:r>
            <a:endParaRPr lang="fr-FR" sz="2800" b="1" dirty="0"/>
          </a:p>
        </p:txBody>
      </p:sp>
      <p:graphicFrame>
        <p:nvGraphicFramePr>
          <p:cNvPr id="6" name="Tableau 6">
            <a:extLst>
              <a:ext uri="{FF2B5EF4-FFF2-40B4-BE49-F238E27FC236}">
                <a16:creationId xmlns:a16="http://schemas.microsoft.com/office/drawing/2014/main" id="{ECFB67F9-899A-4DC3-8D63-AD88D0A4DD5C}"/>
              </a:ext>
            </a:extLst>
          </p:cNvPr>
          <p:cNvGraphicFramePr>
            <a:graphicFrameLocks noGrp="1"/>
          </p:cNvGraphicFramePr>
          <p:nvPr/>
        </p:nvGraphicFramePr>
        <p:xfrm>
          <a:off x="1085839" y="2353398"/>
          <a:ext cx="5600700" cy="6618690"/>
        </p:xfrm>
        <a:graphic>
          <a:graphicData uri="http://schemas.openxmlformats.org/drawingml/2006/table">
            <a:tbl>
              <a:tblPr firstRow="1" bandRow="1">
                <a:tableStyleId>{5940675A-B579-460E-94D1-54222C63F5DA}</a:tableStyleId>
              </a:tblPr>
              <a:tblGrid>
                <a:gridCol w="971561">
                  <a:extLst>
                    <a:ext uri="{9D8B030D-6E8A-4147-A177-3AD203B41FA5}">
                      <a16:colId xmlns:a16="http://schemas.microsoft.com/office/drawing/2014/main" val="1042596319"/>
                    </a:ext>
                  </a:extLst>
                </a:gridCol>
                <a:gridCol w="876300">
                  <a:extLst>
                    <a:ext uri="{9D8B030D-6E8A-4147-A177-3AD203B41FA5}">
                      <a16:colId xmlns:a16="http://schemas.microsoft.com/office/drawing/2014/main" val="517187822"/>
                    </a:ext>
                  </a:extLst>
                </a:gridCol>
                <a:gridCol w="2352664">
                  <a:extLst>
                    <a:ext uri="{9D8B030D-6E8A-4147-A177-3AD203B41FA5}">
                      <a16:colId xmlns:a16="http://schemas.microsoft.com/office/drawing/2014/main" val="2723422979"/>
                    </a:ext>
                  </a:extLst>
                </a:gridCol>
                <a:gridCol w="1400175">
                  <a:extLst>
                    <a:ext uri="{9D8B030D-6E8A-4147-A177-3AD203B41FA5}">
                      <a16:colId xmlns:a16="http://schemas.microsoft.com/office/drawing/2014/main" val="224095903"/>
                    </a:ext>
                  </a:extLst>
                </a:gridCol>
              </a:tblGrid>
              <a:tr h="354976">
                <a:tc>
                  <a:txBody>
                    <a:bodyPr/>
                    <a:lstStyle/>
                    <a:p>
                      <a:pPr algn="ctr"/>
                      <a:r>
                        <a:rPr lang="en-GB" sz="1800" b="1" dirty="0"/>
                        <a:t>DATE</a:t>
                      </a:r>
                      <a:endParaRPr lang="fr-FR" sz="1800" b="1" dirty="0"/>
                    </a:p>
                  </a:txBody>
                  <a:tcPr/>
                </a:tc>
                <a:tc>
                  <a:txBody>
                    <a:bodyPr/>
                    <a:lstStyle/>
                    <a:p>
                      <a:pPr algn="ctr"/>
                      <a:r>
                        <a:rPr lang="en-GB" sz="1800" b="1" dirty="0"/>
                        <a:t>TASK</a:t>
                      </a:r>
                      <a:endParaRPr lang="fr-FR" sz="1800" b="1" dirty="0"/>
                    </a:p>
                  </a:txBody>
                  <a:tcPr/>
                </a:tc>
                <a:tc>
                  <a:txBody>
                    <a:bodyPr/>
                    <a:lstStyle/>
                    <a:p>
                      <a:pPr algn="ctr"/>
                      <a:r>
                        <a:rPr lang="en-GB" sz="1800" b="1" dirty="0"/>
                        <a:t>INSTRUCTIONS</a:t>
                      </a:r>
                      <a:endParaRPr lang="fr-FR" sz="1800" b="1" dirty="0"/>
                    </a:p>
                  </a:txBody>
                  <a:tcPr/>
                </a:tc>
                <a:tc>
                  <a:txBody>
                    <a:bodyPr/>
                    <a:lstStyle/>
                    <a:p>
                      <a:pPr algn="ctr"/>
                      <a:r>
                        <a:rPr lang="en-GB" sz="1800" b="1" dirty="0"/>
                        <a:t>INITIALS</a:t>
                      </a:r>
                      <a:endParaRPr lang="fr-FR" sz="1800" b="1" dirty="0"/>
                    </a:p>
                  </a:txBody>
                  <a:tcPr/>
                </a:tc>
                <a:extLst>
                  <a:ext uri="{0D108BD9-81ED-4DB2-BD59-A6C34878D82A}">
                    <a16:rowId xmlns:a16="http://schemas.microsoft.com/office/drawing/2014/main" val="2147875527"/>
                  </a:ext>
                </a:extLst>
              </a:tr>
              <a:tr h="347385">
                <a:tc>
                  <a:txBody>
                    <a:bodyPr/>
                    <a:lstStyle/>
                    <a:p>
                      <a:endParaRPr lang="fr-FR"/>
                    </a:p>
                  </a:txBody>
                  <a:tcPr/>
                </a:tc>
                <a:tc>
                  <a:txBody>
                    <a:bodyPr/>
                    <a:lstStyle/>
                    <a:p>
                      <a:endParaRPr lang="fr-FR"/>
                    </a:p>
                  </a:txBody>
                  <a:tcPr/>
                </a:tc>
                <a:tc>
                  <a:txBody>
                    <a:bodyPr/>
                    <a:lstStyle/>
                    <a:p>
                      <a:endParaRPr lang="fr-FR" dirty="0"/>
                    </a:p>
                  </a:txBody>
                  <a:tcPr/>
                </a:tc>
                <a:tc>
                  <a:txBody>
                    <a:bodyPr/>
                    <a:lstStyle/>
                    <a:p>
                      <a:endParaRPr lang="fr-FR"/>
                    </a:p>
                  </a:txBody>
                  <a:tcPr/>
                </a:tc>
                <a:extLst>
                  <a:ext uri="{0D108BD9-81ED-4DB2-BD59-A6C34878D82A}">
                    <a16:rowId xmlns:a16="http://schemas.microsoft.com/office/drawing/2014/main" val="64538932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61214183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3452434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62296663"/>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5849934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2861429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83848907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098157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42392582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614983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46251169"/>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88560324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191360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0197872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29705649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8022616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25355948"/>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89519179"/>
                  </a:ext>
                </a:extLst>
              </a:tr>
            </a:tbl>
          </a:graphicData>
        </a:graphic>
      </p:graphicFrame>
    </p:spTree>
    <p:extLst>
      <p:ext uri="{BB962C8B-B14F-4D97-AF65-F5344CB8AC3E}">
        <p14:creationId xmlns:p14="http://schemas.microsoft.com/office/powerpoint/2010/main" val="51707316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haut 4">
            <a:extLst>
              <a:ext uri="{FF2B5EF4-FFF2-40B4-BE49-F238E27FC236}">
                <a16:creationId xmlns:a16="http://schemas.microsoft.com/office/drawing/2014/main" id="{2D4131A5-A7F2-4AFB-99A1-A5E88DE2568B}"/>
              </a:ext>
            </a:extLst>
          </p:cNvPr>
          <p:cNvSpPr/>
          <p:nvPr/>
        </p:nvSpPr>
        <p:spPr>
          <a:xfrm>
            <a:off x="781050" y="666750"/>
            <a:ext cx="6191250" cy="1485900"/>
          </a:xfrm>
          <a:prstGeom prst="ellipseRibbon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2800" b="1" dirty="0"/>
              <a:t>KITCHEN CLEANING CHECKLIST</a:t>
            </a:r>
            <a:endParaRPr lang="fr-FR" sz="2800" b="1" dirty="0"/>
          </a:p>
        </p:txBody>
      </p:sp>
      <p:graphicFrame>
        <p:nvGraphicFramePr>
          <p:cNvPr id="6" name="Tableau 6">
            <a:extLst>
              <a:ext uri="{FF2B5EF4-FFF2-40B4-BE49-F238E27FC236}">
                <a16:creationId xmlns:a16="http://schemas.microsoft.com/office/drawing/2014/main" id="{ECFB67F9-899A-4DC3-8D63-AD88D0A4DD5C}"/>
              </a:ext>
            </a:extLst>
          </p:cNvPr>
          <p:cNvGraphicFramePr>
            <a:graphicFrameLocks noGrp="1"/>
          </p:cNvGraphicFramePr>
          <p:nvPr/>
        </p:nvGraphicFramePr>
        <p:xfrm>
          <a:off x="1085839" y="2353398"/>
          <a:ext cx="5600700" cy="6618690"/>
        </p:xfrm>
        <a:graphic>
          <a:graphicData uri="http://schemas.openxmlformats.org/drawingml/2006/table">
            <a:tbl>
              <a:tblPr firstRow="1" bandRow="1">
                <a:tableStyleId>{5940675A-B579-460E-94D1-54222C63F5DA}</a:tableStyleId>
              </a:tblPr>
              <a:tblGrid>
                <a:gridCol w="971561">
                  <a:extLst>
                    <a:ext uri="{9D8B030D-6E8A-4147-A177-3AD203B41FA5}">
                      <a16:colId xmlns:a16="http://schemas.microsoft.com/office/drawing/2014/main" val="1042596319"/>
                    </a:ext>
                  </a:extLst>
                </a:gridCol>
                <a:gridCol w="876300">
                  <a:extLst>
                    <a:ext uri="{9D8B030D-6E8A-4147-A177-3AD203B41FA5}">
                      <a16:colId xmlns:a16="http://schemas.microsoft.com/office/drawing/2014/main" val="517187822"/>
                    </a:ext>
                  </a:extLst>
                </a:gridCol>
                <a:gridCol w="2352664">
                  <a:extLst>
                    <a:ext uri="{9D8B030D-6E8A-4147-A177-3AD203B41FA5}">
                      <a16:colId xmlns:a16="http://schemas.microsoft.com/office/drawing/2014/main" val="2723422979"/>
                    </a:ext>
                  </a:extLst>
                </a:gridCol>
                <a:gridCol w="1400175">
                  <a:extLst>
                    <a:ext uri="{9D8B030D-6E8A-4147-A177-3AD203B41FA5}">
                      <a16:colId xmlns:a16="http://schemas.microsoft.com/office/drawing/2014/main" val="224095903"/>
                    </a:ext>
                  </a:extLst>
                </a:gridCol>
              </a:tblGrid>
              <a:tr h="354976">
                <a:tc>
                  <a:txBody>
                    <a:bodyPr/>
                    <a:lstStyle/>
                    <a:p>
                      <a:pPr algn="ctr"/>
                      <a:r>
                        <a:rPr lang="en-GB" sz="1800" b="1" dirty="0"/>
                        <a:t>DATE</a:t>
                      </a:r>
                      <a:endParaRPr lang="fr-FR" sz="1800" b="1" dirty="0"/>
                    </a:p>
                  </a:txBody>
                  <a:tcPr/>
                </a:tc>
                <a:tc>
                  <a:txBody>
                    <a:bodyPr/>
                    <a:lstStyle/>
                    <a:p>
                      <a:pPr algn="ctr"/>
                      <a:r>
                        <a:rPr lang="en-GB" sz="1800" b="1" dirty="0"/>
                        <a:t>TASK</a:t>
                      </a:r>
                      <a:endParaRPr lang="fr-FR" sz="1800" b="1" dirty="0"/>
                    </a:p>
                  </a:txBody>
                  <a:tcPr/>
                </a:tc>
                <a:tc>
                  <a:txBody>
                    <a:bodyPr/>
                    <a:lstStyle/>
                    <a:p>
                      <a:pPr algn="ctr"/>
                      <a:r>
                        <a:rPr lang="en-GB" sz="1800" b="1" dirty="0"/>
                        <a:t>INSTRUCTIONS</a:t>
                      </a:r>
                      <a:endParaRPr lang="fr-FR" sz="1800" b="1" dirty="0"/>
                    </a:p>
                  </a:txBody>
                  <a:tcPr/>
                </a:tc>
                <a:tc>
                  <a:txBody>
                    <a:bodyPr/>
                    <a:lstStyle/>
                    <a:p>
                      <a:pPr algn="ctr"/>
                      <a:r>
                        <a:rPr lang="en-GB" sz="1800" b="1" dirty="0"/>
                        <a:t>INITIALS</a:t>
                      </a:r>
                      <a:endParaRPr lang="fr-FR" sz="1800" b="1" dirty="0"/>
                    </a:p>
                  </a:txBody>
                  <a:tcPr/>
                </a:tc>
                <a:extLst>
                  <a:ext uri="{0D108BD9-81ED-4DB2-BD59-A6C34878D82A}">
                    <a16:rowId xmlns:a16="http://schemas.microsoft.com/office/drawing/2014/main" val="2147875527"/>
                  </a:ext>
                </a:extLst>
              </a:tr>
              <a:tr h="347385">
                <a:tc>
                  <a:txBody>
                    <a:bodyPr/>
                    <a:lstStyle/>
                    <a:p>
                      <a:endParaRPr lang="fr-FR"/>
                    </a:p>
                  </a:txBody>
                  <a:tcPr/>
                </a:tc>
                <a:tc>
                  <a:txBody>
                    <a:bodyPr/>
                    <a:lstStyle/>
                    <a:p>
                      <a:endParaRPr lang="fr-FR"/>
                    </a:p>
                  </a:txBody>
                  <a:tcPr/>
                </a:tc>
                <a:tc>
                  <a:txBody>
                    <a:bodyPr/>
                    <a:lstStyle/>
                    <a:p>
                      <a:endParaRPr lang="fr-FR" dirty="0"/>
                    </a:p>
                  </a:txBody>
                  <a:tcPr/>
                </a:tc>
                <a:tc>
                  <a:txBody>
                    <a:bodyPr/>
                    <a:lstStyle/>
                    <a:p>
                      <a:endParaRPr lang="fr-FR"/>
                    </a:p>
                  </a:txBody>
                  <a:tcPr/>
                </a:tc>
                <a:extLst>
                  <a:ext uri="{0D108BD9-81ED-4DB2-BD59-A6C34878D82A}">
                    <a16:rowId xmlns:a16="http://schemas.microsoft.com/office/drawing/2014/main" val="64538932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61214183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3452434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62296663"/>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5849934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2861429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83848907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098157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42392582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614983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46251169"/>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88560324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191360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0197872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29705649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8022616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25355948"/>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89519179"/>
                  </a:ext>
                </a:extLst>
              </a:tr>
            </a:tbl>
          </a:graphicData>
        </a:graphic>
      </p:graphicFrame>
    </p:spTree>
    <p:extLst>
      <p:ext uri="{BB962C8B-B14F-4D97-AF65-F5344CB8AC3E}">
        <p14:creationId xmlns:p14="http://schemas.microsoft.com/office/powerpoint/2010/main" val="3264511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haut 4">
            <a:extLst>
              <a:ext uri="{FF2B5EF4-FFF2-40B4-BE49-F238E27FC236}">
                <a16:creationId xmlns:a16="http://schemas.microsoft.com/office/drawing/2014/main" id="{2D4131A5-A7F2-4AFB-99A1-A5E88DE2568B}"/>
              </a:ext>
            </a:extLst>
          </p:cNvPr>
          <p:cNvSpPr/>
          <p:nvPr/>
        </p:nvSpPr>
        <p:spPr>
          <a:xfrm>
            <a:off x="781050" y="666750"/>
            <a:ext cx="6191250" cy="1485900"/>
          </a:xfrm>
          <a:prstGeom prst="ellipseRibbon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2800" b="1" dirty="0"/>
              <a:t>KITCHEN CLEANING CHECKLIST</a:t>
            </a:r>
            <a:endParaRPr lang="fr-FR" sz="2800" b="1" dirty="0"/>
          </a:p>
        </p:txBody>
      </p:sp>
      <p:graphicFrame>
        <p:nvGraphicFramePr>
          <p:cNvPr id="6" name="Tableau 6">
            <a:extLst>
              <a:ext uri="{FF2B5EF4-FFF2-40B4-BE49-F238E27FC236}">
                <a16:creationId xmlns:a16="http://schemas.microsoft.com/office/drawing/2014/main" id="{ECFB67F9-899A-4DC3-8D63-AD88D0A4DD5C}"/>
              </a:ext>
            </a:extLst>
          </p:cNvPr>
          <p:cNvGraphicFramePr>
            <a:graphicFrameLocks noGrp="1"/>
          </p:cNvGraphicFramePr>
          <p:nvPr/>
        </p:nvGraphicFramePr>
        <p:xfrm>
          <a:off x="1085839" y="2353398"/>
          <a:ext cx="5600700" cy="6618690"/>
        </p:xfrm>
        <a:graphic>
          <a:graphicData uri="http://schemas.openxmlformats.org/drawingml/2006/table">
            <a:tbl>
              <a:tblPr firstRow="1" bandRow="1">
                <a:tableStyleId>{5940675A-B579-460E-94D1-54222C63F5DA}</a:tableStyleId>
              </a:tblPr>
              <a:tblGrid>
                <a:gridCol w="971561">
                  <a:extLst>
                    <a:ext uri="{9D8B030D-6E8A-4147-A177-3AD203B41FA5}">
                      <a16:colId xmlns:a16="http://schemas.microsoft.com/office/drawing/2014/main" val="1042596319"/>
                    </a:ext>
                  </a:extLst>
                </a:gridCol>
                <a:gridCol w="876300">
                  <a:extLst>
                    <a:ext uri="{9D8B030D-6E8A-4147-A177-3AD203B41FA5}">
                      <a16:colId xmlns:a16="http://schemas.microsoft.com/office/drawing/2014/main" val="517187822"/>
                    </a:ext>
                  </a:extLst>
                </a:gridCol>
                <a:gridCol w="2352664">
                  <a:extLst>
                    <a:ext uri="{9D8B030D-6E8A-4147-A177-3AD203B41FA5}">
                      <a16:colId xmlns:a16="http://schemas.microsoft.com/office/drawing/2014/main" val="2723422979"/>
                    </a:ext>
                  </a:extLst>
                </a:gridCol>
                <a:gridCol w="1400175">
                  <a:extLst>
                    <a:ext uri="{9D8B030D-6E8A-4147-A177-3AD203B41FA5}">
                      <a16:colId xmlns:a16="http://schemas.microsoft.com/office/drawing/2014/main" val="224095903"/>
                    </a:ext>
                  </a:extLst>
                </a:gridCol>
              </a:tblGrid>
              <a:tr h="354976">
                <a:tc>
                  <a:txBody>
                    <a:bodyPr/>
                    <a:lstStyle/>
                    <a:p>
                      <a:pPr algn="ctr"/>
                      <a:r>
                        <a:rPr lang="en-GB" sz="1800" b="1" dirty="0"/>
                        <a:t>DATE</a:t>
                      </a:r>
                      <a:endParaRPr lang="fr-FR" sz="1800" b="1" dirty="0"/>
                    </a:p>
                  </a:txBody>
                  <a:tcPr/>
                </a:tc>
                <a:tc>
                  <a:txBody>
                    <a:bodyPr/>
                    <a:lstStyle/>
                    <a:p>
                      <a:pPr algn="ctr"/>
                      <a:r>
                        <a:rPr lang="en-GB" sz="1800" b="1" dirty="0"/>
                        <a:t>TASK</a:t>
                      </a:r>
                      <a:endParaRPr lang="fr-FR" sz="1800" b="1" dirty="0"/>
                    </a:p>
                  </a:txBody>
                  <a:tcPr/>
                </a:tc>
                <a:tc>
                  <a:txBody>
                    <a:bodyPr/>
                    <a:lstStyle/>
                    <a:p>
                      <a:pPr algn="ctr"/>
                      <a:r>
                        <a:rPr lang="en-GB" sz="1800" b="1" dirty="0"/>
                        <a:t>INSTRUCTIONS</a:t>
                      </a:r>
                      <a:endParaRPr lang="fr-FR" sz="1800" b="1" dirty="0"/>
                    </a:p>
                  </a:txBody>
                  <a:tcPr/>
                </a:tc>
                <a:tc>
                  <a:txBody>
                    <a:bodyPr/>
                    <a:lstStyle/>
                    <a:p>
                      <a:pPr algn="ctr"/>
                      <a:r>
                        <a:rPr lang="en-GB" sz="1800" b="1" dirty="0"/>
                        <a:t>INITIALS</a:t>
                      </a:r>
                      <a:endParaRPr lang="fr-FR" sz="1800" b="1" dirty="0"/>
                    </a:p>
                  </a:txBody>
                  <a:tcPr/>
                </a:tc>
                <a:extLst>
                  <a:ext uri="{0D108BD9-81ED-4DB2-BD59-A6C34878D82A}">
                    <a16:rowId xmlns:a16="http://schemas.microsoft.com/office/drawing/2014/main" val="2147875527"/>
                  </a:ext>
                </a:extLst>
              </a:tr>
              <a:tr h="347385">
                <a:tc>
                  <a:txBody>
                    <a:bodyPr/>
                    <a:lstStyle/>
                    <a:p>
                      <a:endParaRPr lang="fr-FR"/>
                    </a:p>
                  </a:txBody>
                  <a:tcPr/>
                </a:tc>
                <a:tc>
                  <a:txBody>
                    <a:bodyPr/>
                    <a:lstStyle/>
                    <a:p>
                      <a:endParaRPr lang="fr-FR"/>
                    </a:p>
                  </a:txBody>
                  <a:tcPr/>
                </a:tc>
                <a:tc>
                  <a:txBody>
                    <a:bodyPr/>
                    <a:lstStyle/>
                    <a:p>
                      <a:endParaRPr lang="fr-FR" dirty="0"/>
                    </a:p>
                  </a:txBody>
                  <a:tcPr/>
                </a:tc>
                <a:tc>
                  <a:txBody>
                    <a:bodyPr/>
                    <a:lstStyle/>
                    <a:p>
                      <a:endParaRPr lang="fr-FR"/>
                    </a:p>
                  </a:txBody>
                  <a:tcPr/>
                </a:tc>
                <a:extLst>
                  <a:ext uri="{0D108BD9-81ED-4DB2-BD59-A6C34878D82A}">
                    <a16:rowId xmlns:a16="http://schemas.microsoft.com/office/drawing/2014/main" val="64538932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61214183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3452434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62296663"/>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5849934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2861429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83848907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098157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42392582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614983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46251169"/>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88560324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191360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0197872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29705649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8022616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25355948"/>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89519179"/>
                  </a:ext>
                </a:extLst>
              </a:tr>
            </a:tbl>
          </a:graphicData>
        </a:graphic>
      </p:graphicFrame>
    </p:spTree>
    <p:extLst>
      <p:ext uri="{BB962C8B-B14F-4D97-AF65-F5344CB8AC3E}">
        <p14:creationId xmlns:p14="http://schemas.microsoft.com/office/powerpoint/2010/main" val="414043945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haut 4">
            <a:extLst>
              <a:ext uri="{FF2B5EF4-FFF2-40B4-BE49-F238E27FC236}">
                <a16:creationId xmlns:a16="http://schemas.microsoft.com/office/drawing/2014/main" id="{2D4131A5-A7F2-4AFB-99A1-A5E88DE2568B}"/>
              </a:ext>
            </a:extLst>
          </p:cNvPr>
          <p:cNvSpPr/>
          <p:nvPr/>
        </p:nvSpPr>
        <p:spPr>
          <a:xfrm>
            <a:off x="781050" y="666750"/>
            <a:ext cx="6191250" cy="1485900"/>
          </a:xfrm>
          <a:prstGeom prst="ellipseRibbon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2800" b="1" dirty="0"/>
              <a:t>KITCHEN CLEANING CHECKLIST</a:t>
            </a:r>
            <a:endParaRPr lang="fr-FR" sz="2800" b="1" dirty="0"/>
          </a:p>
        </p:txBody>
      </p:sp>
      <p:graphicFrame>
        <p:nvGraphicFramePr>
          <p:cNvPr id="6" name="Tableau 6">
            <a:extLst>
              <a:ext uri="{FF2B5EF4-FFF2-40B4-BE49-F238E27FC236}">
                <a16:creationId xmlns:a16="http://schemas.microsoft.com/office/drawing/2014/main" id="{ECFB67F9-899A-4DC3-8D63-AD88D0A4DD5C}"/>
              </a:ext>
            </a:extLst>
          </p:cNvPr>
          <p:cNvGraphicFramePr>
            <a:graphicFrameLocks noGrp="1"/>
          </p:cNvGraphicFramePr>
          <p:nvPr/>
        </p:nvGraphicFramePr>
        <p:xfrm>
          <a:off x="1085839" y="2353398"/>
          <a:ext cx="5600700" cy="6618690"/>
        </p:xfrm>
        <a:graphic>
          <a:graphicData uri="http://schemas.openxmlformats.org/drawingml/2006/table">
            <a:tbl>
              <a:tblPr firstRow="1" bandRow="1">
                <a:tableStyleId>{5940675A-B579-460E-94D1-54222C63F5DA}</a:tableStyleId>
              </a:tblPr>
              <a:tblGrid>
                <a:gridCol w="971561">
                  <a:extLst>
                    <a:ext uri="{9D8B030D-6E8A-4147-A177-3AD203B41FA5}">
                      <a16:colId xmlns:a16="http://schemas.microsoft.com/office/drawing/2014/main" val="1042596319"/>
                    </a:ext>
                  </a:extLst>
                </a:gridCol>
                <a:gridCol w="876300">
                  <a:extLst>
                    <a:ext uri="{9D8B030D-6E8A-4147-A177-3AD203B41FA5}">
                      <a16:colId xmlns:a16="http://schemas.microsoft.com/office/drawing/2014/main" val="517187822"/>
                    </a:ext>
                  </a:extLst>
                </a:gridCol>
                <a:gridCol w="2352664">
                  <a:extLst>
                    <a:ext uri="{9D8B030D-6E8A-4147-A177-3AD203B41FA5}">
                      <a16:colId xmlns:a16="http://schemas.microsoft.com/office/drawing/2014/main" val="2723422979"/>
                    </a:ext>
                  </a:extLst>
                </a:gridCol>
                <a:gridCol w="1400175">
                  <a:extLst>
                    <a:ext uri="{9D8B030D-6E8A-4147-A177-3AD203B41FA5}">
                      <a16:colId xmlns:a16="http://schemas.microsoft.com/office/drawing/2014/main" val="224095903"/>
                    </a:ext>
                  </a:extLst>
                </a:gridCol>
              </a:tblGrid>
              <a:tr h="354976">
                <a:tc>
                  <a:txBody>
                    <a:bodyPr/>
                    <a:lstStyle/>
                    <a:p>
                      <a:pPr algn="ctr"/>
                      <a:r>
                        <a:rPr lang="en-GB" sz="1800" b="1" dirty="0"/>
                        <a:t>DATE</a:t>
                      </a:r>
                      <a:endParaRPr lang="fr-FR" sz="1800" b="1" dirty="0"/>
                    </a:p>
                  </a:txBody>
                  <a:tcPr/>
                </a:tc>
                <a:tc>
                  <a:txBody>
                    <a:bodyPr/>
                    <a:lstStyle/>
                    <a:p>
                      <a:pPr algn="ctr"/>
                      <a:r>
                        <a:rPr lang="en-GB" sz="1800" b="1" dirty="0"/>
                        <a:t>TASK</a:t>
                      </a:r>
                      <a:endParaRPr lang="fr-FR" sz="1800" b="1" dirty="0"/>
                    </a:p>
                  </a:txBody>
                  <a:tcPr/>
                </a:tc>
                <a:tc>
                  <a:txBody>
                    <a:bodyPr/>
                    <a:lstStyle/>
                    <a:p>
                      <a:pPr algn="ctr"/>
                      <a:r>
                        <a:rPr lang="en-GB" sz="1800" b="1" dirty="0"/>
                        <a:t>INSTRUCTIONS</a:t>
                      </a:r>
                      <a:endParaRPr lang="fr-FR" sz="1800" b="1" dirty="0"/>
                    </a:p>
                  </a:txBody>
                  <a:tcPr/>
                </a:tc>
                <a:tc>
                  <a:txBody>
                    <a:bodyPr/>
                    <a:lstStyle/>
                    <a:p>
                      <a:pPr algn="ctr"/>
                      <a:r>
                        <a:rPr lang="en-GB" sz="1800" b="1" dirty="0"/>
                        <a:t>INITIALS</a:t>
                      </a:r>
                      <a:endParaRPr lang="fr-FR" sz="1800" b="1" dirty="0"/>
                    </a:p>
                  </a:txBody>
                  <a:tcPr/>
                </a:tc>
                <a:extLst>
                  <a:ext uri="{0D108BD9-81ED-4DB2-BD59-A6C34878D82A}">
                    <a16:rowId xmlns:a16="http://schemas.microsoft.com/office/drawing/2014/main" val="2147875527"/>
                  </a:ext>
                </a:extLst>
              </a:tr>
              <a:tr h="347385">
                <a:tc>
                  <a:txBody>
                    <a:bodyPr/>
                    <a:lstStyle/>
                    <a:p>
                      <a:endParaRPr lang="fr-FR"/>
                    </a:p>
                  </a:txBody>
                  <a:tcPr/>
                </a:tc>
                <a:tc>
                  <a:txBody>
                    <a:bodyPr/>
                    <a:lstStyle/>
                    <a:p>
                      <a:endParaRPr lang="fr-FR"/>
                    </a:p>
                  </a:txBody>
                  <a:tcPr/>
                </a:tc>
                <a:tc>
                  <a:txBody>
                    <a:bodyPr/>
                    <a:lstStyle/>
                    <a:p>
                      <a:endParaRPr lang="fr-FR" dirty="0"/>
                    </a:p>
                  </a:txBody>
                  <a:tcPr/>
                </a:tc>
                <a:tc>
                  <a:txBody>
                    <a:bodyPr/>
                    <a:lstStyle/>
                    <a:p>
                      <a:endParaRPr lang="fr-FR"/>
                    </a:p>
                  </a:txBody>
                  <a:tcPr/>
                </a:tc>
                <a:extLst>
                  <a:ext uri="{0D108BD9-81ED-4DB2-BD59-A6C34878D82A}">
                    <a16:rowId xmlns:a16="http://schemas.microsoft.com/office/drawing/2014/main" val="64538932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61214183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3452434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62296663"/>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5849934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2861429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83848907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098157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42392582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614983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46251169"/>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88560324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191360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0197872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29705649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8022616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25355948"/>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89519179"/>
                  </a:ext>
                </a:extLst>
              </a:tr>
            </a:tbl>
          </a:graphicData>
        </a:graphic>
      </p:graphicFrame>
    </p:spTree>
    <p:extLst>
      <p:ext uri="{BB962C8B-B14F-4D97-AF65-F5344CB8AC3E}">
        <p14:creationId xmlns:p14="http://schemas.microsoft.com/office/powerpoint/2010/main" val="129133817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haut 4">
            <a:extLst>
              <a:ext uri="{FF2B5EF4-FFF2-40B4-BE49-F238E27FC236}">
                <a16:creationId xmlns:a16="http://schemas.microsoft.com/office/drawing/2014/main" id="{2D4131A5-A7F2-4AFB-99A1-A5E88DE2568B}"/>
              </a:ext>
            </a:extLst>
          </p:cNvPr>
          <p:cNvSpPr/>
          <p:nvPr/>
        </p:nvSpPr>
        <p:spPr>
          <a:xfrm>
            <a:off x="781050" y="666750"/>
            <a:ext cx="6191250" cy="1485900"/>
          </a:xfrm>
          <a:prstGeom prst="ellipseRibbon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2800" b="1" dirty="0"/>
              <a:t>KITCHEN CLEANING CHECKLIST</a:t>
            </a:r>
            <a:endParaRPr lang="fr-FR" sz="2800" b="1" dirty="0"/>
          </a:p>
        </p:txBody>
      </p:sp>
      <p:graphicFrame>
        <p:nvGraphicFramePr>
          <p:cNvPr id="6" name="Tableau 6">
            <a:extLst>
              <a:ext uri="{FF2B5EF4-FFF2-40B4-BE49-F238E27FC236}">
                <a16:creationId xmlns:a16="http://schemas.microsoft.com/office/drawing/2014/main" id="{ECFB67F9-899A-4DC3-8D63-AD88D0A4DD5C}"/>
              </a:ext>
            </a:extLst>
          </p:cNvPr>
          <p:cNvGraphicFramePr>
            <a:graphicFrameLocks noGrp="1"/>
          </p:cNvGraphicFramePr>
          <p:nvPr/>
        </p:nvGraphicFramePr>
        <p:xfrm>
          <a:off x="1085839" y="2353398"/>
          <a:ext cx="5600700" cy="6618690"/>
        </p:xfrm>
        <a:graphic>
          <a:graphicData uri="http://schemas.openxmlformats.org/drawingml/2006/table">
            <a:tbl>
              <a:tblPr firstRow="1" bandRow="1">
                <a:tableStyleId>{5940675A-B579-460E-94D1-54222C63F5DA}</a:tableStyleId>
              </a:tblPr>
              <a:tblGrid>
                <a:gridCol w="971561">
                  <a:extLst>
                    <a:ext uri="{9D8B030D-6E8A-4147-A177-3AD203B41FA5}">
                      <a16:colId xmlns:a16="http://schemas.microsoft.com/office/drawing/2014/main" val="1042596319"/>
                    </a:ext>
                  </a:extLst>
                </a:gridCol>
                <a:gridCol w="876300">
                  <a:extLst>
                    <a:ext uri="{9D8B030D-6E8A-4147-A177-3AD203B41FA5}">
                      <a16:colId xmlns:a16="http://schemas.microsoft.com/office/drawing/2014/main" val="517187822"/>
                    </a:ext>
                  </a:extLst>
                </a:gridCol>
                <a:gridCol w="2352664">
                  <a:extLst>
                    <a:ext uri="{9D8B030D-6E8A-4147-A177-3AD203B41FA5}">
                      <a16:colId xmlns:a16="http://schemas.microsoft.com/office/drawing/2014/main" val="2723422979"/>
                    </a:ext>
                  </a:extLst>
                </a:gridCol>
                <a:gridCol w="1400175">
                  <a:extLst>
                    <a:ext uri="{9D8B030D-6E8A-4147-A177-3AD203B41FA5}">
                      <a16:colId xmlns:a16="http://schemas.microsoft.com/office/drawing/2014/main" val="224095903"/>
                    </a:ext>
                  </a:extLst>
                </a:gridCol>
              </a:tblGrid>
              <a:tr h="354976">
                <a:tc>
                  <a:txBody>
                    <a:bodyPr/>
                    <a:lstStyle/>
                    <a:p>
                      <a:pPr algn="ctr"/>
                      <a:r>
                        <a:rPr lang="en-GB" sz="1800" b="1" dirty="0"/>
                        <a:t>DATE</a:t>
                      </a:r>
                      <a:endParaRPr lang="fr-FR" sz="1800" b="1" dirty="0"/>
                    </a:p>
                  </a:txBody>
                  <a:tcPr/>
                </a:tc>
                <a:tc>
                  <a:txBody>
                    <a:bodyPr/>
                    <a:lstStyle/>
                    <a:p>
                      <a:pPr algn="ctr"/>
                      <a:r>
                        <a:rPr lang="en-GB" sz="1800" b="1" dirty="0"/>
                        <a:t>TASK</a:t>
                      </a:r>
                      <a:endParaRPr lang="fr-FR" sz="1800" b="1" dirty="0"/>
                    </a:p>
                  </a:txBody>
                  <a:tcPr/>
                </a:tc>
                <a:tc>
                  <a:txBody>
                    <a:bodyPr/>
                    <a:lstStyle/>
                    <a:p>
                      <a:pPr algn="ctr"/>
                      <a:r>
                        <a:rPr lang="en-GB" sz="1800" b="1" dirty="0"/>
                        <a:t>INSTRUCTIONS</a:t>
                      </a:r>
                      <a:endParaRPr lang="fr-FR" sz="1800" b="1" dirty="0"/>
                    </a:p>
                  </a:txBody>
                  <a:tcPr/>
                </a:tc>
                <a:tc>
                  <a:txBody>
                    <a:bodyPr/>
                    <a:lstStyle/>
                    <a:p>
                      <a:pPr algn="ctr"/>
                      <a:r>
                        <a:rPr lang="en-GB" sz="1800" b="1" dirty="0"/>
                        <a:t>INITIALS</a:t>
                      </a:r>
                      <a:endParaRPr lang="fr-FR" sz="1800" b="1" dirty="0"/>
                    </a:p>
                  </a:txBody>
                  <a:tcPr/>
                </a:tc>
                <a:extLst>
                  <a:ext uri="{0D108BD9-81ED-4DB2-BD59-A6C34878D82A}">
                    <a16:rowId xmlns:a16="http://schemas.microsoft.com/office/drawing/2014/main" val="2147875527"/>
                  </a:ext>
                </a:extLst>
              </a:tr>
              <a:tr h="347385">
                <a:tc>
                  <a:txBody>
                    <a:bodyPr/>
                    <a:lstStyle/>
                    <a:p>
                      <a:endParaRPr lang="fr-FR"/>
                    </a:p>
                  </a:txBody>
                  <a:tcPr/>
                </a:tc>
                <a:tc>
                  <a:txBody>
                    <a:bodyPr/>
                    <a:lstStyle/>
                    <a:p>
                      <a:endParaRPr lang="fr-FR"/>
                    </a:p>
                  </a:txBody>
                  <a:tcPr/>
                </a:tc>
                <a:tc>
                  <a:txBody>
                    <a:bodyPr/>
                    <a:lstStyle/>
                    <a:p>
                      <a:endParaRPr lang="fr-FR" dirty="0"/>
                    </a:p>
                  </a:txBody>
                  <a:tcPr/>
                </a:tc>
                <a:tc>
                  <a:txBody>
                    <a:bodyPr/>
                    <a:lstStyle/>
                    <a:p>
                      <a:endParaRPr lang="fr-FR"/>
                    </a:p>
                  </a:txBody>
                  <a:tcPr/>
                </a:tc>
                <a:extLst>
                  <a:ext uri="{0D108BD9-81ED-4DB2-BD59-A6C34878D82A}">
                    <a16:rowId xmlns:a16="http://schemas.microsoft.com/office/drawing/2014/main" val="64538932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612141835"/>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3452434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62296663"/>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5849934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2861429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838489076"/>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098157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423925821"/>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614983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46251169"/>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88560324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191360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01978722"/>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297056494"/>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80226167"/>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25355948"/>
                  </a:ext>
                </a:extLst>
              </a:tr>
              <a:tr h="347385">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89519179"/>
                  </a:ext>
                </a:extLst>
              </a:tr>
            </a:tbl>
          </a:graphicData>
        </a:graphic>
      </p:graphicFrame>
    </p:spTree>
    <p:extLst>
      <p:ext uri="{BB962C8B-B14F-4D97-AF65-F5344CB8AC3E}">
        <p14:creationId xmlns:p14="http://schemas.microsoft.com/office/powerpoint/2010/main" val="1588334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incliné vers le bas 4">
            <a:extLst>
              <a:ext uri="{FF2B5EF4-FFF2-40B4-BE49-F238E27FC236}">
                <a16:creationId xmlns:a16="http://schemas.microsoft.com/office/drawing/2014/main" id="{77144CDE-8D26-4D68-B6D5-AACE048BE103}"/>
              </a:ext>
            </a:extLst>
          </p:cNvPr>
          <p:cNvSpPr/>
          <p:nvPr/>
        </p:nvSpPr>
        <p:spPr>
          <a:xfrm>
            <a:off x="781050" y="742950"/>
            <a:ext cx="6210300" cy="1695450"/>
          </a:xfrm>
          <a:prstGeom prst="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4400" b="1" dirty="0"/>
              <a:t>FOOD WASTE LOG</a:t>
            </a:r>
            <a:endParaRPr lang="fr-FR" sz="4400" b="1" dirty="0"/>
          </a:p>
        </p:txBody>
      </p:sp>
      <p:graphicFrame>
        <p:nvGraphicFramePr>
          <p:cNvPr id="7" name="Tableau 7">
            <a:extLst>
              <a:ext uri="{FF2B5EF4-FFF2-40B4-BE49-F238E27FC236}">
                <a16:creationId xmlns:a16="http://schemas.microsoft.com/office/drawing/2014/main" id="{50C3B1A5-0933-49A4-8D51-9045AC6E8FF3}"/>
              </a:ext>
            </a:extLst>
          </p:cNvPr>
          <p:cNvGraphicFramePr>
            <a:graphicFrameLocks noGrp="1"/>
          </p:cNvGraphicFramePr>
          <p:nvPr/>
        </p:nvGraphicFramePr>
        <p:xfrm>
          <a:off x="914400" y="2529928"/>
          <a:ext cx="5887938" cy="370840"/>
        </p:xfrm>
        <a:graphic>
          <a:graphicData uri="http://schemas.openxmlformats.org/drawingml/2006/table">
            <a:tbl>
              <a:tblPr firstRow="1" bandRow="1">
                <a:tableStyleId>{5940675A-B579-460E-94D1-54222C63F5DA}</a:tableStyleId>
              </a:tblPr>
              <a:tblGrid>
                <a:gridCol w="857250">
                  <a:extLst>
                    <a:ext uri="{9D8B030D-6E8A-4147-A177-3AD203B41FA5}">
                      <a16:colId xmlns:a16="http://schemas.microsoft.com/office/drawing/2014/main" val="1947300607"/>
                    </a:ext>
                  </a:extLst>
                </a:gridCol>
                <a:gridCol w="1105396">
                  <a:extLst>
                    <a:ext uri="{9D8B030D-6E8A-4147-A177-3AD203B41FA5}">
                      <a16:colId xmlns:a16="http://schemas.microsoft.com/office/drawing/2014/main" val="2138030618"/>
                    </a:ext>
                  </a:extLst>
                </a:gridCol>
                <a:gridCol w="981323">
                  <a:extLst>
                    <a:ext uri="{9D8B030D-6E8A-4147-A177-3AD203B41FA5}">
                      <a16:colId xmlns:a16="http://schemas.microsoft.com/office/drawing/2014/main" val="991464585"/>
                    </a:ext>
                  </a:extLst>
                </a:gridCol>
                <a:gridCol w="981323">
                  <a:extLst>
                    <a:ext uri="{9D8B030D-6E8A-4147-A177-3AD203B41FA5}">
                      <a16:colId xmlns:a16="http://schemas.microsoft.com/office/drawing/2014/main" val="1402081558"/>
                    </a:ext>
                  </a:extLst>
                </a:gridCol>
                <a:gridCol w="981323">
                  <a:extLst>
                    <a:ext uri="{9D8B030D-6E8A-4147-A177-3AD203B41FA5}">
                      <a16:colId xmlns:a16="http://schemas.microsoft.com/office/drawing/2014/main" val="817442187"/>
                    </a:ext>
                  </a:extLst>
                </a:gridCol>
                <a:gridCol w="981323">
                  <a:extLst>
                    <a:ext uri="{9D8B030D-6E8A-4147-A177-3AD203B41FA5}">
                      <a16:colId xmlns:a16="http://schemas.microsoft.com/office/drawing/2014/main" val="4268968049"/>
                    </a:ext>
                  </a:extLst>
                </a:gridCol>
              </a:tblGrid>
              <a:tr h="370840">
                <a:tc>
                  <a:txBody>
                    <a:bodyPr/>
                    <a:lstStyle/>
                    <a:p>
                      <a:pPr algn="ctr"/>
                      <a:r>
                        <a:rPr lang="en-GB" sz="1800" b="1" dirty="0">
                          <a:solidFill>
                            <a:schemeClr val="bg1"/>
                          </a:solidFill>
                        </a:rPr>
                        <a:t>WEEK</a:t>
                      </a:r>
                      <a:endParaRPr lang="fr-FR" sz="18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tc>
                  <a:txBody>
                    <a:bodyPr/>
                    <a:lstStyle/>
                    <a:p>
                      <a:pPr algn="ctr"/>
                      <a:r>
                        <a:rPr lang="en-GB" sz="1600" b="1" dirty="0">
                          <a:solidFill>
                            <a:schemeClr val="bg1"/>
                          </a:solidFill>
                        </a:rPr>
                        <a:t>MONTH</a:t>
                      </a:r>
                      <a:endParaRPr lang="fr-FR" sz="1600" b="1" dirty="0">
                        <a:solidFill>
                          <a:schemeClr val="bg1"/>
                        </a:solidFill>
                      </a:endParaRPr>
                    </a:p>
                  </a:txBody>
                  <a:tcPr>
                    <a:solidFill>
                      <a:schemeClr val="tx1"/>
                    </a:solidFill>
                  </a:tcPr>
                </a:tc>
                <a:tc>
                  <a:txBody>
                    <a:bodyPr/>
                    <a:lstStyle/>
                    <a:p>
                      <a:pPr algn="ctr"/>
                      <a:endParaRPr lang="fr-FR" sz="1600" b="1" dirty="0">
                        <a:solidFill>
                          <a:schemeClr val="bg1"/>
                        </a:solidFill>
                      </a:endParaRPr>
                    </a:p>
                  </a:txBody>
                  <a:tcPr/>
                </a:tc>
                <a:tc>
                  <a:txBody>
                    <a:bodyPr/>
                    <a:lstStyle/>
                    <a:p>
                      <a:pPr algn="ctr"/>
                      <a:r>
                        <a:rPr lang="en-GB" sz="1600" b="1" dirty="0">
                          <a:solidFill>
                            <a:schemeClr val="bg1"/>
                          </a:solidFill>
                        </a:rPr>
                        <a:t>FACILITY</a:t>
                      </a:r>
                      <a:endParaRPr lang="fr-FR" sz="16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extLst>
                  <a:ext uri="{0D108BD9-81ED-4DB2-BD59-A6C34878D82A}">
                    <a16:rowId xmlns:a16="http://schemas.microsoft.com/office/drawing/2014/main" val="2703488193"/>
                  </a:ext>
                </a:extLst>
              </a:tr>
            </a:tbl>
          </a:graphicData>
        </a:graphic>
      </p:graphicFrame>
      <p:graphicFrame>
        <p:nvGraphicFramePr>
          <p:cNvPr id="8" name="Tableau 8">
            <a:extLst>
              <a:ext uri="{FF2B5EF4-FFF2-40B4-BE49-F238E27FC236}">
                <a16:creationId xmlns:a16="http://schemas.microsoft.com/office/drawing/2014/main" id="{A3C9451A-E3BE-4E65-AD78-89B714F69187}"/>
              </a:ext>
            </a:extLst>
          </p:cNvPr>
          <p:cNvGraphicFramePr>
            <a:graphicFrameLocks noGrp="1"/>
          </p:cNvGraphicFramePr>
          <p:nvPr/>
        </p:nvGraphicFramePr>
        <p:xfrm>
          <a:off x="781050" y="2992296"/>
          <a:ext cx="6210300" cy="6111240"/>
        </p:xfrm>
        <a:graphic>
          <a:graphicData uri="http://schemas.openxmlformats.org/drawingml/2006/table">
            <a:tbl>
              <a:tblPr firstRow="1" bandRow="1">
                <a:tableStyleId>{5940675A-B579-460E-94D1-54222C63F5DA}</a:tableStyleId>
              </a:tblPr>
              <a:tblGrid>
                <a:gridCol w="580331">
                  <a:extLst>
                    <a:ext uri="{9D8B030D-6E8A-4147-A177-3AD203B41FA5}">
                      <a16:colId xmlns:a16="http://schemas.microsoft.com/office/drawing/2014/main" val="965344826"/>
                    </a:ext>
                  </a:extLst>
                </a:gridCol>
                <a:gridCol w="541642">
                  <a:extLst>
                    <a:ext uri="{9D8B030D-6E8A-4147-A177-3AD203B41FA5}">
                      <a16:colId xmlns:a16="http://schemas.microsoft.com/office/drawing/2014/main" val="1500923341"/>
                    </a:ext>
                  </a:extLst>
                </a:gridCol>
                <a:gridCol w="948127">
                  <a:extLst>
                    <a:ext uri="{9D8B030D-6E8A-4147-A177-3AD203B41FA5}">
                      <a16:colId xmlns:a16="http://schemas.microsoft.com/office/drawing/2014/main" val="3938915151"/>
                    </a:ext>
                  </a:extLst>
                </a:gridCol>
                <a:gridCol w="690033">
                  <a:extLst>
                    <a:ext uri="{9D8B030D-6E8A-4147-A177-3AD203B41FA5}">
                      <a16:colId xmlns:a16="http://schemas.microsoft.com/office/drawing/2014/main" val="455470937"/>
                    </a:ext>
                  </a:extLst>
                </a:gridCol>
                <a:gridCol w="779886">
                  <a:extLst>
                    <a:ext uri="{9D8B030D-6E8A-4147-A177-3AD203B41FA5}">
                      <a16:colId xmlns:a16="http://schemas.microsoft.com/office/drawing/2014/main" val="231422242"/>
                    </a:ext>
                  </a:extLst>
                </a:gridCol>
                <a:gridCol w="464265">
                  <a:extLst>
                    <a:ext uri="{9D8B030D-6E8A-4147-A177-3AD203B41FA5}">
                      <a16:colId xmlns:a16="http://schemas.microsoft.com/office/drawing/2014/main" val="2172373647"/>
                    </a:ext>
                  </a:extLst>
                </a:gridCol>
                <a:gridCol w="483609">
                  <a:extLst>
                    <a:ext uri="{9D8B030D-6E8A-4147-A177-3AD203B41FA5}">
                      <a16:colId xmlns:a16="http://schemas.microsoft.com/office/drawing/2014/main" val="3535374548"/>
                    </a:ext>
                  </a:extLst>
                </a:gridCol>
                <a:gridCol w="967218">
                  <a:extLst>
                    <a:ext uri="{9D8B030D-6E8A-4147-A177-3AD203B41FA5}">
                      <a16:colId xmlns:a16="http://schemas.microsoft.com/office/drawing/2014/main" val="3732162730"/>
                    </a:ext>
                  </a:extLst>
                </a:gridCol>
                <a:gridCol w="755189">
                  <a:extLst>
                    <a:ext uri="{9D8B030D-6E8A-4147-A177-3AD203B41FA5}">
                      <a16:colId xmlns:a16="http://schemas.microsoft.com/office/drawing/2014/main" val="3231449723"/>
                    </a:ext>
                  </a:extLst>
                </a:gridCol>
              </a:tblGrid>
              <a:tr h="370840">
                <a:tc>
                  <a:txBody>
                    <a:bodyPr/>
                    <a:lstStyle/>
                    <a:p>
                      <a:r>
                        <a:rPr lang="en-GB" sz="1000" b="1" dirty="0"/>
                        <a:t>DATE</a:t>
                      </a:r>
                      <a:endParaRPr lang="fr-FR" sz="1000" b="1" dirty="0"/>
                    </a:p>
                  </a:txBody>
                  <a:tcPr/>
                </a:tc>
                <a:tc>
                  <a:txBody>
                    <a:bodyPr/>
                    <a:lstStyle/>
                    <a:p>
                      <a:r>
                        <a:rPr lang="en-GB" sz="1000" b="1" dirty="0"/>
                        <a:t>TIME</a:t>
                      </a:r>
                      <a:endParaRPr lang="fr-FR" sz="1000" b="1" dirty="0"/>
                    </a:p>
                  </a:txBody>
                  <a:tcPr/>
                </a:tc>
                <a:tc>
                  <a:txBody>
                    <a:bodyPr/>
                    <a:lstStyle/>
                    <a:p>
                      <a:r>
                        <a:rPr lang="en-GB" sz="1000" b="1" dirty="0"/>
                        <a:t>ITEM</a:t>
                      </a:r>
                    </a:p>
                    <a:p>
                      <a:r>
                        <a:rPr lang="en-GB" sz="1000" b="1" dirty="0"/>
                        <a:t>DESCRIPTION</a:t>
                      </a:r>
                      <a:endParaRPr lang="fr-FR" sz="1000" b="1" dirty="0"/>
                    </a:p>
                  </a:txBody>
                  <a:tcPr/>
                </a:tc>
                <a:tc>
                  <a:txBody>
                    <a:bodyPr/>
                    <a:lstStyle/>
                    <a:p>
                      <a:r>
                        <a:rPr lang="en-GB" sz="1000" b="1" dirty="0"/>
                        <a:t>REASON OF WOSTE</a:t>
                      </a:r>
                      <a:endParaRPr lang="fr-FR" sz="1000" b="1" dirty="0"/>
                    </a:p>
                  </a:txBody>
                  <a:tcPr/>
                </a:tc>
                <a:tc>
                  <a:txBody>
                    <a:bodyPr/>
                    <a:lstStyle/>
                    <a:p>
                      <a:r>
                        <a:rPr lang="en-GB" sz="1000" b="1" dirty="0"/>
                        <a:t>QUANTITY</a:t>
                      </a:r>
                      <a:endParaRPr lang="fr-FR" sz="1000" b="1" dirty="0"/>
                    </a:p>
                  </a:txBody>
                  <a:tcPr/>
                </a:tc>
                <a:tc>
                  <a:txBody>
                    <a:bodyPr/>
                    <a:lstStyle/>
                    <a:p>
                      <a:r>
                        <a:rPr lang="en-GB" sz="900" b="1" dirty="0"/>
                        <a:t>COST PER UNIT</a:t>
                      </a:r>
                      <a:endParaRPr lang="fr-FR" sz="900" b="1" dirty="0"/>
                    </a:p>
                  </a:txBody>
                  <a:tcPr/>
                </a:tc>
                <a:tc>
                  <a:txBody>
                    <a:bodyPr/>
                    <a:lstStyle/>
                    <a:p>
                      <a:r>
                        <a:rPr lang="en-GB" sz="800" b="1" dirty="0"/>
                        <a:t>TOTAL COST</a:t>
                      </a:r>
                      <a:endParaRPr lang="fr-FR" sz="800" b="1" dirty="0"/>
                    </a:p>
                  </a:txBody>
                  <a:tcPr/>
                </a:tc>
                <a:tc>
                  <a:txBody>
                    <a:bodyPr/>
                    <a:lstStyle/>
                    <a:p>
                      <a:r>
                        <a:rPr lang="en-GB" sz="1000" b="1" dirty="0"/>
                        <a:t>RECORDED BY</a:t>
                      </a:r>
                      <a:endParaRPr lang="fr-FR" sz="1000" b="1" dirty="0"/>
                    </a:p>
                  </a:txBody>
                  <a:tcPr/>
                </a:tc>
                <a:tc>
                  <a:txBody>
                    <a:bodyPr/>
                    <a:lstStyle/>
                    <a:p>
                      <a:r>
                        <a:rPr lang="en-GB" sz="1000" b="1" dirty="0"/>
                        <a:t>INITIALS</a:t>
                      </a:r>
                      <a:endParaRPr lang="fr-FR" sz="1000" b="1" dirty="0"/>
                    </a:p>
                  </a:txBody>
                  <a:tcPr/>
                </a:tc>
                <a:extLst>
                  <a:ext uri="{0D108BD9-81ED-4DB2-BD59-A6C34878D82A}">
                    <a16:rowId xmlns:a16="http://schemas.microsoft.com/office/drawing/2014/main" val="392480688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78116631"/>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59418206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6514839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9980898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9854110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853311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7123673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9276729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056159900"/>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79304257"/>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85951063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1684424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064745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79858376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17206782"/>
                  </a:ext>
                </a:extLst>
              </a:tr>
            </a:tbl>
          </a:graphicData>
        </a:graphic>
      </p:graphicFrame>
    </p:spTree>
    <p:extLst>
      <p:ext uri="{BB962C8B-B14F-4D97-AF65-F5344CB8AC3E}">
        <p14:creationId xmlns:p14="http://schemas.microsoft.com/office/powerpoint/2010/main" val="187920069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incliné vers le bas 4">
            <a:extLst>
              <a:ext uri="{FF2B5EF4-FFF2-40B4-BE49-F238E27FC236}">
                <a16:creationId xmlns:a16="http://schemas.microsoft.com/office/drawing/2014/main" id="{77144CDE-8D26-4D68-B6D5-AACE048BE103}"/>
              </a:ext>
            </a:extLst>
          </p:cNvPr>
          <p:cNvSpPr/>
          <p:nvPr/>
        </p:nvSpPr>
        <p:spPr>
          <a:xfrm>
            <a:off x="781050" y="742950"/>
            <a:ext cx="6210300" cy="1695450"/>
          </a:xfrm>
          <a:prstGeom prst="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4400" b="1" dirty="0"/>
              <a:t>FOOD WASTE LOG</a:t>
            </a:r>
            <a:endParaRPr lang="fr-FR" sz="4400" b="1" dirty="0"/>
          </a:p>
        </p:txBody>
      </p:sp>
      <p:graphicFrame>
        <p:nvGraphicFramePr>
          <p:cNvPr id="7" name="Tableau 7">
            <a:extLst>
              <a:ext uri="{FF2B5EF4-FFF2-40B4-BE49-F238E27FC236}">
                <a16:creationId xmlns:a16="http://schemas.microsoft.com/office/drawing/2014/main" id="{50C3B1A5-0933-49A4-8D51-9045AC6E8FF3}"/>
              </a:ext>
            </a:extLst>
          </p:cNvPr>
          <p:cNvGraphicFramePr>
            <a:graphicFrameLocks noGrp="1"/>
          </p:cNvGraphicFramePr>
          <p:nvPr/>
        </p:nvGraphicFramePr>
        <p:xfrm>
          <a:off x="914400" y="2529928"/>
          <a:ext cx="5887938" cy="370840"/>
        </p:xfrm>
        <a:graphic>
          <a:graphicData uri="http://schemas.openxmlformats.org/drawingml/2006/table">
            <a:tbl>
              <a:tblPr firstRow="1" bandRow="1">
                <a:tableStyleId>{5940675A-B579-460E-94D1-54222C63F5DA}</a:tableStyleId>
              </a:tblPr>
              <a:tblGrid>
                <a:gridCol w="857250">
                  <a:extLst>
                    <a:ext uri="{9D8B030D-6E8A-4147-A177-3AD203B41FA5}">
                      <a16:colId xmlns:a16="http://schemas.microsoft.com/office/drawing/2014/main" val="1947300607"/>
                    </a:ext>
                  </a:extLst>
                </a:gridCol>
                <a:gridCol w="1105396">
                  <a:extLst>
                    <a:ext uri="{9D8B030D-6E8A-4147-A177-3AD203B41FA5}">
                      <a16:colId xmlns:a16="http://schemas.microsoft.com/office/drawing/2014/main" val="2138030618"/>
                    </a:ext>
                  </a:extLst>
                </a:gridCol>
                <a:gridCol w="981323">
                  <a:extLst>
                    <a:ext uri="{9D8B030D-6E8A-4147-A177-3AD203B41FA5}">
                      <a16:colId xmlns:a16="http://schemas.microsoft.com/office/drawing/2014/main" val="991464585"/>
                    </a:ext>
                  </a:extLst>
                </a:gridCol>
                <a:gridCol w="981323">
                  <a:extLst>
                    <a:ext uri="{9D8B030D-6E8A-4147-A177-3AD203B41FA5}">
                      <a16:colId xmlns:a16="http://schemas.microsoft.com/office/drawing/2014/main" val="1402081558"/>
                    </a:ext>
                  </a:extLst>
                </a:gridCol>
                <a:gridCol w="981323">
                  <a:extLst>
                    <a:ext uri="{9D8B030D-6E8A-4147-A177-3AD203B41FA5}">
                      <a16:colId xmlns:a16="http://schemas.microsoft.com/office/drawing/2014/main" val="817442187"/>
                    </a:ext>
                  </a:extLst>
                </a:gridCol>
                <a:gridCol w="981323">
                  <a:extLst>
                    <a:ext uri="{9D8B030D-6E8A-4147-A177-3AD203B41FA5}">
                      <a16:colId xmlns:a16="http://schemas.microsoft.com/office/drawing/2014/main" val="4268968049"/>
                    </a:ext>
                  </a:extLst>
                </a:gridCol>
              </a:tblGrid>
              <a:tr h="370840">
                <a:tc>
                  <a:txBody>
                    <a:bodyPr/>
                    <a:lstStyle/>
                    <a:p>
                      <a:pPr algn="ctr"/>
                      <a:r>
                        <a:rPr lang="en-GB" sz="1800" b="1" dirty="0">
                          <a:solidFill>
                            <a:schemeClr val="bg1"/>
                          </a:solidFill>
                        </a:rPr>
                        <a:t>WEEK</a:t>
                      </a:r>
                      <a:endParaRPr lang="fr-FR" sz="18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tc>
                  <a:txBody>
                    <a:bodyPr/>
                    <a:lstStyle/>
                    <a:p>
                      <a:pPr algn="ctr"/>
                      <a:r>
                        <a:rPr lang="en-GB" sz="1600" b="1" dirty="0">
                          <a:solidFill>
                            <a:schemeClr val="bg1"/>
                          </a:solidFill>
                        </a:rPr>
                        <a:t>MONTH</a:t>
                      </a:r>
                      <a:endParaRPr lang="fr-FR" sz="1600" b="1" dirty="0">
                        <a:solidFill>
                          <a:schemeClr val="bg1"/>
                        </a:solidFill>
                      </a:endParaRPr>
                    </a:p>
                  </a:txBody>
                  <a:tcPr>
                    <a:solidFill>
                      <a:schemeClr val="tx1"/>
                    </a:solidFill>
                  </a:tcPr>
                </a:tc>
                <a:tc>
                  <a:txBody>
                    <a:bodyPr/>
                    <a:lstStyle/>
                    <a:p>
                      <a:pPr algn="ctr"/>
                      <a:endParaRPr lang="fr-FR" sz="1600" b="1" dirty="0">
                        <a:solidFill>
                          <a:schemeClr val="bg1"/>
                        </a:solidFill>
                      </a:endParaRPr>
                    </a:p>
                  </a:txBody>
                  <a:tcPr/>
                </a:tc>
                <a:tc>
                  <a:txBody>
                    <a:bodyPr/>
                    <a:lstStyle/>
                    <a:p>
                      <a:pPr algn="ctr"/>
                      <a:r>
                        <a:rPr lang="en-GB" sz="1600" b="1" dirty="0">
                          <a:solidFill>
                            <a:schemeClr val="bg1"/>
                          </a:solidFill>
                        </a:rPr>
                        <a:t>FACILITY</a:t>
                      </a:r>
                      <a:endParaRPr lang="fr-FR" sz="16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extLst>
                  <a:ext uri="{0D108BD9-81ED-4DB2-BD59-A6C34878D82A}">
                    <a16:rowId xmlns:a16="http://schemas.microsoft.com/office/drawing/2014/main" val="2703488193"/>
                  </a:ext>
                </a:extLst>
              </a:tr>
            </a:tbl>
          </a:graphicData>
        </a:graphic>
      </p:graphicFrame>
      <p:graphicFrame>
        <p:nvGraphicFramePr>
          <p:cNvPr id="8" name="Tableau 8">
            <a:extLst>
              <a:ext uri="{FF2B5EF4-FFF2-40B4-BE49-F238E27FC236}">
                <a16:creationId xmlns:a16="http://schemas.microsoft.com/office/drawing/2014/main" id="{A3C9451A-E3BE-4E65-AD78-89B714F69187}"/>
              </a:ext>
            </a:extLst>
          </p:cNvPr>
          <p:cNvGraphicFramePr>
            <a:graphicFrameLocks noGrp="1"/>
          </p:cNvGraphicFramePr>
          <p:nvPr/>
        </p:nvGraphicFramePr>
        <p:xfrm>
          <a:off x="781050" y="2992296"/>
          <a:ext cx="6210300" cy="6111240"/>
        </p:xfrm>
        <a:graphic>
          <a:graphicData uri="http://schemas.openxmlformats.org/drawingml/2006/table">
            <a:tbl>
              <a:tblPr firstRow="1" bandRow="1">
                <a:tableStyleId>{5940675A-B579-460E-94D1-54222C63F5DA}</a:tableStyleId>
              </a:tblPr>
              <a:tblGrid>
                <a:gridCol w="580331">
                  <a:extLst>
                    <a:ext uri="{9D8B030D-6E8A-4147-A177-3AD203B41FA5}">
                      <a16:colId xmlns:a16="http://schemas.microsoft.com/office/drawing/2014/main" val="965344826"/>
                    </a:ext>
                  </a:extLst>
                </a:gridCol>
                <a:gridCol w="541642">
                  <a:extLst>
                    <a:ext uri="{9D8B030D-6E8A-4147-A177-3AD203B41FA5}">
                      <a16:colId xmlns:a16="http://schemas.microsoft.com/office/drawing/2014/main" val="1500923341"/>
                    </a:ext>
                  </a:extLst>
                </a:gridCol>
                <a:gridCol w="948127">
                  <a:extLst>
                    <a:ext uri="{9D8B030D-6E8A-4147-A177-3AD203B41FA5}">
                      <a16:colId xmlns:a16="http://schemas.microsoft.com/office/drawing/2014/main" val="3938915151"/>
                    </a:ext>
                  </a:extLst>
                </a:gridCol>
                <a:gridCol w="690033">
                  <a:extLst>
                    <a:ext uri="{9D8B030D-6E8A-4147-A177-3AD203B41FA5}">
                      <a16:colId xmlns:a16="http://schemas.microsoft.com/office/drawing/2014/main" val="455470937"/>
                    </a:ext>
                  </a:extLst>
                </a:gridCol>
                <a:gridCol w="779886">
                  <a:extLst>
                    <a:ext uri="{9D8B030D-6E8A-4147-A177-3AD203B41FA5}">
                      <a16:colId xmlns:a16="http://schemas.microsoft.com/office/drawing/2014/main" val="231422242"/>
                    </a:ext>
                  </a:extLst>
                </a:gridCol>
                <a:gridCol w="464265">
                  <a:extLst>
                    <a:ext uri="{9D8B030D-6E8A-4147-A177-3AD203B41FA5}">
                      <a16:colId xmlns:a16="http://schemas.microsoft.com/office/drawing/2014/main" val="2172373647"/>
                    </a:ext>
                  </a:extLst>
                </a:gridCol>
                <a:gridCol w="483609">
                  <a:extLst>
                    <a:ext uri="{9D8B030D-6E8A-4147-A177-3AD203B41FA5}">
                      <a16:colId xmlns:a16="http://schemas.microsoft.com/office/drawing/2014/main" val="3535374548"/>
                    </a:ext>
                  </a:extLst>
                </a:gridCol>
                <a:gridCol w="967218">
                  <a:extLst>
                    <a:ext uri="{9D8B030D-6E8A-4147-A177-3AD203B41FA5}">
                      <a16:colId xmlns:a16="http://schemas.microsoft.com/office/drawing/2014/main" val="3732162730"/>
                    </a:ext>
                  </a:extLst>
                </a:gridCol>
                <a:gridCol w="755189">
                  <a:extLst>
                    <a:ext uri="{9D8B030D-6E8A-4147-A177-3AD203B41FA5}">
                      <a16:colId xmlns:a16="http://schemas.microsoft.com/office/drawing/2014/main" val="3231449723"/>
                    </a:ext>
                  </a:extLst>
                </a:gridCol>
              </a:tblGrid>
              <a:tr h="370840">
                <a:tc>
                  <a:txBody>
                    <a:bodyPr/>
                    <a:lstStyle/>
                    <a:p>
                      <a:r>
                        <a:rPr lang="en-GB" sz="1000" b="1" dirty="0"/>
                        <a:t>DATE</a:t>
                      </a:r>
                      <a:endParaRPr lang="fr-FR" sz="1000" b="1" dirty="0"/>
                    </a:p>
                  </a:txBody>
                  <a:tcPr/>
                </a:tc>
                <a:tc>
                  <a:txBody>
                    <a:bodyPr/>
                    <a:lstStyle/>
                    <a:p>
                      <a:r>
                        <a:rPr lang="en-GB" sz="1000" b="1" dirty="0"/>
                        <a:t>TIME</a:t>
                      </a:r>
                      <a:endParaRPr lang="fr-FR" sz="1000" b="1" dirty="0"/>
                    </a:p>
                  </a:txBody>
                  <a:tcPr/>
                </a:tc>
                <a:tc>
                  <a:txBody>
                    <a:bodyPr/>
                    <a:lstStyle/>
                    <a:p>
                      <a:r>
                        <a:rPr lang="en-GB" sz="1000" b="1" dirty="0"/>
                        <a:t>ITEM</a:t>
                      </a:r>
                    </a:p>
                    <a:p>
                      <a:r>
                        <a:rPr lang="en-GB" sz="1000" b="1" dirty="0"/>
                        <a:t>DESCRIPTION</a:t>
                      </a:r>
                      <a:endParaRPr lang="fr-FR" sz="1000" b="1" dirty="0"/>
                    </a:p>
                  </a:txBody>
                  <a:tcPr/>
                </a:tc>
                <a:tc>
                  <a:txBody>
                    <a:bodyPr/>
                    <a:lstStyle/>
                    <a:p>
                      <a:r>
                        <a:rPr lang="en-GB" sz="1000" b="1" dirty="0"/>
                        <a:t>REASON OF WOSTE</a:t>
                      </a:r>
                      <a:endParaRPr lang="fr-FR" sz="1000" b="1" dirty="0"/>
                    </a:p>
                  </a:txBody>
                  <a:tcPr/>
                </a:tc>
                <a:tc>
                  <a:txBody>
                    <a:bodyPr/>
                    <a:lstStyle/>
                    <a:p>
                      <a:r>
                        <a:rPr lang="en-GB" sz="1000" b="1" dirty="0"/>
                        <a:t>QUANTITY</a:t>
                      </a:r>
                      <a:endParaRPr lang="fr-FR" sz="1000" b="1" dirty="0"/>
                    </a:p>
                  </a:txBody>
                  <a:tcPr/>
                </a:tc>
                <a:tc>
                  <a:txBody>
                    <a:bodyPr/>
                    <a:lstStyle/>
                    <a:p>
                      <a:r>
                        <a:rPr lang="en-GB" sz="900" b="1" dirty="0"/>
                        <a:t>COST PER UNIT</a:t>
                      </a:r>
                      <a:endParaRPr lang="fr-FR" sz="900" b="1" dirty="0"/>
                    </a:p>
                  </a:txBody>
                  <a:tcPr/>
                </a:tc>
                <a:tc>
                  <a:txBody>
                    <a:bodyPr/>
                    <a:lstStyle/>
                    <a:p>
                      <a:r>
                        <a:rPr lang="en-GB" sz="800" b="1" dirty="0"/>
                        <a:t>TOTAL COST</a:t>
                      </a:r>
                      <a:endParaRPr lang="fr-FR" sz="800" b="1" dirty="0"/>
                    </a:p>
                  </a:txBody>
                  <a:tcPr/>
                </a:tc>
                <a:tc>
                  <a:txBody>
                    <a:bodyPr/>
                    <a:lstStyle/>
                    <a:p>
                      <a:r>
                        <a:rPr lang="en-GB" sz="1000" b="1" dirty="0"/>
                        <a:t>RECORDED BY</a:t>
                      </a:r>
                      <a:endParaRPr lang="fr-FR" sz="1000" b="1" dirty="0"/>
                    </a:p>
                  </a:txBody>
                  <a:tcPr/>
                </a:tc>
                <a:tc>
                  <a:txBody>
                    <a:bodyPr/>
                    <a:lstStyle/>
                    <a:p>
                      <a:r>
                        <a:rPr lang="en-GB" sz="1000" b="1" dirty="0"/>
                        <a:t>INITIALS</a:t>
                      </a:r>
                      <a:endParaRPr lang="fr-FR" sz="1000" b="1" dirty="0"/>
                    </a:p>
                  </a:txBody>
                  <a:tcPr/>
                </a:tc>
                <a:extLst>
                  <a:ext uri="{0D108BD9-81ED-4DB2-BD59-A6C34878D82A}">
                    <a16:rowId xmlns:a16="http://schemas.microsoft.com/office/drawing/2014/main" val="392480688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78116631"/>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59418206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6514839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9980898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9854110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853311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7123673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9276729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056159900"/>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79304257"/>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85951063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1684424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064745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79858376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17206782"/>
                  </a:ext>
                </a:extLst>
              </a:tr>
            </a:tbl>
          </a:graphicData>
        </a:graphic>
      </p:graphicFrame>
    </p:spTree>
    <p:extLst>
      <p:ext uri="{BB962C8B-B14F-4D97-AF65-F5344CB8AC3E}">
        <p14:creationId xmlns:p14="http://schemas.microsoft.com/office/powerpoint/2010/main" val="149957027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incliné vers le bas 4">
            <a:extLst>
              <a:ext uri="{FF2B5EF4-FFF2-40B4-BE49-F238E27FC236}">
                <a16:creationId xmlns:a16="http://schemas.microsoft.com/office/drawing/2014/main" id="{77144CDE-8D26-4D68-B6D5-AACE048BE103}"/>
              </a:ext>
            </a:extLst>
          </p:cNvPr>
          <p:cNvSpPr/>
          <p:nvPr/>
        </p:nvSpPr>
        <p:spPr>
          <a:xfrm>
            <a:off x="781050" y="742950"/>
            <a:ext cx="6210300" cy="1695450"/>
          </a:xfrm>
          <a:prstGeom prst="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4400" b="1" dirty="0"/>
              <a:t>FOOD WASTE LOG</a:t>
            </a:r>
            <a:endParaRPr lang="fr-FR" sz="4400" b="1" dirty="0"/>
          </a:p>
        </p:txBody>
      </p:sp>
      <p:graphicFrame>
        <p:nvGraphicFramePr>
          <p:cNvPr id="7" name="Tableau 7">
            <a:extLst>
              <a:ext uri="{FF2B5EF4-FFF2-40B4-BE49-F238E27FC236}">
                <a16:creationId xmlns:a16="http://schemas.microsoft.com/office/drawing/2014/main" id="{50C3B1A5-0933-49A4-8D51-9045AC6E8FF3}"/>
              </a:ext>
            </a:extLst>
          </p:cNvPr>
          <p:cNvGraphicFramePr>
            <a:graphicFrameLocks noGrp="1"/>
          </p:cNvGraphicFramePr>
          <p:nvPr/>
        </p:nvGraphicFramePr>
        <p:xfrm>
          <a:off x="914400" y="2529928"/>
          <a:ext cx="5887938" cy="370840"/>
        </p:xfrm>
        <a:graphic>
          <a:graphicData uri="http://schemas.openxmlformats.org/drawingml/2006/table">
            <a:tbl>
              <a:tblPr firstRow="1" bandRow="1">
                <a:tableStyleId>{5940675A-B579-460E-94D1-54222C63F5DA}</a:tableStyleId>
              </a:tblPr>
              <a:tblGrid>
                <a:gridCol w="857250">
                  <a:extLst>
                    <a:ext uri="{9D8B030D-6E8A-4147-A177-3AD203B41FA5}">
                      <a16:colId xmlns:a16="http://schemas.microsoft.com/office/drawing/2014/main" val="1947300607"/>
                    </a:ext>
                  </a:extLst>
                </a:gridCol>
                <a:gridCol w="1105396">
                  <a:extLst>
                    <a:ext uri="{9D8B030D-6E8A-4147-A177-3AD203B41FA5}">
                      <a16:colId xmlns:a16="http://schemas.microsoft.com/office/drawing/2014/main" val="2138030618"/>
                    </a:ext>
                  </a:extLst>
                </a:gridCol>
                <a:gridCol w="981323">
                  <a:extLst>
                    <a:ext uri="{9D8B030D-6E8A-4147-A177-3AD203B41FA5}">
                      <a16:colId xmlns:a16="http://schemas.microsoft.com/office/drawing/2014/main" val="991464585"/>
                    </a:ext>
                  </a:extLst>
                </a:gridCol>
                <a:gridCol w="981323">
                  <a:extLst>
                    <a:ext uri="{9D8B030D-6E8A-4147-A177-3AD203B41FA5}">
                      <a16:colId xmlns:a16="http://schemas.microsoft.com/office/drawing/2014/main" val="1402081558"/>
                    </a:ext>
                  </a:extLst>
                </a:gridCol>
                <a:gridCol w="981323">
                  <a:extLst>
                    <a:ext uri="{9D8B030D-6E8A-4147-A177-3AD203B41FA5}">
                      <a16:colId xmlns:a16="http://schemas.microsoft.com/office/drawing/2014/main" val="817442187"/>
                    </a:ext>
                  </a:extLst>
                </a:gridCol>
                <a:gridCol w="981323">
                  <a:extLst>
                    <a:ext uri="{9D8B030D-6E8A-4147-A177-3AD203B41FA5}">
                      <a16:colId xmlns:a16="http://schemas.microsoft.com/office/drawing/2014/main" val="4268968049"/>
                    </a:ext>
                  </a:extLst>
                </a:gridCol>
              </a:tblGrid>
              <a:tr h="370840">
                <a:tc>
                  <a:txBody>
                    <a:bodyPr/>
                    <a:lstStyle/>
                    <a:p>
                      <a:pPr algn="ctr"/>
                      <a:r>
                        <a:rPr lang="en-GB" sz="1800" b="1" dirty="0">
                          <a:solidFill>
                            <a:schemeClr val="bg1"/>
                          </a:solidFill>
                        </a:rPr>
                        <a:t>WEEK</a:t>
                      </a:r>
                      <a:endParaRPr lang="fr-FR" sz="18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tc>
                  <a:txBody>
                    <a:bodyPr/>
                    <a:lstStyle/>
                    <a:p>
                      <a:pPr algn="ctr"/>
                      <a:r>
                        <a:rPr lang="en-GB" sz="1600" b="1" dirty="0">
                          <a:solidFill>
                            <a:schemeClr val="bg1"/>
                          </a:solidFill>
                        </a:rPr>
                        <a:t>MONTH</a:t>
                      </a:r>
                      <a:endParaRPr lang="fr-FR" sz="1600" b="1" dirty="0">
                        <a:solidFill>
                          <a:schemeClr val="bg1"/>
                        </a:solidFill>
                      </a:endParaRPr>
                    </a:p>
                  </a:txBody>
                  <a:tcPr>
                    <a:solidFill>
                      <a:schemeClr val="tx1"/>
                    </a:solidFill>
                  </a:tcPr>
                </a:tc>
                <a:tc>
                  <a:txBody>
                    <a:bodyPr/>
                    <a:lstStyle/>
                    <a:p>
                      <a:pPr algn="ctr"/>
                      <a:endParaRPr lang="fr-FR" sz="1600" b="1" dirty="0">
                        <a:solidFill>
                          <a:schemeClr val="bg1"/>
                        </a:solidFill>
                      </a:endParaRPr>
                    </a:p>
                  </a:txBody>
                  <a:tcPr/>
                </a:tc>
                <a:tc>
                  <a:txBody>
                    <a:bodyPr/>
                    <a:lstStyle/>
                    <a:p>
                      <a:pPr algn="ctr"/>
                      <a:r>
                        <a:rPr lang="en-GB" sz="1600" b="1" dirty="0">
                          <a:solidFill>
                            <a:schemeClr val="bg1"/>
                          </a:solidFill>
                        </a:rPr>
                        <a:t>FACILITY</a:t>
                      </a:r>
                      <a:endParaRPr lang="fr-FR" sz="16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extLst>
                  <a:ext uri="{0D108BD9-81ED-4DB2-BD59-A6C34878D82A}">
                    <a16:rowId xmlns:a16="http://schemas.microsoft.com/office/drawing/2014/main" val="2703488193"/>
                  </a:ext>
                </a:extLst>
              </a:tr>
            </a:tbl>
          </a:graphicData>
        </a:graphic>
      </p:graphicFrame>
      <p:graphicFrame>
        <p:nvGraphicFramePr>
          <p:cNvPr id="8" name="Tableau 8">
            <a:extLst>
              <a:ext uri="{FF2B5EF4-FFF2-40B4-BE49-F238E27FC236}">
                <a16:creationId xmlns:a16="http://schemas.microsoft.com/office/drawing/2014/main" id="{A3C9451A-E3BE-4E65-AD78-89B714F69187}"/>
              </a:ext>
            </a:extLst>
          </p:cNvPr>
          <p:cNvGraphicFramePr>
            <a:graphicFrameLocks noGrp="1"/>
          </p:cNvGraphicFramePr>
          <p:nvPr/>
        </p:nvGraphicFramePr>
        <p:xfrm>
          <a:off x="781050" y="2992296"/>
          <a:ext cx="6210300" cy="6111240"/>
        </p:xfrm>
        <a:graphic>
          <a:graphicData uri="http://schemas.openxmlformats.org/drawingml/2006/table">
            <a:tbl>
              <a:tblPr firstRow="1" bandRow="1">
                <a:tableStyleId>{5940675A-B579-460E-94D1-54222C63F5DA}</a:tableStyleId>
              </a:tblPr>
              <a:tblGrid>
                <a:gridCol w="580331">
                  <a:extLst>
                    <a:ext uri="{9D8B030D-6E8A-4147-A177-3AD203B41FA5}">
                      <a16:colId xmlns:a16="http://schemas.microsoft.com/office/drawing/2014/main" val="965344826"/>
                    </a:ext>
                  </a:extLst>
                </a:gridCol>
                <a:gridCol w="541642">
                  <a:extLst>
                    <a:ext uri="{9D8B030D-6E8A-4147-A177-3AD203B41FA5}">
                      <a16:colId xmlns:a16="http://schemas.microsoft.com/office/drawing/2014/main" val="1500923341"/>
                    </a:ext>
                  </a:extLst>
                </a:gridCol>
                <a:gridCol w="948127">
                  <a:extLst>
                    <a:ext uri="{9D8B030D-6E8A-4147-A177-3AD203B41FA5}">
                      <a16:colId xmlns:a16="http://schemas.microsoft.com/office/drawing/2014/main" val="3938915151"/>
                    </a:ext>
                  </a:extLst>
                </a:gridCol>
                <a:gridCol w="690033">
                  <a:extLst>
                    <a:ext uri="{9D8B030D-6E8A-4147-A177-3AD203B41FA5}">
                      <a16:colId xmlns:a16="http://schemas.microsoft.com/office/drawing/2014/main" val="455470937"/>
                    </a:ext>
                  </a:extLst>
                </a:gridCol>
                <a:gridCol w="779886">
                  <a:extLst>
                    <a:ext uri="{9D8B030D-6E8A-4147-A177-3AD203B41FA5}">
                      <a16:colId xmlns:a16="http://schemas.microsoft.com/office/drawing/2014/main" val="231422242"/>
                    </a:ext>
                  </a:extLst>
                </a:gridCol>
                <a:gridCol w="464265">
                  <a:extLst>
                    <a:ext uri="{9D8B030D-6E8A-4147-A177-3AD203B41FA5}">
                      <a16:colId xmlns:a16="http://schemas.microsoft.com/office/drawing/2014/main" val="2172373647"/>
                    </a:ext>
                  </a:extLst>
                </a:gridCol>
                <a:gridCol w="483609">
                  <a:extLst>
                    <a:ext uri="{9D8B030D-6E8A-4147-A177-3AD203B41FA5}">
                      <a16:colId xmlns:a16="http://schemas.microsoft.com/office/drawing/2014/main" val="3535374548"/>
                    </a:ext>
                  </a:extLst>
                </a:gridCol>
                <a:gridCol w="967218">
                  <a:extLst>
                    <a:ext uri="{9D8B030D-6E8A-4147-A177-3AD203B41FA5}">
                      <a16:colId xmlns:a16="http://schemas.microsoft.com/office/drawing/2014/main" val="3732162730"/>
                    </a:ext>
                  </a:extLst>
                </a:gridCol>
                <a:gridCol w="755189">
                  <a:extLst>
                    <a:ext uri="{9D8B030D-6E8A-4147-A177-3AD203B41FA5}">
                      <a16:colId xmlns:a16="http://schemas.microsoft.com/office/drawing/2014/main" val="3231449723"/>
                    </a:ext>
                  </a:extLst>
                </a:gridCol>
              </a:tblGrid>
              <a:tr h="370840">
                <a:tc>
                  <a:txBody>
                    <a:bodyPr/>
                    <a:lstStyle/>
                    <a:p>
                      <a:r>
                        <a:rPr lang="en-GB" sz="1000" b="1" dirty="0"/>
                        <a:t>DATE</a:t>
                      </a:r>
                      <a:endParaRPr lang="fr-FR" sz="1000" b="1" dirty="0"/>
                    </a:p>
                  </a:txBody>
                  <a:tcPr/>
                </a:tc>
                <a:tc>
                  <a:txBody>
                    <a:bodyPr/>
                    <a:lstStyle/>
                    <a:p>
                      <a:r>
                        <a:rPr lang="en-GB" sz="1000" b="1" dirty="0"/>
                        <a:t>TIME</a:t>
                      </a:r>
                      <a:endParaRPr lang="fr-FR" sz="1000" b="1" dirty="0"/>
                    </a:p>
                  </a:txBody>
                  <a:tcPr/>
                </a:tc>
                <a:tc>
                  <a:txBody>
                    <a:bodyPr/>
                    <a:lstStyle/>
                    <a:p>
                      <a:r>
                        <a:rPr lang="en-GB" sz="1000" b="1" dirty="0"/>
                        <a:t>ITEM</a:t>
                      </a:r>
                    </a:p>
                    <a:p>
                      <a:r>
                        <a:rPr lang="en-GB" sz="1000" b="1" dirty="0"/>
                        <a:t>DESCRIPTION</a:t>
                      </a:r>
                      <a:endParaRPr lang="fr-FR" sz="1000" b="1" dirty="0"/>
                    </a:p>
                  </a:txBody>
                  <a:tcPr/>
                </a:tc>
                <a:tc>
                  <a:txBody>
                    <a:bodyPr/>
                    <a:lstStyle/>
                    <a:p>
                      <a:r>
                        <a:rPr lang="en-GB" sz="1000" b="1" dirty="0"/>
                        <a:t>REASON OF WOSTE</a:t>
                      </a:r>
                      <a:endParaRPr lang="fr-FR" sz="1000" b="1" dirty="0"/>
                    </a:p>
                  </a:txBody>
                  <a:tcPr/>
                </a:tc>
                <a:tc>
                  <a:txBody>
                    <a:bodyPr/>
                    <a:lstStyle/>
                    <a:p>
                      <a:r>
                        <a:rPr lang="en-GB" sz="1000" b="1" dirty="0"/>
                        <a:t>QUANTITY</a:t>
                      </a:r>
                      <a:endParaRPr lang="fr-FR" sz="1000" b="1" dirty="0"/>
                    </a:p>
                  </a:txBody>
                  <a:tcPr/>
                </a:tc>
                <a:tc>
                  <a:txBody>
                    <a:bodyPr/>
                    <a:lstStyle/>
                    <a:p>
                      <a:r>
                        <a:rPr lang="en-GB" sz="900" b="1" dirty="0"/>
                        <a:t>COST PER UNIT</a:t>
                      </a:r>
                      <a:endParaRPr lang="fr-FR" sz="900" b="1" dirty="0"/>
                    </a:p>
                  </a:txBody>
                  <a:tcPr/>
                </a:tc>
                <a:tc>
                  <a:txBody>
                    <a:bodyPr/>
                    <a:lstStyle/>
                    <a:p>
                      <a:r>
                        <a:rPr lang="en-GB" sz="800" b="1" dirty="0"/>
                        <a:t>TOTAL COST</a:t>
                      </a:r>
                      <a:endParaRPr lang="fr-FR" sz="800" b="1" dirty="0"/>
                    </a:p>
                  </a:txBody>
                  <a:tcPr/>
                </a:tc>
                <a:tc>
                  <a:txBody>
                    <a:bodyPr/>
                    <a:lstStyle/>
                    <a:p>
                      <a:r>
                        <a:rPr lang="en-GB" sz="1000" b="1" dirty="0"/>
                        <a:t>RECORDED BY</a:t>
                      </a:r>
                      <a:endParaRPr lang="fr-FR" sz="1000" b="1" dirty="0"/>
                    </a:p>
                  </a:txBody>
                  <a:tcPr/>
                </a:tc>
                <a:tc>
                  <a:txBody>
                    <a:bodyPr/>
                    <a:lstStyle/>
                    <a:p>
                      <a:r>
                        <a:rPr lang="en-GB" sz="1000" b="1" dirty="0"/>
                        <a:t>INITIALS</a:t>
                      </a:r>
                      <a:endParaRPr lang="fr-FR" sz="1000" b="1" dirty="0"/>
                    </a:p>
                  </a:txBody>
                  <a:tcPr/>
                </a:tc>
                <a:extLst>
                  <a:ext uri="{0D108BD9-81ED-4DB2-BD59-A6C34878D82A}">
                    <a16:rowId xmlns:a16="http://schemas.microsoft.com/office/drawing/2014/main" val="392480688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78116631"/>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59418206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6514839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9980898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9854110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853311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7123673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9276729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056159900"/>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79304257"/>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85951063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1684424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064745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79858376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17206782"/>
                  </a:ext>
                </a:extLst>
              </a:tr>
            </a:tbl>
          </a:graphicData>
        </a:graphic>
      </p:graphicFrame>
    </p:spTree>
    <p:extLst>
      <p:ext uri="{BB962C8B-B14F-4D97-AF65-F5344CB8AC3E}">
        <p14:creationId xmlns:p14="http://schemas.microsoft.com/office/powerpoint/2010/main" val="20224378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bas 4">
            <a:extLst>
              <a:ext uri="{FF2B5EF4-FFF2-40B4-BE49-F238E27FC236}">
                <a16:creationId xmlns:a16="http://schemas.microsoft.com/office/drawing/2014/main" id="{41995257-2040-428B-9AD4-2ABA4793B02C}"/>
              </a:ext>
            </a:extLst>
          </p:cNvPr>
          <p:cNvSpPr/>
          <p:nvPr/>
        </p:nvSpPr>
        <p:spPr>
          <a:xfrm>
            <a:off x="800089" y="685800"/>
            <a:ext cx="6172200" cy="1276350"/>
          </a:xfrm>
          <a:prstGeom prst="ellipse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3200" b="1" dirty="0"/>
              <a:t>TEMPERATURE LOG</a:t>
            </a:r>
            <a:endParaRPr lang="fr-FR" sz="3200" b="1" dirty="0"/>
          </a:p>
        </p:txBody>
      </p:sp>
      <p:sp>
        <p:nvSpPr>
          <p:cNvPr id="6" name="Rectangle 5">
            <a:extLst>
              <a:ext uri="{FF2B5EF4-FFF2-40B4-BE49-F238E27FC236}">
                <a16:creationId xmlns:a16="http://schemas.microsoft.com/office/drawing/2014/main" id="{D7E219EF-7E72-457C-84BB-6BDF70A4597B}"/>
              </a:ext>
            </a:extLst>
          </p:cNvPr>
          <p:cNvSpPr>
            <a:spLocks noChangeAspect="1"/>
          </p:cNvSpPr>
          <p:nvPr/>
        </p:nvSpPr>
        <p:spPr>
          <a:xfrm>
            <a:off x="866768" y="1962150"/>
            <a:ext cx="6012000" cy="495300"/>
          </a:xfrm>
          <a:prstGeom prst="rect">
            <a:avLst/>
          </a:prstGeom>
          <a:noFill/>
          <a:ln>
            <a:noFill/>
          </a:ln>
          <a:effectLst>
            <a:glow rad="101600">
              <a:schemeClr val="accent3">
                <a:satMod val="175000"/>
                <a:alpha val="1000"/>
              </a:schemeClr>
            </a:glow>
            <a:reflection blurRad="1117600" stA="29000" endPos="2000" dist="850900" dir="5400000" sy="-100000" algn="bl" rotWithShape="0"/>
            <a:softEdge rad="482600"/>
          </a:effectLst>
          <a:scene3d>
            <a:camera prst="perspectiveFront"/>
            <a:lightRig rig="threePt" dir="t"/>
          </a:scene3d>
          <a:sp3d z="69850"/>
        </p:spPr>
        <p:style>
          <a:lnRef idx="0">
            <a:scrgbClr r="0" g="0" b="0"/>
          </a:lnRef>
          <a:fillRef idx="0">
            <a:scrgbClr r="0" g="0" b="0"/>
          </a:fillRef>
          <a:effectRef idx="0">
            <a:scrgbClr r="0" g="0" b="0"/>
          </a:effectRef>
          <a:fontRef idx="minor">
            <a:schemeClr val="dk1"/>
          </a:fontRef>
        </p:style>
        <p:txBody>
          <a:bodyPr rtlCol="0" anchor="ctr"/>
          <a:lstStyle/>
          <a:p>
            <a:pPr algn="ctr"/>
            <a:r>
              <a:rPr lang="en-GB" b="1" dirty="0"/>
              <a:t>LOCATION / CONTENT / EQUIPMENT / TEMPER RANGE</a:t>
            </a:r>
            <a:endParaRPr lang="fr-FR" b="1" dirty="0"/>
          </a:p>
        </p:txBody>
      </p:sp>
      <p:graphicFrame>
        <p:nvGraphicFramePr>
          <p:cNvPr id="7" name="Tableau 7">
            <a:extLst>
              <a:ext uri="{FF2B5EF4-FFF2-40B4-BE49-F238E27FC236}">
                <a16:creationId xmlns:a16="http://schemas.microsoft.com/office/drawing/2014/main" id="{91090316-93F4-452B-BEAE-47AED3743C99}"/>
              </a:ext>
            </a:extLst>
          </p:cNvPr>
          <p:cNvGraphicFramePr>
            <a:graphicFrameLocks noGrp="1"/>
          </p:cNvGraphicFramePr>
          <p:nvPr/>
        </p:nvGraphicFramePr>
        <p:xfrm>
          <a:off x="1028700" y="2400300"/>
          <a:ext cx="5676900" cy="6477000"/>
        </p:xfrm>
        <a:graphic>
          <a:graphicData uri="http://schemas.openxmlformats.org/drawingml/2006/table">
            <a:tbl>
              <a:tblPr firstRow="1" bandRow="1">
                <a:tableStyleId>{5940675A-B579-460E-94D1-54222C63F5DA}</a:tableStyleId>
              </a:tblPr>
              <a:tblGrid>
                <a:gridCol w="838200">
                  <a:extLst>
                    <a:ext uri="{9D8B030D-6E8A-4147-A177-3AD203B41FA5}">
                      <a16:colId xmlns:a16="http://schemas.microsoft.com/office/drawing/2014/main" val="2269700023"/>
                    </a:ext>
                  </a:extLst>
                </a:gridCol>
                <a:gridCol w="838200">
                  <a:extLst>
                    <a:ext uri="{9D8B030D-6E8A-4147-A177-3AD203B41FA5}">
                      <a16:colId xmlns:a16="http://schemas.microsoft.com/office/drawing/2014/main" val="2600881355"/>
                    </a:ext>
                  </a:extLst>
                </a:gridCol>
                <a:gridCol w="1009650">
                  <a:extLst>
                    <a:ext uri="{9D8B030D-6E8A-4147-A177-3AD203B41FA5}">
                      <a16:colId xmlns:a16="http://schemas.microsoft.com/office/drawing/2014/main" val="3000739138"/>
                    </a:ext>
                  </a:extLst>
                </a:gridCol>
                <a:gridCol w="1855470">
                  <a:extLst>
                    <a:ext uri="{9D8B030D-6E8A-4147-A177-3AD203B41FA5}">
                      <a16:colId xmlns:a16="http://schemas.microsoft.com/office/drawing/2014/main" val="3563417067"/>
                    </a:ext>
                  </a:extLst>
                </a:gridCol>
                <a:gridCol w="1135380">
                  <a:extLst>
                    <a:ext uri="{9D8B030D-6E8A-4147-A177-3AD203B41FA5}">
                      <a16:colId xmlns:a16="http://schemas.microsoft.com/office/drawing/2014/main" val="3731477815"/>
                    </a:ext>
                  </a:extLst>
                </a:gridCol>
              </a:tblGrid>
              <a:tr h="431800">
                <a:tc>
                  <a:txBody>
                    <a:bodyPr/>
                    <a:lstStyle/>
                    <a:p>
                      <a:pPr algn="ctr"/>
                      <a:r>
                        <a:rPr lang="en-GB" sz="1400" b="1" dirty="0"/>
                        <a:t>DATE</a:t>
                      </a:r>
                      <a:endParaRPr lang="fr-FR" sz="1400" b="1" dirty="0"/>
                    </a:p>
                  </a:txBody>
                  <a:tcPr/>
                </a:tc>
                <a:tc>
                  <a:txBody>
                    <a:bodyPr/>
                    <a:lstStyle/>
                    <a:p>
                      <a:pPr algn="ctr"/>
                      <a:r>
                        <a:rPr lang="en-GB" sz="1400" b="1" dirty="0"/>
                        <a:t>TIME</a:t>
                      </a:r>
                      <a:endParaRPr lang="fr-FR" sz="1400" b="1" dirty="0"/>
                    </a:p>
                  </a:txBody>
                  <a:tcPr/>
                </a:tc>
                <a:tc>
                  <a:txBody>
                    <a:bodyPr/>
                    <a:lstStyle/>
                    <a:p>
                      <a:pPr algn="ctr"/>
                      <a:r>
                        <a:rPr lang="en-GB" sz="1400" b="1" dirty="0"/>
                        <a:t>TEMP</a:t>
                      </a:r>
                      <a:endParaRPr lang="fr-FR" sz="1400" b="1" dirty="0"/>
                    </a:p>
                  </a:txBody>
                  <a:tcPr/>
                </a:tc>
                <a:tc>
                  <a:txBody>
                    <a:bodyPr/>
                    <a:lstStyle/>
                    <a:p>
                      <a:pPr algn="ctr"/>
                      <a:r>
                        <a:rPr lang="en-GB" sz="1400" b="1" dirty="0"/>
                        <a:t>NOTES</a:t>
                      </a:r>
                      <a:endParaRPr lang="fr-FR" sz="1400" b="1" dirty="0"/>
                    </a:p>
                  </a:txBody>
                  <a:tcPr/>
                </a:tc>
                <a:tc>
                  <a:txBody>
                    <a:bodyPr/>
                    <a:lstStyle/>
                    <a:p>
                      <a:pPr algn="ctr"/>
                      <a:r>
                        <a:rPr lang="en-GB" sz="1400" b="1" dirty="0"/>
                        <a:t>SIGNATURE</a:t>
                      </a:r>
                      <a:endParaRPr lang="fr-FR" sz="1400" b="1" dirty="0"/>
                    </a:p>
                  </a:txBody>
                  <a:tcPr/>
                </a:tc>
                <a:extLst>
                  <a:ext uri="{0D108BD9-81ED-4DB2-BD59-A6C34878D82A}">
                    <a16:rowId xmlns:a16="http://schemas.microsoft.com/office/drawing/2014/main" val="108765186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3329919"/>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504529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177325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95592866"/>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7475867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41188741"/>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95871869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2322608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0101841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45905755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52130002"/>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09308749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622784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035361114"/>
                  </a:ext>
                </a:extLst>
              </a:tr>
            </a:tbl>
          </a:graphicData>
        </a:graphic>
      </p:graphicFrame>
    </p:spTree>
    <p:extLst>
      <p:ext uri="{BB962C8B-B14F-4D97-AF65-F5344CB8AC3E}">
        <p14:creationId xmlns:p14="http://schemas.microsoft.com/office/powerpoint/2010/main" val="74351176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incliné vers le bas 4">
            <a:extLst>
              <a:ext uri="{FF2B5EF4-FFF2-40B4-BE49-F238E27FC236}">
                <a16:creationId xmlns:a16="http://schemas.microsoft.com/office/drawing/2014/main" id="{77144CDE-8D26-4D68-B6D5-AACE048BE103}"/>
              </a:ext>
            </a:extLst>
          </p:cNvPr>
          <p:cNvSpPr/>
          <p:nvPr/>
        </p:nvSpPr>
        <p:spPr>
          <a:xfrm>
            <a:off x="781050" y="742950"/>
            <a:ext cx="6210300" cy="1695450"/>
          </a:xfrm>
          <a:prstGeom prst="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4400" b="1" dirty="0"/>
              <a:t>FOOD WASTE LOG</a:t>
            </a:r>
            <a:endParaRPr lang="fr-FR" sz="4400" b="1" dirty="0"/>
          </a:p>
        </p:txBody>
      </p:sp>
      <p:graphicFrame>
        <p:nvGraphicFramePr>
          <p:cNvPr id="7" name="Tableau 7">
            <a:extLst>
              <a:ext uri="{FF2B5EF4-FFF2-40B4-BE49-F238E27FC236}">
                <a16:creationId xmlns:a16="http://schemas.microsoft.com/office/drawing/2014/main" id="{50C3B1A5-0933-49A4-8D51-9045AC6E8FF3}"/>
              </a:ext>
            </a:extLst>
          </p:cNvPr>
          <p:cNvGraphicFramePr>
            <a:graphicFrameLocks noGrp="1"/>
          </p:cNvGraphicFramePr>
          <p:nvPr/>
        </p:nvGraphicFramePr>
        <p:xfrm>
          <a:off x="914400" y="2529928"/>
          <a:ext cx="5887938" cy="370840"/>
        </p:xfrm>
        <a:graphic>
          <a:graphicData uri="http://schemas.openxmlformats.org/drawingml/2006/table">
            <a:tbl>
              <a:tblPr firstRow="1" bandRow="1">
                <a:tableStyleId>{5940675A-B579-460E-94D1-54222C63F5DA}</a:tableStyleId>
              </a:tblPr>
              <a:tblGrid>
                <a:gridCol w="857250">
                  <a:extLst>
                    <a:ext uri="{9D8B030D-6E8A-4147-A177-3AD203B41FA5}">
                      <a16:colId xmlns:a16="http://schemas.microsoft.com/office/drawing/2014/main" val="1947300607"/>
                    </a:ext>
                  </a:extLst>
                </a:gridCol>
                <a:gridCol w="1105396">
                  <a:extLst>
                    <a:ext uri="{9D8B030D-6E8A-4147-A177-3AD203B41FA5}">
                      <a16:colId xmlns:a16="http://schemas.microsoft.com/office/drawing/2014/main" val="2138030618"/>
                    </a:ext>
                  </a:extLst>
                </a:gridCol>
                <a:gridCol w="981323">
                  <a:extLst>
                    <a:ext uri="{9D8B030D-6E8A-4147-A177-3AD203B41FA5}">
                      <a16:colId xmlns:a16="http://schemas.microsoft.com/office/drawing/2014/main" val="991464585"/>
                    </a:ext>
                  </a:extLst>
                </a:gridCol>
                <a:gridCol w="981323">
                  <a:extLst>
                    <a:ext uri="{9D8B030D-6E8A-4147-A177-3AD203B41FA5}">
                      <a16:colId xmlns:a16="http://schemas.microsoft.com/office/drawing/2014/main" val="1402081558"/>
                    </a:ext>
                  </a:extLst>
                </a:gridCol>
                <a:gridCol w="981323">
                  <a:extLst>
                    <a:ext uri="{9D8B030D-6E8A-4147-A177-3AD203B41FA5}">
                      <a16:colId xmlns:a16="http://schemas.microsoft.com/office/drawing/2014/main" val="817442187"/>
                    </a:ext>
                  </a:extLst>
                </a:gridCol>
                <a:gridCol w="981323">
                  <a:extLst>
                    <a:ext uri="{9D8B030D-6E8A-4147-A177-3AD203B41FA5}">
                      <a16:colId xmlns:a16="http://schemas.microsoft.com/office/drawing/2014/main" val="4268968049"/>
                    </a:ext>
                  </a:extLst>
                </a:gridCol>
              </a:tblGrid>
              <a:tr h="370840">
                <a:tc>
                  <a:txBody>
                    <a:bodyPr/>
                    <a:lstStyle/>
                    <a:p>
                      <a:pPr algn="ctr"/>
                      <a:r>
                        <a:rPr lang="en-GB" sz="1800" b="1" dirty="0">
                          <a:solidFill>
                            <a:schemeClr val="bg1"/>
                          </a:solidFill>
                        </a:rPr>
                        <a:t>WEEK</a:t>
                      </a:r>
                      <a:endParaRPr lang="fr-FR" sz="18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tc>
                  <a:txBody>
                    <a:bodyPr/>
                    <a:lstStyle/>
                    <a:p>
                      <a:pPr algn="ctr"/>
                      <a:r>
                        <a:rPr lang="en-GB" sz="1600" b="1" dirty="0">
                          <a:solidFill>
                            <a:schemeClr val="bg1"/>
                          </a:solidFill>
                        </a:rPr>
                        <a:t>MONTH</a:t>
                      </a:r>
                      <a:endParaRPr lang="fr-FR" sz="1600" b="1" dirty="0">
                        <a:solidFill>
                          <a:schemeClr val="bg1"/>
                        </a:solidFill>
                      </a:endParaRPr>
                    </a:p>
                  </a:txBody>
                  <a:tcPr>
                    <a:solidFill>
                      <a:schemeClr val="tx1"/>
                    </a:solidFill>
                  </a:tcPr>
                </a:tc>
                <a:tc>
                  <a:txBody>
                    <a:bodyPr/>
                    <a:lstStyle/>
                    <a:p>
                      <a:pPr algn="ctr"/>
                      <a:endParaRPr lang="fr-FR" sz="1600" b="1" dirty="0">
                        <a:solidFill>
                          <a:schemeClr val="bg1"/>
                        </a:solidFill>
                      </a:endParaRPr>
                    </a:p>
                  </a:txBody>
                  <a:tcPr/>
                </a:tc>
                <a:tc>
                  <a:txBody>
                    <a:bodyPr/>
                    <a:lstStyle/>
                    <a:p>
                      <a:pPr algn="ctr"/>
                      <a:r>
                        <a:rPr lang="en-GB" sz="1600" b="1" dirty="0">
                          <a:solidFill>
                            <a:schemeClr val="bg1"/>
                          </a:solidFill>
                        </a:rPr>
                        <a:t>FACILITY</a:t>
                      </a:r>
                      <a:endParaRPr lang="fr-FR" sz="16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extLst>
                  <a:ext uri="{0D108BD9-81ED-4DB2-BD59-A6C34878D82A}">
                    <a16:rowId xmlns:a16="http://schemas.microsoft.com/office/drawing/2014/main" val="2703488193"/>
                  </a:ext>
                </a:extLst>
              </a:tr>
            </a:tbl>
          </a:graphicData>
        </a:graphic>
      </p:graphicFrame>
      <p:graphicFrame>
        <p:nvGraphicFramePr>
          <p:cNvPr id="8" name="Tableau 8">
            <a:extLst>
              <a:ext uri="{FF2B5EF4-FFF2-40B4-BE49-F238E27FC236}">
                <a16:creationId xmlns:a16="http://schemas.microsoft.com/office/drawing/2014/main" id="{A3C9451A-E3BE-4E65-AD78-89B714F69187}"/>
              </a:ext>
            </a:extLst>
          </p:cNvPr>
          <p:cNvGraphicFramePr>
            <a:graphicFrameLocks noGrp="1"/>
          </p:cNvGraphicFramePr>
          <p:nvPr/>
        </p:nvGraphicFramePr>
        <p:xfrm>
          <a:off x="781050" y="2992296"/>
          <a:ext cx="6210300" cy="6111240"/>
        </p:xfrm>
        <a:graphic>
          <a:graphicData uri="http://schemas.openxmlformats.org/drawingml/2006/table">
            <a:tbl>
              <a:tblPr firstRow="1" bandRow="1">
                <a:tableStyleId>{5940675A-B579-460E-94D1-54222C63F5DA}</a:tableStyleId>
              </a:tblPr>
              <a:tblGrid>
                <a:gridCol w="580331">
                  <a:extLst>
                    <a:ext uri="{9D8B030D-6E8A-4147-A177-3AD203B41FA5}">
                      <a16:colId xmlns:a16="http://schemas.microsoft.com/office/drawing/2014/main" val="965344826"/>
                    </a:ext>
                  </a:extLst>
                </a:gridCol>
                <a:gridCol w="541642">
                  <a:extLst>
                    <a:ext uri="{9D8B030D-6E8A-4147-A177-3AD203B41FA5}">
                      <a16:colId xmlns:a16="http://schemas.microsoft.com/office/drawing/2014/main" val="1500923341"/>
                    </a:ext>
                  </a:extLst>
                </a:gridCol>
                <a:gridCol w="948127">
                  <a:extLst>
                    <a:ext uri="{9D8B030D-6E8A-4147-A177-3AD203B41FA5}">
                      <a16:colId xmlns:a16="http://schemas.microsoft.com/office/drawing/2014/main" val="3938915151"/>
                    </a:ext>
                  </a:extLst>
                </a:gridCol>
                <a:gridCol w="690033">
                  <a:extLst>
                    <a:ext uri="{9D8B030D-6E8A-4147-A177-3AD203B41FA5}">
                      <a16:colId xmlns:a16="http://schemas.microsoft.com/office/drawing/2014/main" val="455470937"/>
                    </a:ext>
                  </a:extLst>
                </a:gridCol>
                <a:gridCol w="779886">
                  <a:extLst>
                    <a:ext uri="{9D8B030D-6E8A-4147-A177-3AD203B41FA5}">
                      <a16:colId xmlns:a16="http://schemas.microsoft.com/office/drawing/2014/main" val="231422242"/>
                    </a:ext>
                  </a:extLst>
                </a:gridCol>
                <a:gridCol w="464265">
                  <a:extLst>
                    <a:ext uri="{9D8B030D-6E8A-4147-A177-3AD203B41FA5}">
                      <a16:colId xmlns:a16="http://schemas.microsoft.com/office/drawing/2014/main" val="2172373647"/>
                    </a:ext>
                  </a:extLst>
                </a:gridCol>
                <a:gridCol w="483609">
                  <a:extLst>
                    <a:ext uri="{9D8B030D-6E8A-4147-A177-3AD203B41FA5}">
                      <a16:colId xmlns:a16="http://schemas.microsoft.com/office/drawing/2014/main" val="3535374548"/>
                    </a:ext>
                  </a:extLst>
                </a:gridCol>
                <a:gridCol w="967218">
                  <a:extLst>
                    <a:ext uri="{9D8B030D-6E8A-4147-A177-3AD203B41FA5}">
                      <a16:colId xmlns:a16="http://schemas.microsoft.com/office/drawing/2014/main" val="3732162730"/>
                    </a:ext>
                  </a:extLst>
                </a:gridCol>
                <a:gridCol w="755189">
                  <a:extLst>
                    <a:ext uri="{9D8B030D-6E8A-4147-A177-3AD203B41FA5}">
                      <a16:colId xmlns:a16="http://schemas.microsoft.com/office/drawing/2014/main" val="3231449723"/>
                    </a:ext>
                  </a:extLst>
                </a:gridCol>
              </a:tblGrid>
              <a:tr h="370840">
                <a:tc>
                  <a:txBody>
                    <a:bodyPr/>
                    <a:lstStyle/>
                    <a:p>
                      <a:r>
                        <a:rPr lang="en-GB" sz="1000" b="1" dirty="0"/>
                        <a:t>DATE</a:t>
                      </a:r>
                      <a:endParaRPr lang="fr-FR" sz="1000" b="1" dirty="0"/>
                    </a:p>
                  </a:txBody>
                  <a:tcPr/>
                </a:tc>
                <a:tc>
                  <a:txBody>
                    <a:bodyPr/>
                    <a:lstStyle/>
                    <a:p>
                      <a:r>
                        <a:rPr lang="en-GB" sz="1000" b="1" dirty="0"/>
                        <a:t>TIME</a:t>
                      </a:r>
                      <a:endParaRPr lang="fr-FR" sz="1000" b="1" dirty="0"/>
                    </a:p>
                  </a:txBody>
                  <a:tcPr/>
                </a:tc>
                <a:tc>
                  <a:txBody>
                    <a:bodyPr/>
                    <a:lstStyle/>
                    <a:p>
                      <a:r>
                        <a:rPr lang="en-GB" sz="1000" b="1" dirty="0"/>
                        <a:t>ITEM</a:t>
                      </a:r>
                    </a:p>
                    <a:p>
                      <a:r>
                        <a:rPr lang="en-GB" sz="1000" b="1" dirty="0"/>
                        <a:t>DESCRIPTION</a:t>
                      </a:r>
                      <a:endParaRPr lang="fr-FR" sz="1000" b="1" dirty="0"/>
                    </a:p>
                  </a:txBody>
                  <a:tcPr/>
                </a:tc>
                <a:tc>
                  <a:txBody>
                    <a:bodyPr/>
                    <a:lstStyle/>
                    <a:p>
                      <a:r>
                        <a:rPr lang="en-GB" sz="1000" b="1" dirty="0"/>
                        <a:t>REASON OF WOSTE</a:t>
                      </a:r>
                      <a:endParaRPr lang="fr-FR" sz="1000" b="1" dirty="0"/>
                    </a:p>
                  </a:txBody>
                  <a:tcPr/>
                </a:tc>
                <a:tc>
                  <a:txBody>
                    <a:bodyPr/>
                    <a:lstStyle/>
                    <a:p>
                      <a:r>
                        <a:rPr lang="en-GB" sz="1000" b="1" dirty="0"/>
                        <a:t>QUANTITY</a:t>
                      </a:r>
                      <a:endParaRPr lang="fr-FR" sz="1000" b="1" dirty="0"/>
                    </a:p>
                  </a:txBody>
                  <a:tcPr/>
                </a:tc>
                <a:tc>
                  <a:txBody>
                    <a:bodyPr/>
                    <a:lstStyle/>
                    <a:p>
                      <a:r>
                        <a:rPr lang="en-GB" sz="900" b="1" dirty="0"/>
                        <a:t>COST PER UNIT</a:t>
                      </a:r>
                      <a:endParaRPr lang="fr-FR" sz="900" b="1" dirty="0"/>
                    </a:p>
                  </a:txBody>
                  <a:tcPr/>
                </a:tc>
                <a:tc>
                  <a:txBody>
                    <a:bodyPr/>
                    <a:lstStyle/>
                    <a:p>
                      <a:r>
                        <a:rPr lang="en-GB" sz="800" b="1" dirty="0"/>
                        <a:t>TOTAL COST</a:t>
                      </a:r>
                      <a:endParaRPr lang="fr-FR" sz="800" b="1" dirty="0"/>
                    </a:p>
                  </a:txBody>
                  <a:tcPr/>
                </a:tc>
                <a:tc>
                  <a:txBody>
                    <a:bodyPr/>
                    <a:lstStyle/>
                    <a:p>
                      <a:r>
                        <a:rPr lang="en-GB" sz="1000" b="1" dirty="0"/>
                        <a:t>RECORDED BY</a:t>
                      </a:r>
                      <a:endParaRPr lang="fr-FR" sz="1000" b="1" dirty="0"/>
                    </a:p>
                  </a:txBody>
                  <a:tcPr/>
                </a:tc>
                <a:tc>
                  <a:txBody>
                    <a:bodyPr/>
                    <a:lstStyle/>
                    <a:p>
                      <a:r>
                        <a:rPr lang="en-GB" sz="1000" b="1" dirty="0"/>
                        <a:t>INITIALS</a:t>
                      </a:r>
                      <a:endParaRPr lang="fr-FR" sz="1000" b="1" dirty="0"/>
                    </a:p>
                  </a:txBody>
                  <a:tcPr/>
                </a:tc>
                <a:extLst>
                  <a:ext uri="{0D108BD9-81ED-4DB2-BD59-A6C34878D82A}">
                    <a16:rowId xmlns:a16="http://schemas.microsoft.com/office/drawing/2014/main" val="392480688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78116631"/>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59418206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6514839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9980898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9854110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853311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7123673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9276729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056159900"/>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79304257"/>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85951063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1684424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064745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79858376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17206782"/>
                  </a:ext>
                </a:extLst>
              </a:tr>
            </a:tbl>
          </a:graphicData>
        </a:graphic>
      </p:graphicFrame>
    </p:spTree>
    <p:extLst>
      <p:ext uri="{BB962C8B-B14F-4D97-AF65-F5344CB8AC3E}">
        <p14:creationId xmlns:p14="http://schemas.microsoft.com/office/powerpoint/2010/main" val="378412251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incliné vers le bas 4">
            <a:extLst>
              <a:ext uri="{FF2B5EF4-FFF2-40B4-BE49-F238E27FC236}">
                <a16:creationId xmlns:a16="http://schemas.microsoft.com/office/drawing/2014/main" id="{77144CDE-8D26-4D68-B6D5-AACE048BE103}"/>
              </a:ext>
            </a:extLst>
          </p:cNvPr>
          <p:cNvSpPr/>
          <p:nvPr/>
        </p:nvSpPr>
        <p:spPr>
          <a:xfrm>
            <a:off x="781050" y="742950"/>
            <a:ext cx="6210300" cy="1695450"/>
          </a:xfrm>
          <a:prstGeom prst="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4400" b="1" dirty="0"/>
              <a:t>FOOD WASTE LOG</a:t>
            </a:r>
            <a:endParaRPr lang="fr-FR" sz="4400" b="1" dirty="0"/>
          </a:p>
        </p:txBody>
      </p:sp>
      <p:graphicFrame>
        <p:nvGraphicFramePr>
          <p:cNvPr id="7" name="Tableau 7">
            <a:extLst>
              <a:ext uri="{FF2B5EF4-FFF2-40B4-BE49-F238E27FC236}">
                <a16:creationId xmlns:a16="http://schemas.microsoft.com/office/drawing/2014/main" id="{50C3B1A5-0933-49A4-8D51-9045AC6E8FF3}"/>
              </a:ext>
            </a:extLst>
          </p:cNvPr>
          <p:cNvGraphicFramePr>
            <a:graphicFrameLocks noGrp="1"/>
          </p:cNvGraphicFramePr>
          <p:nvPr/>
        </p:nvGraphicFramePr>
        <p:xfrm>
          <a:off x="914400" y="2529928"/>
          <a:ext cx="5887938" cy="370840"/>
        </p:xfrm>
        <a:graphic>
          <a:graphicData uri="http://schemas.openxmlformats.org/drawingml/2006/table">
            <a:tbl>
              <a:tblPr firstRow="1" bandRow="1">
                <a:tableStyleId>{5940675A-B579-460E-94D1-54222C63F5DA}</a:tableStyleId>
              </a:tblPr>
              <a:tblGrid>
                <a:gridCol w="857250">
                  <a:extLst>
                    <a:ext uri="{9D8B030D-6E8A-4147-A177-3AD203B41FA5}">
                      <a16:colId xmlns:a16="http://schemas.microsoft.com/office/drawing/2014/main" val="1947300607"/>
                    </a:ext>
                  </a:extLst>
                </a:gridCol>
                <a:gridCol w="1105396">
                  <a:extLst>
                    <a:ext uri="{9D8B030D-6E8A-4147-A177-3AD203B41FA5}">
                      <a16:colId xmlns:a16="http://schemas.microsoft.com/office/drawing/2014/main" val="2138030618"/>
                    </a:ext>
                  </a:extLst>
                </a:gridCol>
                <a:gridCol w="981323">
                  <a:extLst>
                    <a:ext uri="{9D8B030D-6E8A-4147-A177-3AD203B41FA5}">
                      <a16:colId xmlns:a16="http://schemas.microsoft.com/office/drawing/2014/main" val="991464585"/>
                    </a:ext>
                  </a:extLst>
                </a:gridCol>
                <a:gridCol w="981323">
                  <a:extLst>
                    <a:ext uri="{9D8B030D-6E8A-4147-A177-3AD203B41FA5}">
                      <a16:colId xmlns:a16="http://schemas.microsoft.com/office/drawing/2014/main" val="1402081558"/>
                    </a:ext>
                  </a:extLst>
                </a:gridCol>
                <a:gridCol w="981323">
                  <a:extLst>
                    <a:ext uri="{9D8B030D-6E8A-4147-A177-3AD203B41FA5}">
                      <a16:colId xmlns:a16="http://schemas.microsoft.com/office/drawing/2014/main" val="817442187"/>
                    </a:ext>
                  </a:extLst>
                </a:gridCol>
                <a:gridCol w="981323">
                  <a:extLst>
                    <a:ext uri="{9D8B030D-6E8A-4147-A177-3AD203B41FA5}">
                      <a16:colId xmlns:a16="http://schemas.microsoft.com/office/drawing/2014/main" val="4268968049"/>
                    </a:ext>
                  </a:extLst>
                </a:gridCol>
              </a:tblGrid>
              <a:tr h="370840">
                <a:tc>
                  <a:txBody>
                    <a:bodyPr/>
                    <a:lstStyle/>
                    <a:p>
                      <a:pPr algn="ctr"/>
                      <a:r>
                        <a:rPr lang="en-GB" sz="1800" b="1" dirty="0">
                          <a:solidFill>
                            <a:schemeClr val="bg1"/>
                          </a:solidFill>
                        </a:rPr>
                        <a:t>WEEK</a:t>
                      </a:r>
                      <a:endParaRPr lang="fr-FR" sz="18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tc>
                  <a:txBody>
                    <a:bodyPr/>
                    <a:lstStyle/>
                    <a:p>
                      <a:pPr algn="ctr"/>
                      <a:r>
                        <a:rPr lang="en-GB" sz="1600" b="1" dirty="0">
                          <a:solidFill>
                            <a:schemeClr val="bg1"/>
                          </a:solidFill>
                        </a:rPr>
                        <a:t>MONTH</a:t>
                      </a:r>
                      <a:endParaRPr lang="fr-FR" sz="1600" b="1" dirty="0">
                        <a:solidFill>
                          <a:schemeClr val="bg1"/>
                        </a:solidFill>
                      </a:endParaRPr>
                    </a:p>
                  </a:txBody>
                  <a:tcPr>
                    <a:solidFill>
                      <a:schemeClr val="tx1"/>
                    </a:solidFill>
                  </a:tcPr>
                </a:tc>
                <a:tc>
                  <a:txBody>
                    <a:bodyPr/>
                    <a:lstStyle/>
                    <a:p>
                      <a:pPr algn="ctr"/>
                      <a:endParaRPr lang="fr-FR" sz="1600" b="1" dirty="0">
                        <a:solidFill>
                          <a:schemeClr val="bg1"/>
                        </a:solidFill>
                      </a:endParaRPr>
                    </a:p>
                  </a:txBody>
                  <a:tcPr/>
                </a:tc>
                <a:tc>
                  <a:txBody>
                    <a:bodyPr/>
                    <a:lstStyle/>
                    <a:p>
                      <a:pPr algn="ctr"/>
                      <a:r>
                        <a:rPr lang="en-GB" sz="1600" b="1" dirty="0">
                          <a:solidFill>
                            <a:schemeClr val="bg1"/>
                          </a:solidFill>
                        </a:rPr>
                        <a:t>FACILITY</a:t>
                      </a:r>
                      <a:endParaRPr lang="fr-FR" sz="16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extLst>
                  <a:ext uri="{0D108BD9-81ED-4DB2-BD59-A6C34878D82A}">
                    <a16:rowId xmlns:a16="http://schemas.microsoft.com/office/drawing/2014/main" val="2703488193"/>
                  </a:ext>
                </a:extLst>
              </a:tr>
            </a:tbl>
          </a:graphicData>
        </a:graphic>
      </p:graphicFrame>
      <p:graphicFrame>
        <p:nvGraphicFramePr>
          <p:cNvPr id="8" name="Tableau 8">
            <a:extLst>
              <a:ext uri="{FF2B5EF4-FFF2-40B4-BE49-F238E27FC236}">
                <a16:creationId xmlns:a16="http://schemas.microsoft.com/office/drawing/2014/main" id="{A3C9451A-E3BE-4E65-AD78-89B714F69187}"/>
              </a:ext>
            </a:extLst>
          </p:cNvPr>
          <p:cNvGraphicFramePr>
            <a:graphicFrameLocks noGrp="1"/>
          </p:cNvGraphicFramePr>
          <p:nvPr/>
        </p:nvGraphicFramePr>
        <p:xfrm>
          <a:off x="781050" y="2992296"/>
          <a:ext cx="6210300" cy="6111240"/>
        </p:xfrm>
        <a:graphic>
          <a:graphicData uri="http://schemas.openxmlformats.org/drawingml/2006/table">
            <a:tbl>
              <a:tblPr firstRow="1" bandRow="1">
                <a:tableStyleId>{5940675A-B579-460E-94D1-54222C63F5DA}</a:tableStyleId>
              </a:tblPr>
              <a:tblGrid>
                <a:gridCol w="580331">
                  <a:extLst>
                    <a:ext uri="{9D8B030D-6E8A-4147-A177-3AD203B41FA5}">
                      <a16:colId xmlns:a16="http://schemas.microsoft.com/office/drawing/2014/main" val="965344826"/>
                    </a:ext>
                  </a:extLst>
                </a:gridCol>
                <a:gridCol w="541642">
                  <a:extLst>
                    <a:ext uri="{9D8B030D-6E8A-4147-A177-3AD203B41FA5}">
                      <a16:colId xmlns:a16="http://schemas.microsoft.com/office/drawing/2014/main" val="1500923341"/>
                    </a:ext>
                  </a:extLst>
                </a:gridCol>
                <a:gridCol w="948127">
                  <a:extLst>
                    <a:ext uri="{9D8B030D-6E8A-4147-A177-3AD203B41FA5}">
                      <a16:colId xmlns:a16="http://schemas.microsoft.com/office/drawing/2014/main" val="3938915151"/>
                    </a:ext>
                  </a:extLst>
                </a:gridCol>
                <a:gridCol w="690033">
                  <a:extLst>
                    <a:ext uri="{9D8B030D-6E8A-4147-A177-3AD203B41FA5}">
                      <a16:colId xmlns:a16="http://schemas.microsoft.com/office/drawing/2014/main" val="455470937"/>
                    </a:ext>
                  </a:extLst>
                </a:gridCol>
                <a:gridCol w="779886">
                  <a:extLst>
                    <a:ext uri="{9D8B030D-6E8A-4147-A177-3AD203B41FA5}">
                      <a16:colId xmlns:a16="http://schemas.microsoft.com/office/drawing/2014/main" val="231422242"/>
                    </a:ext>
                  </a:extLst>
                </a:gridCol>
                <a:gridCol w="464265">
                  <a:extLst>
                    <a:ext uri="{9D8B030D-6E8A-4147-A177-3AD203B41FA5}">
                      <a16:colId xmlns:a16="http://schemas.microsoft.com/office/drawing/2014/main" val="2172373647"/>
                    </a:ext>
                  </a:extLst>
                </a:gridCol>
                <a:gridCol w="483609">
                  <a:extLst>
                    <a:ext uri="{9D8B030D-6E8A-4147-A177-3AD203B41FA5}">
                      <a16:colId xmlns:a16="http://schemas.microsoft.com/office/drawing/2014/main" val="3535374548"/>
                    </a:ext>
                  </a:extLst>
                </a:gridCol>
                <a:gridCol w="967218">
                  <a:extLst>
                    <a:ext uri="{9D8B030D-6E8A-4147-A177-3AD203B41FA5}">
                      <a16:colId xmlns:a16="http://schemas.microsoft.com/office/drawing/2014/main" val="3732162730"/>
                    </a:ext>
                  </a:extLst>
                </a:gridCol>
                <a:gridCol w="755189">
                  <a:extLst>
                    <a:ext uri="{9D8B030D-6E8A-4147-A177-3AD203B41FA5}">
                      <a16:colId xmlns:a16="http://schemas.microsoft.com/office/drawing/2014/main" val="3231449723"/>
                    </a:ext>
                  </a:extLst>
                </a:gridCol>
              </a:tblGrid>
              <a:tr h="370840">
                <a:tc>
                  <a:txBody>
                    <a:bodyPr/>
                    <a:lstStyle/>
                    <a:p>
                      <a:r>
                        <a:rPr lang="en-GB" sz="1000" b="1" dirty="0"/>
                        <a:t>DATE</a:t>
                      </a:r>
                      <a:endParaRPr lang="fr-FR" sz="1000" b="1" dirty="0"/>
                    </a:p>
                  </a:txBody>
                  <a:tcPr/>
                </a:tc>
                <a:tc>
                  <a:txBody>
                    <a:bodyPr/>
                    <a:lstStyle/>
                    <a:p>
                      <a:r>
                        <a:rPr lang="en-GB" sz="1000" b="1" dirty="0"/>
                        <a:t>TIME</a:t>
                      </a:r>
                      <a:endParaRPr lang="fr-FR" sz="1000" b="1" dirty="0"/>
                    </a:p>
                  </a:txBody>
                  <a:tcPr/>
                </a:tc>
                <a:tc>
                  <a:txBody>
                    <a:bodyPr/>
                    <a:lstStyle/>
                    <a:p>
                      <a:r>
                        <a:rPr lang="en-GB" sz="1000" b="1" dirty="0"/>
                        <a:t>ITEM</a:t>
                      </a:r>
                    </a:p>
                    <a:p>
                      <a:r>
                        <a:rPr lang="en-GB" sz="1000" b="1" dirty="0"/>
                        <a:t>DESCRIPTION</a:t>
                      </a:r>
                      <a:endParaRPr lang="fr-FR" sz="1000" b="1" dirty="0"/>
                    </a:p>
                  </a:txBody>
                  <a:tcPr/>
                </a:tc>
                <a:tc>
                  <a:txBody>
                    <a:bodyPr/>
                    <a:lstStyle/>
                    <a:p>
                      <a:r>
                        <a:rPr lang="en-GB" sz="1000" b="1" dirty="0"/>
                        <a:t>REASON OF WOSTE</a:t>
                      </a:r>
                      <a:endParaRPr lang="fr-FR" sz="1000" b="1" dirty="0"/>
                    </a:p>
                  </a:txBody>
                  <a:tcPr/>
                </a:tc>
                <a:tc>
                  <a:txBody>
                    <a:bodyPr/>
                    <a:lstStyle/>
                    <a:p>
                      <a:r>
                        <a:rPr lang="en-GB" sz="1000" b="1" dirty="0"/>
                        <a:t>QUANTITY</a:t>
                      </a:r>
                      <a:endParaRPr lang="fr-FR" sz="1000" b="1" dirty="0"/>
                    </a:p>
                  </a:txBody>
                  <a:tcPr/>
                </a:tc>
                <a:tc>
                  <a:txBody>
                    <a:bodyPr/>
                    <a:lstStyle/>
                    <a:p>
                      <a:r>
                        <a:rPr lang="en-GB" sz="900" b="1" dirty="0"/>
                        <a:t>COST PER UNIT</a:t>
                      </a:r>
                      <a:endParaRPr lang="fr-FR" sz="900" b="1" dirty="0"/>
                    </a:p>
                  </a:txBody>
                  <a:tcPr/>
                </a:tc>
                <a:tc>
                  <a:txBody>
                    <a:bodyPr/>
                    <a:lstStyle/>
                    <a:p>
                      <a:r>
                        <a:rPr lang="en-GB" sz="800" b="1" dirty="0"/>
                        <a:t>TOTAL COST</a:t>
                      </a:r>
                      <a:endParaRPr lang="fr-FR" sz="800" b="1" dirty="0"/>
                    </a:p>
                  </a:txBody>
                  <a:tcPr/>
                </a:tc>
                <a:tc>
                  <a:txBody>
                    <a:bodyPr/>
                    <a:lstStyle/>
                    <a:p>
                      <a:r>
                        <a:rPr lang="en-GB" sz="1000" b="1" dirty="0"/>
                        <a:t>RECORDED BY</a:t>
                      </a:r>
                      <a:endParaRPr lang="fr-FR" sz="1000" b="1" dirty="0"/>
                    </a:p>
                  </a:txBody>
                  <a:tcPr/>
                </a:tc>
                <a:tc>
                  <a:txBody>
                    <a:bodyPr/>
                    <a:lstStyle/>
                    <a:p>
                      <a:r>
                        <a:rPr lang="en-GB" sz="1000" b="1" dirty="0"/>
                        <a:t>INITIALS</a:t>
                      </a:r>
                      <a:endParaRPr lang="fr-FR" sz="1000" b="1" dirty="0"/>
                    </a:p>
                  </a:txBody>
                  <a:tcPr/>
                </a:tc>
                <a:extLst>
                  <a:ext uri="{0D108BD9-81ED-4DB2-BD59-A6C34878D82A}">
                    <a16:rowId xmlns:a16="http://schemas.microsoft.com/office/drawing/2014/main" val="392480688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78116631"/>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59418206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6514839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9980898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9854110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853311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7123673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9276729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056159900"/>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79304257"/>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85951063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1684424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064745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79858376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17206782"/>
                  </a:ext>
                </a:extLst>
              </a:tr>
            </a:tbl>
          </a:graphicData>
        </a:graphic>
      </p:graphicFrame>
    </p:spTree>
    <p:extLst>
      <p:ext uri="{BB962C8B-B14F-4D97-AF65-F5344CB8AC3E}">
        <p14:creationId xmlns:p14="http://schemas.microsoft.com/office/powerpoint/2010/main" val="88835913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incliné vers le bas 4">
            <a:extLst>
              <a:ext uri="{FF2B5EF4-FFF2-40B4-BE49-F238E27FC236}">
                <a16:creationId xmlns:a16="http://schemas.microsoft.com/office/drawing/2014/main" id="{77144CDE-8D26-4D68-B6D5-AACE048BE103}"/>
              </a:ext>
            </a:extLst>
          </p:cNvPr>
          <p:cNvSpPr/>
          <p:nvPr/>
        </p:nvSpPr>
        <p:spPr>
          <a:xfrm>
            <a:off x="781050" y="742950"/>
            <a:ext cx="6210300" cy="1695450"/>
          </a:xfrm>
          <a:prstGeom prst="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4400" b="1" dirty="0"/>
              <a:t>FOOD WASTE LOG</a:t>
            </a:r>
            <a:endParaRPr lang="fr-FR" sz="4400" b="1" dirty="0"/>
          </a:p>
        </p:txBody>
      </p:sp>
      <p:graphicFrame>
        <p:nvGraphicFramePr>
          <p:cNvPr id="7" name="Tableau 7">
            <a:extLst>
              <a:ext uri="{FF2B5EF4-FFF2-40B4-BE49-F238E27FC236}">
                <a16:creationId xmlns:a16="http://schemas.microsoft.com/office/drawing/2014/main" id="{50C3B1A5-0933-49A4-8D51-9045AC6E8FF3}"/>
              </a:ext>
            </a:extLst>
          </p:cNvPr>
          <p:cNvGraphicFramePr>
            <a:graphicFrameLocks noGrp="1"/>
          </p:cNvGraphicFramePr>
          <p:nvPr/>
        </p:nvGraphicFramePr>
        <p:xfrm>
          <a:off x="914400" y="2529928"/>
          <a:ext cx="5887938" cy="370840"/>
        </p:xfrm>
        <a:graphic>
          <a:graphicData uri="http://schemas.openxmlformats.org/drawingml/2006/table">
            <a:tbl>
              <a:tblPr firstRow="1" bandRow="1">
                <a:tableStyleId>{5940675A-B579-460E-94D1-54222C63F5DA}</a:tableStyleId>
              </a:tblPr>
              <a:tblGrid>
                <a:gridCol w="857250">
                  <a:extLst>
                    <a:ext uri="{9D8B030D-6E8A-4147-A177-3AD203B41FA5}">
                      <a16:colId xmlns:a16="http://schemas.microsoft.com/office/drawing/2014/main" val="1947300607"/>
                    </a:ext>
                  </a:extLst>
                </a:gridCol>
                <a:gridCol w="1105396">
                  <a:extLst>
                    <a:ext uri="{9D8B030D-6E8A-4147-A177-3AD203B41FA5}">
                      <a16:colId xmlns:a16="http://schemas.microsoft.com/office/drawing/2014/main" val="2138030618"/>
                    </a:ext>
                  </a:extLst>
                </a:gridCol>
                <a:gridCol w="981323">
                  <a:extLst>
                    <a:ext uri="{9D8B030D-6E8A-4147-A177-3AD203B41FA5}">
                      <a16:colId xmlns:a16="http://schemas.microsoft.com/office/drawing/2014/main" val="991464585"/>
                    </a:ext>
                  </a:extLst>
                </a:gridCol>
                <a:gridCol w="981323">
                  <a:extLst>
                    <a:ext uri="{9D8B030D-6E8A-4147-A177-3AD203B41FA5}">
                      <a16:colId xmlns:a16="http://schemas.microsoft.com/office/drawing/2014/main" val="1402081558"/>
                    </a:ext>
                  </a:extLst>
                </a:gridCol>
                <a:gridCol w="981323">
                  <a:extLst>
                    <a:ext uri="{9D8B030D-6E8A-4147-A177-3AD203B41FA5}">
                      <a16:colId xmlns:a16="http://schemas.microsoft.com/office/drawing/2014/main" val="817442187"/>
                    </a:ext>
                  </a:extLst>
                </a:gridCol>
                <a:gridCol w="981323">
                  <a:extLst>
                    <a:ext uri="{9D8B030D-6E8A-4147-A177-3AD203B41FA5}">
                      <a16:colId xmlns:a16="http://schemas.microsoft.com/office/drawing/2014/main" val="4268968049"/>
                    </a:ext>
                  </a:extLst>
                </a:gridCol>
              </a:tblGrid>
              <a:tr h="370840">
                <a:tc>
                  <a:txBody>
                    <a:bodyPr/>
                    <a:lstStyle/>
                    <a:p>
                      <a:pPr algn="ctr"/>
                      <a:r>
                        <a:rPr lang="en-GB" sz="1800" b="1" dirty="0">
                          <a:solidFill>
                            <a:schemeClr val="bg1"/>
                          </a:solidFill>
                        </a:rPr>
                        <a:t>WEEK</a:t>
                      </a:r>
                      <a:endParaRPr lang="fr-FR" sz="18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tc>
                  <a:txBody>
                    <a:bodyPr/>
                    <a:lstStyle/>
                    <a:p>
                      <a:pPr algn="ctr"/>
                      <a:r>
                        <a:rPr lang="en-GB" sz="1600" b="1" dirty="0">
                          <a:solidFill>
                            <a:schemeClr val="bg1"/>
                          </a:solidFill>
                        </a:rPr>
                        <a:t>MONTH</a:t>
                      </a:r>
                      <a:endParaRPr lang="fr-FR" sz="1600" b="1" dirty="0">
                        <a:solidFill>
                          <a:schemeClr val="bg1"/>
                        </a:solidFill>
                      </a:endParaRPr>
                    </a:p>
                  </a:txBody>
                  <a:tcPr>
                    <a:solidFill>
                      <a:schemeClr val="tx1"/>
                    </a:solidFill>
                  </a:tcPr>
                </a:tc>
                <a:tc>
                  <a:txBody>
                    <a:bodyPr/>
                    <a:lstStyle/>
                    <a:p>
                      <a:pPr algn="ctr"/>
                      <a:endParaRPr lang="fr-FR" sz="1600" b="1" dirty="0">
                        <a:solidFill>
                          <a:schemeClr val="bg1"/>
                        </a:solidFill>
                      </a:endParaRPr>
                    </a:p>
                  </a:txBody>
                  <a:tcPr/>
                </a:tc>
                <a:tc>
                  <a:txBody>
                    <a:bodyPr/>
                    <a:lstStyle/>
                    <a:p>
                      <a:pPr algn="ctr"/>
                      <a:r>
                        <a:rPr lang="en-GB" sz="1600" b="1" dirty="0">
                          <a:solidFill>
                            <a:schemeClr val="bg1"/>
                          </a:solidFill>
                        </a:rPr>
                        <a:t>FACILITY</a:t>
                      </a:r>
                      <a:endParaRPr lang="fr-FR" sz="16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extLst>
                  <a:ext uri="{0D108BD9-81ED-4DB2-BD59-A6C34878D82A}">
                    <a16:rowId xmlns:a16="http://schemas.microsoft.com/office/drawing/2014/main" val="2703488193"/>
                  </a:ext>
                </a:extLst>
              </a:tr>
            </a:tbl>
          </a:graphicData>
        </a:graphic>
      </p:graphicFrame>
      <p:graphicFrame>
        <p:nvGraphicFramePr>
          <p:cNvPr id="8" name="Tableau 8">
            <a:extLst>
              <a:ext uri="{FF2B5EF4-FFF2-40B4-BE49-F238E27FC236}">
                <a16:creationId xmlns:a16="http://schemas.microsoft.com/office/drawing/2014/main" id="{A3C9451A-E3BE-4E65-AD78-89B714F69187}"/>
              </a:ext>
            </a:extLst>
          </p:cNvPr>
          <p:cNvGraphicFramePr>
            <a:graphicFrameLocks noGrp="1"/>
          </p:cNvGraphicFramePr>
          <p:nvPr/>
        </p:nvGraphicFramePr>
        <p:xfrm>
          <a:off x="781050" y="2992296"/>
          <a:ext cx="6210300" cy="6111240"/>
        </p:xfrm>
        <a:graphic>
          <a:graphicData uri="http://schemas.openxmlformats.org/drawingml/2006/table">
            <a:tbl>
              <a:tblPr firstRow="1" bandRow="1">
                <a:tableStyleId>{5940675A-B579-460E-94D1-54222C63F5DA}</a:tableStyleId>
              </a:tblPr>
              <a:tblGrid>
                <a:gridCol w="580331">
                  <a:extLst>
                    <a:ext uri="{9D8B030D-6E8A-4147-A177-3AD203B41FA5}">
                      <a16:colId xmlns:a16="http://schemas.microsoft.com/office/drawing/2014/main" val="965344826"/>
                    </a:ext>
                  </a:extLst>
                </a:gridCol>
                <a:gridCol w="541642">
                  <a:extLst>
                    <a:ext uri="{9D8B030D-6E8A-4147-A177-3AD203B41FA5}">
                      <a16:colId xmlns:a16="http://schemas.microsoft.com/office/drawing/2014/main" val="1500923341"/>
                    </a:ext>
                  </a:extLst>
                </a:gridCol>
                <a:gridCol w="948127">
                  <a:extLst>
                    <a:ext uri="{9D8B030D-6E8A-4147-A177-3AD203B41FA5}">
                      <a16:colId xmlns:a16="http://schemas.microsoft.com/office/drawing/2014/main" val="3938915151"/>
                    </a:ext>
                  </a:extLst>
                </a:gridCol>
                <a:gridCol w="690033">
                  <a:extLst>
                    <a:ext uri="{9D8B030D-6E8A-4147-A177-3AD203B41FA5}">
                      <a16:colId xmlns:a16="http://schemas.microsoft.com/office/drawing/2014/main" val="455470937"/>
                    </a:ext>
                  </a:extLst>
                </a:gridCol>
                <a:gridCol w="779886">
                  <a:extLst>
                    <a:ext uri="{9D8B030D-6E8A-4147-A177-3AD203B41FA5}">
                      <a16:colId xmlns:a16="http://schemas.microsoft.com/office/drawing/2014/main" val="231422242"/>
                    </a:ext>
                  </a:extLst>
                </a:gridCol>
                <a:gridCol w="464265">
                  <a:extLst>
                    <a:ext uri="{9D8B030D-6E8A-4147-A177-3AD203B41FA5}">
                      <a16:colId xmlns:a16="http://schemas.microsoft.com/office/drawing/2014/main" val="2172373647"/>
                    </a:ext>
                  </a:extLst>
                </a:gridCol>
                <a:gridCol w="483609">
                  <a:extLst>
                    <a:ext uri="{9D8B030D-6E8A-4147-A177-3AD203B41FA5}">
                      <a16:colId xmlns:a16="http://schemas.microsoft.com/office/drawing/2014/main" val="3535374548"/>
                    </a:ext>
                  </a:extLst>
                </a:gridCol>
                <a:gridCol w="967218">
                  <a:extLst>
                    <a:ext uri="{9D8B030D-6E8A-4147-A177-3AD203B41FA5}">
                      <a16:colId xmlns:a16="http://schemas.microsoft.com/office/drawing/2014/main" val="3732162730"/>
                    </a:ext>
                  </a:extLst>
                </a:gridCol>
                <a:gridCol w="755189">
                  <a:extLst>
                    <a:ext uri="{9D8B030D-6E8A-4147-A177-3AD203B41FA5}">
                      <a16:colId xmlns:a16="http://schemas.microsoft.com/office/drawing/2014/main" val="3231449723"/>
                    </a:ext>
                  </a:extLst>
                </a:gridCol>
              </a:tblGrid>
              <a:tr h="370840">
                <a:tc>
                  <a:txBody>
                    <a:bodyPr/>
                    <a:lstStyle/>
                    <a:p>
                      <a:r>
                        <a:rPr lang="en-GB" sz="1000" b="1" dirty="0"/>
                        <a:t>DATE</a:t>
                      </a:r>
                      <a:endParaRPr lang="fr-FR" sz="1000" b="1" dirty="0"/>
                    </a:p>
                  </a:txBody>
                  <a:tcPr/>
                </a:tc>
                <a:tc>
                  <a:txBody>
                    <a:bodyPr/>
                    <a:lstStyle/>
                    <a:p>
                      <a:r>
                        <a:rPr lang="en-GB" sz="1000" b="1" dirty="0"/>
                        <a:t>TIME</a:t>
                      </a:r>
                      <a:endParaRPr lang="fr-FR" sz="1000" b="1" dirty="0"/>
                    </a:p>
                  </a:txBody>
                  <a:tcPr/>
                </a:tc>
                <a:tc>
                  <a:txBody>
                    <a:bodyPr/>
                    <a:lstStyle/>
                    <a:p>
                      <a:r>
                        <a:rPr lang="en-GB" sz="1000" b="1" dirty="0"/>
                        <a:t>ITEM</a:t>
                      </a:r>
                    </a:p>
                    <a:p>
                      <a:r>
                        <a:rPr lang="en-GB" sz="1000" b="1" dirty="0"/>
                        <a:t>DESCRIPTION</a:t>
                      </a:r>
                      <a:endParaRPr lang="fr-FR" sz="1000" b="1" dirty="0"/>
                    </a:p>
                  </a:txBody>
                  <a:tcPr/>
                </a:tc>
                <a:tc>
                  <a:txBody>
                    <a:bodyPr/>
                    <a:lstStyle/>
                    <a:p>
                      <a:r>
                        <a:rPr lang="en-GB" sz="1000" b="1" dirty="0"/>
                        <a:t>REASON OF WOSTE</a:t>
                      </a:r>
                      <a:endParaRPr lang="fr-FR" sz="1000" b="1" dirty="0"/>
                    </a:p>
                  </a:txBody>
                  <a:tcPr/>
                </a:tc>
                <a:tc>
                  <a:txBody>
                    <a:bodyPr/>
                    <a:lstStyle/>
                    <a:p>
                      <a:r>
                        <a:rPr lang="en-GB" sz="1000" b="1" dirty="0"/>
                        <a:t>QUANTITY</a:t>
                      </a:r>
                      <a:endParaRPr lang="fr-FR" sz="1000" b="1" dirty="0"/>
                    </a:p>
                  </a:txBody>
                  <a:tcPr/>
                </a:tc>
                <a:tc>
                  <a:txBody>
                    <a:bodyPr/>
                    <a:lstStyle/>
                    <a:p>
                      <a:r>
                        <a:rPr lang="en-GB" sz="900" b="1" dirty="0"/>
                        <a:t>COST PER UNIT</a:t>
                      </a:r>
                      <a:endParaRPr lang="fr-FR" sz="900" b="1" dirty="0"/>
                    </a:p>
                  </a:txBody>
                  <a:tcPr/>
                </a:tc>
                <a:tc>
                  <a:txBody>
                    <a:bodyPr/>
                    <a:lstStyle/>
                    <a:p>
                      <a:r>
                        <a:rPr lang="en-GB" sz="800" b="1" dirty="0"/>
                        <a:t>TOTAL COST</a:t>
                      </a:r>
                      <a:endParaRPr lang="fr-FR" sz="800" b="1" dirty="0"/>
                    </a:p>
                  </a:txBody>
                  <a:tcPr/>
                </a:tc>
                <a:tc>
                  <a:txBody>
                    <a:bodyPr/>
                    <a:lstStyle/>
                    <a:p>
                      <a:r>
                        <a:rPr lang="en-GB" sz="1000" b="1" dirty="0"/>
                        <a:t>RECORDED BY</a:t>
                      </a:r>
                      <a:endParaRPr lang="fr-FR" sz="1000" b="1" dirty="0"/>
                    </a:p>
                  </a:txBody>
                  <a:tcPr/>
                </a:tc>
                <a:tc>
                  <a:txBody>
                    <a:bodyPr/>
                    <a:lstStyle/>
                    <a:p>
                      <a:r>
                        <a:rPr lang="en-GB" sz="1000" b="1" dirty="0"/>
                        <a:t>INITIALS</a:t>
                      </a:r>
                      <a:endParaRPr lang="fr-FR" sz="1000" b="1" dirty="0"/>
                    </a:p>
                  </a:txBody>
                  <a:tcPr/>
                </a:tc>
                <a:extLst>
                  <a:ext uri="{0D108BD9-81ED-4DB2-BD59-A6C34878D82A}">
                    <a16:rowId xmlns:a16="http://schemas.microsoft.com/office/drawing/2014/main" val="392480688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78116631"/>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59418206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6514839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9980898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9854110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853311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7123673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9276729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056159900"/>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79304257"/>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85951063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1684424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064745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79858376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17206782"/>
                  </a:ext>
                </a:extLst>
              </a:tr>
            </a:tbl>
          </a:graphicData>
        </a:graphic>
      </p:graphicFrame>
    </p:spTree>
    <p:extLst>
      <p:ext uri="{BB962C8B-B14F-4D97-AF65-F5344CB8AC3E}">
        <p14:creationId xmlns:p14="http://schemas.microsoft.com/office/powerpoint/2010/main" val="65764912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incliné vers le bas 4">
            <a:extLst>
              <a:ext uri="{FF2B5EF4-FFF2-40B4-BE49-F238E27FC236}">
                <a16:creationId xmlns:a16="http://schemas.microsoft.com/office/drawing/2014/main" id="{77144CDE-8D26-4D68-B6D5-AACE048BE103}"/>
              </a:ext>
            </a:extLst>
          </p:cNvPr>
          <p:cNvSpPr/>
          <p:nvPr/>
        </p:nvSpPr>
        <p:spPr>
          <a:xfrm>
            <a:off x="781050" y="742950"/>
            <a:ext cx="6210300" cy="1695450"/>
          </a:xfrm>
          <a:prstGeom prst="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4400" b="1" dirty="0"/>
              <a:t>FOOD WASTE LOG</a:t>
            </a:r>
            <a:endParaRPr lang="fr-FR" sz="4400" b="1" dirty="0"/>
          </a:p>
        </p:txBody>
      </p:sp>
      <p:graphicFrame>
        <p:nvGraphicFramePr>
          <p:cNvPr id="7" name="Tableau 7">
            <a:extLst>
              <a:ext uri="{FF2B5EF4-FFF2-40B4-BE49-F238E27FC236}">
                <a16:creationId xmlns:a16="http://schemas.microsoft.com/office/drawing/2014/main" id="{50C3B1A5-0933-49A4-8D51-9045AC6E8FF3}"/>
              </a:ext>
            </a:extLst>
          </p:cNvPr>
          <p:cNvGraphicFramePr>
            <a:graphicFrameLocks noGrp="1"/>
          </p:cNvGraphicFramePr>
          <p:nvPr/>
        </p:nvGraphicFramePr>
        <p:xfrm>
          <a:off x="914400" y="2529928"/>
          <a:ext cx="5887938" cy="370840"/>
        </p:xfrm>
        <a:graphic>
          <a:graphicData uri="http://schemas.openxmlformats.org/drawingml/2006/table">
            <a:tbl>
              <a:tblPr firstRow="1" bandRow="1">
                <a:tableStyleId>{5940675A-B579-460E-94D1-54222C63F5DA}</a:tableStyleId>
              </a:tblPr>
              <a:tblGrid>
                <a:gridCol w="857250">
                  <a:extLst>
                    <a:ext uri="{9D8B030D-6E8A-4147-A177-3AD203B41FA5}">
                      <a16:colId xmlns:a16="http://schemas.microsoft.com/office/drawing/2014/main" val="1947300607"/>
                    </a:ext>
                  </a:extLst>
                </a:gridCol>
                <a:gridCol w="1105396">
                  <a:extLst>
                    <a:ext uri="{9D8B030D-6E8A-4147-A177-3AD203B41FA5}">
                      <a16:colId xmlns:a16="http://schemas.microsoft.com/office/drawing/2014/main" val="2138030618"/>
                    </a:ext>
                  </a:extLst>
                </a:gridCol>
                <a:gridCol w="981323">
                  <a:extLst>
                    <a:ext uri="{9D8B030D-6E8A-4147-A177-3AD203B41FA5}">
                      <a16:colId xmlns:a16="http://schemas.microsoft.com/office/drawing/2014/main" val="991464585"/>
                    </a:ext>
                  </a:extLst>
                </a:gridCol>
                <a:gridCol w="981323">
                  <a:extLst>
                    <a:ext uri="{9D8B030D-6E8A-4147-A177-3AD203B41FA5}">
                      <a16:colId xmlns:a16="http://schemas.microsoft.com/office/drawing/2014/main" val="1402081558"/>
                    </a:ext>
                  </a:extLst>
                </a:gridCol>
                <a:gridCol w="981323">
                  <a:extLst>
                    <a:ext uri="{9D8B030D-6E8A-4147-A177-3AD203B41FA5}">
                      <a16:colId xmlns:a16="http://schemas.microsoft.com/office/drawing/2014/main" val="817442187"/>
                    </a:ext>
                  </a:extLst>
                </a:gridCol>
                <a:gridCol w="981323">
                  <a:extLst>
                    <a:ext uri="{9D8B030D-6E8A-4147-A177-3AD203B41FA5}">
                      <a16:colId xmlns:a16="http://schemas.microsoft.com/office/drawing/2014/main" val="4268968049"/>
                    </a:ext>
                  </a:extLst>
                </a:gridCol>
              </a:tblGrid>
              <a:tr h="370840">
                <a:tc>
                  <a:txBody>
                    <a:bodyPr/>
                    <a:lstStyle/>
                    <a:p>
                      <a:pPr algn="ctr"/>
                      <a:r>
                        <a:rPr lang="en-GB" sz="1800" b="1" dirty="0">
                          <a:solidFill>
                            <a:schemeClr val="bg1"/>
                          </a:solidFill>
                        </a:rPr>
                        <a:t>WEEK</a:t>
                      </a:r>
                      <a:endParaRPr lang="fr-FR" sz="18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tc>
                  <a:txBody>
                    <a:bodyPr/>
                    <a:lstStyle/>
                    <a:p>
                      <a:pPr algn="ctr"/>
                      <a:r>
                        <a:rPr lang="en-GB" sz="1600" b="1" dirty="0">
                          <a:solidFill>
                            <a:schemeClr val="bg1"/>
                          </a:solidFill>
                        </a:rPr>
                        <a:t>MONTH</a:t>
                      </a:r>
                      <a:endParaRPr lang="fr-FR" sz="1600" b="1" dirty="0">
                        <a:solidFill>
                          <a:schemeClr val="bg1"/>
                        </a:solidFill>
                      </a:endParaRPr>
                    </a:p>
                  </a:txBody>
                  <a:tcPr>
                    <a:solidFill>
                      <a:schemeClr val="tx1"/>
                    </a:solidFill>
                  </a:tcPr>
                </a:tc>
                <a:tc>
                  <a:txBody>
                    <a:bodyPr/>
                    <a:lstStyle/>
                    <a:p>
                      <a:pPr algn="ctr"/>
                      <a:endParaRPr lang="fr-FR" sz="1600" b="1" dirty="0">
                        <a:solidFill>
                          <a:schemeClr val="bg1"/>
                        </a:solidFill>
                      </a:endParaRPr>
                    </a:p>
                  </a:txBody>
                  <a:tcPr/>
                </a:tc>
                <a:tc>
                  <a:txBody>
                    <a:bodyPr/>
                    <a:lstStyle/>
                    <a:p>
                      <a:pPr algn="ctr"/>
                      <a:r>
                        <a:rPr lang="en-GB" sz="1600" b="1" dirty="0">
                          <a:solidFill>
                            <a:schemeClr val="bg1"/>
                          </a:solidFill>
                        </a:rPr>
                        <a:t>FACILITY</a:t>
                      </a:r>
                      <a:endParaRPr lang="fr-FR" sz="16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extLst>
                  <a:ext uri="{0D108BD9-81ED-4DB2-BD59-A6C34878D82A}">
                    <a16:rowId xmlns:a16="http://schemas.microsoft.com/office/drawing/2014/main" val="2703488193"/>
                  </a:ext>
                </a:extLst>
              </a:tr>
            </a:tbl>
          </a:graphicData>
        </a:graphic>
      </p:graphicFrame>
      <p:graphicFrame>
        <p:nvGraphicFramePr>
          <p:cNvPr id="8" name="Tableau 8">
            <a:extLst>
              <a:ext uri="{FF2B5EF4-FFF2-40B4-BE49-F238E27FC236}">
                <a16:creationId xmlns:a16="http://schemas.microsoft.com/office/drawing/2014/main" id="{A3C9451A-E3BE-4E65-AD78-89B714F69187}"/>
              </a:ext>
            </a:extLst>
          </p:cNvPr>
          <p:cNvGraphicFramePr>
            <a:graphicFrameLocks noGrp="1"/>
          </p:cNvGraphicFramePr>
          <p:nvPr/>
        </p:nvGraphicFramePr>
        <p:xfrm>
          <a:off x="781050" y="2992296"/>
          <a:ext cx="6210300" cy="6111240"/>
        </p:xfrm>
        <a:graphic>
          <a:graphicData uri="http://schemas.openxmlformats.org/drawingml/2006/table">
            <a:tbl>
              <a:tblPr firstRow="1" bandRow="1">
                <a:tableStyleId>{5940675A-B579-460E-94D1-54222C63F5DA}</a:tableStyleId>
              </a:tblPr>
              <a:tblGrid>
                <a:gridCol w="580331">
                  <a:extLst>
                    <a:ext uri="{9D8B030D-6E8A-4147-A177-3AD203B41FA5}">
                      <a16:colId xmlns:a16="http://schemas.microsoft.com/office/drawing/2014/main" val="965344826"/>
                    </a:ext>
                  </a:extLst>
                </a:gridCol>
                <a:gridCol w="541642">
                  <a:extLst>
                    <a:ext uri="{9D8B030D-6E8A-4147-A177-3AD203B41FA5}">
                      <a16:colId xmlns:a16="http://schemas.microsoft.com/office/drawing/2014/main" val="1500923341"/>
                    </a:ext>
                  </a:extLst>
                </a:gridCol>
                <a:gridCol w="948127">
                  <a:extLst>
                    <a:ext uri="{9D8B030D-6E8A-4147-A177-3AD203B41FA5}">
                      <a16:colId xmlns:a16="http://schemas.microsoft.com/office/drawing/2014/main" val="3938915151"/>
                    </a:ext>
                  </a:extLst>
                </a:gridCol>
                <a:gridCol w="690033">
                  <a:extLst>
                    <a:ext uri="{9D8B030D-6E8A-4147-A177-3AD203B41FA5}">
                      <a16:colId xmlns:a16="http://schemas.microsoft.com/office/drawing/2014/main" val="455470937"/>
                    </a:ext>
                  </a:extLst>
                </a:gridCol>
                <a:gridCol w="779886">
                  <a:extLst>
                    <a:ext uri="{9D8B030D-6E8A-4147-A177-3AD203B41FA5}">
                      <a16:colId xmlns:a16="http://schemas.microsoft.com/office/drawing/2014/main" val="231422242"/>
                    </a:ext>
                  </a:extLst>
                </a:gridCol>
                <a:gridCol w="464265">
                  <a:extLst>
                    <a:ext uri="{9D8B030D-6E8A-4147-A177-3AD203B41FA5}">
                      <a16:colId xmlns:a16="http://schemas.microsoft.com/office/drawing/2014/main" val="2172373647"/>
                    </a:ext>
                  </a:extLst>
                </a:gridCol>
                <a:gridCol w="483609">
                  <a:extLst>
                    <a:ext uri="{9D8B030D-6E8A-4147-A177-3AD203B41FA5}">
                      <a16:colId xmlns:a16="http://schemas.microsoft.com/office/drawing/2014/main" val="3535374548"/>
                    </a:ext>
                  </a:extLst>
                </a:gridCol>
                <a:gridCol w="967218">
                  <a:extLst>
                    <a:ext uri="{9D8B030D-6E8A-4147-A177-3AD203B41FA5}">
                      <a16:colId xmlns:a16="http://schemas.microsoft.com/office/drawing/2014/main" val="3732162730"/>
                    </a:ext>
                  </a:extLst>
                </a:gridCol>
                <a:gridCol w="755189">
                  <a:extLst>
                    <a:ext uri="{9D8B030D-6E8A-4147-A177-3AD203B41FA5}">
                      <a16:colId xmlns:a16="http://schemas.microsoft.com/office/drawing/2014/main" val="3231449723"/>
                    </a:ext>
                  </a:extLst>
                </a:gridCol>
              </a:tblGrid>
              <a:tr h="370840">
                <a:tc>
                  <a:txBody>
                    <a:bodyPr/>
                    <a:lstStyle/>
                    <a:p>
                      <a:r>
                        <a:rPr lang="en-GB" sz="1000" b="1" dirty="0"/>
                        <a:t>DATE</a:t>
                      </a:r>
                      <a:endParaRPr lang="fr-FR" sz="1000" b="1" dirty="0"/>
                    </a:p>
                  </a:txBody>
                  <a:tcPr/>
                </a:tc>
                <a:tc>
                  <a:txBody>
                    <a:bodyPr/>
                    <a:lstStyle/>
                    <a:p>
                      <a:r>
                        <a:rPr lang="en-GB" sz="1000" b="1" dirty="0"/>
                        <a:t>TIME</a:t>
                      </a:r>
                      <a:endParaRPr lang="fr-FR" sz="1000" b="1" dirty="0"/>
                    </a:p>
                  </a:txBody>
                  <a:tcPr/>
                </a:tc>
                <a:tc>
                  <a:txBody>
                    <a:bodyPr/>
                    <a:lstStyle/>
                    <a:p>
                      <a:r>
                        <a:rPr lang="en-GB" sz="1000" b="1" dirty="0"/>
                        <a:t>ITEM</a:t>
                      </a:r>
                    </a:p>
                    <a:p>
                      <a:r>
                        <a:rPr lang="en-GB" sz="1000" b="1" dirty="0"/>
                        <a:t>DESCRIPTION</a:t>
                      </a:r>
                      <a:endParaRPr lang="fr-FR" sz="1000" b="1" dirty="0"/>
                    </a:p>
                  </a:txBody>
                  <a:tcPr/>
                </a:tc>
                <a:tc>
                  <a:txBody>
                    <a:bodyPr/>
                    <a:lstStyle/>
                    <a:p>
                      <a:r>
                        <a:rPr lang="en-GB" sz="1000" b="1" dirty="0"/>
                        <a:t>REASON OF WOSTE</a:t>
                      </a:r>
                      <a:endParaRPr lang="fr-FR" sz="1000" b="1" dirty="0"/>
                    </a:p>
                  </a:txBody>
                  <a:tcPr/>
                </a:tc>
                <a:tc>
                  <a:txBody>
                    <a:bodyPr/>
                    <a:lstStyle/>
                    <a:p>
                      <a:r>
                        <a:rPr lang="en-GB" sz="1000" b="1" dirty="0"/>
                        <a:t>QUANTITY</a:t>
                      </a:r>
                      <a:endParaRPr lang="fr-FR" sz="1000" b="1" dirty="0"/>
                    </a:p>
                  </a:txBody>
                  <a:tcPr/>
                </a:tc>
                <a:tc>
                  <a:txBody>
                    <a:bodyPr/>
                    <a:lstStyle/>
                    <a:p>
                      <a:r>
                        <a:rPr lang="en-GB" sz="900" b="1" dirty="0"/>
                        <a:t>COST PER UNIT</a:t>
                      </a:r>
                      <a:endParaRPr lang="fr-FR" sz="900" b="1" dirty="0"/>
                    </a:p>
                  </a:txBody>
                  <a:tcPr/>
                </a:tc>
                <a:tc>
                  <a:txBody>
                    <a:bodyPr/>
                    <a:lstStyle/>
                    <a:p>
                      <a:r>
                        <a:rPr lang="en-GB" sz="800" b="1" dirty="0"/>
                        <a:t>TOTAL COST</a:t>
                      </a:r>
                      <a:endParaRPr lang="fr-FR" sz="800" b="1" dirty="0"/>
                    </a:p>
                  </a:txBody>
                  <a:tcPr/>
                </a:tc>
                <a:tc>
                  <a:txBody>
                    <a:bodyPr/>
                    <a:lstStyle/>
                    <a:p>
                      <a:r>
                        <a:rPr lang="en-GB" sz="1000" b="1" dirty="0"/>
                        <a:t>RECORDED BY</a:t>
                      </a:r>
                      <a:endParaRPr lang="fr-FR" sz="1000" b="1" dirty="0"/>
                    </a:p>
                  </a:txBody>
                  <a:tcPr/>
                </a:tc>
                <a:tc>
                  <a:txBody>
                    <a:bodyPr/>
                    <a:lstStyle/>
                    <a:p>
                      <a:r>
                        <a:rPr lang="en-GB" sz="1000" b="1" dirty="0"/>
                        <a:t>INITIALS</a:t>
                      </a:r>
                      <a:endParaRPr lang="fr-FR" sz="1000" b="1" dirty="0"/>
                    </a:p>
                  </a:txBody>
                  <a:tcPr/>
                </a:tc>
                <a:extLst>
                  <a:ext uri="{0D108BD9-81ED-4DB2-BD59-A6C34878D82A}">
                    <a16:rowId xmlns:a16="http://schemas.microsoft.com/office/drawing/2014/main" val="392480688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78116631"/>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59418206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6514839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9980898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9854110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853311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7123673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9276729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056159900"/>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79304257"/>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85951063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1684424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064745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79858376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17206782"/>
                  </a:ext>
                </a:extLst>
              </a:tr>
            </a:tbl>
          </a:graphicData>
        </a:graphic>
      </p:graphicFrame>
    </p:spTree>
    <p:extLst>
      <p:ext uri="{BB962C8B-B14F-4D97-AF65-F5344CB8AC3E}">
        <p14:creationId xmlns:p14="http://schemas.microsoft.com/office/powerpoint/2010/main" val="95268783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incliné vers le bas 4">
            <a:extLst>
              <a:ext uri="{FF2B5EF4-FFF2-40B4-BE49-F238E27FC236}">
                <a16:creationId xmlns:a16="http://schemas.microsoft.com/office/drawing/2014/main" id="{77144CDE-8D26-4D68-B6D5-AACE048BE103}"/>
              </a:ext>
            </a:extLst>
          </p:cNvPr>
          <p:cNvSpPr/>
          <p:nvPr/>
        </p:nvSpPr>
        <p:spPr>
          <a:xfrm>
            <a:off x="781050" y="742950"/>
            <a:ext cx="6210300" cy="1695450"/>
          </a:xfrm>
          <a:prstGeom prst="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4400" b="1" dirty="0"/>
              <a:t>FOOD WASTE LOG</a:t>
            </a:r>
            <a:endParaRPr lang="fr-FR" sz="4400" b="1" dirty="0"/>
          </a:p>
        </p:txBody>
      </p:sp>
      <p:graphicFrame>
        <p:nvGraphicFramePr>
          <p:cNvPr id="7" name="Tableau 7">
            <a:extLst>
              <a:ext uri="{FF2B5EF4-FFF2-40B4-BE49-F238E27FC236}">
                <a16:creationId xmlns:a16="http://schemas.microsoft.com/office/drawing/2014/main" id="{50C3B1A5-0933-49A4-8D51-9045AC6E8FF3}"/>
              </a:ext>
            </a:extLst>
          </p:cNvPr>
          <p:cNvGraphicFramePr>
            <a:graphicFrameLocks noGrp="1"/>
          </p:cNvGraphicFramePr>
          <p:nvPr/>
        </p:nvGraphicFramePr>
        <p:xfrm>
          <a:off x="914400" y="2529928"/>
          <a:ext cx="5887938" cy="370840"/>
        </p:xfrm>
        <a:graphic>
          <a:graphicData uri="http://schemas.openxmlformats.org/drawingml/2006/table">
            <a:tbl>
              <a:tblPr firstRow="1" bandRow="1">
                <a:tableStyleId>{5940675A-B579-460E-94D1-54222C63F5DA}</a:tableStyleId>
              </a:tblPr>
              <a:tblGrid>
                <a:gridCol w="857250">
                  <a:extLst>
                    <a:ext uri="{9D8B030D-6E8A-4147-A177-3AD203B41FA5}">
                      <a16:colId xmlns:a16="http://schemas.microsoft.com/office/drawing/2014/main" val="1947300607"/>
                    </a:ext>
                  </a:extLst>
                </a:gridCol>
                <a:gridCol w="1105396">
                  <a:extLst>
                    <a:ext uri="{9D8B030D-6E8A-4147-A177-3AD203B41FA5}">
                      <a16:colId xmlns:a16="http://schemas.microsoft.com/office/drawing/2014/main" val="2138030618"/>
                    </a:ext>
                  </a:extLst>
                </a:gridCol>
                <a:gridCol w="981323">
                  <a:extLst>
                    <a:ext uri="{9D8B030D-6E8A-4147-A177-3AD203B41FA5}">
                      <a16:colId xmlns:a16="http://schemas.microsoft.com/office/drawing/2014/main" val="991464585"/>
                    </a:ext>
                  </a:extLst>
                </a:gridCol>
                <a:gridCol w="981323">
                  <a:extLst>
                    <a:ext uri="{9D8B030D-6E8A-4147-A177-3AD203B41FA5}">
                      <a16:colId xmlns:a16="http://schemas.microsoft.com/office/drawing/2014/main" val="1402081558"/>
                    </a:ext>
                  </a:extLst>
                </a:gridCol>
                <a:gridCol w="981323">
                  <a:extLst>
                    <a:ext uri="{9D8B030D-6E8A-4147-A177-3AD203B41FA5}">
                      <a16:colId xmlns:a16="http://schemas.microsoft.com/office/drawing/2014/main" val="817442187"/>
                    </a:ext>
                  </a:extLst>
                </a:gridCol>
                <a:gridCol w="981323">
                  <a:extLst>
                    <a:ext uri="{9D8B030D-6E8A-4147-A177-3AD203B41FA5}">
                      <a16:colId xmlns:a16="http://schemas.microsoft.com/office/drawing/2014/main" val="4268968049"/>
                    </a:ext>
                  </a:extLst>
                </a:gridCol>
              </a:tblGrid>
              <a:tr h="370840">
                <a:tc>
                  <a:txBody>
                    <a:bodyPr/>
                    <a:lstStyle/>
                    <a:p>
                      <a:pPr algn="ctr"/>
                      <a:r>
                        <a:rPr lang="en-GB" sz="1800" b="1" dirty="0">
                          <a:solidFill>
                            <a:schemeClr val="bg1"/>
                          </a:solidFill>
                        </a:rPr>
                        <a:t>WEEK</a:t>
                      </a:r>
                      <a:endParaRPr lang="fr-FR" sz="18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tc>
                  <a:txBody>
                    <a:bodyPr/>
                    <a:lstStyle/>
                    <a:p>
                      <a:pPr algn="ctr"/>
                      <a:r>
                        <a:rPr lang="en-GB" sz="1600" b="1" dirty="0">
                          <a:solidFill>
                            <a:schemeClr val="bg1"/>
                          </a:solidFill>
                        </a:rPr>
                        <a:t>MONTH</a:t>
                      </a:r>
                      <a:endParaRPr lang="fr-FR" sz="1600" b="1" dirty="0">
                        <a:solidFill>
                          <a:schemeClr val="bg1"/>
                        </a:solidFill>
                      </a:endParaRPr>
                    </a:p>
                  </a:txBody>
                  <a:tcPr>
                    <a:solidFill>
                      <a:schemeClr val="tx1"/>
                    </a:solidFill>
                  </a:tcPr>
                </a:tc>
                <a:tc>
                  <a:txBody>
                    <a:bodyPr/>
                    <a:lstStyle/>
                    <a:p>
                      <a:pPr algn="ctr"/>
                      <a:endParaRPr lang="fr-FR" sz="1600" b="1" dirty="0">
                        <a:solidFill>
                          <a:schemeClr val="bg1"/>
                        </a:solidFill>
                      </a:endParaRPr>
                    </a:p>
                  </a:txBody>
                  <a:tcPr/>
                </a:tc>
                <a:tc>
                  <a:txBody>
                    <a:bodyPr/>
                    <a:lstStyle/>
                    <a:p>
                      <a:pPr algn="ctr"/>
                      <a:r>
                        <a:rPr lang="en-GB" sz="1600" b="1" dirty="0">
                          <a:solidFill>
                            <a:schemeClr val="bg1"/>
                          </a:solidFill>
                        </a:rPr>
                        <a:t>FACILITY</a:t>
                      </a:r>
                      <a:endParaRPr lang="fr-FR" sz="16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extLst>
                  <a:ext uri="{0D108BD9-81ED-4DB2-BD59-A6C34878D82A}">
                    <a16:rowId xmlns:a16="http://schemas.microsoft.com/office/drawing/2014/main" val="2703488193"/>
                  </a:ext>
                </a:extLst>
              </a:tr>
            </a:tbl>
          </a:graphicData>
        </a:graphic>
      </p:graphicFrame>
      <p:graphicFrame>
        <p:nvGraphicFramePr>
          <p:cNvPr id="8" name="Tableau 8">
            <a:extLst>
              <a:ext uri="{FF2B5EF4-FFF2-40B4-BE49-F238E27FC236}">
                <a16:creationId xmlns:a16="http://schemas.microsoft.com/office/drawing/2014/main" id="{A3C9451A-E3BE-4E65-AD78-89B714F69187}"/>
              </a:ext>
            </a:extLst>
          </p:cNvPr>
          <p:cNvGraphicFramePr>
            <a:graphicFrameLocks noGrp="1"/>
          </p:cNvGraphicFramePr>
          <p:nvPr/>
        </p:nvGraphicFramePr>
        <p:xfrm>
          <a:off x="781050" y="2992296"/>
          <a:ext cx="6210300" cy="6111240"/>
        </p:xfrm>
        <a:graphic>
          <a:graphicData uri="http://schemas.openxmlformats.org/drawingml/2006/table">
            <a:tbl>
              <a:tblPr firstRow="1" bandRow="1">
                <a:tableStyleId>{5940675A-B579-460E-94D1-54222C63F5DA}</a:tableStyleId>
              </a:tblPr>
              <a:tblGrid>
                <a:gridCol w="580331">
                  <a:extLst>
                    <a:ext uri="{9D8B030D-6E8A-4147-A177-3AD203B41FA5}">
                      <a16:colId xmlns:a16="http://schemas.microsoft.com/office/drawing/2014/main" val="965344826"/>
                    </a:ext>
                  </a:extLst>
                </a:gridCol>
                <a:gridCol w="541642">
                  <a:extLst>
                    <a:ext uri="{9D8B030D-6E8A-4147-A177-3AD203B41FA5}">
                      <a16:colId xmlns:a16="http://schemas.microsoft.com/office/drawing/2014/main" val="1500923341"/>
                    </a:ext>
                  </a:extLst>
                </a:gridCol>
                <a:gridCol w="948127">
                  <a:extLst>
                    <a:ext uri="{9D8B030D-6E8A-4147-A177-3AD203B41FA5}">
                      <a16:colId xmlns:a16="http://schemas.microsoft.com/office/drawing/2014/main" val="3938915151"/>
                    </a:ext>
                  </a:extLst>
                </a:gridCol>
                <a:gridCol w="690033">
                  <a:extLst>
                    <a:ext uri="{9D8B030D-6E8A-4147-A177-3AD203B41FA5}">
                      <a16:colId xmlns:a16="http://schemas.microsoft.com/office/drawing/2014/main" val="455470937"/>
                    </a:ext>
                  </a:extLst>
                </a:gridCol>
                <a:gridCol w="779886">
                  <a:extLst>
                    <a:ext uri="{9D8B030D-6E8A-4147-A177-3AD203B41FA5}">
                      <a16:colId xmlns:a16="http://schemas.microsoft.com/office/drawing/2014/main" val="231422242"/>
                    </a:ext>
                  </a:extLst>
                </a:gridCol>
                <a:gridCol w="464265">
                  <a:extLst>
                    <a:ext uri="{9D8B030D-6E8A-4147-A177-3AD203B41FA5}">
                      <a16:colId xmlns:a16="http://schemas.microsoft.com/office/drawing/2014/main" val="2172373647"/>
                    </a:ext>
                  </a:extLst>
                </a:gridCol>
                <a:gridCol w="483609">
                  <a:extLst>
                    <a:ext uri="{9D8B030D-6E8A-4147-A177-3AD203B41FA5}">
                      <a16:colId xmlns:a16="http://schemas.microsoft.com/office/drawing/2014/main" val="3535374548"/>
                    </a:ext>
                  </a:extLst>
                </a:gridCol>
                <a:gridCol w="967218">
                  <a:extLst>
                    <a:ext uri="{9D8B030D-6E8A-4147-A177-3AD203B41FA5}">
                      <a16:colId xmlns:a16="http://schemas.microsoft.com/office/drawing/2014/main" val="3732162730"/>
                    </a:ext>
                  </a:extLst>
                </a:gridCol>
                <a:gridCol w="755189">
                  <a:extLst>
                    <a:ext uri="{9D8B030D-6E8A-4147-A177-3AD203B41FA5}">
                      <a16:colId xmlns:a16="http://schemas.microsoft.com/office/drawing/2014/main" val="3231449723"/>
                    </a:ext>
                  </a:extLst>
                </a:gridCol>
              </a:tblGrid>
              <a:tr h="370840">
                <a:tc>
                  <a:txBody>
                    <a:bodyPr/>
                    <a:lstStyle/>
                    <a:p>
                      <a:r>
                        <a:rPr lang="en-GB" sz="1000" b="1" dirty="0"/>
                        <a:t>DATE</a:t>
                      </a:r>
                      <a:endParaRPr lang="fr-FR" sz="1000" b="1" dirty="0"/>
                    </a:p>
                  </a:txBody>
                  <a:tcPr/>
                </a:tc>
                <a:tc>
                  <a:txBody>
                    <a:bodyPr/>
                    <a:lstStyle/>
                    <a:p>
                      <a:r>
                        <a:rPr lang="en-GB" sz="1000" b="1" dirty="0"/>
                        <a:t>TIME</a:t>
                      </a:r>
                      <a:endParaRPr lang="fr-FR" sz="1000" b="1" dirty="0"/>
                    </a:p>
                  </a:txBody>
                  <a:tcPr/>
                </a:tc>
                <a:tc>
                  <a:txBody>
                    <a:bodyPr/>
                    <a:lstStyle/>
                    <a:p>
                      <a:r>
                        <a:rPr lang="en-GB" sz="1000" b="1" dirty="0"/>
                        <a:t>ITEM</a:t>
                      </a:r>
                    </a:p>
                    <a:p>
                      <a:r>
                        <a:rPr lang="en-GB" sz="1000" b="1" dirty="0"/>
                        <a:t>DESCRIPTION</a:t>
                      </a:r>
                      <a:endParaRPr lang="fr-FR" sz="1000" b="1" dirty="0"/>
                    </a:p>
                  </a:txBody>
                  <a:tcPr/>
                </a:tc>
                <a:tc>
                  <a:txBody>
                    <a:bodyPr/>
                    <a:lstStyle/>
                    <a:p>
                      <a:r>
                        <a:rPr lang="en-GB" sz="1000" b="1" dirty="0"/>
                        <a:t>REASON OF WOSTE</a:t>
                      </a:r>
                      <a:endParaRPr lang="fr-FR" sz="1000" b="1" dirty="0"/>
                    </a:p>
                  </a:txBody>
                  <a:tcPr/>
                </a:tc>
                <a:tc>
                  <a:txBody>
                    <a:bodyPr/>
                    <a:lstStyle/>
                    <a:p>
                      <a:r>
                        <a:rPr lang="en-GB" sz="1000" b="1" dirty="0"/>
                        <a:t>QUANTITY</a:t>
                      </a:r>
                      <a:endParaRPr lang="fr-FR" sz="1000" b="1" dirty="0"/>
                    </a:p>
                  </a:txBody>
                  <a:tcPr/>
                </a:tc>
                <a:tc>
                  <a:txBody>
                    <a:bodyPr/>
                    <a:lstStyle/>
                    <a:p>
                      <a:r>
                        <a:rPr lang="en-GB" sz="900" b="1" dirty="0"/>
                        <a:t>COST PER UNIT</a:t>
                      </a:r>
                      <a:endParaRPr lang="fr-FR" sz="900" b="1" dirty="0"/>
                    </a:p>
                  </a:txBody>
                  <a:tcPr/>
                </a:tc>
                <a:tc>
                  <a:txBody>
                    <a:bodyPr/>
                    <a:lstStyle/>
                    <a:p>
                      <a:r>
                        <a:rPr lang="en-GB" sz="800" b="1" dirty="0"/>
                        <a:t>TOTAL COST</a:t>
                      </a:r>
                      <a:endParaRPr lang="fr-FR" sz="800" b="1" dirty="0"/>
                    </a:p>
                  </a:txBody>
                  <a:tcPr/>
                </a:tc>
                <a:tc>
                  <a:txBody>
                    <a:bodyPr/>
                    <a:lstStyle/>
                    <a:p>
                      <a:r>
                        <a:rPr lang="en-GB" sz="1000" b="1" dirty="0"/>
                        <a:t>RECORDED BY</a:t>
                      </a:r>
                      <a:endParaRPr lang="fr-FR" sz="1000" b="1" dirty="0"/>
                    </a:p>
                  </a:txBody>
                  <a:tcPr/>
                </a:tc>
                <a:tc>
                  <a:txBody>
                    <a:bodyPr/>
                    <a:lstStyle/>
                    <a:p>
                      <a:r>
                        <a:rPr lang="en-GB" sz="1000" b="1" dirty="0"/>
                        <a:t>INITIALS</a:t>
                      </a:r>
                      <a:endParaRPr lang="fr-FR" sz="1000" b="1" dirty="0"/>
                    </a:p>
                  </a:txBody>
                  <a:tcPr/>
                </a:tc>
                <a:extLst>
                  <a:ext uri="{0D108BD9-81ED-4DB2-BD59-A6C34878D82A}">
                    <a16:rowId xmlns:a16="http://schemas.microsoft.com/office/drawing/2014/main" val="392480688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78116631"/>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59418206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6514839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9980898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9854110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853311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7123673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9276729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056159900"/>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79304257"/>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85951063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1684424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064745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79858376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17206782"/>
                  </a:ext>
                </a:extLst>
              </a:tr>
            </a:tbl>
          </a:graphicData>
        </a:graphic>
      </p:graphicFrame>
    </p:spTree>
    <p:extLst>
      <p:ext uri="{BB962C8B-B14F-4D97-AF65-F5344CB8AC3E}">
        <p14:creationId xmlns:p14="http://schemas.microsoft.com/office/powerpoint/2010/main" val="365368991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incliné vers le bas 4">
            <a:extLst>
              <a:ext uri="{FF2B5EF4-FFF2-40B4-BE49-F238E27FC236}">
                <a16:creationId xmlns:a16="http://schemas.microsoft.com/office/drawing/2014/main" id="{77144CDE-8D26-4D68-B6D5-AACE048BE103}"/>
              </a:ext>
            </a:extLst>
          </p:cNvPr>
          <p:cNvSpPr/>
          <p:nvPr/>
        </p:nvSpPr>
        <p:spPr>
          <a:xfrm>
            <a:off x="781050" y="742950"/>
            <a:ext cx="6210300" cy="1695450"/>
          </a:xfrm>
          <a:prstGeom prst="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4400" b="1" dirty="0"/>
              <a:t>FOOD WASTE LOG</a:t>
            </a:r>
            <a:endParaRPr lang="fr-FR" sz="4400" b="1" dirty="0"/>
          </a:p>
        </p:txBody>
      </p:sp>
      <p:graphicFrame>
        <p:nvGraphicFramePr>
          <p:cNvPr id="7" name="Tableau 7">
            <a:extLst>
              <a:ext uri="{FF2B5EF4-FFF2-40B4-BE49-F238E27FC236}">
                <a16:creationId xmlns:a16="http://schemas.microsoft.com/office/drawing/2014/main" id="{50C3B1A5-0933-49A4-8D51-9045AC6E8FF3}"/>
              </a:ext>
            </a:extLst>
          </p:cNvPr>
          <p:cNvGraphicFramePr>
            <a:graphicFrameLocks noGrp="1"/>
          </p:cNvGraphicFramePr>
          <p:nvPr/>
        </p:nvGraphicFramePr>
        <p:xfrm>
          <a:off x="914400" y="2529928"/>
          <a:ext cx="5887938" cy="370840"/>
        </p:xfrm>
        <a:graphic>
          <a:graphicData uri="http://schemas.openxmlformats.org/drawingml/2006/table">
            <a:tbl>
              <a:tblPr firstRow="1" bandRow="1">
                <a:tableStyleId>{5940675A-B579-460E-94D1-54222C63F5DA}</a:tableStyleId>
              </a:tblPr>
              <a:tblGrid>
                <a:gridCol w="857250">
                  <a:extLst>
                    <a:ext uri="{9D8B030D-6E8A-4147-A177-3AD203B41FA5}">
                      <a16:colId xmlns:a16="http://schemas.microsoft.com/office/drawing/2014/main" val="1947300607"/>
                    </a:ext>
                  </a:extLst>
                </a:gridCol>
                <a:gridCol w="1105396">
                  <a:extLst>
                    <a:ext uri="{9D8B030D-6E8A-4147-A177-3AD203B41FA5}">
                      <a16:colId xmlns:a16="http://schemas.microsoft.com/office/drawing/2014/main" val="2138030618"/>
                    </a:ext>
                  </a:extLst>
                </a:gridCol>
                <a:gridCol w="981323">
                  <a:extLst>
                    <a:ext uri="{9D8B030D-6E8A-4147-A177-3AD203B41FA5}">
                      <a16:colId xmlns:a16="http://schemas.microsoft.com/office/drawing/2014/main" val="991464585"/>
                    </a:ext>
                  </a:extLst>
                </a:gridCol>
                <a:gridCol w="981323">
                  <a:extLst>
                    <a:ext uri="{9D8B030D-6E8A-4147-A177-3AD203B41FA5}">
                      <a16:colId xmlns:a16="http://schemas.microsoft.com/office/drawing/2014/main" val="1402081558"/>
                    </a:ext>
                  </a:extLst>
                </a:gridCol>
                <a:gridCol w="981323">
                  <a:extLst>
                    <a:ext uri="{9D8B030D-6E8A-4147-A177-3AD203B41FA5}">
                      <a16:colId xmlns:a16="http://schemas.microsoft.com/office/drawing/2014/main" val="817442187"/>
                    </a:ext>
                  </a:extLst>
                </a:gridCol>
                <a:gridCol w="981323">
                  <a:extLst>
                    <a:ext uri="{9D8B030D-6E8A-4147-A177-3AD203B41FA5}">
                      <a16:colId xmlns:a16="http://schemas.microsoft.com/office/drawing/2014/main" val="4268968049"/>
                    </a:ext>
                  </a:extLst>
                </a:gridCol>
              </a:tblGrid>
              <a:tr h="370840">
                <a:tc>
                  <a:txBody>
                    <a:bodyPr/>
                    <a:lstStyle/>
                    <a:p>
                      <a:pPr algn="ctr"/>
                      <a:r>
                        <a:rPr lang="en-GB" sz="1800" b="1" dirty="0">
                          <a:solidFill>
                            <a:schemeClr val="bg1"/>
                          </a:solidFill>
                        </a:rPr>
                        <a:t>WEEK</a:t>
                      </a:r>
                      <a:endParaRPr lang="fr-FR" sz="18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tc>
                  <a:txBody>
                    <a:bodyPr/>
                    <a:lstStyle/>
                    <a:p>
                      <a:pPr algn="ctr"/>
                      <a:r>
                        <a:rPr lang="en-GB" sz="1600" b="1" dirty="0">
                          <a:solidFill>
                            <a:schemeClr val="bg1"/>
                          </a:solidFill>
                        </a:rPr>
                        <a:t>MONTH</a:t>
                      </a:r>
                      <a:endParaRPr lang="fr-FR" sz="1600" b="1" dirty="0">
                        <a:solidFill>
                          <a:schemeClr val="bg1"/>
                        </a:solidFill>
                      </a:endParaRPr>
                    </a:p>
                  </a:txBody>
                  <a:tcPr>
                    <a:solidFill>
                      <a:schemeClr val="tx1"/>
                    </a:solidFill>
                  </a:tcPr>
                </a:tc>
                <a:tc>
                  <a:txBody>
                    <a:bodyPr/>
                    <a:lstStyle/>
                    <a:p>
                      <a:pPr algn="ctr"/>
                      <a:endParaRPr lang="fr-FR" sz="1600" b="1" dirty="0">
                        <a:solidFill>
                          <a:schemeClr val="bg1"/>
                        </a:solidFill>
                      </a:endParaRPr>
                    </a:p>
                  </a:txBody>
                  <a:tcPr/>
                </a:tc>
                <a:tc>
                  <a:txBody>
                    <a:bodyPr/>
                    <a:lstStyle/>
                    <a:p>
                      <a:pPr algn="ctr"/>
                      <a:r>
                        <a:rPr lang="en-GB" sz="1600" b="1" dirty="0">
                          <a:solidFill>
                            <a:schemeClr val="bg1"/>
                          </a:solidFill>
                        </a:rPr>
                        <a:t>FACILITY</a:t>
                      </a:r>
                      <a:endParaRPr lang="fr-FR" sz="16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extLst>
                  <a:ext uri="{0D108BD9-81ED-4DB2-BD59-A6C34878D82A}">
                    <a16:rowId xmlns:a16="http://schemas.microsoft.com/office/drawing/2014/main" val="2703488193"/>
                  </a:ext>
                </a:extLst>
              </a:tr>
            </a:tbl>
          </a:graphicData>
        </a:graphic>
      </p:graphicFrame>
      <p:graphicFrame>
        <p:nvGraphicFramePr>
          <p:cNvPr id="8" name="Tableau 8">
            <a:extLst>
              <a:ext uri="{FF2B5EF4-FFF2-40B4-BE49-F238E27FC236}">
                <a16:creationId xmlns:a16="http://schemas.microsoft.com/office/drawing/2014/main" id="{A3C9451A-E3BE-4E65-AD78-89B714F69187}"/>
              </a:ext>
            </a:extLst>
          </p:cNvPr>
          <p:cNvGraphicFramePr>
            <a:graphicFrameLocks noGrp="1"/>
          </p:cNvGraphicFramePr>
          <p:nvPr/>
        </p:nvGraphicFramePr>
        <p:xfrm>
          <a:off x="781050" y="2992296"/>
          <a:ext cx="6210300" cy="6111240"/>
        </p:xfrm>
        <a:graphic>
          <a:graphicData uri="http://schemas.openxmlformats.org/drawingml/2006/table">
            <a:tbl>
              <a:tblPr firstRow="1" bandRow="1">
                <a:tableStyleId>{5940675A-B579-460E-94D1-54222C63F5DA}</a:tableStyleId>
              </a:tblPr>
              <a:tblGrid>
                <a:gridCol w="580331">
                  <a:extLst>
                    <a:ext uri="{9D8B030D-6E8A-4147-A177-3AD203B41FA5}">
                      <a16:colId xmlns:a16="http://schemas.microsoft.com/office/drawing/2014/main" val="965344826"/>
                    </a:ext>
                  </a:extLst>
                </a:gridCol>
                <a:gridCol w="541642">
                  <a:extLst>
                    <a:ext uri="{9D8B030D-6E8A-4147-A177-3AD203B41FA5}">
                      <a16:colId xmlns:a16="http://schemas.microsoft.com/office/drawing/2014/main" val="1500923341"/>
                    </a:ext>
                  </a:extLst>
                </a:gridCol>
                <a:gridCol w="948127">
                  <a:extLst>
                    <a:ext uri="{9D8B030D-6E8A-4147-A177-3AD203B41FA5}">
                      <a16:colId xmlns:a16="http://schemas.microsoft.com/office/drawing/2014/main" val="3938915151"/>
                    </a:ext>
                  </a:extLst>
                </a:gridCol>
                <a:gridCol w="690033">
                  <a:extLst>
                    <a:ext uri="{9D8B030D-6E8A-4147-A177-3AD203B41FA5}">
                      <a16:colId xmlns:a16="http://schemas.microsoft.com/office/drawing/2014/main" val="455470937"/>
                    </a:ext>
                  </a:extLst>
                </a:gridCol>
                <a:gridCol w="779886">
                  <a:extLst>
                    <a:ext uri="{9D8B030D-6E8A-4147-A177-3AD203B41FA5}">
                      <a16:colId xmlns:a16="http://schemas.microsoft.com/office/drawing/2014/main" val="231422242"/>
                    </a:ext>
                  </a:extLst>
                </a:gridCol>
                <a:gridCol w="464265">
                  <a:extLst>
                    <a:ext uri="{9D8B030D-6E8A-4147-A177-3AD203B41FA5}">
                      <a16:colId xmlns:a16="http://schemas.microsoft.com/office/drawing/2014/main" val="2172373647"/>
                    </a:ext>
                  </a:extLst>
                </a:gridCol>
                <a:gridCol w="483609">
                  <a:extLst>
                    <a:ext uri="{9D8B030D-6E8A-4147-A177-3AD203B41FA5}">
                      <a16:colId xmlns:a16="http://schemas.microsoft.com/office/drawing/2014/main" val="3535374548"/>
                    </a:ext>
                  </a:extLst>
                </a:gridCol>
                <a:gridCol w="967218">
                  <a:extLst>
                    <a:ext uri="{9D8B030D-6E8A-4147-A177-3AD203B41FA5}">
                      <a16:colId xmlns:a16="http://schemas.microsoft.com/office/drawing/2014/main" val="3732162730"/>
                    </a:ext>
                  </a:extLst>
                </a:gridCol>
                <a:gridCol w="755189">
                  <a:extLst>
                    <a:ext uri="{9D8B030D-6E8A-4147-A177-3AD203B41FA5}">
                      <a16:colId xmlns:a16="http://schemas.microsoft.com/office/drawing/2014/main" val="3231449723"/>
                    </a:ext>
                  </a:extLst>
                </a:gridCol>
              </a:tblGrid>
              <a:tr h="370840">
                <a:tc>
                  <a:txBody>
                    <a:bodyPr/>
                    <a:lstStyle/>
                    <a:p>
                      <a:r>
                        <a:rPr lang="en-GB" sz="1000" b="1" dirty="0"/>
                        <a:t>DATE</a:t>
                      </a:r>
                      <a:endParaRPr lang="fr-FR" sz="1000" b="1" dirty="0"/>
                    </a:p>
                  </a:txBody>
                  <a:tcPr/>
                </a:tc>
                <a:tc>
                  <a:txBody>
                    <a:bodyPr/>
                    <a:lstStyle/>
                    <a:p>
                      <a:r>
                        <a:rPr lang="en-GB" sz="1000" b="1" dirty="0"/>
                        <a:t>TIME</a:t>
                      </a:r>
                      <a:endParaRPr lang="fr-FR" sz="1000" b="1" dirty="0"/>
                    </a:p>
                  </a:txBody>
                  <a:tcPr/>
                </a:tc>
                <a:tc>
                  <a:txBody>
                    <a:bodyPr/>
                    <a:lstStyle/>
                    <a:p>
                      <a:r>
                        <a:rPr lang="en-GB" sz="1000" b="1" dirty="0"/>
                        <a:t>ITEM</a:t>
                      </a:r>
                    </a:p>
                    <a:p>
                      <a:r>
                        <a:rPr lang="en-GB" sz="1000" b="1" dirty="0"/>
                        <a:t>DESCRIPTION</a:t>
                      </a:r>
                      <a:endParaRPr lang="fr-FR" sz="1000" b="1" dirty="0"/>
                    </a:p>
                  </a:txBody>
                  <a:tcPr/>
                </a:tc>
                <a:tc>
                  <a:txBody>
                    <a:bodyPr/>
                    <a:lstStyle/>
                    <a:p>
                      <a:r>
                        <a:rPr lang="en-GB" sz="1000" b="1" dirty="0"/>
                        <a:t>REASON OF WOSTE</a:t>
                      </a:r>
                      <a:endParaRPr lang="fr-FR" sz="1000" b="1" dirty="0"/>
                    </a:p>
                  </a:txBody>
                  <a:tcPr/>
                </a:tc>
                <a:tc>
                  <a:txBody>
                    <a:bodyPr/>
                    <a:lstStyle/>
                    <a:p>
                      <a:r>
                        <a:rPr lang="en-GB" sz="1000" b="1" dirty="0"/>
                        <a:t>QUANTITY</a:t>
                      </a:r>
                      <a:endParaRPr lang="fr-FR" sz="1000" b="1" dirty="0"/>
                    </a:p>
                  </a:txBody>
                  <a:tcPr/>
                </a:tc>
                <a:tc>
                  <a:txBody>
                    <a:bodyPr/>
                    <a:lstStyle/>
                    <a:p>
                      <a:r>
                        <a:rPr lang="en-GB" sz="900" b="1" dirty="0"/>
                        <a:t>COST PER UNIT</a:t>
                      </a:r>
                      <a:endParaRPr lang="fr-FR" sz="900" b="1" dirty="0"/>
                    </a:p>
                  </a:txBody>
                  <a:tcPr/>
                </a:tc>
                <a:tc>
                  <a:txBody>
                    <a:bodyPr/>
                    <a:lstStyle/>
                    <a:p>
                      <a:r>
                        <a:rPr lang="en-GB" sz="800" b="1" dirty="0"/>
                        <a:t>TOTAL COST</a:t>
                      </a:r>
                      <a:endParaRPr lang="fr-FR" sz="800" b="1" dirty="0"/>
                    </a:p>
                  </a:txBody>
                  <a:tcPr/>
                </a:tc>
                <a:tc>
                  <a:txBody>
                    <a:bodyPr/>
                    <a:lstStyle/>
                    <a:p>
                      <a:r>
                        <a:rPr lang="en-GB" sz="1000" b="1" dirty="0"/>
                        <a:t>RECORDED BY</a:t>
                      </a:r>
                      <a:endParaRPr lang="fr-FR" sz="1000" b="1" dirty="0"/>
                    </a:p>
                  </a:txBody>
                  <a:tcPr/>
                </a:tc>
                <a:tc>
                  <a:txBody>
                    <a:bodyPr/>
                    <a:lstStyle/>
                    <a:p>
                      <a:r>
                        <a:rPr lang="en-GB" sz="1000" b="1" dirty="0"/>
                        <a:t>INITIALS</a:t>
                      </a:r>
                      <a:endParaRPr lang="fr-FR" sz="1000" b="1" dirty="0"/>
                    </a:p>
                  </a:txBody>
                  <a:tcPr/>
                </a:tc>
                <a:extLst>
                  <a:ext uri="{0D108BD9-81ED-4DB2-BD59-A6C34878D82A}">
                    <a16:rowId xmlns:a16="http://schemas.microsoft.com/office/drawing/2014/main" val="392480688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78116631"/>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59418206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6514839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9980898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9854110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853311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7123673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9276729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056159900"/>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79304257"/>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85951063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1684424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064745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79858376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17206782"/>
                  </a:ext>
                </a:extLst>
              </a:tr>
            </a:tbl>
          </a:graphicData>
        </a:graphic>
      </p:graphicFrame>
    </p:spTree>
    <p:extLst>
      <p:ext uri="{BB962C8B-B14F-4D97-AF65-F5344CB8AC3E}">
        <p14:creationId xmlns:p14="http://schemas.microsoft.com/office/powerpoint/2010/main" val="407491576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incliné vers le bas 4">
            <a:extLst>
              <a:ext uri="{FF2B5EF4-FFF2-40B4-BE49-F238E27FC236}">
                <a16:creationId xmlns:a16="http://schemas.microsoft.com/office/drawing/2014/main" id="{77144CDE-8D26-4D68-B6D5-AACE048BE103}"/>
              </a:ext>
            </a:extLst>
          </p:cNvPr>
          <p:cNvSpPr/>
          <p:nvPr/>
        </p:nvSpPr>
        <p:spPr>
          <a:xfrm>
            <a:off x="781050" y="742950"/>
            <a:ext cx="6210300" cy="1695450"/>
          </a:xfrm>
          <a:prstGeom prst="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4400" b="1" dirty="0"/>
              <a:t>FOOD WASTE LOG</a:t>
            </a:r>
            <a:endParaRPr lang="fr-FR" sz="4400" b="1" dirty="0"/>
          </a:p>
        </p:txBody>
      </p:sp>
      <p:graphicFrame>
        <p:nvGraphicFramePr>
          <p:cNvPr id="7" name="Tableau 7">
            <a:extLst>
              <a:ext uri="{FF2B5EF4-FFF2-40B4-BE49-F238E27FC236}">
                <a16:creationId xmlns:a16="http://schemas.microsoft.com/office/drawing/2014/main" id="{50C3B1A5-0933-49A4-8D51-9045AC6E8FF3}"/>
              </a:ext>
            </a:extLst>
          </p:cNvPr>
          <p:cNvGraphicFramePr>
            <a:graphicFrameLocks noGrp="1"/>
          </p:cNvGraphicFramePr>
          <p:nvPr/>
        </p:nvGraphicFramePr>
        <p:xfrm>
          <a:off x="914400" y="2529928"/>
          <a:ext cx="5887938" cy="370840"/>
        </p:xfrm>
        <a:graphic>
          <a:graphicData uri="http://schemas.openxmlformats.org/drawingml/2006/table">
            <a:tbl>
              <a:tblPr firstRow="1" bandRow="1">
                <a:tableStyleId>{5940675A-B579-460E-94D1-54222C63F5DA}</a:tableStyleId>
              </a:tblPr>
              <a:tblGrid>
                <a:gridCol w="857250">
                  <a:extLst>
                    <a:ext uri="{9D8B030D-6E8A-4147-A177-3AD203B41FA5}">
                      <a16:colId xmlns:a16="http://schemas.microsoft.com/office/drawing/2014/main" val="1947300607"/>
                    </a:ext>
                  </a:extLst>
                </a:gridCol>
                <a:gridCol w="1105396">
                  <a:extLst>
                    <a:ext uri="{9D8B030D-6E8A-4147-A177-3AD203B41FA5}">
                      <a16:colId xmlns:a16="http://schemas.microsoft.com/office/drawing/2014/main" val="2138030618"/>
                    </a:ext>
                  </a:extLst>
                </a:gridCol>
                <a:gridCol w="981323">
                  <a:extLst>
                    <a:ext uri="{9D8B030D-6E8A-4147-A177-3AD203B41FA5}">
                      <a16:colId xmlns:a16="http://schemas.microsoft.com/office/drawing/2014/main" val="991464585"/>
                    </a:ext>
                  </a:extLst>
                </a:gridCol>
                <a:gridCol w="981323">
                  <a:extLst>
                    <a:ext uri="{9D8B030D-6E8A-4147-A177-3AD203B41FA5}">
                      <a16:colId xmlns:a16="http://schemas.microsoft.com/office/drawing/2014/main" val="1402081558"/>
                    </a:ext>
                  </a:extLst>
                </a:gridCol>
                <a:gridCol w="981323">
                  <a:extLst>
                    <a:ext uri="{9D8B030D-6E8A-4147-A177-3AD203B41FA5}">
                      <a16:colId xmlns:a16="http://schemas.microsoft.com/office/drawing/2014/main" val="817442187"/>
                    </a:ext>
                  </a:extLst>
                </a:gridCol>
                <a:gridCol w="981323">
                  <a:extLst>
                    <a:ext uri="{9D8B030D-6E8A-4147-A177-3AD203B41FA5}">
                      <a16:colId xmlns:a16="http://schemas.microsoft.com/office/drawing/2014/main" val="4268968049"/>
                    </a:ext>
                  </a:extLst>
                </a:gridCol>
              </a:tblGrid>
              <a:tr h="370840">
                <a:tc>
                  <a:txBody>
                    <a:bodyPr/>
                    <a:lstStyle/>
                    <a:p>
                      <a:pPr algn="ctr"/>
                      <a:r>
                        <a:rPr lang="en-GB" sz="1800" b="1" dirty="0">
                          <a:solidFill>
                            <a:schemeClr val="bg1"/>
                          </a:solidFill>
                        </a:rPr>
                        <a:t>WEEK</a:t>
                      </a:r>
                      <a:endParaRPr lang="fr-FR" sz="18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tc>
                  <a:txBody>
                    <a:bodyPr/>
                    <a:lstStyle/>
                    <a:p>
                      <a:pPr algn="ctr"/>
                      <a:r>
                        <a:rPr lang="en-GB" sz="1600" b="1" dirty="0">
                          <a:solidFill>
                            <a:schemeClr val="bg1"/>
                          </a:solidFill>
                        </a:rPr>
                        <a:t>MONTH</a:t>
                      </a:r>
                      <a:endParaRPr lang="fr-FR" sz="1600" b="1" dirty="0">
                        <a:solidFill>
                          <a:schemeClr val="bg1"/>
                        </a:solidFill>
                      </a:endParaRPr>
                    </a:p>
                  </a:txBody>
                  <a:tcPr>
                    <a:solidFill>
                      <a:schemeClr val="tx1"/>
                    </a:solidFill>
                  </a:tcPr>
                </a:tc>
                <a:tc>
                  <a:txBody>
                    <a:bodyPr/>
                    <a:lstStyle/>
                    <a:p>
                      <a:pPr algn="ctr"/>
                      <a:endParaRPr lang="fr-FR" sz="1600" b="1" dirty="0">
                        <a:solidFill>
                          <a:schemeClr val="bg1"/>
                        </a:solidFill>
                      </a:endParaRPr>
                    </a:p>
                  </a:txBody>
                  <a:tcPr/>
                </a:tc>
                <a:tc>
                  <a:txBody>
                    <a:bodyPr/>
                    <a:lstStyle/>
                    <a:p>
                      <a:pPr algn="ctr"/>
                      <a:r>
                        <a:rPr lang="en-GB" sz="1600" b="1" dirty="0">
                          <a:solidFill>
                            <a:schemeClr val="bg1"/>
                          </a:solidFill>
                        </a:rPr>
                        <a:t>FACILITY</a:t>
                      </a:r>
                      <a:endParaRPr lang="fr-FR" sz="16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extLst>
                  <a:ext uri="{0D108BD9-81ED-4DB2-BD59-A6C34878D82A}">
                    <a16:rowId xmlns:a16="http://schemas.microsoft.com/office/drawing/2014/main" val="2703488193"/>
                  </a:ext>
                </a:extLst>
              </a:tr>
            </a:tbl>
          </a:graphicData>
        </a:graphic>
      </p:graphicFrame>
      <p:graphicFrame>
        <p:nvGraphicFramePr>
          <p:cNvPr id="8" name="Tableau 8">
            <a:extLst>
              <a:ext uri="{FF2B5EF4-FFF2-40B4-BE49-F238E27FC236}">
                <a16:creationId xmlns:a16="http://schemas.microsoft.com/office/drawing/2014/main" id="{A3C9451A-E3BE-4E65-AD78-89B714F69187}"/>
              </a:ext>
            </a:extLst>
          </p:cNvPr>
          <p:cNvGraphicFramePr>
            <a:graphicFrameLocks noGrp="1"/>
          </p:cNvGraphicFramePr>
          <p:nvPr/>
        </p:nvGraphicFramePr>
        <p:xfrm>
          <a:off x="781050" y="2992296"/>
          <a:ext cx="6210300" cy="6111240"/>
        </p:xfrm>
        <a:graphic>
          <a:graphicData uri="http://schemas.openxmlformats.org/drawingml/2006/table">
            <a:tbl>
              <a:tblPr firstRow="1" bandRow="1">
                <a:tableStyleId>{5940675A-B579-460E-94D1-54222C63F5DA}</a:tableStyleId>
              </a:tblPr>
              <a:tblGrid>
                <a:gridCol w="580331">
                  <a:extLst>
                    <a:ext uri="{9D8B030D-6E8A-4147-A177-3AD203B41FA5}">
                      <a16:colId xmlns:a16="http://schemas.microsoft.com/office/drawing/2014/main" val="965344826"/>
                    </a:ext>
                  </a:extLst>
                </a:gridCol>
                <a:gridCol w="541642">
                  <a:extLst>
                    <a:ext uri="{9D8B030D-6E8A-4147-A177-3AD203B41FA5}">
                      <a16:colId xmlns:a16="http://schemas.microsoft.com/office/drawing/2014/main" val="1500923341"/>
                    </a:ext>
                  </a:extLst>
                </a:gridCol>
                <a:gridCol w="948127">
                  <a:extLst>
                    <a:ext uri="{9D8B030D-6E8A-4147-A177-3AD203B41FA5}">
                      <a16:colId xmlns:a16="http://schemas.microsoft.com/office/drawing/2014/main" val="3938915151"/>
                    </a:ext>
                  </a:extLst>
                </a:gridCol>
                <a:gridCol w="690033">
                  <a:extLst>
                    <a:ext uri="{9D8B030D-6E8A-4147-A177-3AD203B41FA5}">
                      <a16:colId xmlns:a16="http://schemas.microsoft.com/office/drawing/2014/main" val="455470937"/>
                    </a:ext>
                  </a:extLst>
                </a:gridCol>
                <a:gridCol w="779886">
                  <a:extLst>
                    <a:ext uri="{9D8B030D-6E8A-4147-A177-3AD203B41FA5}">
                      <a16:colId xmlns:a16="http://schemas.microsoft.com/office/drawing/2014/main" val="231422242"/>
                    </a:ext>
                  </a:extLst>
                </a:gridCol>
                <a:gridCol w="464265">
                  <a:extLst>
                    <a:ext uri="{9D8B030D-6E8A-4147-A177-3AD203B41FA5}">
                      <a16:colId xmlns:a16="http://schemas.microsoft.com/office/drawing/2014/main" val="2172373647"/>
                    </a:ext>
                  </a:extLst>
                </a:gridCol>
                <a:gridCol w="483609">
                  <a:extLst>
                    <a:ext uri="{9D8B030D-6E8A-4147-A177-3AD203B41FA5}">
                      <a16:colId xmlns:a16="http://schemas.microsoft.com/office/drawing/2014/main" val="3535374548"/>
                    </a:ext>
                  </a:extLst>
                </a:gridCol>
                <a:gridCol w="967218">
                  <a:extLst>
                    <a:ext uri="{9D8B030D-6E8A-4147-A177-3AD203B41FA5}">
                      <a16:colId xmlns:a16="http://schemas.microsoft.com/office/drawing/2014/main" val="3732162730"/>
                    </a:ext>
                  </a:extLst>
                </a:gridCol>
                <a:gridCol w="755189">
                  <a:extLst>
                    <a:ext uri="{9D8B030D-6E8A-4147-A177-3AD203B41FA5}">
                      <a16:colId xmlns:a16="http://schemas.microsoft.com/office/drawing/2014/main" val="3231449723"/>
                    </a:ext>
                  </a:extLst>
                </a:gridCol>
              </a:tblGrid>
              <a:tr h="370840">
                <a:tc>
                  <a:txBody>
                    <a:bodyPr/>
                    <a:lstStyle/>
                    <a:p>
                      <a:r>
                        <a:rPr lang="en-GB" sz="1000" b="1" dirty="0"/>
                        <a:t>DATE</a:t>
                      </a:r>
                      <a:endParaRPr lang="fr-FR" sz="1000" b="1" dirty="0"/>
                    </a:p>
                  </a:txBody>
                  <a:tcPr/>
                </a:tc>
                <a:tc>
                  <a:txBody>
                    <a:bodyPr/>
                    <a:lstStyle/>
                    <a:p>
                      <a:r>
                        <a:rPr lang="en-GB" sz="1000" b="1" dirty="0"/>
                        <a:t>TIME</a:t>
                      </a:r>
                      <a:endParaRPr lang="fr-FR" sz="1000" b="1" dirty="0"/>
                    </a:p>
                  </a:txBody>
                  <a:tcPr/>
                </a:tc>
                <a:tc>
                  <a:txBody>
                    <a:bodyPr/>
                    <a:lstStyle/>
                    <a:p>
                      <a:r>
                        <a:rPr lang="en-GB" sz="1000" b="1" dirty="0"/>
                        <a:t>ITEM</a:t>
                      </a:r>
                    </a:p>
                    <a:p>
                      <a:r>
                        <a:rPr lang="en-GB" sz="1000" b="1" dirty="0"/>
                        <a:t>DESCRIPTION</a:t>
                      </a:r>
                      <a:endParaRPr lang="fr-FR" sz="1000" b="1" dirty="0"/>
                    </a:p>
                  </a:txBody>
                  <a:tcPr/>
                </a:tc>
                <a:tc>
                  <a:txBody>
                    <a:bodyPr/>
                    <a:lstStyle/>
                    <a:p>
                      <a:r>
                        <a:rPr lang="en-GB" sz="1000" b="1" dirty="0"/>
                        <a:t>REASON OF WOSTE</a:t>
                      </a:r>
                      <a:endParaRPr lang="fr-FR" sz="1000" b="1" dirty="0"/>
                    </a:p>
                  </a:txBody>
                  <a:tcPr/>
                </a:tc>
                <a:tc>
                  <a:txBody>
                    <a:bodyPr/>
                    <a:lstStyle/>
                    <a:p>
                      <a:r>
                        <a:rPr lang="en-GB" sz="1000" b="1" dirty="0"/>
                        <a:t>QUANTITY</a:t>
                      </a:r>
                      <a:endParaRPr lang="fr-FR" sz="1000" b="1" dirty="0"/>
                    </a:p>
                  </a:txBody>
                  <a:tcPr/>
                </a:tc>
                <a:tc>
                  <a:txBody>
                    <a:bodyPr/>
                    <a:lstStyle/>
                    <a:p>
                      <a:r>
                        <a:rPr lang="en-GB" sz="900" b="1" dirty="0"/>
                        <a:t>COST PER UNIT</a:t>
                      </a:r>
                      <a:endParaRPr lang="fr-FR" sz="900" b="1" dirty="0"/>
                    </a:p>
                  </a:txBody>
                  <a:tcPr/>
                </a:tc>
                <a:tc>
                  <a:txBody>
                    <a:bodyPr/>
                    <a:lstStyle/>
                    <a:p>
                      <a:r>
                        <a:rPr lang="en-GB" sz="800" b="1" dirty="0"/>
                        <a:t>TOTAL COST</a:t>
                      </a:r>
                      <a:endParaRPr lang="fr-FR" sz="800" b="1" dirty="0"/>
                    </a:p>
                  </a:txBody>
                  <a:tcPr/>
                </a:tc>
                <a:tc>
                  <a:txBody>
                    <a:bodyPr/>
                    <a:lstStyle/>
                    <a:p>
                      <a:r>
                        <a:rPr lang="en-GB" sz="1000" b="1" dirty="0"/>
                        <a:t>RECORDED BY</a:t>
                      </a:r>
                      <a:endParaRPr lang="fr-FR" sz="1000" b="1" dirty="0"/>
                    </a:p>
                  </a:txBody>
                  <a:tcPr/>
                </a:tc>
                <a:tc>
                  <a:txBody>
                    <a:bodyPr/>
                    <a:lstStyle/>
                    <a:p>
                      <a:r>
                        <a:rPr lang="en-GB" sz="1000" b="1" dirty="0"/>
                        <a:t>INITIALS</a:t>
                      </a:r>
                      <a:endParaRPr lang="fr-FR" sz="1000" b="1" dirty="0"/>
                    </a:p>
                  </a:txBody>
                  <a:tcPr/>
                </a:tc>
                <a:extLst>
                  <a:ext uri="{0D108BD9-81ED-4DB2-BD59-A6C34878D82A}">
                    <a16:rowId xmlns:a16="http://schemas.microsoft.com/office/drawing/2014/main" val="392480688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78116631"/>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59418206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6514839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9980898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9854110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853311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7123673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9276729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056159900"/>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79304257"/>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85951063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1684424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064745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79858376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17206782"/>
                  </a:ext>
                </a:extLst>
              </a:tr>
            </a:tbl>
          </a:graphicData>
        </a:graphic>
      </p:graphicFrame>
    </p:spTree>
    <p:extLst>
      <p:ext uri="{BB962C8B-B14F-4D97-AF65-F5344CB8AC3E}">
        <p14:creationId xmlns:p14="http://schemas.microsoft.com/office/powerpoint/2010/main" val="19301478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incliné vers le bas 4">
            <a:extLst>
              <a:ext uri="{FF2B5EF4-FFF2-40B4-BE49-F238E27FC236}">
                <a16:creationId xmlns:a16="http://schemas.microsoft.com/office/drawing/2014/main" id="{77144CDE-8D26-4D68-B6D5-AACE048BE103}"/>
              </a:ext>
            </a:extLst>
          </p:cNvPr>
          <p:cNvSpPr/>
          <p:nvPr/>
        </p:nvSpPr>
        <p:spPr>
          <a:xfrm>
            <a:off x="781050" y="742950"/>
            <a:ext cx="6210300" cy="1695450"/>
          </a:xfrm>
          <a:prstGeom prst="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4400" b="1" dirty="0"/>
              <a:t>FOOD WASTE LOG</a:t>
            </a:r>
            <a:endParaRPr lang="fr-FR" sz="4400" b="1" dirty="0"/>
          </a:p>
        </p:txBody>
      </p:sp>
      <p:graphicFrame>
        <p:nvGraphicFramePr>
          <p:cNvPr id="7" name="Tableau 7">
            <a:extLst>
              <a:ext uri="{FF2B5EF4-FFF2-40B4-BE49-F238E27FC236}">
                <a16:creationId xmlns:a16="http://schemas.microsoft.com/office/drawing/2014/main" id="{50C3B1A5-0933-49A4-8D51-9045AC6E8FF3}"/>
              </a:ext>
            </a:extLst>
          </p:cNvPr>
          <p:cNvGraphicFramePr>
            <a:graphicFrameLocks noGrp="1"/>
          </p:cNvGraphicFramePr>
          <p:nvPr/>
        </p:nvGraphicFramePr>
        <p:xfrm>
          <a:off x="914400" y="2529928"/>
          <a:ext cx="5887938" cy="370840"/>
        </p:xfrm>
        <a:graphic>
          <a:graphicData uri="http://schemas.openxmlformats.org/drawingml/2006/table">
            <a:tbl>
              <a:tblPr firstRow="1" bandRow="1">
                <a:tableStyleId>{5940675A-B579-460E-94D1-54222C63F5DA}</a:tableStyleId>
              </a:tblPr>
              <a:tblGrid>
                <a:gridCol w="857250">
                  <a:extLst>
                    <a:ext uri="{9D8B030D-6E8A-4147-A177-3AD203B41FA5}">
                      <a16:colId xmlns:a16="http://schemas.microsoft.com/office/drawing/2014/main" val="1947300607"/>
                    </a:ext>
                  </a:extLst>
                </a:gridCol>
                <a:gridCol w="1105396">
                  <a:extLst>
                    <a:ext uri="{9D8B030D-6E8A-4147-A177-3AD203B41FA5}">
                      <a16:colId xmlns:a16="http://schemas.microsoft.com/office/drawing/2014/main" val="2138030618"/>
                    </a:ext>
                  </a:extLst>
                </a:gridCol>
                <a:gridCol w="981323">
                  <a:extLst>
                    <a:ext uri="{9D8B030D-6E8A-4147-A177-3AD203B41FA5}">
                      <a16:colId xmlns:a16="http://schemas.microsoft.com/office/drawing/2014/main" val="991464585"/>
                    </a:ext>
                  </a:extLst>
                </a:gridCol>
                <a:gridCol w="981323">
                  <a:extLst>
                    <a:ext uri="{9D8B030D-6E8A-4147-A177-3AD203B41FA5}">
                      <a16:colId xmlns:a16="http://schemas.microsoft.com/office/drawing/2014/main" val="1402081558"/>
                    </a:ext>
                  </a:extLst>
                </a:gridCol>
                <a:gridCol w="981323">
                  <a:extLst>
                    <a:ext uri="{9D8B030D-6E8A-4147-A177-3AD203B41FA5}">
                      <a16:colId xmlns:a16="http://schemas.microsoft.com/office/drawing/2014/main" val="817442187"/>
                    </a:ext>
                  </a:extLst>
                </a:gridCol>
                <a:gridCol w="981323">
                  <a:extLst>
                    <a:ext uri="{9D8B030D-6E8A-4147-A177-3AD203B41FA5}">
                      <a16:colId xmlns:a16="http://schemas.microsoft.com/office/drawing/2014/main" val="4268968049"/>
                    </a:ext>
                  </a:extLst>
                </a:gridCol>
              </a:tblGrid>
              <a:tr h="370840">
                <a:tc>
                  <a:txBody>
                    <a:bodyPr/>
                    <a:lstStyle/>
                    <a:p>
                      <a:pPr algn="ctr"/>
                      <a:r>
                        <a:rPr lang="en-GB" sz="1800" b="1" dirty="0">
                          <a:solidFill>
                            <a:schemeClr val="bg1"/>
                          </a:solidFill>
                        </a:rPr>
                        <a:t>WEEK</a:t>
                      </a:r>
                      <a:endParaRPr lang="fr-FR" sz="18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tc>
                  <a:txBody>
                    <a:bodyPr/>
                    <a:lstStyle/>
                    <a:p>
                      <a:pPr algn="ctr"/>
                      <a:r>
                        <a:rPr lang="en-GB" sz="1600" b="1" dirty="0">
                          <a:solidFill>
                            <a:schemeClr val="bg1"/>
                          </a:solidFill>
                        </a:rPr>
                        <a:t>MONTH</a:t>
                      </a:r>
                      <a:endParaRPr lang="fr-FR" sz="1600" b="1" dirty="0">
                        <a:solidFill>
                          <a:schemeClr val="bg1"/>
                        </a:solidFill>
                      </a:endParaRPr>
                    </a:p>
                  </a:txBody>
                  <a:tcPr>
                    <a:solidFill>
                      <a:schemeClr val="tx1"/>
                    </a:solidFill>
                  </a:tcPr>
                </a:tc>
                <a:tc>
                  <a:txBody>
                    <a:bodyPr/>
                    <a:lstStyle/>
                    <a:p>
                      <a:pPr algn="ctr"/>
                      <a:endParaRPr lang="fr-FR" sz="1600" b="1" dirty="0">
                        <a:solidFill>
                          <a:schemeClr val="bg1"/>
                        </a:solidFill>
                      </a:endParaRPr>
                    </a:p>
                  </a:txBody>
                  <a:tcPr/>
                </a:tc>
                <a:tc>
                  <a:txBody>
                    <a:bodyPr/>
                    <a:lstStyle/>
                    <a:p>
                      <a:pPr algn="ctr"/>
                      <a:r>
                        <a:rPr lang="en-GB" sz="1600" b="1" dirty="0">
                          <a:solidFill>
                            <a:schemeClr val="bg1"/>
                          </a:solidFill>
                        </a:rPr>
                        <a:t>FACILITY</a:t>
                      </a:r>
                      <a:endParaRPr lang="fr-FR" sz="16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extLst>
                  <a:ext uri="{0D108BD9-81ED-4DB2-BD59-A6C34878D82A}">
                    <a16:rowId xmlns:a16="http://schemas.microsoft.com/office/drawing/2014/main" val="2703488193"/>
                  </a:ext>
                </a:extLst>
              </a:tr>
            </a:tbl>
          </a:graphicData>
        </a:graphic>
      </p:graphicFrame>
      <p:graphicFrame>
        <p:nvGraphicFramePr>
          <p:cNvPr id="8" name="Tableau 8">
            <a:extLst>
              <a:ext uri="{FF2B5EF4-FFF2-40B4-BE49-F238E27FC236}">
                <a16:creationId xmlns:a16="http://schemas.microsoft.com/office/drawing/2014/main" id="{A3C9451A-E3BE-4E65-AD78-89B714F69187}"/>
              </a:ext>
            </a:extLst>
          </p:cNvPr>
          <p:cNvGraphicFramePr>
            <a:graphicFrameLocks noGrp="1"/>
          </p:cNvGraphicFramePr>
          <p:nvPr/>
        </p:nvGraphicFramePr>
        <p:xfrm>
          <a:off x="781050" y="2992296"/>
          <a:ext cx="6210300" cy="6111240"/>
        </p:xfrm>
        <a:graphic>
          <a:graphicData uri="http://schemas.openxmlformats.org/drawingml/2006/table">
            <a:tbl>
              <a:tblPr firstRow="1" bandRow="1">
                <a:tableStyleId>{5940675A-B579-460E-94D1-54222C63F5DA}</a:tableStyleId>
              </a:tblPr>
              <a:tblGrid>
                <a:gridCol w="580331">
                  <a:extLst>
                    <a:ext uri="{9D8B030D-6E8A-4147-A177-3AD203B41FA5}">
                      <a16:colId xmlns:a16="http://schemas.microsoft.com/office/drawing/2014/main" val="965344826"/>
                    </a:ext>
                  </a:extLst>
                </a:gridCol>
                <a:gridCol w="541642">
                  <a:extLst>
                    <a:ext uri="{9D8B030D-6E8A-4147-A177-3AD203B41FA5}">
                      <a16:colId xmlns:a16="http://schemas.microsoft.com/office/drawing/2014/main" val="1500923341"/>
                    </a:ext>
                  </a:extLst>
                </a:gridCol>
                <a:gridCol w="948127">
                  <a:extLst>
                    <a:ext uri="{9D8B030D-6E8A-4147-A177-3AD203B41FA5}">
                      <a16:colId xmlns:a16="http://schemas.microsoft.com/office/drawing/2014/main" val="3938915151"/>
                    </a:ext>
                  </a:extLst>
                </a:gridCol>
                <a:gridCol w="690033">
                  <a:extLst>
                    <a:ext uri="{9D8B030D-6E8A-4147-A177-3AD203B41FA5}">
                      <a16:colId xmlns:a16="http://schemas.microsoft.com/office/drawing/2014/main" val="455470937"/>
                    </a:ext>
                  </a:extLst>
                </a:gridCol>
                <a:gridCol w="779886">
                  <a:extLst>
                    <a:ext uri="{9D8B030D-6E8A-4147-A177-3AD203B41FA5}">
                      <a16:colId xmlns:a16="http://schemas.microsoft.com/office/drawing/2014/main" val="231422242"/>
                    </a:ext>
                  </a:extLst>
                </a:gridCol>
                <a:gridCol w="464265">
                  <a:extLst>
                    <a:ext uri="{9D8B030D-6E8A-4147-A177-3AD203B41FA5}">
                      <a16:colId xmlns:a16="http://schemas.microsoft.com/office/drawing/2014/main" val="2172373647"/>
                    </a:ext>
                  </a:extLst>
                </a:gridCol>
                <a:gridCol w="483609">
                  <a:extLst>
                    <a:ext uri="{9D8B030D-6E8A-4147-A177-3AD203B41FA5}">
                      <a16:colId xmlns:a16="http://schemas.microsoft.com/office/drawing/2014/main" val="3535374548"/>
                    </a:ext>
                  </a:extLst>
                </a:gridCol>
                <a:gridCol w="967218">
                  <a:extLst>
                    <a:ext uri="{9D8B030D-6E8A-4147-A177-3AD203B41FA5}">
                      <a16:colId xmlns:a16="http://schemas.microsoft.com/office/drawing/2014/main" val="3732162730"/>
                    </a:ext>
                  </a:extLst>
                </a:gridCol>
                <a:gridCol w="755189">
                  <a:extLst>
                    <a:ext uri="{9D8B030D-6E8A-4147-A177-3AD203B41FA5}">
                      <a16:colId xmlns:a16="http://schemas.microsoft.com/office/drawing/2014/main" val="3231449723"/>
                    </a:ext>
                  </a:extLst>
                </a:gridCol>
              </a:tblGrid>
              <a:tr h="370840">
                <a:tc>
                  <a:txBody>
                    <a:bodyPr/>
                    <a:lstStyle/>
                    <a:p>
                      <a:r>
                        <a:rPr lang="en-GB" sz="1000" b="1" dirty="0"/>
                        <a:t>DATE</a:t>
                      </a:r>
                      <a:endParaRPr lang="fr-FR" sz="1000" b="1" dirty="0"/>
                    </a:p>
                  </a:txBody>
                  <a:tcPr/>
                </a:tc>
                <a:tc>
                  <a:txBody>
                    <a:bodyPr/>
                    <a:lstStyle/>
                    <a:p>
                      <a:r>
                        <a:rPr lang="en-GB" sz="1000" b="1" dirty="0"/>
                        <a:t>TIME</a:t>
                      </a:r>
                      <a:endParaRPr lang="fr-FR" sz="1000" b="1" dirty="0"/>
                    </a:p>
                  </a:txBody>
                  <a:tcPr/>
                </a:tc>
                <a:tc>
                  <a:txBody>
                    <a:bodyPr/>
                    <a:lstStyle/>
                    <a:p>
                      <a:r>
                        <a:rPr lang="en-GB" sz="1000" b="1" dirty="0"/>
                        <a:t>ITEM</a:t>
                      </a:r>
                    </a:p>
                    <a:p>
                      <a:r>
                        <a:rPr lang="en-GB" sz="1000" b="1" dirty="0"/>
                        <a:t>DESCRIPTION</a:t>
                      </a:r>
                      <a:endParaRPr lang="fr-FR" sz="1000" b="1" dirty="0"/>
                    </a:p>
                  </a:txBody>
                  <a:tcPr/>
                </a:tc>
                <a:tc>
                  <a:txBody>
                    <a:bodyPr/>
                    <a:lstStyle/>
                    <a:p>
                      <a:r>
                        <a:rPr lang="en-GB" sz="1000" b="1" dirty="0"/>
                        <a:t>REASON OF WOSTE</a:t>
                      </a:r>
                      <a:endParaRPr lang="fr-FR" sz="1000" b="1" dirty="0"/>
                    </a:p>
                  </a:txBody>
                  <a:tcPr/>
                </a:tc>
                <a:tc>
                  <a:txBody>
                    <a:bodyPr/>
                    <a:lstStyle/>
                    <a:p>
                      <a:r>
                        <a:rPr lang="en-GB" sz="1000" b="1" dirty="0"/>
                        <a:t>QUANTITY</a:t>
                      </a:r>
                      <a:endParaRPr lang="fr-FR" sz="1000" b="1" dirty="0"/>
                    </a:p>
                  </a:txBody>
                  <a:tcPr/>
                </a:tc>
                <a:tc>
                  <a:txBody>
                    <a:bodyPr/>
                    <a:lstStyle/>
                    <a:p>
                      <a:r>
                        <a:rPr lang="en-GB" sz="900" b="1" dirty="0"/>
                        <a:t>COST PER UNIT</a:t>
                      </a:r>
                      <a:endParaRPr lang="fr-FR" sz="900" b="1" dirty="0"/>
                    </a:p>
                  </a:txBody>
                  <a:tcPr/>
                </a:tc>
                <a:tc>
                  <a:txBody>
                    <a:bodyPr/>
                    <a:lstStyle/>
                    <a:p>
                      <a:r>
                        <a:rPr lang="en-GB" sz="800" b="1" dirty="0"/>
                        <a:t>TOTAL COST</a:t>
                      </a:r>
                      <a:endParaRPr lang="fr-FR" sz="800" b="1" dirty="0"/>
                    </a:p>
                  </a:txBody>
                  <a:tcPr/>
                </a:tc>
                <a:tc>
                  <a:txBody>
                    <a:bodyPr/>
                    <a:lstStyle/>
                    <a:p>
                      <a:r>
                        <a:rPr lang="en-GB" sz="1000" b="1" dirty="0"/>
                        <a:t>RECORDED BY</a:t>
                      </a:r>
                      <a:endParaRPr lang="fr-FR" sz="1000" b="1" dirty="0"/>
                    </a:p>
                  </a:txBody>
                  <a:tcPr/>
                </a:tc>
                <a:tc>
                  <a:txBody>
                    <a:bodyPr/>
                    <a:lstStyle/>
                    <a:p>
                      <a:r>
                        <a:rPr lang="en-GB" sz="1000" b="1" dirty="0"/>
                        <a:t>INITIALS</a:t>
                      </a:r>
                      <a:endParaRPr lang="fr-FR" sz="1000" b="1" dirty="0"/>
                    </a:p>
                  </a:txBody>
                  <a:tcPr/>
                </a:tc>
                <a:extLst>
                  <a:ext uri="{0D108BD9-81ED-4DB2-BD59-A6C34878D82A}">
                    <a16:rowId xmlns:a16="http://schemas.microsoft.com/office/drawing/2014/main" val="392480688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78116631"/>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59418206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6514839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9980898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9854110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853311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7123673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9276729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056159900"/>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79304257"/>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85951063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1684424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064745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79858376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17206782"/>
                  </a:ext>
                </a:extLst>
              </a:tr>
            </a:tbl>
          </a:graphicData>
        </a:graphic>
      </p:graphicFrame>
    </p:spTree>
    <p:extLst>
      <p:ext uri="{BB962C8B-B14F-4D97-AF65-F5344CB8AC3E}">
        <p14:creationId xmlns:p14="http://schemas.microsoft.com/office/powerpoint/2010/main" val="112622727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incliné vers le bas 4">
            <a:extLst>
              <a:ext uri="{FF2B5EF4-FFF2-40B4-BE49-F238E27FC236}">
                <a16:creationId xmlns:a16="http://schemas.microsoft.com/office/drawing/2014/main" id="{77144CDE-8D26-4D68-B6D5-AACE048BE103}"/>
              </a:ext>
            </a:extLst>
          </p:cNvPr>
          <p:cNvSpPr/>
          <p:nvPr/>
        </p:nvSpPr>
        <p:spPr>
          <a:xfrm>
            <a:off x="781050" y="742950"/>
            <a:ext cx="6210300" cy="1695450"/>
          </a:xfrm>
          <a:prstGeom prst="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4400" b="1" dirty="0"/>
              <a:t>FOOD WASTE LOG</a:t>
            </a:r>
            <a:endParaRPr lang="fr-FR" sz="4400" b="1" dirty="0"/>
          </a:p>
        </p:txBody>
      </p:sp>
      <p:graphicFrame>
        <p:nvGraphicFramePr>
          <p:cNvPr id="7" name="Tableau 7">
            <a:extLst>
              <a:ext uri="{FF2B5EF4-FFF2-40B4-BE49-F238E27FC236}">
                <a16:creationId xmlns:a16="http://schemas.microsoft.com/office/drawing/2014/main" id="{50C3B1A5-0933-49A4-8D51-9045AC6E8FF3}"/>
              </a:ext>
            </a:extLst>
          </p:cNvPr>
          <p:cNvGraphicFramePr>
            <a:graphicFrameLocks noGrp="1"/>
          </p:cNvGraphicFramePr>
          <p:nvPr/>
        </p:nvGraphicFramePr>
        <p:xfrm>
          <a:off x="914400" y="2529928"/>
          <a:ext cx="5887938" cy="370840"/>
        </p:xfrm>
        <a:graphic>
          <a:graphicData uri="http://schemas.openxmlformats.org/drawingml/2006/table">
            <a:tbl>
              <a:tblPr firstRow="1" bandRow="1">
                <a:tableStyleId>{5940675A-B579-460E-94D1-54222C63F5DA}</a:tableStyleId>
              </a:tblPr>
              <a:tblGrid>
                <a:gridCol w="857250">
                  <a:extLst>
                    <a:ext uri="{9D8B030D-6E8A-4147-A177-3AD203B41FA5}">
                      <a16:colId xmlns:a16="http://schemas.microsoft.com/office/drawing/2014/main" val="1947300607"/>
                    </a:ext>
                  </a:extLst>
                </a:gridCol>
                <a:gridCol w="1105396">
                  <a:extLst>
                    <a:ext uri="{9D8B030D-6E8A-4147-A177-3AD203B41FA5}">
                      <a16:colId xmlns:a16="http://schemas.microsoft.com/office/drawing/2014/main" val="2138030618"/>
                    </a:ext>
                  </a:extLst>
                </a:gridCol>
                <a:gridCol w="981323">
                  <a:extLst>
                    <a:ext uri="{9D8B030D-6E8A-4147-A177-3AD203B41FA5}">
                      <a16:colId xmlns:a16="http://schemas.microsoft.com/office/drawing/2014/main" val="991464585"/>
                    </a:ext>
                  </a:extLst>
                </a:gridCol>
                <a:gridCol w="981323">
                  <a:extLst>
                    <a:ext uri="{9D8B030D-6E8A-4147-A177-3AD203B41FA5}">
                      <a16:colId xmlns:a16="http://schemas.microsoft.com/office/drawing/2014/main" val="1402081558"/>
                    </a:ext>
                  </a:extLst>
                </a:gridCol>
                <a:gridCol w="981323">
                  <a:extLst>
                    <a:ext uri="{9D8B030D-6E8A-4147-A177-3AD203B41FA5}">
                      <a16:colId xmlns:a16="http://schemas.microsoft.com/office/drawing/2014/main" val="817442187"/>
                    </a:ext>
                  </a:extLst>
                </a:gridCol>
                <a:gridCol w="981323">
                  <a:extLst>
                    <a:ext uri="{9D8B030D-6E8A-4147-A177-3AD203B41FA5}">
                      <a16:colId xmlns:a16="http://schemas.microsoft.com/office/drawing/2014/main" val="4268968049"/>
                    </a:ext>
                  </a:extLst>
                </a:gridCol>
              </a:tblGrid>
              <a:tr h="370840">
                <a:tc>
                  <a:txBody>
                    <a:bodyPr/>
                    <a:lstStyle/>
                    <a:p>
                      <a:pPr algn="ctr"/>
                      <a:r>
                        <a:rPr lang="en-GB" sz="1800" b="1" dirty="0">
                          <a:solidFill>
                            <a:schemeClr val="bg1"/>
                          </a:solidFill>
                        </a:rPr>
                        <a:t>WEEK</a:t>
                      </a:r>
                      <a:endParaRPr lang="fr-FR" sz="18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tc>
                  <a:txBody>
                    <a:bodyPr/>
                    <a:lstStyle/>
                    <a:p>
                      <a:pPr algn="ctr"/>
                      <a:r>
                        <a:rPr lang="en-GB" sz="1600" b="1" dirty="0">
                          <a:solidFill>
                            <a:schemeClr val="bg1"/>
                          </a:solidFill>
                        </a:rPr>
                        <a:t>MONTH</a:t>
                      </a:r>
                      <a:endParaRPr lang="fr-FR" sz="1600" b="1" dirty="0">
                        <a:solidFill>
                          <a:schemeClr val="bg1"/>
                        </a:solidFill>
                      </a:endParaRPr>
                    </a:p>
                  </a:txBody>
                  <a:tcPr>
                    <a:solidFill>
                      <a:schemeClr val="tx1"/>
                    </a:solidFill>
                  </a:tcPr>
                </a:tc>
                <a:tc>
                  <a:txBody>
                    <a:bodyPr/>
                    <a:lstStyle/>
                    <a:p>
                      <a:pPr algn="ctr"/>
                      <a:endParaRPr lang="fr-FR" sz="1600" b="1" dirty="0">
                        <a:solidFill>
                          <a:schemeClr val="bg1"/>
                        </a:solidFill>
                      </a:endParaRPr>
                    </a:p>
                  </a:txBody>
                  <a:tcPr/>
                </a:tc>
                <a:tc>
                  <a:txBody>
                    <a:bodyPr/>
                    <a:lstStyle/>
                    <a:p>
                      <a:pPr algn="ctr"/>
                      <a:r>
                        <a:rPr lang="en-GB" sz="1600" b="1" dirty="0">
                          <a:solidFill>
                            <a:schemeClr val="bg1"/>
                          </a:solidFill>
                        </a:rPr>
                        <a:t>FACILITY</a:t>
                      </a:r>
                      <a:endParaRPr lang="fr-FR" sz="16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extLst>
                  <a:ext uri="{0D108BD9-81ED-4DB2-BD59-A6C34878D82A}">
                    <a16:rowId xmlns:a16="http://schemas.microsoft.com/office/drawing/2014/main" val="2703488193"/>
                  </a:ext>
                </a:extLst>
              </a:tr>
            </a:tbl>
          </a:graphicData>
        </a:graphic>
      </p:graphicFrame>
      <p:graphicFrame>
        <p:nvGraphicFramePr>
          <p:cNvPr id="8" name="Tableau 8">
            <a:extLst>
              <a:ext uri="{FF2B5EF4-FFF2-40B4-BE49-F238E27FC236}">
                <a16:creationId xmlns:a16="http://schemas.microsoft.com/office/drawing/2014/main" id="{A3C9451A-E3BE-4E65-AD78-89B714F69187}"/>
              </a:ext>
            </a:extLst>
          </p:cNvPr>
          <p:cNvGraphicFramePr>
            <a:graphicFrameLocks noGrp="1"/>
          </p:cNvGraphicFramePr>
          <p:nvPr/>
        </p:nvGraphicFramePr>
        <p:xfrm>
          <a:off x="781050" y="2992296"/>
          <a:ext cx="6210300" cy="6111240"/>
        </p:xfrm>
        <a:graphic>
          <a:graphicData uri="http://schemas.openxmlformats.org/drawingml/2006/table">
            <a:tbl>
              <a:tblPr firstRow="1" bandRow="1">
                <a:tableStyleId>{5940675A-B579-460E-94D1-54222C63F5DA}</a:tableStyleId>
              </a:tblPr>
              <a:tblGrid>
                <a:gridCol w="580331">
                  <a:extLst>
                    <a:ext uri="{9D8B030D-6E8A-4147-A177-3AD203B41FA5}">
                      <a16:colId xmlns:a16="http://schemas.microsoft.com/office/drawing/2014/main" val="965344826"/>
                    </a:ext>
                  </a:extLst>
                </a:gridCol>
                <a:gridCol w="541642">
                  <a:extLst>
                    <a:ext uri="{9D8B030D-6E8A-4147-A177-3AD203B41FA5}">
                      <a16:colId xmlns:a16="http://schemas.microsoft.com/office/drawing/2014/main" val="1500923341"/>
                    </a:ext>
                  </a:extLst>
                </a:gridCol>
                <a:gridCol w="948127">
                  <a:extLst>
                    <a:ext uri="{9D8B030D-6E8A-4147-A177-3AD203B41FA5}">
                      <a16:colId xmlns:a16="http://schemas.microsoft.com/office/drawing/2014/main" val="3938915151"/>
                    </a:ext>
                  </a:extLst>
                </a:gridCol>
                <a:gridCol w="690033">
                  <a:extLst>
                    <a:ext uri="{9D8B030D-6E8A-4147-A177-3AD203B41FA5}">
                      <a16:colId xmlns:a16="http://schemas.microsoft.com/office/drawing/2014/main" val="455470937"/>
                    </a:ext>
                  </a:extLst>
                </a:gridCol>
                <a:gridCol w="779886">
                  <a:extLst>
                    <a:ext uri="{9D8B030D-6E8A-4147-A177-3AD203B41FA5}">
                      <a16:colId xmlns:a16="http://schemas.microsoft.com/office/drawing/2014/main" val="231422242"/>
                    </a:ext>
                  </a:extLst>
                </a:gridCol>
                <a:gridCol w="464265">
                  <a:extLst>
                    <a:ext uri="{9D8B030D-6E8A-4147-A177-3AD203B41FA5}">
                      <a16:colId xmlns:a16="http://schemas.microsoft.com/office/drawing/2014/main" val="2172373647"/>
                    </a:ext>
                  </a:extLst>
                </a:gridCol>
                <a:gridCol w="483609">
                  <a:extLst>
                    <a:ext uri="{9D8B030D-6E8A-4147-A177-3AD203B41FA5}">
                      <a16:colId xmlns:a16="http://schemas.microsoft.com/office/drawing/2014/main" val="3535374548"/>
                    </a:ext>
                  </a:extLst>
                </a:gridCol>
                <a:gridCol w="967218">
                  <a:extLst>
                    <a:ext uri="{9D8B030D-6E8A-4147-A177-3AD203B41FA5}">
                      <a16:colId xmlns:a16="http://schemas.microsoft.com/office/drawing/2014/main" val="3732162730"/>
                    </a:ext>
                  </a:extLst>
                </a:gridCol>
                <a:gridCol w="755189">
                  <a:extLst>
                    <a:ext uri="{9D8B030D-6E8A-4147-A177-3AD203B41FA5}">
                      <a16:colId xmlns:a16="http://schemas.microsoft.com/office/drawing/2014/main" val="3231449723"/>
                    </a:ext>
                  </a:extLst>
                </a:gridCol>
              </a:tblGrid>
              <a:tr h="370840">
                <a:tc>
                  <a:txBody>
                    <a:bodyPr/>
                    <a:lstStyle/>
                    <a:p>
                      <a:r>
                        <a:rPr lang="en-GB" sz="1000" b="1" dirty="0"/>
                        <a:t>DATE</a:t>
                      </a:r>
                      <a:endParaRPr lang="fr-FR" sz="1000" b="1" dirty="0"/>
                    </a:p>
                  </a:txBody>
                  <a:tcPr/>
                </a:tc>
                <a:tc>
                  <a:txBody>
                    <a:bodyPr/>
                    <a:lstStyle/>
                    <a:p>
                      <a:r>
                        <a:rPr lang="en-GB" sz="1000" b="1" dirty="0"/>
                        <a:t>TIME</a:t>
                      </a:r>
                      <a:endParaRPr lang="fr-FR" sz="1000" b="1" dirty="0"/>
                    </a:p>
                  </a:txBody>
                  <a:tcPr/>
                </a:tc>
                <a:tc>
                  <a:txBody>
                    <a:bodyPr/>
                    <a:lstStyle/>
                    <a:p>
                      <a:r>
                        <a:rPr lang="en-GB" sz="1000" b="1" dirty="0"/>
                        <a:t>ITEM</a:t>
                      </a:r>
                    </a:p>
                    <a:p>
                      <a:r>
                        <a:rPr lang="en-GB" sz="1000" b="1" dirty="0"/>
                        <a:t>DESCRIPTION</a:t>
                      </a:r>
                      <a:endParaRPr lang="fr-FR" sz="1000" b="1" dirty="0"/>
                    </a:p>
                  </a:txBody>
                  <a:tcPr/>
                </a:tc>
                <a:tc>
                  <a:txBody>
                    <a:bodyPr/>
                    <a:lstStyle/>
                    <a:p>
                      <a:r>
                        <a:rPr lang="en-GB" sz="1000" b="1" dirty="0"/>
                        <a:t>REASON OF WOSTE</a:t>
                      </a:r>
                      <a:endParaRPr lang="fr-FR" sz="1000" b="1" dirty="0"/>
                    </a:p>
                  </a:txBody>
                  <a:tcPr/>
                </a:tc>
                <a:tc>
                  <a:txBody>
                    <a:bodyPr/>
                    <a:lstStyle/>
                    <a:p>
                      <a:r>
                        <a:rPr lang="en-GB" sz="1000" b="1" dirty="0"/>
                        <a:t>QUANTITY</a:t>
                      </a:r>
                      <a:endParaRPr lang="fr-FR" sz="1000" b="1" dirty="0"/>
                    </a:p>
                  </a:txBody>
                  <a:tcPr/>
                </a:tc>
                <a:tc>
                  <a:txBody>
                    <a:bodyPr/>
                    <a:lstStyle/>
                    <a:p>
                      <a:r>
                        <a:rPr lang="en-GB" sz="900" b="1" dirty="0"/>
                        <a:t>COST PER UNIT</a:t>
                      </a:r>
                      <a:endParaRPr lang="fr-FR" sz="900" b="1" dirty="0"/>
                    </a:p>
                  </a:txBody>
                  <a:tcPr/>
                </a:tc>
                <a:tc>
                  <a:txBody>
                    <a:bodyPr/>
                    <a:lstStyle/>
                    <a:p>
                      <a:r>
                        <a:rPr lang="en-GB" sz="800" b="1" dirty="0"/>
                        <a:t>TOTAL COST</a:t>
                      </a:r>
                      <a:endParaRPr lang="fr-FR" sz="800" b="1" dirty="0"/>
                    </a:p>
                  </a:txBody>
                  <a:tcPr/>
                </a:tc>
                <a:tc>
                  <a:txBody>
                    <a:bodyPr/>
                    <a:lstStyle/>
                    <a:p>
                      <a:r>
                        <a:rPr lang="en-GB" sz="1000" b="1" dirty="0"/>
                        <a:t>RECORDED BY</a:t>
                      </a:r>
                      <a:endParaRPr lang="fr-FR" sz="1000" b="1" dirty="0"/>
                    </a:p>
                  </a:txBody>
                  <a:tcPr/>
                </a:tc>
                <a:tc>
                  <a:txBody>
                    <a:bodyPr/>
                    <a:lstStyle/>
                    <a:p>
                      <a:r>
                        <a:rPr lang="en-GB" sz="1000" b="1" dirty="0"/>
                        <a:t>INITIALS</a:t>
                      </a:r>
                      <a:endParaRPr lang="fr-FR" sz="1000" b="1" dirty="0"/>
                    </a:p>
                  </a:txBody>
                  <a:tcPr/>
                </a:tc>
                <a:extLst>
                  <a:ext uri="{0D108BD9-81ED-4DB2-BD59-A6C34878D82A}">
                    <a16:rowId xmlns:a16="http://schemas.microsoft.com/office/drawing/2014/main" val="392480688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78116631"/>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59418206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6514839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9980898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9854110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853311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7123673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9276729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056159900"/>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79304257"/>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85951063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1684424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064745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79858376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17206782"/>
                  </a:ext>
                </a:extLst>
              </a:tr>
            </a:tbl>
          </a:graphicData>
        </a:graphic>
      </p:graphicFrame>
    </p:spTree>
    <p:extLst>
      <p:ext uri="{BB962C8B-B14F-4D97-AF65-F5344CB8AC3E}">
        <p14:creationId xmlns:p14="http://schemas.microsoft.com/office/powerpoint/2010/main" val="137565419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incliné vers le bas 4">
            <a:extLst>
              <a:ext uri="{FF2B5EF4-FFF2-40B4-BE49-F238E27FC236}">
                <a16:creationId xmlns:a16="http://schemas.microsoft.com/office/drawing/2014/main" id="{77144CDE-8D26-4D68-B6D5-AACE048BE103}"/>
              </a:ext>
            </a:extLst>
          </p:cNvPr>
          <p:cNvSpPr/>
          <p:nvPr/>
        </p:nvSpPr>
        <p:spPr>
          <a:xfrm>
            <a:off x="781050" y="742950"/>
            <a:ext cx="6210300" cy="1695450"/>
          </a:xfrm>
          <a:prstGeom prst="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4400" b="1" dirty="0"/>
              <a:t>FOOD WASTE LOG</a:t>
            </a:r>
            <a:endParaRPr lang="fr-FR" sz="4400" b="1" dirty="0"/>
          </a:p>
        </p:txBody>
      </p:sp>
      <p:graphicFrame>
        <p:nvGraphicFramePr>
          <p:cNvPr id="7" name="Tableau 7">
            <a:extLst>
              <a:ext uri="{FF2B5EF4-FFF2-40B4-BE49-F238E27FC236}">
                <a16:creationId xmlns:a16="http://schemas.microsoft.com/office/drawing/2014/main" id="{50C3B1A5-0933-49A4-8D51-9045AC6E8FF3}"/>
              </a:ext>
            </a:extLst>
          </p:cNvPr>
          <p:cNvGraphicFramePr>
            <a:graphicFrameLocks noGrp="1"/>
          </p:cNvGraphicFramePr>
          <p:nvPr/>
        </p:nvGraphicFramePr>
        <p:xfrm>
          <a:off x="914400" y="2529928"/>
          <a:ext cx="5887938" cy="370840"/>
        </p:xfrm>
        <a:graphic>
          <a:graphicData uri="http://schemas.openxmlformats.org/drawingml/2006/table">
            <a:tbl>
              <a:tblPr firstRow="1" bandRow="1">
                <a:tableStyleId>{5940675A-B579-460E-94D1-54222C63F5DA}</a:tableStyleId>
              </a:tblPr>
              <a:tblGrid>
                <a:gridCol w="857250">
                  <a:extLst>
                    <a:ext uri="{9D8B030D-6E8A-4147-A177-3AD203B41FA5}">
                      <a16:colId xmlns:a16="http://schemas.microsoft.com/office/drawing/2014/main" val="1947300607"/>
                    </a:ext>
                  </a:extLst>
                </a:gridCol>
                <a:gridCol w="1105396">
                  <a:extLst>
                    <a:ext uri="{9D8B030D-6E8A-4147-A177-3AD203B41FA5}">
                      <a16:colId xmlns:a16="http://schemas.microsoft.com/office/drawing/2014/main" val="2138030618"/>
                    </a:ext>
                  </a:extLst>
                </a:gridCol>
                <a:gridCol w="981323">
                  <a:extLst>
                    <a:ext uri="{9D8B030D-6E8A-4147-A177-3AD203B41FA5}">
                      <a16:colId xmlns:a16="http://schemas.microsoft.com/office/drawing/2014/main" val="991464585"/>
                    </a:ext>
                  </a:extLst>
                </a:gridCol>
                <a:gridCol w="981323">
                  <a:extLst>
                    <a:ext uri="{9D8B030D-6E8A-4147-A177-3AD203B41FA5}">
                      <a16:colId xmlns:a16="http://schemas.microsoft.com/office/drawing/2014/main" val="1402081558"/>
                    </a:ext>
                  </a:extLst>
                </a:gridCol>
                <a:gridCol w="981323">
                  <a:extLst>
                    <a:ext uri="{9D8B030D-6E8A-4147-A177-3AD203B41FA5}">
                      <a16:colId xmlns:a16="http://schemas.microsoft.com/office/drawing/2014/main" val="817442187"/>
                    </a:ext>
                  </a:extLst>
                </a:gridCol>
                <a:gridCol w="981323">
                  <a:extLst>
                    <a:ext uri="{9D8B030D-6E8A-4147-A177-3AD203B41FA5}">
                      <a16:colId xmlns:a16="http://schemas.microsoft.com/office/drawing/2014/main" val="4268968049"/>
                    </a:ext>
                  </a:extLst>
                </a:gridCol>
              </a:tblGrid>
              <a:tr h="370840">
                <a:tc>
                  <a:txBody>
                    <a:bodyPr/>
                    <a:lstStyle/>
                    <a:p>
                      <a:pPr algn="ctr"/>
                      <a:r>
                        <a:rPr lang="en-GB" sz="1800" b="1" dirty="0">
                          <a:solidFill>
                            <a:schemeClr val="bg1"/>
                          </a:solidFill>
                        </a:rPr>
                        <a:t>WEEK</a:t>
                      </a:r>
                      <a:endParaRPr lang="fr-FR" sz="18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tc>
                  <a:txBody>
                    <a:bodyPr/>
                    <a:lstStyle/>
                    <a:p>
                      <a:pPr algn="ctr"/>
                      <a:r>
                        <a:rPr lang="en-GB" sz="1600" b="1" dirty="0">
                          <a:solidFill>
                            <a:schemeClr val="bg1"/>
                          </a:solidFill>
                        </a:rPr>
                        <a:t>MONTH</a:t>
                      </a:r>
                      <a:endParaRPr lang="fr-FR" sz="1600" b="1" dirty="0">
                        <a:solidFill>
                          <a:schemeClr val="bg1"/>
                        </a:solidFill>
                      </a:endParaRPr>
                    </a:p>
                  </a:txBody>
                  <a:tcPr>
                    <a:solidFill>
                      <a:schemeClr val="tx1"/>
                    </a:solidFill>
                  </a:tcPr>
                </a:tc>
                <a:tc>
                  <a:txBody>
                    <a:bodyPr/>
                    <a:lstStyle/>
                    <a:p>
                      <a:pPr algn="ctr"/>
                      <a:endParaRPr lang="fr-FR" sz="1600" b="1" dirty="0">
                        <a:solidFill>
                          <a:schemeClr val="bg1"/>
                        </a:solidFill>
                      </a:endParaRPr>
                    </a:p>
                  </a:txBody>
                  <a:tcPr/>
                </a:tc>
                <a:tc>
                  <a:txBody>
                    <a:bodyPr/>
                    <a:lstStyle/>
                    <a:p>
                      <a:pPr algn="ctr"/>
                      <a:r>
                        <a:rPr lang="en-GB" sz="1600" b="1" dirty="0">
                          <a:solidFill>
                            <a:schemeClr val="bg1"/>
                          </a:solidFill>
                        </a:rPr>
                        <a:t>FACILITY</a:t>
                      </a:r>
                      <a:endParaRPr lang="fr-FR" sz="16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extLst>
                  <a:ext uri="{0D108BD9-81ED-4DB2-BD59-A6C34878D82A}">
                    <a16:rowId xmlns:a16="http://schemas.microsoft.com/office/drawing/2014/main" val="2703488193"/>
                  </a:ext>
                </a:extLst>
              </a:tr>
            </a:tbl>
          </a:graphicData>
        </a:graphic>
      </p:graphicFrame>
      <p:graphicFrame>
        <p:nvGraphicFramePr>
          <p:cNvPr id="8" name="Tableau 8">
            <a:extLst>
              <a:ext uri="{FF2B5EF4-FFF2-40B4-BE49-F238E27FC236}">
                <a16:creationId xmlns:a16="http://schemas.microsoft.com/office/drawing/2014/main" id="{A3C9451A-E3BE-4E65-AD78-89B714F69187}"/>
              </a:ext>
            </a:extLst>
          </p:cNvPr>
          <p:cNvGraphicFramePr>
            <a:graphicFrameLocks noGrp="1"/>
          </p:cNvGraphicFramePr>
          <p:nvPr/>
        </p:nvGraphicFramePr>
        <p:xfrm>
          <a:off x="781050" y="2992296"/>
          <a:ext cx="6210300" cy="6111240"/>
        </p:xfrm>
        <a:graphic>
          <a:graphicData uri="http://schemas.openxmlformats.org/drawingml/2006/table">
            <a:tbl>
              <a:tblPr firstRow="1" bandRow="1">
                <a:tableStyleId>{5940675A-B579-460E-94D1-54222C63F5DA}</a:tableStyleId>
              </a:tblPr>
              <a:tblGrid>
                <a:gridCol w="580331">
                  <a:extLst>
                    <a:ext uri="{9D8B030D-6E8A-4147-A177-3AD203B41FA5}">
                      <a16:colId xmlns:a16="http://schemas.microsoft.com/office/drawing/2014/main" val="965344826"/>
                    </a:ext>
                  </a:extLst>
                </a:gridCol>
                <a:gridCol w="541642">
                  <a:extLst>
                    <a:ext uri="{9D8B030D-6E8A-4147-A177-3AD203B41FA5}">
                      <a16:colId xmlns:a16="http://schemas.microsoft.com/office/drawing/2014/main" val="1500923341"/>
                    </a:ext>
                  </a:extLst>
                </a:gridCol>
                <a:gridCol w="948127">
                  <a:extLst>
                    <a:ext uri="{9D8B030D-6E8A-4147-A177-3AD203B41FA5}">
                      <a16:colId xmlns:a16="http://schemas.microsoft.com/office/drawing/2014/main" val="3938915151"/>
                    </a:ext>
                  </a:extLst>
                </a:gridCol>
                <a:gridCol w="690033">
                  <a:extLst>
                    <a:ext uri="{9D8B030D-6E8A-4147-A177-3AD203B41FA5}">
                      <a16:colId xmlns:a16="http://schemas.microsoft.com/office/drawing/2014/main" val="455470937"/>
                    </a:ext>
                  </a:extLst>
                </a:gridCol>
                <a:gridCol w="779886">
                  <a:extLst>
                    <a:ext uri="{9D8B030D-6E8A-4147-A177-3AD203B41FA5}">
                      <a16:colId xmlns:a16="http://schemas.microsoft.com/office/drawing/2014/main" val="231422242"/>
                    </a:ext>
                  </a:extLst>
                </a:gridCol>
                <a:gridCol w="464265">
                  <a:extLst>
                    <a:ext uri="{9D8B030D-6E8A-4147-A177-3AD203B41FA5}">
                      <a16:colId xmlns:a16="http://schemas.microsoft.com/office/drawing/2014/main" val="2172373647"/>
                    </a:ext>
                  </a:extLst>
                </a:gridCol>
                <a:gridCol w="483609">
                  <a:extLst>
                    <a:ext uri="{9D8B030D-6E8A-4147-A177-3AD203B41FA5}">
                      <a16:colId xmlns:a16="http://schemas.microsoft.com/office/drawing/2014/main" val="3535374548"/>
                    </a:ext>
                  </a:extLst>
                </a:gridCol>
                <a:gridCol w="967218">
                  <a:extLst>
                    <a:ext uri="{9D8B030D-6E8A-4147-A177-3AD203B41FA5}">
                      <a16:colId xmlns:a16="http://schemas.microsoft.com/office/drawing/2014/main" val="3732162730"/>
                    </a:ext>
                  </a:extLst>
                </a:gridCol>
                <a:gridCol w="755189">
                  <a:extLst>
                    <a:ext uri="{9D8B030D-6E8A-4147-A177-3AD203B41FA5}">
                      <a16:colId xmlns:a16="http://schemas.microsoft.com/office/drawing/2014/main" val="3231449723"/>
                    </a:ext>
                  </a:extLst>
                </a:gridCol>
              </a:tblGrid>
              <a:tr h="370840">
                <a:tc>
                  <a:txBody>
                    <a:bodyPr/>
                    <a:lstStyle/>
                    <a:p>
                      <a:r>
                        <a:rPr lang="en-GB" sz="1000" b="1" dirty="0"/>
                        <a:t>DATE</a:t>
                      </a:r>
                      <a:endParaRPr lang="fr-FR" sz="1000" b="1" dirty="0"/>
                    </a:p>
                  </a:txBody>
                  <a:tcPr/>
                </a:tc>
                <a:tc>
                  <a:txBody>
                    <a:bodyPr/>
                    <a:lstStyle/>
                    <a:p>
                      <a:r>
                        <a:rPr lang="en-GB" sz="1000" b="1" dirty="0"/>
                        <a:t>TIME</a:t>
                      </a:r>
                      <a:endParaRPr lang="fr-FR" sz="1000" b="1" dirty="0"/>
                    </a:p>
                  </a:txBody>
                  <a:tcPr/>
                </a:tc>
                <a:tc>
                  <a:txBody>
                    <a:bodyPr/>
                    <a:lstStyle/>
                    <a:p>
                      <a:r>
                        <a:rPr lang="en-GB" sz="1000" b="1" dirty="0"/>
                        <a:t>ITEM</a:t>
                      </a:r>
                    </a:p>
                    <a:p>
                      <a:r>
                        <a:rPr lang="en-GB" sz="1000" b="1" dirty="0"/>
                        <a:t>DESCRIPTION</a:t>
                      </a:r>
                      <a:endParaRPr lang="fr-FR" sz="1000" b="1" dirty="0"/>
                    </a:p>
                  </a:txBody>
                  <a:tcPr/>
                </a:tc>
                <a:tc>
                  <a:txBody>
                    <a:bodyPr/>
                    <a:lstStyle/>
                    <a:p>
                      <a:r>
                        <a:rPr lang="en-GB" sz="1000" b="1" dirty="0"/>
                        <a:t>REASON OF WOSTE</a:t>
                      </a:r>
                      <a:endParaRPr lang="fr-FR" sz="1000" b="1" dirty="0"/>
                    </a:p>
                  </a:txBody>
                  <a:tcPr/>
                </a:tc>
                <a:tc>
                  <a:txBody>
                    <a:bodyPr/>
                    <a:lstStyle/>
                    <a:p>
                      <a:r>
                        <a:rPr lang="en-GB" sz="1000" b="1" dirty="0"/>
                        <a:t>QUANTITY</a:t>
                      </a:r>
                      <a:endParaRPr lang="fr-FR" sz="1000" b="1" dirty="0"/>
                    </a:p>
                  </a:txBody>
                  <a:tcPr/>
                </a:tc>
                <a:tc>
                  <a:txBody>
                    <a:bodyPr/>
                    <a:lstStyle/>
                    <a:p>
                      <a:r>
                        <a:rPr lang="en-GB" sz="900" b="1" dirty="0"/>
                        <a:t>COST PER UNIT</a:t>
                      </a:r>
                      <a:endParaRPr lang="fr-FR" sz="900" b="1" dirty="0"/>
                    </a:p>
                  </a:txBody>
                  <a:tcPr/>
                </a:tc>
                <a:tc>
                  <a:txBody>
                    <a:bodyPr/>
                    <a:lstStyle/>
                    <a:p>
                      <a:r>
                        <a:rPr lang="en-GB" sz="800" b="1" dirty="0"/>
                        <a:t>TOTAL COST</a:t>
                      </a:r>
                      <a:endParaRPr lang="fr-FR" sz="800" b="1" dirty="0"/>
                    </a:p>
                  </a:txBody>
                  <a:tcPr/>
                </a:tc>
                <a:tc>
                  <a:txBody>
                    <a:bodyPr/>
                    <a:lstStyle/>
                    <a:p>
                      <a:r>
                        <a:rPr lang="en-GB" sz="1000" b="1" dirty="0"/>
                        <a:t>RECORDED BY</a:t>
                      </a:r>
                      <a:endParaRPr lang="fr-FR" sz="1000" b="1" dirty="0"/>
                    </a:p>
                  </a:txBody>
                  <a:tcPr/>
                </a:tc>
                <a:tc>
                  <a:txBody>
                    <a:bodyPr/>
                    <a:lstStyle/>
                    <a:p>
                      <a:r>
                        <a:rPr lang="en-GB" sz="1000" b="1" dirty="0"/>
                        <a:t>INITIALS</a:t>
                      </a:r>
                      <a:endParaRPr lang="fr-FR" sz="1000" b="1" dirty="0"/>
                    </a:p>
                  </a:txBody>
                  <a:tcPr/>
                </a:tc>
                <a:extLst>
                  <a:ext uri="{0D108BD9-81ED-4DB2-BD59-A6C34878D82A}">
                    <a16:rowId xmlns:a16="http://schemas.microsoft.com/office/drawing/2014/main" val="392480688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78116631"/>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59418206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6514839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9980898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9854110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853311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7123673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9276729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056159900"/>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79304257"/>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85951063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1684424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064745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79858376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17206782"/>
                  </a:ext>
                </a:extLst>
              </a:tr>
            </a:tbl>
          </a:graphicData>
        </a:graphic>
      </p:graphicFrame>
    </p:spTree>
    <p:extLst>
      <p:ext uri="{BB962C8B-B14F-4D97-AF65-F5344CB8AC3E}">
        <p14:creationId xmlns:p14="http://schemas.microsoft.com/office/powerpoint/2010/main" val="23522417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courbé et incliné vers le bas 4">
            <a:extLst>
              <a:ext uri="{FF2B5EF4-FFF2-40B4-BE49-F238E27FC236}">
                <a16:creationId xmlns:a16="http://schemas.microsoft.com/office/drawing/2014/main" id="{41995257-2040-428B-9AD4-2ABA4793B02C}"/>
              </a:ext>
            </a:extLst>
          </p:cNvPr>
          <p:cNvSpPr/>
          <p:nvPr/>
        </p:nvSpPr>
        <p:spPr>
          <a:xfrm>
            <a:off x="800089" y="685800"/>
            <a:ext cx="6172200" cy="1276350"/>
          </a:xfrm>
          <a:prstGeom prst="ellipse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3200" b="1" dirty="0"/>
              <a:t>TEMPERATURE LOG</a:t>
            </a:r>
            <a:endParaRPr lang="fr-FR" sz="3200" b="1" dirty="0"/>
          </a:p>
        </p:txBody>
      </p:sp>
      <p:sp>
        <p:nvSpPr>
          <p:cNvPr id="6" name="Rectangle 5">
            <a:extLst>
              <a:ext uri="{FF2B5EF4-FFF2-40B4-BE49-F238E27FC236}">
                <a16:creationId xmlns:a16="http://schemas.microsoft.com/office/drawing/2014/main" id="{D7E219EF-7E72-457C-84BB-6BDF70A4597B}"/>
              </a:ext>
            </a:extLst>
          </p:cNvPr>
          <p:cNvSpPr>
            <a:spLocks noChangeAspect="1"/>
          </p:cNvSpPr>
          <p:nvPr/>
        </p:nvSpPr>
        <p:spPr>
          <a:xfrm>
            <a:off x="866768" y="1962150"/>
            <a:ext cx="6012000" cy="495300"/>
          </a:xfrm>
          <a:prstGeom prst="rect">
            <a:avLst/>
          </a:prstGeom>
          <a:noFill/>
          <a:ln>
            <a:noFill/>
          </a:ln>
          <a:effectLst>
            <a:glow rad="101600">
              <a:schemeClr val="accent3">
                <a:satMod val="175000"/>
                <a:alpha val="1000"/>
              </a:schemeClr>
            </a:glow>
            <a:reflection blurRad="1117600" stA="29000" endPos="2000" dist="850900" dir="5400000" sy="-100000" algn="bl" rotWithShape="0"/>
            <a:softEdge rad="482600"/>
          </a:effectLst>
          <a:scene3d>
            <a:camera prst="perspectiveFront"/>
            <a:lightRig rig="threePt" dir="t"/>
          </a:scene3d>
          <a:sp3d z="69850"/>
        </p:spPr>
        <p:style>
          <a:lnRef idx="0">
            <a:scrgbClr r="0" g="0" b="0"/>
          </a:lnRef>
          <a:fillRef idx="0">
            <a:scrgbClr r="0" g="0" b="0"/>
          </a:fillRef>
          <a:effectRef idx="0">
            <a:scrgbClr r="0" g="0" b="0"/>
          </a:effectRef>
          <a:fontRef idx="minor">
            <a:schemeClr val="dk1"/>
          </a:fontRef>
        </p:style>
        <p:txBody>
          <a:bodyPr rtlCol="0" anchor="ctr"/>
          <a:lstStyle/>
          <a:p>
            <a:pPr algn="ctr"/>
            <a:r>
              <a:rPr lang="en-GB" b="1" dirty="0"/>
              <a:t>LOCATION / CONTENT / EQUIPMENT / TEMPER RANGE</a:t>
            </a:r>
            <a:endParaRPr lang="fr-FR" b="1" dirty="0"/>
          </a:p>
        </p:txBody>
      </p:sp>
      <p:graphicFrame>
        <p:nvGraphicFramePr>
          <p:cNvPr id="7" name="Tableau 7">
            <a:extLst>
              <a:ext uri="{FF2B5EF4-FFF2-40B4-BE49-F238E27FC236}">
                <a16:creationId xmlns:a16="http://schemas.microsoft.com/office/drawing/2014/main" id="{91090316-93F4-452B-BEAE-47AED3743C99}"/>
              </a:ext>
            </a:extLst>
          </p:cNvPr>
          <p:cNvGraphicFramePr>
            <a:graphicFrameLocks noGrp="1"/>
          </p:cNvGraphicFramePr>
          <p:nvPr/>
        </p:nvGraphicFramePr>
        <p:xfrm>
          <a:off x="1028700" y="2400300"/>
          <a:ext cx="5676900" cy="6477000"/>
        </p:xfrm>
        <a:graphic>
          <a:graphicData uri="http://schemas.openxmlformats.org/drawingml/2006/table">
            <a:tbl>
              <a:tblPr firstRow="1" bandRow="1">
                <a:tableStyleId>{5940675A-B579-460E-94D1-54222C63F5DA}</a:tableStyleId>
              </a:tblPr>
              <a:tblGrid>
                <a:gridCol w="838200">
                  <a:extLst>
                    <a:ext uri="{9D8B030D-6E8A-4147-A177-3AD203B41FA5}">
                      <a16:colId xmlns:a16="http://schemas.microsoft.com/office/drawing/2014/main" val="2269700023"/>
                    </a:ext>
                  </a:extLst>
                </a:gridCol>
                <a:gridCol w="838200">
                  <a:extLst>
                    <a:ext uri="{9D8B030D-6E8A-4147-A177-3AD203B41FA5}">
                      <a16:colId xmlns:a16="http://schemas.microsoft.com/office/drawing/2014/main" val="2600881355"/>
                    </a:ext>
                  </a:extLst>
                </a:gridCol>
                <a:gridCol w="1009650">
                  <a:extLst>
                    <a:ext uri="{9D8B030D-6E8A-4147-A177-3AD203B41FA5}">
                      <a16:colId xmlns:a16="http://schemas.microsoft.com/office/drawing/2014/main" val="3000739138"/>
                    </a:ext>
                  </a:extLst>
                </a:gridCol>
                <a:gridCol w="1855470">
                  <a:extLst>
                    <a:ext uri="{9D8B030D-6E8A-4147-A177-3AD203B41FA5}">
                      <a16:colId xmlns:a16="http://schemas.microsoft.com/office/drawing/2014/main" val="3563417067"/>
                    </a:ext>
                  </a:extLst>
                </a:gridCol>
                <a:gridCol w="1135380">
                  <a:extLst>
                    <a:ext uri="{9D8B030D-6E8A-4147-A177-3AD203B41FA5}">
                      <a16:colId xmlns:a16="http://schemas.microsoft.com/office/drawing/2014/main" val="3731477815"/>
                    </a:ext>
                  </a:extLst>
                </a:gridCol>
              </a:tblGrid>
              <a:tr h="431800">
                <a:tc>
                  <a:txBody>
                    <a:bodyPr/>
                    <a:lstStyle/>
                    <a:p>
                      <a:pPr algn="ctr"/>
                      <a:r>
                        <a:rPr lang="en-GB" sz="1400" b="1" dirty="0"/>
                        <a:t>DATE</a:t>
                      </a:r>
                      <a:endParaRPr lang="fr-FR" sz="1400" b="1" dirty="0"/>
                    </a:p>
                  </a:txBody>
                  <a:tcPr/>
                </a:tc>
                <a:tc>
                  <a:txBody>
                    <a:bodyPr/>
                    <a:lstStyle/>
                    <a:p>
                      <a:pPr algn="ctr"/>
                      <a:r>
                        <a:rPr lang="en-GB" sz="1400" b="1" dirty="0"/>
                        <a:t>TIME</a:t>
                      </a:r>
                      <a:endParaRPr lang="fr-FR" sz="1400" b="1" dirty="0"/>
                    </a:p>
                  </a:txBody>
                  <a:tcPr/>
                </a:tc>
                <a:tc>
                  <a:txBody>
                    <a:bodyPr/>
                    <a:lstStyle/>
                    <a:p>
                      <a:pPr algn="ctr"/>
                      <a:r>
                        <a:rPr lang="en-GB" sz="1400" b="1" dirty="0"/>
                        <a:t>TEMP</a:t>
                      </a:r>
                      <a:endParaRPr lang="fr-FR" sz="1400" b="1" dirty="0"/>
                    </a:p>
                  </a:txBody>
                  <a:tcPr/>
                </a:tc>
                <a:tc>
                  <a:txBody>
                    <a:bodyPr/>
                    <a:lstStyle/>
                    <a:p>
                      <a:pPr algn="ctr"/>
                      <a:r>
                        <a:rPr lang="en-GB" sz="1400" b="1" dirty="0"/>
                        <a:t>NOTES</a:t>
                      </a:r>
                      <a:endParaRPr lang="fr-FR" sz="1400" b="1" dirty="0"/>
                    </a:p>
                  </a:txBody>
                  <a:tcPr/>
                </a:tc>
                <a:tc>
                  <a:txBody>
                    <a:bodyPr/>
                    <a:lstStyle/>
                    <a:p>
                      <a:pPr algn="ctr"/>
                      <a:r>
                        <a:rPr lang="en-GB" sz="1400" b="1" dirty="0"/>
                        <a:t>SIGNATURE</a:t>
                      </a:r>
                      <a:endParaRPr lang="fr-FR" sz="1400" b="1" dirty="0"/>
                    </a:p>
                  </a:txBody>
                  <a:tcPr/>
                </a:tc>
                <a:extLst>
                  <a:ext uri="{0D108BD9-81ED-4DB2-BD59-A6C34878D82A}">
                    <a16:rowId xmlns:a16="http://schemas.microsoft.com/office/drawing/2014/main" val="108765186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3329919"/>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504529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177325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95592866"/>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47475867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41188741"/>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95871869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523226084"/>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20101841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459057550"/>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52130002"/>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093087498"/>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162278407"/>
                  </a:ext>
                </a:extLst>
              </a:tr>
              <a:tr h="4318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035361114"/>
                  </a:ext>
                </a:extLst>
              </a:tr>
            </a:tbl>
          </a:graphicData>
        </a:graphic>
      </p:graphicFrame>
    </p:spTree>
    <p:extLst>
      <p:ext uri="{BB962C8B-B14F-4D97-AF65-F5344CB8AC3E}">
        <p14:creationId xmlns:p14="http://schemas.microsoft.com/office/powerpoint/2010/main" val="31377512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incliné vers le bas 4">
            <a:extLst>
              <a:ext uri="{FF2B5EF4-FFF2-40B4-BE49-F238E27FC236}">
                <a16:creationId xmlns:a16="http://schemas.microsoft.com/office/drawing/2014/main" id="{77144CDE-8D26-4D68-B6D5-AACE048BE103}"/>
              </a:ext>
            </a:extLst>
          </p:cNvPr>
          <p:cNvSpPr/>
          <p:nvPr/>
        </p:nvSpPr>
        <p:spPr>
          <a:xfrm>
            <a:off x="781050" y="742950"/>
            <a:ext cx="6210300" cy="1695450"/>
          </a:xfrm>
          <a:prstGeom prst="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4400" b="1" dirty="0"/>
              <a:t>FOOD WASTE LOG</a:t>
            </a:r>
            <a:endParaRPr lang="fr-FR" sz="4400" b="1" dirty="0"/>
          </a:p>
        </p:txBody>
      </p:sp>
      <p:graphicFrame>
        <p:nvGraphicFramePr>
          <p:cNvPr id="7" name="Tableau 7">
            <a:extLst>
              <a:ext uri="{FF2B5EF4-FFF2-40B4-BE49-F238E27FC236}">
                <a16:creationId xmlns:a16="http://schemas.microsoft.com/office/drawing/2014/main" id="{50C3B1A5-0933-49A4-8D51-9045AC6E8FF3}"/>
              </a:ext>
            </a:extLst>
          </p:cNvPr>
          <p:cNvGraphicFramePr>
            <a:graphicFrameLocks noGrp="1"/>
          </p:cNvGraphicFramePr>
          <p:nvPr/>
        </p:nvGraphicFramePr>
        <p:xfrm>
          <a:off x="914400" y="2529928"/>
          <a:ext cx="5887938" cy="370840"/>
        </p:xfrm>
        <a:graphic>
          <a:graphicData uri="http://schemas.openxmlformats.org/drawingml/2006/table">
            <a:tbl>
              <a:tblPr firstRow="1" bandRow="1">
                <a:tableStyleId>{5940675A-B579-460E-94D1-54222C63F5DA}</a:tableStyleId>
              </a:tblPr>
              <a:tblGrid>
                <a:gridCol w="857250">
                  <a:extLst>
                    <a:ext uri="{9D8B030D-6E8A-4147-A177-3AD203B41FA5}">
                      <a16:colId xmlns:a16="http://schemas.microsoft.com/office/drawing/2014/main" val="1947300607"/>
                    </a:ext>
                  </a:extLst>
                </a:gridCol>
                <a:gridCol w="1105396">
                  <a:extLst>
                    <a:ext uri="{9D8B030D-6E8A-4147-A177-3AD203B41FA5}">
                      <a16:colId xmlns:a16="http://schemas.microsoft.com/office/drawing/2014/main" val="2138030618"/>
                    </a:ext>
                  </a:extLst>
                </a:gridCol>
                <a:gridCol w="981323">
                  <a:extLst>
                    <a:ext uri="{9D8B030D-6E8A-4147-A177-3AD203B41FA5}">
                      <a16:colId xmlns:a16="http://schemas.microsoft.com/office/drawing/2014/main" val="991464585"/>
                    </a:ext>
                  </a:extLst>
                </a:gridCol>
                <a:gridCol w="981323">
                  <a:extLst>
                    <a:ext uri="{9D8B030D-6E8A-4147-A177-3AD203B41FA5}">
                      <a16:colId xmlns:a16="http://schemas.microsoft.com/office/drawing/2014/main" val="1402081558"/>
                    </a:ext>
                  </a:extLst>
                </a:gridCol>
                <a:gridCol w="981323">
                  <a:extLst>
                    <a:ext uri="{9D8B030D-6E8A-4147-A177-3AD203B41FA5}">
                      <a16:colId xmlns:a16="http://schemas.microsoft.com/office/drawing/2014/main" val="817442187"/>
                    </a:ext>
                  </a:extLst>
                </a:gridCol>
                <a:gridCol w="981323">
                  <a:extLst>
                    <a:ext uri="{9D8B030D-6E8A-4147-A177-3AD203B41FA5}">
                      <a16:colId xmlns:a16="http://schemas.microsoft.com/office/drawing/2014/main" val="4268968049"/>
                    </a:ext>
                  </a:extLst>
                </a:gridCol>
              </a:tblGrid>
              <a:tr h="370840">
                <a:tc>
                  <a:txBody>
                    <a:bodyPr/>
                    <a:lstStyle/>
                    <a:p>
                      <a:pPr algn="ctr"/>
                      <a:r>
                        <a:rPr lang="en-GB" sz="1800" b="1" dirty="0">
                          <a:solidFill>
                            <a:schemeClr val="bg1"/>
                          </a:solidFill>
                        </a:rPr>
                        <a:t>WEEK</a:t>
                      </a:r>
                      <a:endParaRPr lang="fr-FR" sz="18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tc>
                  <a:txBody>
                    <a:bodyPr/>
                    <a:lstStyle/>
                    <a:p>
                      <a:pPr algn="ctr"/>
                      <a:r>
                        <a:rPr lang="en-GB" sz="1600" b="1" dirty="0">
                          <a:solidFill>
                            <a:schemeClr val="bg1"/>
                          </a:solidFill>
                        </a:rPr>
                        <a:t>MONTH</a:t>
                      </a:r>
                      <a:endParaRPr lang="fr-FR" sz="1600" b="1" dirty="0">
                        <a:solidFill>
                          <a:schemeClr val="bg1"/>
                        </a:solidFill>
                      </a:endParaRPr>
                    </a:p>
                  </a:txBody>
                  <a:tcPr>
                    <a:solidFill>
                      <a:schemeClr val="tx1"/>
                    </a:solidFill>
                  </a:tcPr>
                </a:tc>
                <a:tc>
                  <a:txBody>
                    <a:bodyPr/>
                    <a:lstStyle/>
                    <a:p>
                      <a:pPr algn="ctr"/>
                      <a:endParaRPr lang="fr-FR" sz="1600" b="1" dirty="0">
                        <a:solidFill>
                          <a:schemeClr val="bg1"/>
                        </a:solidFill>
                      </a:endParaRPr>
                    </a:p>
                  </a:txBody>
                  <a:tcPr/>
                </a:tc>
                <a:tc>
                  <a:txBody>
                    <a:bodyPr/>
                    <a:lstStyle/>
                    <a:p>
                      <a:pPr algn="ctr"/>
                      <a:r>
                        <a:rPr lang="en-GB" sz="1600" b="1" dirty="0">
                          <a:solidFill>
                            <a:schemeClr val="bg1"/>
                          </a:solidFill>
                        </a:rPr>
                        <a:t>FACILITY</a:t>
                      </a:r>
                      <a:endParaRPr lang="fr-FR" sz="16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extLst>
                  <a:ext uri="{0D108BD9-81ED-4DB2-BD59-A6C34878D82A}">
                    <a16:rowId xmlns:a16="http://schemas.microsoft.com/office/drawing/2014/main" val="2703488193"/>
                  </a:ext>
                </a:extLst>
              </a:tr>
            </a:tbl>
          </a:graphicData>
        </a:graphic>
      </p:graphicFrame>
      <p:graphicFrame>
        <p:nvGraphicFramePr>
          <p:cNvPr id="8" name="Tableau 8">
            <a:extLst>
              <a:ext uri="{FF2B5EF4-FFF2-40B4-BE49-F238E27FC236}">
                <a16:creationId xmlns:a16="http://schemas.microsoft.com/office/drawing/2014/main" id="{A3C9451A-E3BE-4E65-AD78-89B714F69187}"/>
              </a:ext>
            </a:extLst>
          </p:cNvPr>
          <p:cNvGraphicFramePr>
            <a:graphicFrameLocks noGrp="1"/>
          </p:cNvGraphicFramePr>
          <p:nvPr/>
        </p:nvGraphicFramePr>
        <p:xfrm>
          <a:off x="781050" y="2992296"/>
          <a:ext cx="6210300" cy="6111240"/>
        </p:xfrm>
        <a:graphic>
          <a:graphicData uri="http://schemas.openxmlformats.org/drawingml/2006/table">
            <a:tbl>
              <a:tblPr firstRow="1" bandRow="1">
                <a:tableStyleId>{5940675A-B579-460E-94D1-54222C63F5DA}</a:tableStyleId>
              </a:tblPr>
              <a:tblGrid>
                <a:gridCol w="580331">
                  <a:extLst>
                    <a:ext uri="{9D8B030D-6E8A-4147-A177-3AD203B41FA5}">
                      <a16:colId xmlns:a16="http://schemas.microsoft.com/office/drawing/2014/main" val="965344826"/>
                    </a:ext>
                  </a:extLst>
                </a:gridCol>
                <a:gridCol w="541642">
                  <a:extLst>
                    <a:ext uri="{9D8B030D-6E8A-4147-A177-3AD203B41FA5}">
                      <a16:colId xmlns:a16="http://schemas.microsoft.com/office/drawing/2014/main" val="1500923341"/>
                    </a:ext>
                  </a:extLst>
                </a:gridCol>
                <a:gridCol w="948127">
                  <a:extLst>
                    <a:ext uri="{9D8B030D-6E8A-4147-A177-3AD203B41FA5}">
                      <a16:colId xmlns:a16="http://schemas.microsoft.com/office/drawing/2014/main" val="3938915151"/>
                    </a:ext>
                  </a:extLst>
                </a:gridCol>
                <a:gridCol w="690033">
                  <a:extLst>
                    <a:ext uri="{9D8B030D-6E8A-4147-A177-3AD203B41FA5}">
                      <a16:colId xmlns:a16="http://schemas.microsoft.com/office/drawing/2014/main" val="455470937"/>
                    </a:ext>
                  </a:extLst>
                </a:gridCol>
                <a:gridCol w="779886">
                  <a:extLst>
                    <a:ext uri="{9D8B030D-6E8A-4147-A177-3AD203B41FA5}">
                      <a16:colId xmlns:a16="http://schemas.microsoft.com/office/drawing/2014/main" val="231422242"/>
                    </a:ext>
                  </a:extLst>
                </a:gridCol>
                <a:gridCol w="464265">
                  <a:extLst>
                    <a:ext uri="{9D8B030D-6E8A-4147-A177-3AD203B41FA5}">
                      <a16:colId xmlns:a16="http://schemas.microsoft.com/office/drawing/2014/main" val="2172373647"/>
                    </a:ext>
                  </a:extLst>
                </a:gridCol>
                <a:gridCol w="483609">
                  <a:extLst>
                    <a:ext uri="{9D8B030D-6E8A-4147-A177-3AD203B41FA5}">
                      <a16:colId xmlns:a16="http://schemas.microsoft.com/office/drawing/2014/main" val="3535374548"/>
                    </a:ext>
                  </a:extLst>
                </a:gridCol>
                <a:gridCol w="967218">
                  <a:extLst>
                    <a:ext uri="{9D8B030D-6E8A-4147-A177-3AD203B41FA5}">
                      <a16:colId xmlns:a16="http://schemas.microsoft.com/office/drawing/2014/main" val="3732162730"/>
                    </a:ext>
                  </a:extLst>
                </a:gridCol>
                <a:gridCol w="755189">
                  <a:extLst>
                    <a:ext uri="{9D8B030D-6E8A-4147-A177-3AD203B41FA5}">
                      <a16:colId xmlns:a16="http://schemas.microsoft.com/office/drawing/2014/main" val="3231449723"/>
                    </a:ext>
                  </a:extLst>
                </a:gridCol>
              </a:tblGrid>
              <a:tr h="370840">
                <a:tc>
                  <a:txBody>
                    <a:bodyPr/>
                    <a:lstStyle/>
                    <a:p>
                      <a:r>
                        <a:rPr lang="en-GB" sz="1000" b="1" dirty="0"/>
                        <a:t>DATE</a:t>
                      </a:r>
                      <a:endParaRPr lang="fr-FR" sz="1000" b="1" dirty="0"/>
                    </a:p>
                  </a:txBody>
                  <a:tcPr/>
                </a:tc>
                <a:tc>
                  <a:txBody>
                    <a:bodyPr/>
                    <a:lstStyle/>
                    <a:p>
                      <a:r>
                        <a:rPr lang="en-GB" sz="1000" b="1" dirty="0"/>
                        <a:t>TIME</a:t>
                      </a:r>
                      <a:endParaRPr lang="fr-FR" sz="1000" b="1" dirty="0"/>
                    </a:p>
                  </a:txBody>
                  <a:tcPr/>
                </a:tc>
                <a:tc>
                  <a:txBody>
                    <a:bodyPr/>
                    <a:lstStyle/>
                    <a:p>
                      <a:r>
                        <a:rPr lang="en-GB" sz="1000" b="1" dirty="0"/>
                        <a:t>ITEM</a:t>
                      </a:r>
                    </a:p>
                    <a:p>
                      <a:r>
                        <a:rPr lang="en-GB" sz="1000" b="1" dirty="0"/>
                        <a:t>DESCRIPTION</a:t>
                      </a:r>
                      <a:endParaRPr lang="fr-FR" sz="1000" b="1" dirty="0"/>
                    </a:p>
                  </a:txBody>
                  <a:tcPr/>
                </a:tc>
                <a:tc>
                  <a:txBody>
                    <a:bodyPr/>
                    <a:lstStyle/>
                    <a:p>
                      <a:r>
                        <a:rPr lang="en-GB" sz="1000" b="1" dirty="0"/>
                        <a:t>REASON OF WOSTE</a:t>
                      </a:r>
                      <a:endParaRPr lang="fr-FR" sz="1000" b="1" dirty="0"/>
                    </a:p>
                  </a:txBody>
                  <a:tcPr/>
                </a:tc>
                <a:tc>
                  <a:txBody>
                    <a:bodyPr/>
                    <a:lstStyle/>
                    <a:p>
                      <a:r>
                        <a:rPr lang="en-GB" sz="1000" b="1" dirty="0"/>
                        <a:t>QUANTITY</a:t>
                      </a:r>
                      <a:endParaRPr lang="fr-FR" sz="1000" b="1" dirty="0"/>
                    </a:p>
                  </a:txBody>
                  <a:tcPr/>
                </a:tc>
                <a:tc>
                  <a:txBody>
                    <a:bodyPr/>
                    <a:lstStyle/>
                    <a:p>
                      <a:r>
                        <a:rPr lang="en-GB" sz="900" b="1" dirty="0"/>
                        <a:t>COST PER UNIT</a:t>
                      </a:r>
                      <a:endParaRPr lang="fr-FR" sz="900" b="1" dirty="0"/>
                    </a:p>
                  </a:txBody>
                  <a:tcPr/>
                </a:tc>
                <a:tc>
                  <a:txBody>
                    <a:bodyPr/>
                    <a:lstStyle/>
                    <a:p>
                      <a:r>
                        <a:rPr lang="en-GB" sz="800" b="1" dirty="0"/>
                        <a:t>TOTAL COST</a:t>
                      </a:r>
                      <a:endParaRPr lang="fr-FR" sz="800" b="1" dirty="0"/>
                    </a:p>
                  </a:txBody>
                  <a:tcPr/>
                </a:tc>
                <a:tc>
                  <a:txBody>
                    <a:bodyPr/>
                    <a:lstStyle/>
                    <a:p>
                      <a:r>
                        <a:rPr lang="en-GB" sz="1000" b="1" dirty="0"/>
                        <a:t>RECORDED BY</a:t>
                      </a:r>
                      <a:endParaRPr lang="fr-FR" sz="1000" b="1" dirty="0"/>
                    </a:p>
                  </a:txBody>
                  <a:tcPr/>
                </a:tc>
                <a:tc>
                  <a:txBody>
                    <a:bodyPr/>
                    <a:lstStyle/>
                    <a:p>
                      <a:r>
                        <a:rPr lang="en-GB" sz="1000" b="1" dirty="0"/>
                        <a:t>INITIALS</a:t>
                      </a:r>
                      <a:endParaRPr lang="fr-FR" sz="1000" b="1" dirty="0"/>
                    </a:p>
                  </a:txBody>
                  <a:tcPr/>
                </a:tc>
                <a:extLst>
                  <a:ext uri="{0D108BD9-81ED-4DB2-BD59-A6C34878D82A}">
                    <a16:rowId xmlns:a16="http://schemas.microsoft.com/office/drawing/2014/main" val="392480688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78116631"/>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59418206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6514839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9980898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9854110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853311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7123673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9276729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056159900"/>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79304257"/>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85951063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1684424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064745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79858376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17206782"/>
                  </a:ext>
                </a:extLst>
              </a:tr>
            </a:tbl>
          </a:graphicData>
        </a:graphic>
      </p:graphicFrame>
    </p:spTree>
    <p:extLst>
      <p:ext uri="{BB962C8B-B14F-4D97-AF65-F5344CB8AC3E}">
        <p14:creationId xmlns:p14="http://schemas.microsoft.com/office/powerpoint/2010/main" val="221464966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incliné vers le bas 4">
            <a:extLst>
              <a:ext uri="{FF2B5EF4-FFF2-40B4-BE49-F238E27FC236}">
                <a16:creationId xmlns:a16="http://schemas.microsoft.com/office/drawing/2014/main" id="{77144CDE-8D26-4D68-B6D5-AACE048BE103}"/>
              </a:ext>
            </a:extLst>
          </p:cNvPr>
          <p:cNvSpPr/>
          <p:nvPr/>
        </p:nvSpPr>
        <p:spPr>
          <a:xfrm>
            <a:off x="781050" y="742950"/>
            <a:ext cx="6210300" cy="1695450"/>
          </a:xfrm>
          <a:prstGeom prst="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4400" b="1" dirty="0"/>
              <a:t>FOOD WASTE LOG</a:t>
            </a:r>
            <a:endParaRPr lang="fr-FR" sz="4400" b="1" dirty="0"/>
          </a:p>
        </p:txBody>
      </p:sp>
      <p:graphicFrame>
        <p:nvGraphicFramePr>
          <p:cNvPr id="7" name="Tableau 7">
            <a:extLst>
              <a:ext uri="{FF2B5EF4-FFF2-40B4-BE49-F238E27FC236}">
                <a16:creationId xmlns:a16="http://schemas.microsoft.com/office/drawing/2014/main" id="{50C3B1A5-0933-49A4-8D51-9045AC6E8FF3}"/>
              </a:ext>
            </a:extLst>
          </p:cNvPr>
          <p:cNvGraphicFramePr>
            <a:graphicFrameLocks noGrp="1"/>
          </p:cNvGraphicFramePr>
          <p:nvPr/>
        </p:nvGraphicFramePr>
        <p:xfrm>
          <a:off x="914400" y="2529928"/>
          <a:ext cx="5887938" cy="370840"/>
        </p:xfrm>
        <a:graphic>
          <a:graphicData uri="http://schemas.openxmlformats.org/drawingml/2006/table">
            <a:tbl>
              <a:tblPr firstRow="1" bandRow="1">
                <a:tableStyleId>{5940675A-B579-460E-94D1-54222C63F5DA}</a:tableStyleId>
              </a:tblPr>
              <a:tblGrid>
                <a:gridCol w="857250">
                  <a:extLst>
                    <a:ext uri="{9D8B030D-6E8A-4147-A177-3AD203B41FA5}">
                      <a16:colId xmlns:a16="http://schemas.microsoft.com/office/drawing/2014/main" val="1947300607"/>
                    </a:ext>
                  </a:extLst>
                </a:gridCol>
                <a:gridCol w="1105396">
                  <a:extLst>
                    <a:ext uri="{9D8B030D-6E8A-4147-A177-3AD203B41FA5}">
                      <a16:colId xmlns:a16="http://schemas.microsoft.com/office/drawing/2014/main" val="2138030618"/>
                    </a:ext>
                  </a:extLst>
                </a:gridCol>
                <a:gridCol w="981323">
                  <a:extLst>
                    <a:ext uri="{9D8B030D-6E8A-4147-A177-3AD203B41FA5}">
                      <a16:colId xmlns:a16="http://schemas.microsoft.com/office/drawing/2014/main" val="991464585"/>
                    </a:ext>
                  </a:extLst>
                </a:gridCol>
                <a:gridCol w="981323">
                  <a:extLst>
                    <a:ext uri="{9D8B030D-6E8A-4147-A177-3AD203B41FA5}">
                      <a16:colId xmlns:a16="http://schemas.microsoft.com/office/drawing/2014/main" val="1402081558"/>
                    </a:ext>
                  </a:extLst>
                </a:gridCol>
                <a:gridCol w="981323">
                  <a:extLst>
                    <a:ext uri="{9D8B030D-6E8A-4147-A177-3AD203B41FA5}">
                      <a16:colId xmlns:a16="http://schemas.microsoft.com/office/drawing/2014/main" val="817442187"/>
                    </a:ext>
                  </a:extLst>
                </a:gridCol>
                <a:gridCol w="981323">
                  <a:extLst>
                    <a:ext uri="{9D8B030D-6E8A-4147-A177-3AD203B41FA5}">
                      <a16:colId xmlns:a16="http://schemas.microsoft.com/office/drawing/2014/main" val="4268968049"/>
                    </a:ext>
                  </a:extLst>
                </a:gridCol>
              </a:tblGrid>
              <a:tr h="370840">
                <a:tc>
                  <a:txBody>
                    <a:bodyPr/>
                    <a:lstStyle/>
                    <a:p>
                      <a:pPr algn="ctr"/>
                      <a:r>
                        <a:rPr lang="en-GB" sz="1800" b="1" dirty="0">
                          <a:solidFill>
                            <a:schemeClr val="bg1"/>
                          </a:solidFill>
                        </a:rPr>
                        <a:t>WEEK</a:t>
                      </a:r>
                      <a:endParaRPr lang="fr-FR" sz="18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tc>
                  <a:txBody>
                    <a:bodyPr/>
                    <a:lstStyle/>
                    <a:p>
                      <a:pPr algn="ctr"/>
                      <a:r>
                        <a:rPr lang="en-GB" sz="1600" b="1" dirty="0">
                          <a:solidFill>
                            <a:schemeClr val="bg1"/>
                          </a:solidFill>
                        </a:rPr>
                        <a:t>MONTH</a:t>
                      </a:r>
                      <a:endParaRPr lang="fr-FR" sz="1600" b="1" dirty="0">
                        <a:solidFill>
                          <a:schemeClr val="bg1"/>
                        </a:solidFill>
                      </a:endParaRPr>
                    </a:p>
                  </a:txBody>
                  <a:tcPr>
                    <a:solidFill>
                      <a:schemeClr val="tx1"/>
                    </a:solidFill>
                  </a:tcPr>
                </a:tc>
                <a:tc>
                  <a:txBody>
                    <a:bodyPr/>
                    <a:lstStyle/>
                    <a:p>
                      <a:pPr algn="ctr"/>
                      <a:endParaRPr lang="fr-FR" sz="1600" b="1" dirty="0">
                        <a:solidFill>
                          <a:schemeClr val="bg1"/>
                        </a:solidFill>
                      </a:endParaRPr>
                    </a:p>
                  </a:txBody>
                  <a:tcPr/>
                </a:tc>
                <a:tc>
                  <a:txBody>
                    <a:bodyPr/>
                    <a:lstStyle/>
                    <a:p>
                      <a:pPr algn="ctr"/>
                      <a:r>
                        <a:rPr lang="en-GB" sz="1600" b="1" dirty="0">
                          <a:solidFill>
                            <a:schemeClr val="bg1"/>
                          </a:solidFill>
                        </a:rPr>
                        <a:t>FACILITY</a:t>
                      </a:r>
                      <a:endParaRPr lang="fr-FR" sz="16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extLst>
                  <a:ext uri="{0D108BD9-81ED-4DB2-BD59-A6C34878D82A}">
                    <a16:rowId xmlns:a16="http://schemas.microsoft.com/office/drawing/2014/main" val="2703488193"/>
                  </a:ext>
                </a:extLst>
              </a:tr>
            </a:tbl>
          </a:graphicData>
        </a:graphic>
      </p:graphicFrame>
      <p:graphicFrame>
        <p:nvGraphicFramePr>
          <p:cNvPr id="8" name="Tableau 8">
            <a:extLst>
              <a:ext uri="{FF2B5EF4-FFF2-40B4-BE49-F238E27FC236}">
                <a16:creationId xmlns:a16="http://schemas.microsoft.com/office/drawing/2014/main" id="{A3C9451A-E3BE-4E65-AD78-89B714F69187}"/>
              </a:ext>
            </a:extLst>
          </p:cNvPr>
          <p:cNvGraphicFramePr>
            <a:graphicFrameLocks noGrp="1"/>
          </p:cNvGraphicFramePr>
          <p:nvPr/>
        </p:nvGraphicFramePr>
        <p:xfrm>
          <a:off x="781050" y="2992296"/>
          <a:ext cx="6210300" cy="6111240"/>
        </p:xfrm>
        <a:graphic>
          <a:graphicData uri="http://schemas.openxmlformats.org/drawingml/2006/table">
            <a:tbl>
              <a:tblPr firstRow="1" bandRow="1">
                <a:tableStyleId>{5940675A-B579-460E-94D1-54222C63F5DA}</a:tableStyleId>
              </a:tblPr>
              <a:tblGrid>
                <a:gridCol w="580331">
                  <a:extLst>
                    <a:ext uri="{9D8B030D-6E8A-4147-A177-3AD203B41FA5}">
                      <a16:colId xmlns:a16="http://schemas.microsoft.com/office/drawing/2014/main" val="965344826"/>
                    </a:ext>
                  </a:extLst>
                </a:gridCol>
                <a:gridCol w="541642">
                  <a:extLst>
                    <a:ext uri="{9D8B030D-6E8A-4147-A177-3AD203B41FA5}">
                      <a16:colId xmlns:a16="http://schemas.microsoft.com/office/drawing/2014/main" val="1500923341"/>
                    </a:ext>
                  </a:extLst>
                </a:gridCol>
                <a:gridCol w="948127">
                  <a:extLst>
                    <a:ext uri="{9D8B030D-6E8A-4147-A177-3AD203B41FA5}">
                      <a16:colId xmlns:a16="http://schemas.microsoft.com/office/drawing/2014/main" val="3938915151"/>
                    </a:ext>
                  </a:extLst>
                </a:gridCol>
                <a:gridCol w="690033">
                  <a:extLst>
                    <a:ext uri="{9D8B030D-6E8A-4147-A177-3AD203B41FA5}">
                      <a16:colId xmlns:a16="http://schemas.microsoft.com/office/drawing/2014/main" val="455470937"/>
                    </a:ext>
                  </a:extLst>
                </a:gridCol>
                <a:gridCol w="779886">
                  <a:extLst>
                    <a:ext uri="{9D8B030D-6E8A-4147-A177-3AD203B41FA5}">
                      <a16:colId xmlns:a16="http://schemas.microsoft.com/office/drawing/2014/main" val="231422242"/>
                    </a:ext>
                  </a:extLst>
                </a:gridCol>
                <a:gridCol w="464265">
                  <a:extLst>
                    <a:ext uri="{9D8B030D-6E8A-4147-A177-3AD203B41FA5}">
                      <a16:colId xmlns:a16="http://schemas.microsoft.com/office/drawing/2014/main" val="2172373647"/>
                    </a:ext>
                  </a:extLst>
                </a:gridCol>
                <a:gridCol w="483609">
                  <a:extLst>
                    <a:ext uri="{9D8B030D-6E8A-4147-A177-3AD203B41FA5}">
                      <a16:colId xmlns:a16="http://schemas.microsoft.com/office/drawing/2014/main" val="3535374548"/>
                    </a:ext>
                  </a:extLst>
                </a:gridCol>
                <a:gridCol w="967218">
                  <a:extLst>
                    <a:ext uri="{9D8B030D-6E8A-4147-A177-3AD203B41FA5}">
                      <a16:colId xmlns:a16="http://schemas.microsoft.com/office/drawing/2014/main" val="3732162730"/>
                    </a:ext>
                  </a:extLst>
                </a:gridCol>
                <a:gridCol w="755189">
                  <a:extLst>
                    <a:ext uri="{9D8B030D-6E8A-4147-A177-3AD203B41FA5}">
                      <a16:colId xmlns:a16="http://schemas.microsoft.com/office/drawing/2014/main" val="3231449723"/>
                    </a:ext>
                  </a:extLst>
                </a:gridCol>
              </a:tblGrid>
              <a:tr h="370840">
                <a:tc>
                  <a:txBody>
                    <a:bodyPr/>
                    <a:lstStyle/>
                    <a:p>
                      <a:r>
                        <a:rPr lang="en-GB" sz="1000" b="1" dirty="0"/>
                        <a:t>DATE</a:t>
                      </a:r>
                      <a:endParaRPr lang="fr-FR" sz="1000" b="1" dirty="0"/>
                    </a:p>
                  </a:txBody>
                  <a:tcPr/>
                </a:tc>
                <a:tc>
                  <a:txBody>
                    <a:bodyPr/>
                    <a:lstStyle/>
                    <a:p>
                      <a:r>
                        <a:rPr lang="en-GB" sz="1000" b="1" dirty="0"/>
                        <a:t>TIME</a:t>
                      </a:r>
                      <a:endParaRPr lang="fr-FR" sz="1000" b="1" dirty="0"/>
                    </a:p>
                  </a:txBody>
                  <a:tcPr/>
                </a:tc>
                <a:tc>
                  <a:txBody>
                    <a:bodyPr/>
                    <a:lstStyle/>
                    <a:p>
                      <a:r>
                        <a:rPr lang="en-GB" sz="1000" b="1" dirty="0"/>
                        <a:t>ITEM</a:t>
                      </a:r>
                    </a:p>
                    <a:p>
                      <a:r>
                        <a:rPr lang="en-GB" sz="1000" b="1" dirty="0"/>
                        <a:t>DESCRIPTION</a:t>
                      </a:r>
                      <a:endParaRPr lang="fr-FR" sz="1000" b="1" dirty="0"/>
                    </a:p>
                  </a:txBody>
                  <a:tcPr/>
                </a:tc>
                <a:tc>
                  <a:txBody>
                    <a:bodyPr/>
                    <a:lstStyle/>
                    <a:p>
                      <a:r>
                        <a:rPr lang="en-GB" sz="1000" b="1" dirty="0"/>
                        <a:t>REASON OF WOSTE</a:t>
                      </a:r>
                      <a:endParaRPr lang="fr-FR" sz="1000" b="1" dirty="0"/>
                    </a:p>
                  </a:txBody>
                  <a:tcPr/>
                </a:tc>
                <a:tc>
                  <a:txBody>
                    <a:bodyPr/>
                    <a:lstStyle/>
                    <a:p>
                      <a:r>
                        <a:rPr lang="en-GB" sz="1000" b="1" dirty="0"/>
                        <a:t>QUANTITY</a:t>
                      </a:r>
                      <a:endParaRPr lang="fr-FR" sz="1000" b="1" dirty="0"/>
                    </a:p>
                  </a:txBody>
                  <a:tcPr/>
                </a:tc>
                <a:tc>
                  <a:txBody>
                    <a:bodyPr/>
                    <a:lstStyle/>
                    <a:p>
                      <a:r>
                        <a:rPr lang="en-GB" sz="900" b="1" dirty="0"/>
                        <a:t>COST PER UNIT</a:t>
                      </a:r>
                      <a:endParaRPr lang="fr-FR" sz="900" b="1" dirty="0"/>
                    </a:p>
                  </a:txBody>
                  <a:tcPr/>
                </a:tc>
                <a:tc>
                  <a:txBody>
                    <a:bodyPr/>
                    <a:lstStyle/>
                    <a:p>
                      <a:r>
                        <a:rPr lang="en-GB" sz="800" b="1" dirty="0"/>
                        <a:t>TOTAL COST</a:t>
                      </a:r>
                      <a:endParaRPr lang="fr-FR" sz="800" b="1" dirty="0"/>
                    </a:p>
                  </a:txBody>
                  <a:tcPr/>
                </a:tc>
                <a:tc>
                  <a:txBody>
                    <a:bodyPr/>
                    <a:lstStyle/>
                    <a:p>
                      <a:r>
                        <a:rPr lang="en-GB" sz="1000" b="1" dirty="0"/>
                        <a:t>RECORDED BY</a:t>
                      </a:r>
                      <a:endParaRPr lang="fr-FR" sz="1000" b="1" dirty="0"/>
                    </a:p>
                  </a:txBody>
                  <a:tcPr/>
                </a:tc>
                <a:tc>
                  <a:txBody>
                    <a:bodyPr/>
                    <a:lstStyle/>
                    <a:p>
                      <a:r>
                        <a:rPr lang="en-GB" sz="1000" b="1" dirty="0"/>
                        <a:t>INITIALS</a:t>
                      </a:r>
                      <a:endParaRPr lang="fr-FR" sz="1000" b="1" dirty="0"/>
                    </a:p>
                  </a:txBody>
                  <a:tcPr/>
                </a:tc>
                <a:extLst>
                  <a:ext uri="{0D108BD9-81ED-4DB2-BD59-A6C34878D82A}">
                    <a16:rowId xmlns:a16="http://schemas.microsoft.com/office/drawing/2014/main" val="392480688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78116631"/>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59418206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6514839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9980898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9854110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853311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7123673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9276729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056159900"/>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79304257"/>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85951063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1684424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064745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79858376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17206782"/>
                  </a:ext>
                </a:extLst>
              </a:tr>
            </a:tbl>
          </a:graphicData>
        </a:graphic>
      </p:graphicFrame>
    </p:spTree>
    <p:extLst>
      <p:ext uri="{BB962C8B-B14F-4D97-AF65-F5344CB8AC3E}">
        <p14:creationId xmlns:p14="http://schemas.microsoft.com/office/powerpoint/2010/main" val="122720848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incliné vers le bas 4">
            <a:extLst>
              <a:ext uri="{FF2B5EF4-FFF2-40B4-BE49-F238E27FC236}">
                <a16:creationId xmlns:a16="http://schemas.microsoft.com/office/drawing/2014/main" id="{77144CDE-8D26-4D68-B6D5-AACE048BE103}"/>
              </a:ext>
            </a:extLst>
          </p:cNvPr>
          <p:cNvSpPr/>
          <p:nvPr/>
        </p:nvSpPr>
        <p:spPr>
          <a:xfrm>
            <a:off x="781050" y="742950"/>
            <a:ext cx="6210300" cy="1695450"/>
          </a:xfrm>
          <a:prstGeom prst="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4400" b="1" dirty="0"/>
              <a:t>FOOD WASTE LOG</a:t>
            </a:r>
            <a:endParaRPr lang="fr-FR" sz="4400" b="1" dirty="0"/>
          </a:p>
        </p:txBody>
      </p:sp>
      <p:graphicFrame>
        <p:nvGraphicFramePr>
          <p:cNvPr id="7" name="Tableau 7">
            <a:extLst>
              <a:ext uri="{FF2B5EF4-FFF2-40B4-BE49-F238E27FC236}">
                <a16:creationId xmlns:a16="http://schemas.microsoft.com/office/drawing/2014/main" id="{50C3B1A5-0933-49A4-8D51-9045AC6E8FF3}"/>
              </a:ext>
            </a:extLst>
          </p:cNvPr>
          <p:cNvGraphicFramePr>
            <a:graphicFrameLocks noGrp="1"/>
          </p:cNvGraphicFramePr>
          <p:nvPr/>
        </p:nvGraphicFramePr>
        <p:xfrm>
          <a:off x="914400" y="2529928"/>
          <a:ext cx="5887938" cy="370840"/>
        </p:xfrm>
        <a:graphic>
          <a:graphicData uri="http://schemas.openxmlformats.org/drawingml/2006/table">
            <a:tbl>
              <a:tblPr firstRow="1" bandRow="1">
                <a:tableStyleId>{5940675A-B579-460E-94D1-54222C63F5DA}</a:tableStyleId>
              </a:tblPr>
              <a:tblGrid>
                <a:gridCol w="857250">
                  <a:extLst>
                    <a:ext uri="{9D8B030D-6E8A-4147-A177-3AD203B41FA5}">
                      <a16:colId xmlns:a16="http://schemas.microsoft.com/office/drawing/2014/main" val="1947300607"/>
                    </a:ext>
                  </a:extLst>
                </a:gridCol>
                <a:gridCol w="1105396">
                  <a:extLst>
                    <a:ext uri="{9D8B030D-6E8A-4147-A177-3AD203B41FA5}">
                      <a16:colId xmlns:a16="http://schemas.microsoft.com/office/drawing/2014/main" val="2138030618"/>
                    </a:ext>
                  </a:extLst>
                </a:gridCol>
                <a:gridCol w="981323">
                  <a:extLst>
                    <a:ext uri="{9D8B030D-6E8A-4147-A177-3AD203B41FA5}">
                      <a16:colId xmlns:a16="http://schemas.microsoft.com/office/drawing/2014/main" val="991464585"/>
                    </a:ext>
                  </a:extLst>
                </a:gridCol>
                <a:gridCol w="981323">
                  <a:extLst>
                    <a:ext uri="{9D8B030D-6E8A-4147-A177-3AD203B41FA5}">
                      <a16:colId xmlns:a16="http://schemas.microsoft.com/office/drawing/2014/main" val="1402081558"/>
                    </a:ext>
                  </a:extLst>
                </a:gridCol>
                <a:gridCol w="981323">
                  <a:extLst>
                    <a:ext uri="{9D8B030D-6E8A-4147-A177-3AD203B41FA5}">
                      <a16:colId xmlns:a16="http://schemas.microsoft.com/office/drawing/2014/main" val="817442187"/>
                    </a:ext>
                  </a:extLst>
                </a:gridCol>
                <a:gridCol w="981323">
                  <a:extLst>
                    <a:ext uri="{9D8B030D-6E8A-4147-A177-3AD203B41FA5}">
                      <a16:colId xmlns:a16="http://schemas.microsoft.com/office/drawing/2014/main" val="4268968049"/>
                    </a:ext>
                  </a:extLst>
                </a:gridCol>
              </a:tblGrid>
              <a:tr h="370840">
                <a:tc>
                  <a:txBody>
                    <a:bodyPr/>
                    <a:lstStyle/>
                    <a:p>
                      <a:pPr algn="ctr"/>
                      <a:r>
                        <a:rPr lang="en-GB" sz="1800" b="1" dirty="0">
                          <a:solidFill>
                            <a:schemeClr val="bg1"/>
                          </a:solidFill>
                        </a:rPr>
                        <a:t>WEEK</a:t>
                      </a:r>
                      <a:endParaRPr lang="fr-FR" sz="18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tc>
                  <a:txBody>
                    <a:bodyPr/>
                    <a:lstStyle/>
                    <a:p>
                      <a:pPr algn="ctr"/>
                      <a:r>
                        <a:rPr lang="en-GB" sz="1600" b="1" dirty="0">
                          <a:solidFill>
                            <a:schemeClr val="bg1"/>
                          </a:solidFill>
                        </a:rPr>
                        <a:t>MONTH</a:t>
                      </a:r>
                      <a:endParaRPr lang="fr-FR" sz="1600" b="1" dirty="0">
                        <a:solidFill>
                          <a:schemeClr val="bg1"/>
                        </a:solidFill>
                      </a:endParaRPr>
                    </a:p>
                  </a:txBody>
                  <a:tcPr>
                    <a:solidFill>
                      <a:schemeClr val="tx1"/>
                    </a:solidFill>
                  </a:tcPr>
                </a:tc>
                <a:tc>
                  <a:txBody>
                    <a:bodyPr/>
                    <a:lstStyle/>
                    <a:p>
                      <a:pPr algn="ctr"/>
                      <a:endParaRPr lang="fr-FR" sz="1600" b="1" dirty="0">
                        <a:solidFill>
                          <a:schemeClr val="bg1"/>
                        </a:solidFill>
                      </a:endParaRPr>
                    </a:p>
                  </a:txBody>
                  <a:tcPr/>
                </a:tc>
                <a:tc>
                  <a:txBody>
                    <a:bodyPr/>
                    <a:lstStyle/>
                    <a:p>
                      <a:pPr algn="ctr"/>
                      <a:r>
                        <a:rPr lang="en-GB" sz="1600" b="1" dirty="0">
                          <a:solidFill>
                            <a:schemeClr val="bg1"/>
                          </a:solidFill>
                        </a:rPr>
                        <a:t>FACILITY</a:t>
                      </a:r>
                      <a:endParaRPr lang="fr-FR" sz="16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extLst>
                  <a:ext uri="{0D108BD9-81ED-4DB2-BD59-A6C34878D82A}">
                    <a16:rowId xmlns:a16="http://schemas.microsoft.com/office/drawing/2014/main" val="2703488193"/>
                  </a:ext>
                </a:extLst>
              </a:tr>
            </a:tbl>
          </a:graphicData>
        </a:graphic>
      </p:graphicFrame>
      <p:graphicFrame>
        <p:nvGraphicFramePr>
          <p:cNvPr id="8" name="Tableau 8">
            <a:extLst>
              <a:ext uri="{FF2B5EF4-FFF2-40B4-BE49-F238E27FC236}">
                <a16:creationId xmlns:a16="http://schemas.microsoft.com/office/drawing/2014/main" id="{A3C9451A-E3BE-4E65-AD78-89B714F69187}"/>
              </a:ext>
            </a:extLst>
          </p:cNvPr>
          <p:cNvGraphicFramePr>
            <a:graphicFrameLocks noGrp="1"/>
          </p:cNvGraphicFramePr>
          <p:nvPr/>
        </p:nvGraphicFramePr>
        <p:xfrm>
          <a:off x="781050" y="2992296"/>
          <a:ext cx="6210300" cy="6111240"/>
        </p:xfrm>
        <a:graphic>
          <a:graphicData uri="http://schemas.openxmlformats.org/drawingml/2006/table">
            <a:tbl>
              <a:tblPr firstRow="1" bandRow="1">
                <a:tableStyleId>{5940675A-B579-460E-94D1-54222C63F5DA}</a:tableStyleId>
              </a:tblPr>
              <a:tblGrid>
                <a:gridCol w="580331">
                  <a:extLst>
                    <a:ext uri="{9D8B030D-6E8A-4147-A177-3AD203B41FA5}">
                      <a16:colId xmlns:a16="http://schemas.microsoft.com/office/drawing/2014/main" val="965344826"/>
                    </a:ext>
                  </a:extLst>
                </a:gridCol>
                <a:gridCol w="541642">
                  <a:extLst>
                    <a:ext uri="{9D8B030D-6E8A-4147-A177-3AD203B41FA5}">
                      <a16:colId xmlns:a16="http://schemas.microsoft.com/office/drawing/2014/main" val="1500923341"/>
                    </a:ext>
                  </a:extLst>
                </a:gridCol>
                <a:gridCol w="948127">
                  <a:extLst>
                    <a:ext uri="{9D8B030D-6E8A-4147-A177-3AD203B41FA5}">
                      <a16:colId xmlns:a16="http://schemas.microsoft.com/office/drawing/2014/main" val="3938915151"/>
                    </a:ext>
                  </a:extLst>
                </a:gridCol>
                <a:gridCol w="690033">
                  <a:extLst>
                    <a:ext uri="{9D8B030D-6E8A-4147-A177-3AD203B41FA5}">
                      <a16:colId xmlns:a16="http://schemas.microsoft.com/office/drawing/2014/main" val="455470937"/>
                    </a:ext>
                  </a:extLst>
                </a:gridCol>
                <a:gridCol w="779886">
                  <a:extLst>
                    <a:ext uri="{9D8B030D-6E8A-4147-A177-3AD203B41FA5}">
                      <a16:colId xmlns:a16="http://schemas.microsoft.com/office/drawing/2014/main" val="231422242"/>
                    </a:ext>
                  </a:extLst>
                </a:gridCol>
                <a:gridCol w="464265">
                  <a:extLst>
                    <a:ext uri="{9D8B030D-6E8A-4147-A177-3AD203B41FA5}">
                      <a16:colId xmlns:a16="http://schemas.microsoft.com/office/drawing/2014/main" val="2172373647"/>
                    </a:ext>
                  </a:extLst>
                </a:gridCol>
                <a:gridCol w="483609">
                  <a:extLst>
                    <a:ext uri="{9D8B030D-6E8A-4147-A177-3AD203B41FA5}">
                      <a16:colId xmlns:a16="http://schemas.microsoft.com/office/drawing/2014/main" val="3535374548"/>
                    </a:ext>
                  </a:extLst>
                </a:gridCol>
                <a:gridCol w="967218">
                  <a:extLst>
                    <a:ext uri="{9D8B030D-6E8A-4147-A177-3AD203B41FA5}">
                      <a16:colId xmlns:a16="http://schemas.microsoft.com/office/drawing/2014/main" val="3732162730"/>
                    </a:ext>
                  </a:extLst>
                </a:gridCol>
                <a:gridCol w="755189">
                  <a:extLst>
                    <a:ext uri="{9D8B030D-6E8A-4147-A177-3AD203B41FA5}">
                      <a16:colId xmlns:a16="http://schemas.microsoft.com/office/drawing/2014/main" val="3231449723"/>
                    </a:ext>
                  </a:extLst>
                </a:gridCol>
              </a:tblGrid>
              <a:tr h="370840">
                <a:tc>
                  <a:txBody>
                    <a:bodyPr/>
                    <a:lstStyle/>
                    <a:p>
                      <a:r>
                        <a:rPr lang="en-GB" sz="1000" b="1" dirty="0"/>
                        <a:t>DATE</a:t>
                      </a:r>
                      <a:endParaRPr lang="fr-FR" sz="1000" b="1" dirty="0"/>
                    </a:p>
                  </a:txBody>
                  <a:tcPr/>
                </a:tc>
                <a:tc>
                  <a:txBody>
                    <a:bodyPr/>
                    <a:lstStyle/>
                    <a:p>
                      <a:r>
                        <a:rPr lang="en-GB" sz="1000" b="1" dirty="0"/>
                        <a:t>TIME</a:t>
                      </a:r>
                      <a:endParaRPr lang="fr-FR" sz="1000" b="1" dirty="0"/>
                    </a:p>
                  </a:txBody>
                  <a:tcPr/>
                </a:tc>
                <a:tc>
                  <a:txBody>
                    <a:bodyPr/>
                    <a:lstStyle/>
                    <a:p>
                      <a:r>
                        <a:rPr lang="en-GB" sz="1000" b="1" dirty="0"/>
                        <a:t>ITEM</a:t>
                      </a:r>
                    </a:p>
                    <a:p>
                      <a:r>
                        <a:rPr lang="en-GB" sz="1000" b="1" dirty="0"/>
                        <a:t>DESCRIPTION</a:t>
                      </a:r>
                      <a:endParaRPr lang="fr-FR" sz="1000" b="1" dirty="0"/>
                    </a:p>
                  </a:txBody>
                  <a:tcPr/>
                </a:tc>
                <a:tc>
                  <a:txBody>
                    <a:bodyPr/>
                    <a:lstStyle/>
                    <a:p>
                      <a:r>
                        <a:rPr lang="en-GB" sz="1000" b="1" dirty="0"/>
                        <a:t>REASON OF WOSTE</a:t>
                      </a:r>
                      <a:endParaRPr lang="fr-FR" sz="1000" b="1" dirty="0"/>
                    </a:p>
                  </a:txBody>
                  <a:tcPr/>
                </a:tc>
                <a:tc>
                  <a:txBody>
                    <a:bodyPr/>
                    <a:lstStyle/>
                    <a:p>
                      <a:r>
                        <a:rPr lang="en-GB" sz="1000" b="1" dirty="0"/>
                        <a:t>QUANTITY</a:t>
                      </a:r>
                      <a:endParaRPr lang="fr-FR" sz="1000" b="1" dirty="0"/>
                    </a:p>
                  </a:txBody>
                  <a:tcPr/>
                </a:tc>
                <a:tc>
                  <a:txBody>
                    <a:bodyPr/>
                    <a:lstStyle/>
                    <a:p>
                      <a:r>
                        <a:rPr lang="en-GB" sz="900" b="1" dirty="0"/>
                        <a:t>COST PER UNIT</a:t>
                      </a:r>
                      <a:endParaRPr lang="fr-FR" sz="900" b="1" dirty="0"/>
                    </a:p>
                  </a:txBody>
                  <a:tcPr/>
                </a:tc>
                <a:tc>
                  <a:txBody>
                    <a:bodyPr/>
                    <a:lstStyle/>
                    <a:p>
                      <a:r>
                        <a:rPr lang="en-GB" sz="800" b="1" dirty="0"/>
                        <a:t>TOTAL COST</a:t>
                      </a:r>
                      <a:endParaRPr lang="fr-FR" sz="800" b="1" dirty="0"/>
                    </a:p>
                  </a:txBody>
                  <a:tcPr/>
                </a:tc>
                <a:tc>
                  <a:txBody>
                    <a:bodyPr/>
                    <a:lstStyle/>
                    <a:p>
                      <a:r>
                        <a:rPr lang="en-GB" sz="1000" b="1" dirty="0"/>
                        <a:t>RECORDED BY</a:t>
                      </a:r>
                      <a:endParaRPr lang="fr-FR" sz="1000" b="1" dirty="0"/>
                    </a:p>
                  </a:txBody>
                  <a:tcPr/>
                </a:tc>
                <a:tc>
                  <a:txBody>
                    <a:bodyPr/>
                    <a:lstStyle/>
                    <a:p>
                      <a:r>
                        <a:rPr lang="en-GB" sz="1000" b="1" dirty="0"/>
                        <a:t>INITIALS</a:t>
                      </a:r>
                      <a:endParaRPr lang="fr-FR" sz="1000" b="1" dirty="0"/>
                    </a:p>
                  </a:txBody>
                  <a:tcPr/>
                </a:tc>
                <a:extLst>
                  <a:ext uri="{0D108BD9-81ED-4DB2-BD59-A6C34878D82A}">
                    <a16:rowId xmlns:a16="http://schemas.microsoft.com/office/drawing/2014/main" val="392480688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78116631"/>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59418206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6514839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9980898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9854110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853311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7123673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9276729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056159900"/>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79304257"/>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85951063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1684424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064745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79858376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17206782"/>
                  </a:ext>
                </a:extLst>
              </a:tr>
            </a:tbl>
          </a:graphicData>
        </a:graphic>
      </p:graphicFrame>
    </p:spTree>
    <p:extLst>
      <p:ext uri="{BB962C8B-B14F-4D97-AF65-F5344CB8AC3E}">
        <p14:creationId xmlns:p14="http://schemas.microsoft.com/office/powerpoint/2010/main" val="75685119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incliné vers le bas 4">
            <a:extLst>
              <a:ext uri="{FF2B5EF4-FFF2-40B4-BE49-F238E27FC236}">
                <a16:creationId xmlns:a16="http://schemas.microsoft.com/office/drawing/2014/main" id="{77144CDE-8D26-4D68-B6D5-AACE048BE103}"/>
              </a:ext>
            </a:extLst>
          </p:cNvPr>
          <p:cNvSpPr/>
          <p:nvPr/>
        </p:nvSpPr>
        <p:spPr>
          <a:xfrm>
            <a:off x="781050" y="742950"/>
            <a:ext cx="6210300" cy="1695450"/>
          </a:xfrm>
          <a:prstGeom prst="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4400" b="1" dirty="0"/>
              <a:t>FOOD WASTE LOG</a:t>
            </a:r>
            <a:endParaRPr lang="fr-FR" sz="4400" b="1" dirty="0"/>
          </a:p>
        </p:txBody>
      </p:sp>
      <p:graphicFrame>
        <p:nvGraphicFramePr>
          <p:cNvPr id="7" name="Tableau 7">
            <a:extLst>
              <a:ext uri="{FF2B5EF4-FFF2-40B4-BE49-F238E27FC236}">
                <a16:creationId xmlns:a16="http://schemas.microsoft.com/office/drawing/2014/main" id="{50C3B1A5-0933-49A4-8D51-9045AC6E8FF3}"/>
              </a:ext>
            </a:extLst>
          </p:cNvPr>
          <p:cNvGraphicFramePr>
            <a:graphicFrameLocks noGrp="1"/>
          </p:cNvGraphicFramePr>
          <p:nvPr/>
        </p:nvGraphicFramePr>
        <p:xfrm>
          <a:off x="914400" y="2529928"/>
          <a:ext cx="5887938" cy="370840"/>
        </p:xfrm>
        <a:graphic>
          <a:graphicData uri="http://schemas.openxmlformats.org/drawingml/2006/table">
            <a:tbl>
              <a:tblPr firstRow="1" bandRow="1">
                <a:tableStyleId>{5940675A-B579-460E-94D1-54222C63F5DA}</a:tableStyleId>
              </a:tblPr>
              <a:tblGrid>
                <a:gridCol w="857250">
                  <a:extLst>
                    <a:ext uri="{9D8B030D-6E8A-4147-A177-3AD203B41FA5}">
                      <a16:colId xmlns:a16="http://schemas.microsoft.com/office/drawing/2014/main" val="1947300607"/>
                    </a:ext>
                  </a:extLst>
                </a:gridCol>
                <a:gridCol w="1105396">
                  <a:extLst>
                    <a:ext uri="{9D8B030D-6E8A-4147-A177-3AD203B41FA5}">
                      <a16:colId xmlns:a16="http://schemas.microsoft.com/office/drawing/2014/main" val="2138030618"/>
                    </a:ext>
                  </a:extLst>
                </a:gridCol>
                <a:gridCol w="981323">
                  <a:extLst>
                    <a:ext uri="{9D8B030D-6E8A-4147-A177-3AD203B41FA5}">
                      <a16:colId xmlns:a16="http://schemas.microsoft.com/office/drawing/2014/main" val="991464585"/>
                    </a:ext>
                  </a:extLst>
                </a:gridCol>
                <a:gridCol w="981323">
                  <a:extLst>
                    <a:ext uri="{9D8B030D-6E8A-4147-A177-3AD203B41FA5}">
                      <a16:colId xmlns:a16="http://schemas.microsoft.com/office/drawing/2014/main" val="1402081558"/>
                    </a:ext>
                  </a:extLst>
                </a:gridCol>
                <a:gridCol w="981323">
                  <a:extLst>
                    <a:ext uri="{9D8B030D-6E8A-4147-A177-3AD203B41FA5}">
                      <a16:colId xmlns:a16="http://schemas.microsoft.com/office/drawing/2014/main" val="817442187"/>
                    </a:ext>
                  </a:extLst>
                </a:gridCol>
                <a:gridCol w="981323">
                  <a:extLst>
                    <a:ext uri="{9D8B030D-6E8A-4147-A177-3AD203B41FA5}">
                      <a16:colId xmlns:a16="http://schemas.microsoft.com/office/drawing/2014/main" val="4268968049"/>
                    </a:ext>
                  </a:extLst>
                </a:gridCol>
              </a:tblGrid>
              <a:tr h="370840">
                <a:tc>
                  <a:txBody>
                    <a:bodyPr/>
                    <a:lstStyle/>
                    <a:p>
                      <a:pPr algn="ctr"/>
                      <a:r>
                        <a:rPr lang="en-GB" sz="1800" b="1" dirty="0">
                          <a:solidFill>
                            <a:schemeClr val="bg1"/>
                          </a:solidFill>
                        </a:rPr>
                        <a:t>WEEK</a:t>
                      </a:r>
                      <a:endParaRPr lang="fr-FR" sz="18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tc>
                  <a:txBody>
                    <a:bodyPr/>
                    <a:lstStyle/>
                    <a:p>
                      <a:pPr algn="ctr"/>
                      <a:r>
                        <a:rPr lang="en-GB" sz="1600" b="1" dirty="0">
                          <a:solidFill>
                            <a:schemeClr val="bg1"/>
                          </a:solidFill>
                        </a:rPr>
                        <a:t>MONTH</a:t>
                      </a:r>
                      <a:endParaRPr lang="fr-FR" sz="1600" b="1" dirty="0">
                        <a:solidFill>
                          <a:schemeClr val="bg1"/>
                        </a:solidFill>
                      </a:endParaRPr>
                    </a:p>
                  </a:txBody>
                  <a:tcPr>
                    <a:solidFill>
                      <a:schemeClr val="tx1"/>
                    </a:solidFill>
                  </a:tcPr>
                </a:tc>
                <a:tc>
                  <a:txBody>
                    <a:bodyPr/>
                    <a:lstStyle/>
                    <a:p>
                      <a:pPr algn="ctr"/>
                      <a:endParaRPr lang="fr-FR" sz="1600" b="1" dirty="0">
                        <a:solidFill>
                          <a:schemeClr val="bg1"/>
                        </a:solidFill>
                      </a:endParaRPr>
                    </a:p>
                  </a:txBody>
                  <a:tcPr/>
                </a:tc>
                <a:tc>
                  <a:txBody>
                    <a:bodyPr/>
                    <a:lstStyle/>
                    <a:p>
                      <a:pPr algn="ctr"/>
                      <a:r>
                        <a:rPr lang="en-GB" sz="1600" b="1" dirty="0">
                          <a:solidFill>
                            <a:schemeClr val="bg1"/>
                          </a:solidFill>
                        </a:rPr>
                        <a:t>FACILITY</a:t>
                      </a:r>
                      <a:endParaRPr lang="fr-FR" sz="16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extLst>
                  <a:ext uri="{0D108BD9-81ED-4DB2-BD59-A6C34878D82A}">
                    <a16:rowId xmlns:a16="http://schemas.microsoft.com/office/drawing/2014/main" val="2703488193"/>
                  </a:ext>
                </a:extLst>
              </a:tr>
            </a:tbl>
          </a:graphicData>
        </a:graphic>
      </p:graphicFrame>
      <p:graphicFrame>
        <p:nvGraphicFramePr>
          <p:cNvPr id="8" name="Tableau 8">
            <a:extLst>
              <a:ext uri="{FF2B5EF4-FFF2-40B4-BE49-F238E27FC236}">
                <a16:creationId xmlns:a16="http://schemas.microsoft.com/office/drawing/2014/main" id="{A3C9451A-E3BE-4E65-AD78-89B714F69187}"/>
              </a:ext>
            </a:extLst>
          </p:cNvPr>
          <p:cNvGraphicFramePr>
            <a:graphicFrameLocks noGrp="1"/>
          </p:cNvGraphicFramePr>
          <p:nvPr/>
        </p:nvGraphicFramePr>
        <p:xfrm>
          <a:off x="781050" y="2992296"/>
          <a:ext cx="6210300" cy="6111240"/>
        </p:xfrm>
        <a:graphic>
          <a:graphicData uri="http://schemas.openxmlformats.org/drawingml/2006/table">
            <a:tbl>
              <a:tblPr firstRow="1" bandRow="1">
                <a:tableStyleId>{5940675A-B579-460E-94D1-54222C63F5DA}</a:tableStyleId>
              </a:tblPr>
              <a:tblGrid>
                <a:gridCol w="580331">
                  <a:extLst>
                    <a:ext uri="{9D8B030D-6E8A-4147-A177-3AD203B41FA5}">
                      <a16:colId xmlns:a16="http://schemas.microsoft.com/office/drawing/2014/main" val="965344826"/>
                    </a:ext>
                  </a:extLst>
                </a:gridCol>
                <a:gridCol w="541642">
                  <a:extLst>
                    <a:ext uri="{9D8B030D-6E8A-4147-A177-3AD203B41FA5}">
                      <a16:colId xmlns:a16="http://schemas.microsoft.com/office/drawing/2014/main" val="1500923341"/>
                    </a:ext>
                  </a:extLst>
                </a:gridCol>
                <a:gridCol w="948127">
                  <a:extLst>
                    <a:ext uri="{9D8B030D-6E8A-4147-A177-3AD203B41FA5}">
                      <a16:colId xmlns:a16="http://schemas.microsoft.com/office/drawing/2014/main" val="3938915151"/>
                    </a:ext>
                  </a:extLst>
                </a:gridCol>
                <a:gridCol w="690033">
                  <a:extLst>
                    <a:ext uri="{9D8B030D-6E8A-4147-A177-3AD203B41FA5}">
                      <a16:colId xmlns:a16="http://schemas.microsoft.com/office/drawing/2014/main" val="455470937"/>
                    </a:ext>
                  </a:extLst>
                </a:gridCol>
                <a:gridCol w="779886">
                  <a:extLst>
                    <a:ext uri="{9D8B030D-6E8A-4147-A177-3AD203B41FA5}">
                      <a16:colId xmlns:a16="http://schemas.microsoft.com/office/drawing/2014/main" val="231422242"/>
                    </a:ext>
                  </a:extLst>
                </a:gridCol>
                <a:gridCol w="464265">
                  <a:extLst>
                    <a:ext uri="{9D8B030D-6E8A-4147-A177-3AD203B41FA5}">
                      <a16:colId xmlns:a16="http://schemas.microsoft.com/office/drawing/2014/main" val="2172373647"/>
                    </a:ext>
                  </a:extLst>
                </a:gridCol>
                <a:gridCol w="483609">
                  <a:extLst>
                    <a:ext uri="{9D8B030D-6E8A-4147-A177-3AD203B41FA5}">
                      <a16:colId xmlns:a16="http://schemas.microsoft.com/office/drawing/2014/main" val="3535374548"/>
                    </a:ext>
                  </a:extLst>
                </a:gridCol>
                <a:gridCol w="967218">
                  <a:extLst>
                    <a:ext uri="{9D8B030D-6E8A-4147-A177-3AD203B41FA5}">
                      <a16:colId xmlns:a16="http://schemas.microsoft.com/office/drawing/2014/main" val="3732162730"/>
                    </a:ext>
                  </a:extLst>
                </a:gridCol>
                <a:gridCol w="755189">
                  <a:extLst>
                    <a:ext uri="{9D8B030D-6E8A-4147-A177-3AD203B41FA5}">
                      <a16:colId xmlns:a16="http://schemas.microsoft.com/office/drawing/2014/main" val="3231449723"/>
                    </a:ext>
                  </a:extLst>
                </a:gridCol>
              </a:tblGrid>
              <a:tr h="370840">
                <a:tc>
                  <a:txBody>
                    <a:bodyPr/>
                    <a:lstStyle/>
                    <a:p>
                      <a:r>
                        <a:rPr lang="en-GB" sz="1000" b="1" dirty="0"/>
                        <a:t>DATE</a:t>
                      </a:r>
                      <a:endParaRPr lang="fr-FR" sz="1000" b="1" dirty="0"/>
                    </a:p>
                  </a:txBody>
                  <a:tcPr/>
                </a:tc>
                <a:tc>
                  <a:txBody>
                    <a:bodyPr/>
                    <a:lstStyle/>
                    <a:p>
                      <a:r>
                        <a:rPr lang="en-GB" sz="1000" b="1" dirty="0"/>
                        <a:t>TIME</a:t>
                      </a:r>
                      <a:endParaRPr lang="fr-FR" sz="1000" b="1" dirty="0"/>
                    </a:p>
                  </a:txBody>
                  <a:tcPr/>
                </a:tc>
                <a:tc>
                  <a:txBody>
                    <a:bodyPr/>
                    <a:lstStyle/>
                    <a:p>
                      <a:r>
                        <a:rPr lang="en-GB" sz="1000" b="1" dirty="0"/>
                        <a:t>ITEM</a:t>
                      </a:r>
                    </a:p>
                    <a:p>
                      <a:r>
                        <a:rPr lang="en-GB" sz="1000" b="1" dirty="0"/>
                        <a:t>DESCRIPTION</a:t>
                      </a:r>
                      <a:endParaRPr lang="fr-FR" sz="1000" b="1" dirty="0"/>
                    </a:p>
                  </a:txBody>
                  <a:tcPr/>
                </a:tc>
                <a:tc>
                  <a:txBody>
                    <a:bodyPr/>
                    <a:lstStyle/>
                    <a:p>
                      <a:r>
                        <a:rPr lang="en-GB" sz="1000" b="1" dirty="0"/>
                        <a:t>REASON OF WOSTE</a:t>
                      </a:r>
                      <a:endParaRPr lang="fr-FR" sz="1000" b="1" dirty="0"/>
                    </a:p>
                  </a:txBody>
                  <a:tcPr/>
                </a:tc>
                <a:tc>
                  <a:txBody>
                    <a:bodyPr/>
                    <a:lstStyle/>
                    <a:p>
                      <a:r>
                        <a:rPr lang="en-GB" sz="1000" b="1" dirty="0"/>
                        <a:t>QUANTITY</a:t>
                      </a:r>
                      <a:endParaRPr lang="fr-FR" sz="1000" b="1" dirty="0"/>
                    </a:p>
                  </a:txBody>
                  <a:tcPr/>
                </a:tc>
                <a:tc>
                  <a:txBody>
                    <a:bodyPr/>
                    <a:lstStyle/>
                    <a:p>
                      <a:r>
                        <a:rPr lang="en-GB" sz="900" b="1" dirty="0"/>
                        <a:t>COST PER UNIT</a:t>
                      </a:r>
                      <a:endParaRPr lang="fr-FR" sz="900" b="1" dirty="0"/>
                    </a:p>
                  </a:txBody>
                  <a:tcPr/>
                </a:tc>
                <a:tc>
                  <a:txBody>
                    <a:bodyPr/>
                    <a:lstStyle/>
                    <a:p>
                      <a:r>
                        <a:rPr lang="en-GB" sz="800" b="1" dirty="0"/>
                        <a:t>TOTAL COST</a:t>
                      </a:r>
                      <a:endParaRPr lang="fr-FR" sz="800" b="1" dirty="0"/>
                    </a:p>
                  </a:txBody>
                  <a:tcPr/>
                </a:tc>
                <a:tc>
                  <a:txBody>
                    <a:bodyPr/>
                    <a:lstStyle/>
                    <a:p>
                      <a:r>
                        <a:rPr lang="en-GB" sz="1000" b="1" dirty="0"/>
                        <a:t>RECORDED BY</a:t>
                      </a:r>
                      <a:endParaRPr lang="fr-FR" sz="1000" b="1" dirty="0"/>
                    </a:p>
                  </a:txBody>
                  <a:tcPr/>
                </a:tc>
                <a:tc>
                  <a:txBody>
                    <a:bodyPr/>
                    <a:lstStyle/>
                    <a:p>
                      <a:r>
                        <a:rPr lang="en-GB" sz="1000" b="1" dirty="0"/>
                        <a:t>INITIALS</a:t>
                      </a:r>
                      <a:endParaRPr lang="fr-FR" sz="1000" b="1" dirty="0"/>
                    </a:p>
                  </a:txBody>
                  <a:tcPr/>
                </a:tc>
                <a:extLst>
                  <a:ext uri="{0D108BD9-81ED-4DB2-BD59-A6C34878D82A}">
                    <a16:rowId xmlns:a16="http://schemas.microsoft.com/office/drawing/2014/main" val="392480688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78116631"/>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59418206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6514839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9980898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9854110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853311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7123673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9276729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056159900"/>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79304257"/>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85951063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1684424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064745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79858376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17206782"/>
                  </a:ext>
                </a:extLst>
              </a:tr>
            </a:tbl>
          </a:graphicData>
        </a:graphic>
      </p:graphicFrame>
    </p:spTree>
    <p:extLst>
      <p:ext uri="{BB962C8B-B14F-4D97-AF65-F5344CB8AC3E}">
        <p14:creationId xmlns:p14="http://schemas.microsoft.com/office/powerpoint/2010/main" val="201356558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incliné vers le bas 4">
            <a:extLst>
              <a:ext uri="{FF2B5EF4-FFF2-40B4-BE49-F238E27FC236}">
                <a16:creationId xmlns:a16="http://schemas.microsoft.com/office/drawing/2014/main" id="{77144CDE-8D26-4D68-B6D5-AACE048BE103}"/>
              </a:ext>
            </a:extLst>
          </p:cNvPr>
          <p:cNvSpPr/>
          <p:nvPr/>
        </p:nvSpPr>
        <p:spPr>
          <a:xfrm>
            <a:off x="781050" y="742950"/>
            <a:ext cx="6210300" cy="1695450"/>
          </a:xfrm>
          <a:prstGeom prst="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4400" b="1" dirty="0"/>
              <a:t>FOOD WASTE LOG</a:t>
            </a:r>
            <a:endParaRPr lang="fr-FR" sz="4400" b="1" dirty="0"/>
          </a:p>
        </p:txBody>
      </p:sp>
      <p:graphicFrame>
        <p:nvGraphicFramePr>
          <p:cNvPr id="7" name="Tableau 7">
            <a:extLst>
              <a:ext uri="{FF2B5EF4-FFF2-40B4-BE49-F238E27FC236}">
                <a16:creationId xmlns:a16="http://schemas.microsoft.com/office/drawing/2014/main" id="{50C3B1A5-0933-49A4-8D51-9045AC6E8FF3}"/>
              </a:ext>
            </a:extLst>
          </p:cNvPr>
          <p:cNvGraphicFramePr>
            <a:graphicFrameLocks noGrp="1"/>
          </p:cNvGraphicFramePr>
          <p:nvPr/>
        </p:nvGraphicFramePr>
        <p:xfrm>
          <a:off x="914400" y="2529928"/>
          <a:ext cx="5887938" cy="370840"/>
        </p:xfrm>
        <a:graphic>
          <a:graphicData uri="http://schemas.openxmlformats.org/drawingml/2006/table">
            <a:tbl>
              <a:tblPr firstRow="1" bandRow="1">
                <a:tableStyleId>{5940675A-B579-460E-94D1-54222C63F5DA}</a:tableStyleId>
              </a:tblPr>
              <a:tblGrid>
                <a:gridCol w="857250">
                  <a:extLst>
                    <a:ext uri="{9D8B030D-6E8A-4147-A177-3AD203B41FA5}">
                      <a16:colId xmlns:a16="http://schemas.microsoft.com/office/drawing/2014/main" val="1947300607"/>
                    </a:ext>
                  </a:extLst>
                </a:gridCol>
                <a:gridCol w="1105396">
                  <a:extLst>
                    <a:ext uri="{9D8B030D-6E8A-4147-A177-3AD203B41FA5}">
                      <a16:colId xmlns:a16="http://schemas.microsoft.com/office/drawing/2014/main" val="2138030618"/>
                    </a:ext>
                  </a:extLst>
                </a:gridCol>
                <a:gridCol w="981323">
                  <a:extLst>
                    <a:ext uri="{9D8B030D-6E8A-4147-A177-3AD203B41FA5}">
                      <a16:colId xmlns:a16="http://schemas.microsoft.com/office/drawing/2014/main" val="991464585"/>
                    </a:ext>
                  </a:extLst>
                </a:gridCol>
                <a:gridCol w="981323">
                  <a:extLst>
                    <a:ext uri="{9D8B030D-6E8A-4147-A177-3AD203B41FA5}">
                      <a16:colId xmlns:a16="http://schemas.microsoft.com/office/drawing/2014/main" val="1402081558"/>
                    </a:ext>
                  </a:extLst>
                </a:gridCol>
                <a:gridCol w="981323">
                  <a:extLst>
                    <a:ext uri="{9D8B030D-6E8A-4147-A177-3AD203B41FA5}">
                      <a16:colId xmlns:a16="http://schemas.microsoft.com/office/drawing/2014/main" val="817442187"/>
                    </a:ext>
                  </a:extLst>
                </a:gridCol>
                <a:gridCol w="981323">
                  <a:extLst>
                    <a:ext uri="{9D8B030D-6E8A-4147-A177-3AD203B41FA5}">
                      <a16:colId xmlns:a16="http://schemas.microsoft.com/office/drawing/2014/main" val="4268968049"/>
                    </a:ext>
                  </a:extLst>
                </a:gridCol>
              </a:tblGrid>
              <a:tr h="370840">
                <a:tc>
                  <a:txBody>
                    <a:bodyPr/>
                    <a:lstStyle/>
                    <a:p>
                      <a:pPr algn="ctr"/>
                      <a:r>
                        <a:rPr lang="en-GB" sz="1800" b="1" dirty="0">
                          <a:solidFill>
                            <a:schemeClr val="bg1"/>
                          </a:solidFill>
                        </a:rPr>
                        <a:t>WEEK</a:t>
                      </a:r>
                      <a:endParaRPr lang="fr-FR" sz="18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tc>
                  <a:txBody>
                    <a:bodyPr/>
                    <a:lstStyle/>
                    <a:p>
                      <a:pPr algn="ctr"/>
                      <a:r>
                        <a:rPr lang="en-GB" sz="1600" b="1" dirty="0">
                          <a:solidFill>
                            <a:schemeClr val="bg1"/>
                          </a:solidFill>
                        </a:rPr>
                        <a:t>MONTH</a:t>
                      </a:r>
                      <a:endParaRPr lang="fr-FR" sz="1600" b="1" dirty="0">
                        <a:solidFill>
                          <a:schemeClr val="bg1"/>
                        </a:solidFill>
                      </a:endParaRPr>
                    </a:p>
                  </a:txBody>
                  <a:tcPr>
                    <a:solidFill>
                      <a:schemeClr val="tx1"/>
                    </a:solidFill>
                  </a:tcPr>
                </a:tc>
                <a:tc>
                  <a:txBody>
                    <a:bodyPr/>
                    <a:lstStyle/>
                    <a:p>
                      <a:pPr algn="ctr"/>
                      <a:endParaRPr lang="fr-FR" sz="1600" b="1" dirty="0">
                        <a:solidFill>
                          <a:schemeClr val="bg1"/>
                        </a:solidFill>
                      </a:endParaRPr>
                    </a:p>
                  </a:txBody>
                  <a:tcPr/>
                </a:tc>
                <a:tc>
                  <a:txBody>
                    <a:bodyPr/>
                    <a:lstStyle/>
                    <a:p>
                      <a:pPr algn="ctr"/>
                      <a:r>
                        <a:rPr lang="en-GB" sz="1600" b="1" dirty="0">
                          <a:solidFill>
                            <a:schemeClr val="bg1"/>
                          </a:solidFill>
                        </a:rPr>
                        <a:t>FACILITY</a:t>
                      </a:r>
                      <a:endParaRPr lang="fr-FR" sz="16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extLst>
                  <a:ext uri="{0D108BD9-81ED-4DB2-BD59-A6C34878D82A}">
                    <a16:rowId xmlns:a16="http://schemas.microsoft.com/office/drawing/2014/main" val="2703488193"/>
                  </a:ext>
                </a:extLst>
              </a:tr>
            </a:tbl>
          </a:graphicData>
        </a:graphic>
      </p:graphicFrame>
      <p:graphicFrame>
        <p:nvGraphicFramePr>
          <p:cNvPr id="8" name="Tableau 8">
            <a:extLst>
              <a:ext uri="{FF2B5EF4-FFF2-40B4-BE49-F238E27FC236}">
                <a16:creationId xmlns:a16="http://schemas.microsoft.com/office/drawing/2014/main" id="{A3C9451A-E3BE-4E65-AD78-89B714F69187}"/>
              </a:ext>
            </a:extLst>
          </p:cNvPr>
          <p:cNvGraphicFramePr>
            <a:graphicFrameLocks noGrp="1"/>
          </p:cNvGraphicFramePr>
          <p:nvPr/>
        </p:nvGraphicFramePr>
        <p:xfrm>
          <a:off x="781050" y="2992296"/>
          <a:ext cx="6210300" cy="6111240"/>
        </p:xfrm>
        <a:graphic>
          <a:graphicData uri="http://schemas.openxmlformats.org/drawingml/2006/table">
            <a:tbl>
              <a:tblPr firstRow="1" bandRow="1">
                <a:tableStyleId>{5940675A-B579-460E-94D1-54222C63F5DA}</a:tableStyleId>
              </a:tblPr>
              <a:tblGrid>
                <a:gridCol w="580331">
                  <a:extLst>
                    <a:ext uri="{9D8B030D-6E8A-4147-A177-3AD203B41FA5}">
                      <a16:colId xmlns:a16="http://schemas.microsoft.com/office/drawing/2014/main" val="965344826"/>
                    </a:ext>
                  </a:extLst>
                </a:gridCol>
                <a:gridCol w="541642">
                  <a:extLst>
                    <a:ext uri="{9D8B030D-6E8A-4147-A177-3AD203B41FA5}">
                      <a16:colId xmlns:a16="http://schemas.microsoft.com/office/drawing/2014/main" val="1500923341"/>
                    </a:ext>
                  </a:extLst>
                </a:gridCol>
                <a:gridCol w="948127">
                  <a:extLst>
                    <a:ext uri="{9D8B030D-6E8A-4147-A177-3AD203B41FA5}">
                      <a16:colId xmlns:a16="http://schemas.microsoft.com/office/drawing/2014/main" val="3938915151"/>
                    </a:ext>
                  </a:extLst>
                </a:gridCol>
                <a:gridCol w="690033">
                  <a:extLst>
                    <a:ext uri="{9D8B030D-6E8A-4147-A177-3AD203B41FA5}">
                      <a16:colId xmlns:a16="http://schemas.microsoft.com/office/drawing/2014/main" val="455470937"/>
                    </a:ext>
                  </a:extLst>
                </a:gridCol>
                <a:gridCol w="779886">
                  <a:extLst>
                    <a:ext uri="{9D8B030D-6E8A-4147-A177-3AD203B41FA5}">
                      <a16:colId xmlns:a16="http://schemas.microsoft.com/office/drawing/2014/main" val="231422242"/>
                    </a:ext>
                  </a:extLst>
                </a:gridCol>
                <a:gridCol w="464265">
                  <a:extLst>
                    <a:ext uri="{9D8B030D-6E8A-4147-A177-3AD203B41FA5}">
                      <a16:colId xmlns:a16="http://schemas.microsoft.com/office/drawing/2014/main" val="2172373647"/>
                    </a:ext>
                  </a:extLst>
                </a:gridCol>
                <a:gridCol w="483609">
                  <a:extLst>
                    <a:ext uri="{9D8B030D-6E8A-4147-A177-3AD203B41FA5}">
                      <a16:colId xmlns:a16="http://schemas.microsoft.com/office/drawing/2014/main" val="3535374548"/>
                    </a:ext>
                  </a:extLst>
                </a:gridCol>
                <a:gridCol w="967218">
                  <a:extLst>
                    <a:ext uri="{9D8B030D-6E8A-4147-A177-3AD203B41FA5}">
                      <a16:colId xmlns:a16="http://schemas.microsoft.com/office/drawing/2014/main" val="3732162730"/>
                    </a:ext>
                  </a:extLst>
                </a:gridCol>
                <a:gridCol w="755189">
                  <a:extLst>
                    <a:ext uri="{9D8B030D-6E8A-4147-A177-3AD203B41FA5}">
                      <a16:colId xmlns:a16="http://schemas.microsoft.com/office/drawing/2014/main" val="3231449723"/>
                    </a:ext>
                  </a:extLst>
                </a:gridCol>
              </a:tblGrid>
              <a:tr h="370840">
                <a:tc>
                  <a:txBody>
                    <a:bodyPr/>
                    <a:lstStyle/>
                    <a:p>
                      <a:r>
                        <a:rPr lang="en-GB" sz="1000" b="1" dirty="0"/>
                        <a:t>DATE</a:t>
                      </a:r>
                      <a:endParaRPr lang="fr-FR" sz="1000" b="1" dirty="0"/>
                    </a:p>
                  </a:txBody>
                  <a:tcPr/>
                </a:tc>
                <a:tc>
                  <a:txBody>
                    <a:bodyPr/>
                    <a:lstStyle/>
                    <a:p>
                      <a:r>
                        <a:rPr lang="en-GB" sz="1000" b="1" dirty="0"/>
                        <a:t>TIME</a:t>
                      </a:r>
                      <a:endParaRPr lang="fr-FR" sz="1000" b="1" dirty="0"/>
                    </a:p>
                  </a:txBody>
                  <a:tcPr/>
                </a:tc>
                <a:tc>
                  <a:txBody>
                    <a:bodyPr/>
                    <a:lstStyle/>
                    <a:p>
                      <a:r>
                        <a:rPr lang="en-GB" sz="1000" b="1" dirty="0"/>
                        <a:t>ITEM</a:t>
                      </a:r>
                    </a:p>
                    <a:p>
                      <a:r>
                        <a:rPr lang="en-GB" sz="1000" b="1" dirty="0"/>
                        <a:t>DESCRIPTION</a:t>
                      </a:r>
                      <a:endParaRPr lang="fr-FR" sz="1000" b="1" dirty="0"/>
                    </a:p>
                  </a:txBody>
                  <a:tcPr/>
                </a:tc>
                <a:tc>
                  <a:txBody>
                    <a:bodyPr/>
                    <a:lstStyle/>
                    <a:p>
                      <a:r>
                        <a:rPr lang="en-GB" sz="1000" b="1" dirty="0"/>
                        <a:t>REASON OF WOSTE</a:t>
                      </a:r>
                      <a:endParaRPr lang="fr-FR" sz="1000" b="1" dirty="0"/>
                    </a:p>
                  </a:txBody>
                  <a:tcPr/>
                </a:tc>
                <a:tc>
                  <a:txBody>
                    <a:bodyPr/>
                    <a:lstStyle/>
                    <a:p>
                      <a:r>
                        <a:rPr lang="en-GB" sz="1000" b="1" dirty="0"/>
                        <a:t>QUANTITY</a:t>
                      </a:r>
                      <a:endParaRPr lang="fr-FR" sz="1000" b="1" dirty="0"/>
                    </a:p>
                  </a:txBody>
                  <a:tcPr/>
                </a:tc>
                <a:tc>
                  <a:txBody>
                    <a:bodyPr/>
                    <a:lstStyle/>
                    <a:p>
                      <a:r>
                        <a:rPr lang="en-GB" sz="900" b="1" dirty="0"/>
                        <a:t>COST PER UNIT</a:t>
                      </a:r>
                      <a:endParaRPr lang="fr-FR" sz="900" b="1" dirty="0"/>
                    </a:p>
                  </a:txBody>
                  <a:tcPr/>
                </a:tc>
                <a:tc>
                  <a:txBody>
                    <a:bodyPr/>
                    <a:lstStyle/>
                    <a:p>
                      <a:r>
                        <a:rPr lang="en-GB" sz="800" b="1" dirty="0"/>
                        <a:t>TOTAL COST</a:t>
                      </a:r>
                      <a:endParaRPr lang="fr-FR" sz="800" b="1" dirty="0"/>
                    </a:p>
                  </a:txBody>
                  <a:tcPr/>
                </a:tc>
                <a:tc>
                  <a:txBody>
                    <a:bodyPr/>
                    <a:lstStyle/>
                    <a:p>
                      <a:r>
                        <a:rPr lang="en-GB" sz="1000" b="1" dirty="0"/>
                        <a:t>RECORDED BY</a:t>
                      </a:r>
                      <a:endParaRPr lang="fr-FR" sz="1000" b="1" dirty="0"/>
                    </a:p>
                  </a:txBody>
                  <a:tcPr/>
                </a:tc>
                <a:tc>
                  <a:txBody>
                    <a:bodyPr/>
                    <a:lstStyle/>
                    <a:p>
                      <a:r>
                        <a:rPr lang="en-GB" sz="1000" b="1" dirty="0"/>
                        <a:t>INITIALS</a:t>
                      </a:r>
                      <a:endParaRPr lang="fr-FR" sz="1000" b="1" dirty="0"/>
                    </a:p>
                  </a:txBody>
                  <a:tcPr/>
                </a:tc>
                <a:extLst>
                  <a:ext uri="{0D108BD9-81ED-4DB2-BD59-A6C34878D82A}">
                    <a16:rowId xmlns:a16="http://schemas.microsoft.com/office/drawing/2014/main" val="392480688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78116631"/>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59418206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6514839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9980898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9854110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853311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7123673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9276729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056159900"/>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79304257"/>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85951063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1684424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064745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79858376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17206782"/>
                  </a:ext>
                </a:extLst>
              </a:tr>
            </a:tbl>
          </a:graphicData>
        </a:graphic>
      </p:graphicFrame>
    </p:spTree>
    <p:extLst>
      <p:ext uri="{BB962C8B-B14F-4D97-AF65-F5344CB8AC3E}">
        <p14:creationId xmlns:p14="http://schemas.microsoft.com/office/powerpoint/2010/main" val="6555652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incliné vers le bas 4">
            <a:extLst>
              <a:ext uri="{FF2B5EF4-FFF2-40B4-BE49-F238E27FC236}">
                <a16:creationId xmlns:a16="http://schemas.microsoft.com/office/drawing/2014/main" id="{77144CDE-8D26-4D68-B6D5-AACE048BE103}"/>
              </a:ext>
            </a:extLst>
          </p:cNvPr>
          <p:cNvSpPr/>
          <p:nvPr/>
        </p:nvSpPr>
        <p:spPr>
          <a:xfrm>
            <a:off x="781050" y="742950"/>
            <a:ext cx="6210300" cy="1695450"/>
          </a:xfrm>
          <a:prstGeom prst="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4400" b="1" dirty="0"/>
              <a:t>FOOD WASTE LOG</a:t>
            </a:r>
            <a:endParaRPr lang="fr-FR" sz="4400" b="1" dirty="0"/>
          </a:p>
        </p:txBody>
      </p:sp>
      <p:graphicFrame>
        <p:nvGraphicFramePr>
          <p:cNvPr id="7" name="Tableau 7">
            <a:extLst>
              <a:ext uri="{FF2B5EF4-FFF2-40B4-BE49-F238E27FC236}">
                <a16:creationId xmlns:a16="http://schemas.microsoft.com/office/drawing/2014/main" id="{50C3B1A5-0933-49A4-8D51-9045AC6E8FF3}"/>
              </a:ext>
            </a:extLst>
          </p:cNvPr>
          <p:cNvGraphicFramePr>
            <a:graphicFrameLocks noGrp="1"/>
          </p:cNvGraphicFramePr>
          <p:nvPr/>
        </p:nvGraphicFramePr>
        <p:xfrm>
          <a:off x="914400" y="2529928"/>
          <a:ext cx="5887938" cy="370840"/>
        </p:xfrm>
        <a:graphic>
          <a:graphicData uri="http://schemas.openxmlformats.org/drawingml/2006/table">
            <a:tbl>
              <a:tblPr firstRow="1" bandRow="1">
                <a:tableStyleId>{5940675A-B579-460E-94D1-54222C63F5DA}</a:tableStyleId>
              </a:tblPr>
              <a:tblGrid>
                <a:gridCol w="857250">
                  <a:extLst>
                    <a:ext uri="{9D8B030D-6E8A-4147-A177-3AD203B41FA5}">
                      <a16:colId xmlns:a16="http://schemas.microsoft.com/office/drawing/2014/main" val="1947300607"/>
                    </a:ext>
                  </a:extLst>
                </a:gridCol>
                <a:gridCol w="1105396">
                  <a:extLst>
                    <a:ext uri="{9D8B030D-6E8A-4147-A177-3AD203B41FA5}">
                      <a16:colId xmlns:a16="http://schemas.microsoft.com/office/drawing/2014/main" val="2138030618"/>
                    </a:ext>
                  </a:extLst>
                </a:gridCol>
                <a:gridCol w="981323">
                  <a:extLst>
                    <a:ext uri="{9D8B030D-6E8A-4147-A177-3AD203B41FA5}">
                      <a16:colId xmlns:a16="http://schemas.microsoft.com/office/drawing/2014/main" val="991464585"/>
                    </a:ext>
                  </a:extLst>
                </a:gridCol>
                <a:gridCol w="981323">
                  <a:extLst>
                    <a:ext uri="{9D8B030D-6E8A-4147-A177-3AD203B41FA5}">
                      <a16:colId xmlns:a16="http://schemas.microsoft.com/office/drawing/2014/main" val="1402081558"/>
                    </a:ext>
                  </a:extLst>
                </a:gridCol>
                <a:gridCol w="981323">
                  <a:extLst>
                    <a:ext uri="{9D8B030D-6E8A-4147-A177-3AD203B41FA5}">
                      <a16:colId xmlns:a16="http://schemas.microsoft.com/office/drawing/2014/main" val="817442187"/>
                    </a:ext>
                  </a:extLst>
                </a:gridCol>
                <a:gridCol w="981323">
                  <a:extLst>
                    <a:ext uri="{9D8B030D-6E8A-4147-A177-3AD203B41FA5}">
                      <a16:colId xmlns:a16="http://schemas.microsoft.com/office/drawing/2014/main" val="4268968049"/>
                    </a:ext>
                  </a:extLst>
                </a:gridCol>
              </a:tblGrid>
              <a:tr h="370840">
                <a:tc>
                  <a:txBody>
                    <a:bodyPr/>
                    <a:lstStyle/>
                    <a:p>
                      <a:pPr algn="ctr"/>
                      <a:r>
                        <a:rPr lang="en-GB" sz="1800" b="1" dirty="0">
                          <a:solidFill>
                            <a:schemeClr val="bg1"/>
                          </a:solidFill>
                        </a:rPr>
                        <a:t>WEEK</a:t>
                      </a:r>
                      <a:endParaRPr lang="fr-FR" sz="18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tc>
                  <a:txBody>
                    <a:bodyPr/>
                    <a:lstStyle/>
                    <a:p>
                      <a:pPr algn="ctr"/>
                      <a:r>
                        <a:rPr lang="en-GB" sz="1600" b="1" dirty="0">
                          <a:solidFill>
                            <a:schemeClr val="bg1"/>
                          </a:solidFill>
                        </a:rPr>
                        <a:t>MONTH</a:t>
                      </a:r>
                      <a:endParaRPr lang="fr-FR" sz="1600" b="1" dirty="0">
                        <a:solidFill>
                          <a:schemeClr val="bg1"/>
                        </a:solidFill>
                      </a:endParaRPr>
                    </a:p>
                  </a:txBody>
                  <a:tcPr>
                    <a:solidFill>
                      <a:schemeClr val="tx1"/>
                    </a:solidFill>
                  </a:tcPr>
                </a:tc>
                <a:tc>
                  <a:txBody>
                    <a:bodyPr/>
                    <a:lstStyle/>
                    <a:p>
                      <a:pPr algn="ctr"/>
                      <a:endParaRPr lang="fr-FR" sz="1600" b="1" dirty="0">
                        <a:solidFill>
                          <a:schemeClr val="bg1"/>
                        </a:solidFill>
                      </a:endParaRPr>
                    </a:p>
                  </a:txBody>
                  <a:tcPr/>
                </a:tc>
                <a:tc>
                  <a:txBody>
                    <a:bodyPr/>
                    <a:lstStyle/>
                    <a:p>
                      <a:pPr algn="ctr"/>
                      <a:r>
                        <a:rPr lang="en-GB" sz="1600" b="1" dirty="0">
                          <a:solidFill>
                            <a:schemeClr val="bg1"/>
                          </a:solidFill>
                        </a:rPr>
                        <a:t>FACILITY</a:t>
                      </a:r>
                      <a:endParaRPr lang="fr-FR" sz="16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extLst>
                  <a:ext uri="{0D108BD9-81ED-4DB2-BD59-A6C34878D82A}">
                    <a16:rowId xmlns:a16="http://schemas.microsoft.com/office/drawing/2014/main" val="2703488193"/>
                  </a:ext>
                </a:extLst>
              </a:tr>
            </a:tbl>
          </a:graphicData>
        </a:graphic>
      </p:graphicFrame>
      <p:graphicFrame>
        <p:nvGraphicFramePr>
          <p:cNvPr id="8" name="Tableau 8">
            <a:extLst>
              <a:ext uri="{FF2B5EF4-FFF2-40B4-BE49-F238E27FC236}">
                <a16:creationId xmlns:a16="http://schemas.microsoft.com/office/drawing/2014/main" id="{A3C9451A-E3BE-4E65-AD78-89B714F69187}"/>
              </a:ext>
            </a:extLst>
          </p:cNvPr>
          <p:cNvGraphicFramePr>
            <a:graphicFrameLocks noGrp="1"/>
          </p:cNvGraphicFramePr>
          <p:nvPr/>
        </p:nvGraphicFramePr>
        <p:xfrm>
          <a:off x="781050" y="2992296"/>
          <a:ext cx="6210300" cy="6111240"/>
        </p:xfrm>
        <a:graphic>
          <a:graphicData uri="http://schemas.openxmlformats.org/drawingml/2006/table">
            <a:tbl>
              <a:tblPr firstRow="1" bandRow="1">
                <a:tableStyleId>{5940675A-B579-460E-94D1-54222C63F5DA}</a:tableStyleId>
              </a:tblPr>
              <a:tblGrid>
                <a:gridCol w="580331">
                  <a:extLst>
                    <a:ext uri="{9D8B030D-6E8A-4147-A177-3AD203B41FA5}">
                      <a16:colId xmlns:a16="http://schemas.microsoft.com/office/drawing/2014/main" val="965344826"/>
                    </a:ext>
                  </a:extLst>
                </a:gridCol>
                <a:gridCol w="541642">
                  <a:extLst>
                    <a:ext uri="{9D8B030D-6E8A-4147-A177-3AD203B41FA5}">
                      <a16:colId xmlns:a16="http://schemas.microsoft.com/office/drawing/2014/main" val="1500923341"/>
                    </a:ext>
                  </a:extLst>
                </a:gridCol>
                <a:gridCol w="948127">
                  <a:extLst>
                    <a:ext uri="{9D8B030D-6E8A-4147-A177-3AD203B41FA5}">
                      <a16:colId xmlns:a16="http://schemas.microsoft.com/office/drawing/2014/main" val="3938915151"/>
                    </a:ext>
                  </a:extLst>
                </a:gridCol>
                <a:gridCol w="690033">
                  <a:extLst>
                    <a:ext uri="{9D8B030D-6E8A-4147-A177-3AD203B41FA5}">
                      <a16:colId xmlns:a16="http://schemas.microsoft.com/office/drawing/2014/main" val="455470937"/>
                    </a:ext>
                  </a:extLst>
                </a:gridCol>
                <a:gridCol w="779886">
                  <a:extLst>
                    <a:ext uri="{9D8B030D-6E8A-4147-A177-3AD203B41FA5}">
                      <a16:colId xmlns:a16="http://schemas.microsoft.com/office/drawing/2014/main" val="231422242"/>
                    </a:ext>
                  </a:extLst>
                </a:gridCol>
                <a:gridCol w="464265">
                  <a:extLst>
                    <a:ext uri="{9D8B030D-6E8A-4147-A177-3AD203B41FA5}">
                      <a16:colId xmlns:a16="http://schemas.microsoft.com/office/drawing/2014/main" val="2172373647"/>
                    </a:ext>
                  </a:extLst>
                </a:gridCol>
                <a:gridCol w="483609">
                  <a:extLst>
                    <a:ext uri="{9D8B030D-6E8A-4147-A177-3AD203B41FA5}">
                      <a16:colId xmlns:a16="http://schemas.microsoft.com/office/drawing/2014/main" val="3535374548"/>
                    </a:ext>
                  </a:extLst>
                </a:gridCol>
                <a:gridCol w="967218">
                  <a:extLst>
                    <a:ext uri="{9D8B030D-6E8A-4147-A177-3AD203B41FA5}">
                      <a16:colId xmlns:a16="http://schemas.microsoft.com/office/drawing/2014/main" val="3732162730"/>
                    </a:ext>
                  </a:extLst>
                </a:gridCol>
                <a:gridCol w="755189">
                  <a:extLst>
                    <a:ext uri="{9D8B030D-6E8A-4147-A177-3AD203B41FA5}">
                      <a16:colId xmlns:a16="http://schemas.microsoft.com/office/drawing/2014/main" val="3231449723"/>
                    </a:ext>
                  </a:extLst>
                </a:gridCol>
              </a:tblGrid>
              <a:tr h="370840">
                <a:tc>
                  <a:txBody>
                    <a:bodyPr/>
                    <a:lstStyle/>
                    <a:p>
                      <a:r>
                        <a:rPr lang="en-GB" sz="1000" b="1" dirty="0"/>
                        <a:t>DATE</a:t>
                      </a:r>
                      <a:endParaRPr lang="fr-FR" sz="1000" b="1" dirty="0"/>
                    </a:p>
                  </a:txBody>
                  <a:tcPr/>
                </a:tc>
                <a:tc>
                  <a:txBody>
                    <a:bodyPr/>
                    <a:lstStyle/>
                    <a:p>
                      <a:r>
                        <a:rPr lang="en-GB" sz="1000" b="1" dirty="0"/>
                        <a:t>TIME</a:t>
                      </a:r>
                      <a:endParaRPr lang="fr-FR" sz="1000" b="1" dirty="0"/>
                    </a:p>
                  </a:txBody>
                  <a:tcPr/>
                </a:tc>
                <a:tc>
                  <a:txBody>
                    <a:bodyPr/>
                    <a:lstStyle/>
                    <a:p>
                      <a:r>
                        <a:rPr lang="en-GB" sz="1000" b="1" dirty="0"/>
                        <a:t>ITEM</a:t>
                      </a:r>
                    </a:p>
                    <a:p>
                      <a:r>
                        <a:rPr lang="en-GB" sz="1000" b="1" dirty="0"/>
                        <a:t>DESCRIPTION</a:t>
                      </a:r>
                      <a:endParaRPr lang="fr-FR" sz="1000" b="1" dirty="0"/>
                    </a:p>
                  </a:txBody>
                  <a:tcPr/>
                </a:tc>
                <a:tc>
                  <a:txBody>
                    <a:bodyPr/>
                    <a:lstStyle/>
                    <a:p>
                      <a:r>
                        <a:rPr lang="en-GB" sz="1000" b="1" dirty="0"/>
                        <a:t>REASON OF WOSTE</a:t>
                      </a:r>
                      <a:endParaRPr lang="fr-FR" sz="1000" b="1" dirty="0"/>
                    </a:p>
                  </a:txBody>
                  <a:tcPr/>
                </a:tc>
                <a:tc>
                  <a:txBody>
                    <a:bodyPr/>
                    <a:lstStyle/>
                    <a:p>
                      <a:r>
                        <a:rPr lang="en-GB" sz="1000" b="1" dirty="0"/>
                        <a:t>QUANTITY</a:t>
                      </a:r>
                      <a:endParaRPr lang="fr-FR" sz="1000" b="1" dirty="0"/>
                    </a:p>
                  </a:txBody>
                  <a:tcPr/>
                </a:tc>
                <a:tc>
                  <a:txBody>
                    <a:bodyPr/>
                    <a:lstStyle/>
                    <a:p>
                      <a:r>
                        <a:rPr lang="en-GB" sz="900" b="1" dirty="0"/>
                        <a:t>COST PER UNIT</a:t>
                      </a:r>
                      <a:endParaRPr lang="fr-FR" sz="900" b="1" dirty="0"/>
                    </a:p>
                  </a:txBody>
                  <a:tcPr/>
                </a:tc>
                <a:tc>
                  <a:txBody>
                    <a:bodyPr/>
                    <a:lstStyle/>
                    <a:p>
                      <a:r>
                        <a:rPr lang="en-GB" sz="800" b="1" dirty="0"/>
                        <a:t>TOTAL COST</a:t>
                      </a:r>
                      <a:endParaRPr lang="fr-FR" sz="800" b="1" dirty="0"/>
                    </a:p>
                  </a:txBody>
                  <a:tcPr/>
                </a:tc>
                <a:tc>
                  <a:txBody>
                    <a:bodyPr/>
                    <a:lstStyle/>
                    <a:p>
                      <a:r>
                        <a:rPr lang="en-GB" sz="1000" b="1" dirty="0"/>
                        <a:t>RECORDED BY</a:t>
                      </a:r>
                      <a:endParaRPr lang="fr-FR" sz="1000" b="1" dirty="0"/>
                    </a:p>
                  </a:txBody>
                  <a:tcPr/>
                </a:tc>
                <a:tc>
                  <a:txBody>
                    <a:bodyPr/>
                    <a:lstStyle/>
                    <a:p>
                      <a:r>
                        <a:rPr lang="en-GB" sz="1000" b="1" dirty="0"/>
                        <a:t>INITIALS</a:t>
                      </a:r>
                      <a:endParaRPr lang="fr-FR" sz="1000" b="1" dirty="0"/>
                    </a:p>
                  </a:txBody>
                  <a:tcPr/>
                </a:tc>
                <a:extLst>
                  <a:ext uri="{0D108BD9-81ED-4DB2-BD59-A6C34878D82A}">
                    <a16:rowId xmlns:a16="http://schemas.microsoft.com/office/drawing/2014/main" val="392480688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78116631"/>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59418206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6514839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9980898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9854110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853311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7123673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9276729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056159900"/>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79304257"/>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85951063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1684424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064745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79858376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17206782"/>
                  </a:ext>
                </a:extLst>
              </a:tr>
            </a:tbl>
          </a:graphicData>
        </a:graphic>
      </p:graphicFrame>
    </p:spTree>
    <p:extLst>
      <p:ext uri="{BB962C8B-B14F-4D97-AF65-F5344CB8AC3E}">
        <p14:creationId xmlns:p14="http://schemas.microsoft.com/office/powerpoint/2010/main" val="415167947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incliné vers le bas 4">
            <a:extLst>
              <a:ext uri="{FF2B5EF4-FFF2-40B4-BE49-F238E27FC236}">
                <a16:creationId xmlns:a16="http://schemas.microsoft.com/office/drawing/2014/main" id="{77144CDE-8D26-4D68-B6D5-AACE048BE103}"/>
              </a:ext>
            </a:extLst>
          </p:cNvPr>
          <p:cNvSpPr/>
          <p:nvPr/>
        </p:nvSpPr>
        <p:spPr>
          <a:xfrm>
            <a:off x="781050" y="742950"/>
            <a:ext cx="6210300" cy="1695450"/>
          </a:xfrm>
          <a:prstGeom prst="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4400" b="1" dirty="0"/>
              <a:t>FOOD WASTE LOG</a:t>
            </a:r>
            <a:endParaRPr lang="fr-FR" sz="4400" b="1" dirty="0"/>
          </a:p>
        </p:txBody>
      </p:sp>
      <p:graphicFrame>
        <p:nvGraphicFramePr>
          <p:cNvPr id="7" name="Tableau 7">
            <a:extLst>
              <a:ext uri="{FF2B5EF4-FFF2-40B4-BE49-F238E27FC236}">
                <a16:creationId xmlns:a16="http://schemas.microsoft.com/office/drawing/2014/main" id="{50C3B1A5-0933-49A4-8D51-9045AC6E8FF3}"/>
              </a:ext>
            </a:extLst>
          </p:cNvPr>
          <p:cNvGraphicFramePr>
            <a:graphicFrameLocks noGrp="1"/>
          </p:cNvGraphicFramePr>
          <p:nvPr/>
        </p:nvGraphicFramePr>
        <p:xfrm>
          <a:off x="914400" y="2529928"/>
          <a:ext cx="5887938" cy="370840"/>
        </p:xfrm>
        <a:graphic>
          <a:graphicData uri="http://schemas.openxmlformats.org/drawingml/2006/table">
            <a:tbl>
              <a:tblPr firstRow="1" bandRow="1">
                <a:tableStyleId>{5940675A-B579-460E-94D1-54222C63F5DA}</a:tableStyleId>
              </a:tblPr>
              <a:tblGrid>
                <a:gridCol w="857250">
                  <a:extLst>
                    <a:ext uri="{9D8B030D-6E8A-4147-A177-3AD203B41FA5}">
                      <a16:colId xmlns:a16="http://schemas.microsoft.com/office/drawing/2014/main" val="1947300607"/>
                    </a:ext>
                  </a:extLst>
                </a:gridCol>
                <a:gridCol w="1105396">
                  <a:extLst>
                    <a:ext uri="{9D8B030D-6E8A-4147-A177-3AD203B41FA5}">
                      <a16:colId xmlns:a16="http://schemas.microsoft.com/office/drawing/2014/main" val="2138030618"/>
                    </a:ext>
                  </a:extLst>
                </a:gridCol>
                <a:gridCol w="981323">
                  <a:extLst>
                    <a:ext uri="{9D8B030D-6E8A-4147-A177-3AD203B41FA5}">
                      <a16:colId xmlns:a16="http://schemas.microsoft.com/office/drawing/2014/main" val="991464585"/>
                    </a:ext>
                  </a:extLst>
                </a:gridCol>
                <a:gridCol w="981323">
                  <a:extLst>
                    <a:ext uri="{9D8B030D-6E8A-4147-A177-3AD203B41FA5}">
                      <a16:colId xmlns:a16="http://schemas.microsoft.com/office/drawing/2014/main" val="1402081558"/>
                    </a:ext>
                  </a:extLst>
                </a:gridCol>
                <a:gridCol w="981323">
                  <a:extLst>
                    <a:ext uri="{9D8B030D-6E8A-4147-A177-3AD203B41FA5}">
                      <a16:colId xmlns:a16="http://schemas.microsoft.com/office/drawing/2014/main" val="817442187"/>
                    </a:ext>
                  </a:extLst>
                </a:gridCol>
                <a:gridCol w="981323">
                  <a:extLst>
                    <a:ext uri="{9D8B030D-6E8A-4147-A177-3AD203B41FA5}">
                      <a16:colId xmlns:a16="http://schemas.microsoft.com/office/drawing/2014/main" val="4268968049"/>
                    </a:ext>
                  </a:extLst>
                </a:gridCol>
              </a:tblGrid>
              <a:tr h="370840">
                <a:tc>
                  <a:txBody>
                    <a:bodyPr/>
                    <a:lstStyle/>
                    <a:p>
                      <a:pPr algn="ctr"/>
                      <a:r>
                        <a:rPr lang="en-GB" sz="1800" b="1" dirty="0">
                          <a:solidFill>
                            <a:schemeClr val="bg1"/>
                          </a:solidFill>
                        </a:rPr>
                        <a:t>WEEK</a:t>
                      </a:r>
                      <a:endParaRPr lang="fr-FR" sz="18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tc>
                  <a:txBody>
                    <a:bodyPr/>
                    <a:lstStyle/>
                    <a:p>
                      <a:pPr algn="ctr"/>
                      <a:r>
                        <a:rPr lang="en-GB" sz="1600" b="1" dirty="0">
                          <a:solidFill>
                            <a:schemeClr val="bg1"/>
                          </a:solidFill>
                        </a:rPr>
                        <a:t>MONTH</a:t>
                      </a:r>
                      <a:endParaRPr lang="fr-FR" sz="1600" b="1" dirty="0">
                        <a:solidFill>
                          <a:schemeClr val="bg1"/>
                        </a:solidFill>
                      </a:endParaRPr>
                    </a:p>
                  </a:txBody>
                  <a:tcPr>
                    <a:solidFill>
                      <a:schemeClr val="tx1"/>
                    </a:solidFill>
                  </a:tcPr>
                </a:tc>
                <a:tc>
                  <a:txBody>
                    <a:bodyPr/>
                    <a:lstStyle/>
                    <a:p>
                      <a:pPr algn="ctr"/>
                      <a:endParaRPr lang="fr-FR" sz="1600" b="1" dirty="0">
                        <a:solidFill>
                          <a:schemeClr val="bg1"/>
                        </a:solidFill>
                      </a:endParaRPr>
                    </a:p>
                  </a:txBody>
                  <a:tcPr/>
                </a:tc>
                <a:tc>
                  <a:txBody>
                    <a:bodyPr/>
                    <a:lstStyle/>
                    <a:p>
                      <a:pPr algn="ctr"/>
                      <a:r>
                        <a:rPr lang="en-GB" sz="1600" b="1" dirty="0">
                          <a:solidFill>
                            <a:schemeClr val="bg1"/>
                          </a:solidFill>
                        </a:rPr>
                        <a:t>FACILITY</a:t>
                      </a:r>
                      <a:endParaRPr lang="fr-FR" sz="16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extLst>
                  <a:ext uri="{0D108BD9-81ED-4DB2-BD59-A6C34878D82A}">
                    <a16:rowId xmlns:a16="http://schemas.microsoft.com/office/drawing/2014/main" val="2703488193"/>
                  </a:ext>
                </a:extLst>
              </a:tr>
            </a:tbl>
          </a:graphicData>
        </a:graphic>
      </p:graphicFrame>
      <p:graphicFrame>
        <p:nvGraphicFramePr>
          <p:cNvPr id="8" name="Tableau 8">
            <a:extLst>
              <a:ext uri="{FF2B5EF4-FFF2-40B4-BE49-F238E27FC236}">
                <a16:creationId xmlns:a16="http://schemas.microsoft.com/office/drawing/2014/main" id="{A3C9451A-E3BE-4E65-AD78-89B714F69187}"/>
              </a:ext>
            </a:extLst>
          </p:cNvPr>
          <p:cNvGraphicFramePr>
            <a:graphicFrameLocks noGrp="1"/>
          </p:cNvGraphicFramePr>
          <p:nvPr/>
        </p:nvGraphicFramePr>
        <p:xfrm>
          <a:off x="781050" y="2992296"/>
          <a:ext cx="6210300" cy="6111240"/>
        </p:xfrm>
        <a:graphic>
          <a:graphicData uri="http://schemas.openxmlformats.org/drawingml/2006/table">
            <a:tbl>
              <a:tblPr firstRow="1" bandRow="1">
                <a:tableStyleId>{5940675A-B579-460E-94D1-54222C63F5DA}</a:tableStyleId>
              </a:tblPr>
              <a:tblGrid>
                <a:gridCol w="580331">
                  <a:extLst>
                    <a:ext uri="{9D8B030D-6E8A-4147-A177-3AD203B41FA5}">
                      <a16:colId xmlns:a16="http://schemas.microsoft.com/office/drawing/2014/main" val="965344826"/>
                    </a:ext>
                  </a:extLst>
                </a:gridCol>
                <a:gridCol w="541642">
                  <a:extLst>
                    <a:ext uri="{9D8B030D-6E8A-4147-A177-3AD203B41FA5}">
                      <a16:colId xmlns:a16="http://schemas.microsoft.com/office/drawing/2014/main" val="1500923341"/>
                    </a:ext>
                  </a:extLst>
                </a:gridCol>
                <a:gridCol w="948127">
                  <a:extLst>
                    <a:ext uri="{9D8B030D-6E8A-4147-A177-3AD203B41FA5}">
                      <a16:colId xmlns:a16="http://schemas.microsoft.com/office/drawing/2014/main" val="3938915151"/>
                    </a:ext>
                  </a:extLst>
                </a:gridCol>
                <a:gridCol w="690033">
                  <a:extLst>
                    <a:ext uri="{9D8B030D-6E8A-4147-A177-3AD203B41FA5}">
                      <a16:colId xmlns:a16="http://schemas.microsoft.com/office/drawing/2014/main" val="455470937"/>
                    </a:ext>
                  </a:extLst>
                </a:gridCol>
                <a:gridCol w="779886">
                  <a:extLst>
                    <a:ext uri="{9D8B030D-6E8A-4147-A177-3AD203B41FA5}">
                      <a16:colId xmlns:a16="http://schemas.microsoft.com/office/drawing/2014/main" val="231422242"/>
                    </a:ext>
                  </a:extLst>
                </a:gridCol>
                <a:gridCol w="464265">
                  <a:extLst>
                    <a:ext uri="{9D8B030D-6E8A-4147-A177-3AD203B41FA5}">
                      <a16:colId xmlns:a16="http://schemas.microsoft.com/office/drawing/2014/main" val="2172373647"/>
                    </a:ext>
                  </a:extLst>
                </a:gridCol>
                <a:gridCol w="483609">
                  <a:extLst>
                    <a:ext uri="{9D8B030D-6E8A-4147-A177-3AD203B41FA5}">
                      <a16:colId xmlns:a16="http://schemas.microsoft.com/office/drawing/2014/main" val="3535374548"/>
                    </a:ext>
                  </a:extLst>
                </a:gridCol>
                <a:gridCol w="967218">
                  <a:extLst>
                    <a:ext uri="{9D8B030D-6E8A-4147-A177-3AD203B41FA5}">
                      <a16:colId xmlns:a16="http://schemas.microsoft.com/office/drawing/2014/main" val="3732162730"/>
                    </a:ext>
                  </a:extLst>
                </a:gridCol>
                <a:gridCol w="755189">
                  <a:extLst>
                    <a:ext uri="{9D8B030D-6E8A-4147-A177-3AD203B41FA5}">
                      <a16:colId xmlns:a16="http://schemas.microsoft.com/office/drawing/2014/main" val="3231449723"/>
                    </a:ext>
                  </a:extLst>
                </a:gridCol>
              </a:tblGrid>
              <a:tr h="370840">
                <a:tc>
                  <a:txBody>
                    <a:bodyPr/>
                    <a:lstStyle/>
                    <a:p>
                      <a:r>
                        <a:rPr lang="en-GB" sz="1000" b="1" dirty="0"/>
                        <a:t>DATE</a:t>
                      </a:r>
                      <a:endParaRPr lang="fr-FR" sz="1000" b="1" dirty="0"/>
                    </a:p>
                  </a:txBody>
                  <a:tcPr/>
                </a:tc>
                <a:tc>
                  <a:txBody>
                    <a:bodyPr/>
                    <a:lstStyle/>
                    <a:p>
                      <a:r>
                        <a:rPr lang="en-GB" sz="1000" b="1" dirty="0"/>
                        <a:t>TIME</a:t>
                      </a:r>
                      <a:endParaRPr lang="fr-FR" sz="1000" b="1" dirty="0"/>
                    </a:p>
                  </a:txBody>
                  <a:tcPr/>
                </a:tc>
                <a:tc>
                  <a:txBody>
                    <a:bodyPr/>
                    <a:lstStyle/>
                    <a:p>
                      <a:r>
                        <a:rPr lang="en-GB" sz="1000" b="1" dirty="0"/>
                        <a:t>ITEM</a:t>
                      </a:r>
                    </a:p>
                    <a:p>
                      <a:r>
                        <a:rPr lang="en-GB" sz="1000" b="1" dirty="0"/>
                        <a:t>DESCRIPTION</a:t>
                      </a:r>
                      <a:endParaRPr lang="fr-FR" sz="1000" b="1" dirty="0"/>
                    </a:p>
                  </a:txBody>
                  <a:tcPr/>
                </a:tc>
                <a:tc>
                  <a:txBody>
                    <a:bodyPr/>
                    <a:lstStyle/>
                    <a:p>
                      <a:r>
                        <a:rPr lang="en-GB" sz="1000" b="1" dirty="0"/>
                        <a:t>REASON OF WOSTE</a:t>
                      </a:r>
                      <a:endParaRPr lang="fr-FR" sz="1000" b="1" dirty="0"/>
                    </a:p>
                  </a:txBody>
                  <a:tcPr/>
                </a:tc>
                <a:tc>
                  <a:txBody>
                    <a:bodyPr/>
                    <a:lstStyle/>
                    <a:p>
                      <a:r>
                        <a:rPr lang="en-GB" sz="1000" b="1" dirty="0"/>
                        <a:t>QUANTITY</a:t>
                      </a:r>
                      <a:endParaRPr lang="fr-FR" sz="1000" b="1" dirty="0"/>
                    </a:p>
                  </a:txBody>
                  <a:tcPr/>
                </a:tc>
                <a:tc>
                  <a:txBody>
                    <a:bodyPr/>
                    <a:lstStyle/>
                    <a:p>
                      <a:r>
                        <a:rPr lang="en-GB" sz="900" b="1" dirty="0"/>
                        <a:t>COST PER UNIT</a:t>
                      </a:r>
                      <a:endParaRPr lang="fr-FR" sz="900" b="1" dirty="0"/>
                    </a:p>
                  </a:txBody>
                  <a:tcPr/>
                </a:tc>
                <a:tc>
                  <a:txBody>
                    <a:bodyPr/>
                    <a:lstStyle/>
                    <a:p>
                      <a:r>
                        <a:rPr lang="en-GB" sz="800" b="1" dirty="0"/>
                        <a:t>TOTAL COST</a:t>
                      </a:r>
                      <a:endParaRPr lang="fr-FR" sz="800" b="1" dirty="0"/>
                    </a:p>
                  </a:txBody>
                  <a:tcPr/>
                </a:tc>
                <a:tc>
                  <a:txBody>
                    <a:bodyPr/>
                    <a:lstStyle/>
                    <a:p>
                      <a:r>
                        <a:rPr lang="en-GB" sz="1000" b="1" dirty="0"/>
                        <a:t>RECORDED BY</a:t>
                      </a:r>
                      <a:endParaRPr lang="fr-FR" sz="1000" b="1" dirty="0"/>
                    </a:p>
                  </a:txBody>
                  <a:tcPr/>
                </a:tc>
                <a:tc>
                  <a:txBody>
                    <a:bodyPr/>
                    <a:lstStyle/>
                    <a:p>
                      <a:r>
                        <a:rPr lang="en-GB" sz="1000" b="1" dirty="0"/>
                        <a:t>INITIALS</a:t>
                      </a:r>
                      <a:endParaRPr lang="fr-FR" sz="1000" b="1" dirty="0"/>
                    </a:p>
                  </a:txBody>
                  <a:tcPr/>
                </a:tc>
                <a:extLst>
                  <a:ext uri="{0D108BD9-81ED-4DB2-BD59-A6C34878D82A}">
                    <a16:rowId xmlns:a16="http://schemas.microsoft.com/office/drawing/2014/main" val="392480688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78116631"/>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59418206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6514839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9980898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9854110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853311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7123673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9276729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056159900"/>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79304257"/>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85951063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1684424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064745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79858376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17206782"/>
                  </a:ext>
                </a:extLst>
              </a:tr>
            </a:tbl>
          </a:graphicData>
        </a:graphic>
      </p:graphicFrame>
    </p:spTree>
    <p:extLst>
      <p:ext uri="{BB962C8B-B14F-4D97-AF65-F5344CB8AC3E}">
        <p14:creationId xmlns:p14="http://schemas.microsoft.com/office/powerpoint/2010/main" val="27348720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incliné vers le bas 4">
            <a:extLst>
              <a:ext uri="{FF2B5EF4-FFF2-40B4-BE49-F238E27FC236}">
                <a16:creationId xmlns:a16="http://schemas.microsoft.com/office/drawing/2014/main" id="{77144CDE-8D26-4D68-B6D5-AACE048BE103}"/>
              </a:ext>
            </a:extLst>
          </p:cNvPr>
          <p:cNvSpPr/>
          <p:nvPr/>
        </p:nvSpPr>
        <p:spPr>
          <a:xfrm>
            <a:off x="781050" y="742950"/>
            <a:ext cx="6210300" cy="1695450"/>
          </a:xfrm>
          <a:prstGeom prst="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4400" b="1" dirty="0"/>
              <a:t>FOOD WASTE LOG</a:t>
            </a:r>
            <a:endParaRPr lang="fr-FR" sz="4400" b="1" dirty="0"/>
          </a:p>
        </p:txBody>
      </p:sp>
      <p:graphicFrame>
        <p:nvGraphicFramePr>
          <p:cNvPr id="7" name="Tableau 7">
            <a:extLst>
              <a:ext uri="{FF2B5EF4-FFF2-40B4-BE49-F238E27FC236}">
                <a16:creationId xmlns:a16="http://schemas.microsoft.com/office/drawing/2014/main" id="{50C3B1A5-0933-49A4-8D51-9045AC6E8FF3}"/>
              </a:ext>
            </a:extLst>
          </p:cNvPr>
          <p:cNvGraphicFramePr>
            <a:graphicFrameLocks noGrp="1"/>
          </p:cNvGraphicFramePr>
          <p:nvPr/>
        </p:nvGraphicFramePr>
        <p:xfrm>
          <a:off x="914400" y="2529928"/>
          <a:ext cx="5887938" cy="370840"/>
        </p:xfrm>
        <a:graphic>
          <a:graphicData uri="http://schemas.openxmlformats.org/drawingml/2006/table">
            <a:tbl>
              <a:tblPr firstRow="1" bandRow="1">
                <a:tableStyleId>{5940675A-B579-460E-94D1-54222C63F5DA}</a:tableStyleId>
              </a:tblPr>
              <a:tblGrid>
                <a:gridCol w="857250">
                  <a:extLst>
                    <a:ext uri="{9D8B030D-6E8A-4147-A177-3AD203B41FA5}">
                      <a16:colId xmlns:a16="http://schemas.microsoft.com/office/drawing/2014/main" val="1947300607"/>
                    </a:ext>
                  </a:extLst>
                </a:gridCol>
                <a:gridCol w="1105396">
                  <a:extLst>
                    <a:ext uri="{9D8B030D-6E8A-4147-A177-3AD203B41FA5}">
                      <a16:colId xmlns:a16="http://schemas.microsoft.com/office/drawing/2014/main" val="2138030618"/>
                    </a:ext>
                  </a:extLst>
                </a:gridCol>
                <a:gridCol w="981323">
                  <a:extLst>
                    <a:ext uri="{9D8B030D-6E8A-4147-A177-3AD203B41FA5}">
                      <a16:colId xmlns:a16="http://schemas.microsoft.com/office/drawing/2014/main" val="991464585"/>
                    </a:ext>
                  </a:extLst>
                </a:gridCol>
                <a:gridCol w="981323">
                  <a:extLst>
                    <a:ext uri="{9D8B030D-6E8A-4147-A177-3AD203B41FA5}">
                      <a16:colId xmlns:a16="http://schemas.microsoft.com/office/drawing/2014/main" val="1402081558"/>
                    </a:ext>
                  </a:extLst>
                </a:gridCol>
                <a:gridCol w="981323">
                  <a:extLst>
                    <a:ext uri="{9D8B030D-6E8A-4147-A177-3AD203B41FA5}">
                      <a16:colId xmlns:a16="http://schemas.microsoft.com/office/drawing/2014/main" val="817442187"/>
                    </a:ext>
                  </a:extLst>
                </a:gridCol>
                <a:gridCol w="981323">
                  <a:extLst>
                    <a:ext uri="{9D8B030D-6E8A-4147-A177-3AD203B41FA5}">
                      <a16:colId xmlns:a16="http://schemas.microsoft.com/office/drawing/2014/main" val="4268968049"/>
                    </a:ext>
                  </a:extLst>
                </a:gridCol>
              </a:tblGrid>
              <a:tr h="370840">
                <a:tc>
                  <a:txBody>
                    <a:bodyPr/>
                    <a:lstStyle/>
                    <a:p>
                      <a:pPr algn="ctr"/>
                      <a:r>
                        <a:rPr lang="en-GB" sz="1800" b="1" dirty="0">
                          <a:solidFill>
                            <a:schemeClr val="bg1"/>
                          </a:solidFill>
                        </a:rPr>
                        <a:t>WEEK</a:t>
                      </a:r>
                      <a:endParaRPr lang="fr-FR" sz="18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tc>
                  <a:txBody>
                    <a:bodyPr/>
                    <a:lstStyle/>
                    <a:p>
                      <a:pPr algn="ctr"/>
                      <a:r>
                        <a:rPr lang="en-GB" sz="1600" b="1" dirty="0">
                          <a:solidFill>
                            <a:schemeClr val="bg1"/>
                          </a:solidFill>
                        </a:rPr>
                        <a:t>MONTH</a:t>
                      </a:r>
                      <a:endParaRPr lang="fr-FR" sz="1600" b="1" dirty="0">
                        <a:solidFill>
                          <a:schemeClr val="bg1"/>
                        </a:solidFill>
                      </a:endParaRPr>
                    </a:p>
                  </a:txBody>
                  <a:tcPr>
                    <a:solidFill>
                      <a:schemeClr val="tx1"/>
                    </a:solidFill>
                  </a:tcPr>
                </a:tc>
                <a:tc>
                  <a:txBody>
                    <a:bodyPr/>
                    <a:lstStyle/>
                    <a:p>
                      <a:pPr algn="ctr"/>
                      <a:endParaRPr lang="fr-FR" sz="1600" b="1" dirty="0">
                        <a:solidFill>
                          <a:schemeClr val="bg1"/>
                        </a:solidFill>
                      </a:endParaRPr>
                    </a:p>
                  </a:txBody>
                  <a:tcPr/>
                </a:tc>
                <a:tc>
                  <a:txBody>
                    <a:bodyPr/>
                    <a:lstStyle/>
                    <a:p>
                      <a:pPr algn="ctr"/>
                      <a:r>
                        <a:rPr lang="en-GB" sz="1600" b="1" dirty="0">
                          <a:solidFill>
                            <a:schemeClr val="bg1"/>
                          </a:solidFill>
                        </a:rPr>
                        <a:t>FACILITY</a:t>
                      </a:r>
                      <a:endParaRPr lang="fr-FR" sz="16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extLst>
                  <a:ext uri="{0D108BD9-81ED-4DB2-BD59-A6C34878D82A}">
                    <a16:rowId xmlns:a16="http://schemas.microsoft.com/office/drawing/2014/main" val="2703488193"/>
                  </a:ext>
                </a:extLst>
              </a:tr>
            </a:tbl>
          </a:graphicData>
        </a:graphic>
      </p:graphicFrame>
      <p:graphicFrame>
        <p:nvGraphicFramePr>
          <p:cNvPr id="8" name="Tableau 8">
            <a:extLst>
              <a:ext uri="{FF2B5EF4-FFF2-40B4-BE49-F238E27FC236}">
                <a16:creationId xmlns:a16="http://schemas.microsoft.com/office/drawing/2014/main" id="{A3C9451A-E3BE-4E65-AD78-89B714F69187}"/>
              </a:ext>
            </a:extLst>
          </p:cNvPr>
          <p:cNvGraphicFramePr>
            <a:graphicFrameLocks noGrp="1"/>
          </p:cNvGraphicFramePr>
          <p:nvPr/>
        </p:nvGraphicFramePr>
        <p:xfrm>
          <a:off x="781050" y="2992296"/>
          <a:ext cx="6210300" cy="6111240"/>
        </p:xfrm>
        <a:graphic>
          <a:graphicData uri="http://schemas.openxmlformats.org/drawingml/2006/table">
            <a:tbl>
              <a:tblPr firstRow="1" bandRow="1">
                <a:tableStyleId>{5940675A-B579-460E-94D1-54222C63F5DA}</a:tableStyleId>
              </a:tblPr>
              <a:tblGrid>
                <a:gridCol w="580331">
                  <a:extLst>
                    <a:ext uri="{9D8B030D-6E8A-4147-A177-3AD203B41FA5}">
                      <a16:colId xmlns:a16="http://schemas.microsoft.com/office/drawing/2014/main" val="965344826"/>
                    </a:ext>
                  </a:extLst>
                </a:gridCol>
                <a:gridCol w="541642">
                  <a:extLst>
                    <a:ext uri="{9D8B030D-6E8A-4147-A177-3AD203B41FA5}">
                      <a16:colId xmlns:a16="http://schemas.microsoft.com/office/drawing/2014/main" val="1500923341"/>
                    </a:ext>
                  </a:extLst>
                </a:gridCol>
                <a:gridCol w="948127">
                  <a:extLst>
                    <a:ext uri="{9D8B030D-6E8A-4147-A177-3AD203B41FA5}">
                      <a16:colId xmlns:a16="http://schemas.microsoft.com/office/drawing/2014/main" val="3938915151"/>
                    </a:ext>
                  </a:extLst>
                </a:gridCol>
                <a:gridCol w="690033">
                  <a:extLst>
                    <a:ext uri="{9D8B030D-6E8A-4147-A177-3AD203B41FA5}">
                      <a16:colId xmlns:a16="http://schemas.microsoft.com/office/drawing/2014/main" val="455470937"/>
                    </a:ext>
                  </a:extLst>
                </a:gridCol>
                <a:gridCol w="779886">
                  <a:extLst>
                    <a:ext uri="{9D8B030D-6E8A-4147-A177-3AD203B41FA5}">
                      <a16:colId xmlns:a16="http://schemas.microsoft.com/office/drawing/2014/main" val="231422242"/>
                    </a:ext>
                  </a:extLst>
                </a:gridCol>
                <a:gridCol w="464265">
                  <a:extLst>
                    <a:ext uri="{9D8B030D-6E8A-4147-A177-3AD203B41FA5}">
                      <a16:colId xmlns:a16="http://schemas.microsoft.com/office/drawing/2014/main" val="2172373647"/>
                    </a:ext>
                  </a:extLst>
                </a:gridCol>
                <a:gridCol w="483609">
                  <a:extLst>
                    <a:ext uri="{9D8B030D-6E8A-4147-A177-3AD203B41FA5}">
                      <a16:colId xmlns:a16="http://schemas.microsoft.com/office/drawing/2014/main" val="3535374548"/>
                    </a:ext>
                  </a:extLst>
                </a:gridCol>
                <a:gridCol w="967218">
                  <a:extLst>
                    <a:ext uri="{9D8B030D-6E8A-4147-A177-3AD203B41FA5}">
                      <a16:colId xmlns:a16="http://schemas.microsoft.com/office/drawing/2014/main" val="3732162730"/>
                    </a:ext>
                  </a:extLst>
                </a:gridCol>
                <a:gridCol w="755189">
                  <a:extLst>
                    <a:ext uri="{9D8B030D-6E8A-4147-A177-3AD203B41FA5}">
                      <a16:colId xmlns:a16="http://schemas.microsoft.com/office/drawing/2014/main" val="3231449723"/>
                    </a:ext>
                  </a:extLst>
                </a:gridCol>
              </a:tblGrid>
              <a:tr h="370840">
                <a:tc>
                  <a:txBody>
                    <a:bodyPr/>
                    <a:lstStyle/>
                    <a:p>
                      <a:r>
                        <a:rPr lang="en-GB" sz="1000" b="1" dirty="0"/>
                        <a:t>DATE</a:t>
                      </a:r>
                      <a:endParaRPr lang="fr-FR" sz="1000" b="1" dirty="0"/>
                    </a:p>
                  </a:txBody>
                  <a:tcPr/>
                </a:tc>
                <a:tc>
                  <a:txBody>
                    <a:bodyPr/>
                    <a:lstStyle/>
                    <a:p>
                      <a:r>
                        <a:rPr lang="en-GB" sz="1000" b="1" dirty="0"/>
                        <a:t>TIME</a:t>
                      </a:r>
                      <a:endParaRPr lang="fr-FR" sz="1000" b="1" dirty="0"/>
                    </a:p>
                  </a:txBody>
                  <a:tcPr/>
                </a:tc>
                <a:tc>
                  <a:txBody>
                    <a:bodyPr/>
                    <a:lstStyle/>
                    <a:p>
                      <a:r>
                        <a:rPr lang="en-GB" sz="1000" b="1" dirty="0"/>
                        <a:t>ITEM</a:t>
                      </a:r>
                    </a:p>
                    <a:p>
                      <a:r>
                        <a:rPr lang="en-GB" sz="1000" b="1" dirty="0"/>
                        <a:t>DESCRIPTION</a:t>
                      </a:r>
                      <a:endParaRPr lang="fr-FR" sz="1000" b="1" dirty="0"/>
                    </a:p>
                  </a:txBody>
                  <a:tcPr/>
                </a:tc>
                <a:tc>
                  <a:txBody>
                    <a:bodyPr/>
                    <a:lstStyle/>
                    <a:p>
                      <a:r>
                        <a:rPr lang="en-GB" sz="1000" b="1" dirty="0"/>
                        <a:t>REASON OF WOSTE</a:t>
                      </a:r>
                      <a:endParaRPr lang="fr-FR" sz="1000" b="1" dirty="0"/>
                    </a:p>
                  </a:txBody>
                  <a:tcPr/>
                </a:tc>
                <a:tc>
                  <a:txBody>
                    <a:bodyPr/>
                    <a:lstStyle/>
                    <a:p>
                      <a:r>
                        <a:rPr lang="en-GB" sz="1000" b="1" dirty="0"/>
                        <a:t>QUANTITY</a:t>
                      </a:r>
                      <a:endParaRPr lang="fr-FR" sz="1000" b="1" dirty="0"/>
                    </a:p>
                  </a:txBody>
                  <a:tcPr/>
                </a:tc>
                <a:tc>
                  <a:txBody>
                    <a:bodyPr/>
                    <a:lstStyle/>
                    <a:p>
                      <a:r>
                        <a:rPr lang="en-GB" sz="900" b="1" dirty="0"/>
                        <a:t>COST PER UNIT</a:t>
                      </a:r>
                      <a:endParaRPr lang="fr-FR" sz="900" b="1" dirty="0"/>
                    </a:p>
                  </a:txBody>
                  <a:tcPr/>
                </a:tc>
                <a:tc>
                  <a:txBody>
                    <a:bodyPr/>
                    <a:lstStyle/>
                    <a:p>
                      <a:r>
                        <a:rPr lang="en-GB" sz="800" b="1" dirty="0"/>
                        <a:t>TOTAL COST</a:t>
                      </a:r>
                      <a:endParaRPr lang="fr-FR" sz="800" b="1" dirty="0"/>
                    </a:p>
                  </a:txBody>
                  <a:tcPr/>
                </a:tc>
                <a:tc>
                  <a:txBody>
                    <a:bodyPr/>
                    <a:lstStyle/>
                    <a:p>
                      <a:r>
                        <a:rPr lang="en-GB" sz="1000" b="1" dirty="0"/>
                        <a:t>RECORDED BY</a:t>
                      </a:r>
                      <a:endParaRPr lang="fr-FR" sz="1000" b="1" dirty="0"/>
                    </a:p>
                  </a:txBody>
                  <a:tcPr/>
                </a:tc>
                <a:tc>
                  <a:txBody>
                    <a:bodyPr/>
                    <a:lstStyle/>
                    <a:p>
                      <a:r>
                        <a:rPr lang="en-GB" sz="1000" b="1" dirty="0"/>
                        <a:t>INITIALS</a:t>
                      </a:r>
                      <a:endParaRPr lang="fr-FR" sz="1000" b="1" dirty="0"/>
                    </a:p>
                  </a:txBody>
                  <a:tcPr/>
                </a:tc>
                <a:extLst>
                  <a:ext uri="{0D108BD9-81ED-4DB2-BD59-A6C34878D82A}">
                    <a16:rowId xmlns:a16="http://schemas.microsoft.com/office/drawing/2014/main" val="392480688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78116631"/>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59418206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6514839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9980898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9854110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853311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7123673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9276729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056159900"/>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79304257"/>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85951063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1684424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064745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79858376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17206782"/>
                  </a:ext>
                </a:extLst>
              </a:tr>
            </a:tbl>
          </a:graphicData>
        </a:graphic>
      </p:graphicFrame>
    </p:spTree>
    <p:extLst>
      <p:ext uri="{BB962C8B-B14F-4D97-AF65-F5344CB8AC3E}">
        <p14:creationId xmlns:p14="http://schemas.microsoft.com/office/powerpoint/2010/main" val="142960250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incliné vers le bas 4">
            <a:extLst>
              <a:ext uri="{FF2B5EF4-FFF2-40B4-BE49-F238E27FC236}">
                <a16:creationId xmlns:a16="http://schemas.microsoft.com/office/drawing/2014/main" id="{77144CDE-8D26-4D68-B6D5-AACE048BE103}"/>
              </a:ext>
            </a:extLst>
          </p:cNvPr>
          <p:cNvSpPr/>
          <p:nvPr/>
        </p:nvSpPr>
        <p:spPr>
          <a:xfrm>
            <a:off x="781050" y="742950"/>
            <a:ext cx="6210300" cy="1695450"/>
          </a:xfrm>
          <a:prstGeom prst="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4400" b="1" dirty="0"/>
              <a:t>FOOD WASTE LOG</a:t>
            </a:r>
            <a:endParaRPr lang="fr-FR" sz="4400" b="1" dirty="0"/>
          </a:p>
        </p:txBody>
      </p:sp>
      <p:graphicFrame>
        <p:nvGraphicFramePr>
          <p:cNvPr id="7" name="Tableau 7">
            <a:extLst>
              <a:ext uri="{FF2B5EF4-FFF2-40B4-BE49-F238E27FC236}">
                <a16:creationId xmlns:a16="http://schemas.microsoft.com/office/drawing/2014/main" id="{50C3B1A5-0933-49A4-8D51-9045AC6E8FF3}"/>
              </a:ext>
            </a:extLst>
          </p:cNvPr>
          <p:cNvGraphicFramePr>
            <a:graphicFrameLocks noGrp="1"/>
          </p:cNvGraphicFramePr>
          <p:nvPr/>
        </p:nvGraphicFramePr>
        <p:xfrm>
          <a:off x="914400" y="2529928"/>
          <a:ext cx="5887938" cy="370840"/>
        </p:xfrm>
        <a:graphic>
          <a:graphicData uri="http://schemas.openxmlformats.org/drawingml/2006/table">
            <a:tbl>
              <a:tblPr firstRow="1" bandRow="1">
                <a:tableStyleId>{5940675A-B579-460E-94D1-54222C63F5DA}</a:tableStyleId>
              </a:tblPr>
              <a:tblGrid>
                <a:gridCol w="857250">
                  <a:extLst>
                    <a:ext uri="{9D8B030D-6E8A-4147-A177-3AD203B41FA5}">
                      <a16:colId xmlns:a16="http://schemas.microsoft.com/office/drawing/2014/main" val="1947300607"/>
                    </a:ext>
                  </a:extLst>
                </a:gridCol>
                <a:gridCol w="1105396">
                  <a:extLst>
                    <a:ext uri="{9D8B030D-6E8A-4147-A177-3AD203B41FA5}">
                      <a16:colId xmlns:a16="http://schemas.microsoft.com/office/drawing/2014/main" val="2138030618"/>
                    </a:ext>
                  </a:extLst>
                </a:gridCol>
                <a:gridCol w="981323">
                  <a:extLst>
                    <a:ext uri="{9D8B030D-6E8A-4147-A177-3AD203B41FA5}">
                      <a16:colId xmlns:a16="http://schemas.microsoft.com/office/drawing/2014/main" val="991464585"/>
                    </a:ext>
                  </a:extLst>
                </a:gridCol>
                <a:gridCol w="981323">
                  <a:extLst>
                    <a:ext uri="{9D8B030D-6E8A-4147-A177-3AD203B41FA5}">
                      <a16:colId xmlns:a16="http://schemas.microsoft.com/office/drawing/2014/main" val="1402081558"/>
                    </a:ext>
                  </a:extLst>
                </a:gridCol>
                <a:gridCol w="981323">
                  <a:extLst>
                    <a:ext uri="{9D8B030D-6E8A-4147-A177-3AD203B41FA5}">
                      <a16:colId xmlns:a16="http://schemas.microsoft.com/office/drawing/2014/main" val="817442187"/>
                    </a:ext>
                  </a:extLst>
                </a:gridCol>
                <a:gridCol w="981323">
                  <a:extLst>
                    <a:ext uri="{9D8B030D-6E8A-4147-A177-3AD203B41FA5}">
                      <a16:colId xmlns:a16="http://schemas.microsoft.com/office/drawing/2014/main" val="4268968049"/>
                    </a:ext>
                  </a:extLst>
                </a:gridCol>
              </a:tblGrid>
              <a:tr h="370840">
                <a:tc>
                  <a:txBody>
                    <a:bodyPr/>
                    <a:lstStyle/>
                    <a:p>
                      <a:pPr algn="ctr"/>
                      <a:r>
                        <a:rPr lang="en-GB" sz="1800" b="1" dirty="0">
                          <a:solidFill>
                            <a:schemeClr val="bg1"/>
                          </a:solidFill>
                        </a:rPr>
                        <a:t>WEEK</a:t>
                      </a:r>
                      <a:endParaRPr lang="fr-FR" sz="18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tc>
                  <a:txBody>
                    <a:bodyPr/>
                    <a:lstStyle/>
                    <a:p>
                      <a:pPr algn="ctr"/>
                      <a:r>
                        <a:rPr lang="en-GB" sz="1600" b="1" dirty="0">
                          <a:solidFill>
                            <a:schemeClr val="bg1"/>
                          </a:solidFill>
                        </a:rPr>
                        <a:t>MONTH</a:t>
                      </a:r>
                      <a:endParaRPr lang="fr-FR" sz="1600" b="1" dirty="0">
                        <a:solidFill>
                          <a:schemeClr val="bg1"/>
                        </a:solidFill>
                      </a:endParaRPr>
                    </a:p>
                  </a:txBody>
                  <a:tcPr>
                    <a:solidFill>
                      <a:schemeClr val="tx1"/>
                    </a:solidFill>
                  </a:tcPr>
                </a:tc>
                <a:tc>
                  <a:txBody>
                    <a:bodyPr/>
                    <a:lstStyle/>
                    <a:p>
                      <a:pPr algn="ctr"/>
                      <a:endParaRPr lang="fr-FR" sz="1600" b="1" dirty="0">
                        <a:solidFill>
                          <a:schemeClr val="bg1"/>
                        </a:solidFill>
                      </a:endParaRPr>
                    </a:p>
                  </a:txBody>
                  <a:tcPr/>
                </a:tc>
                <a:tc>
                  <a:txBody>
                    <a:bodyPr/>
                    <a:lstStyle/>
                    <a:p>
                      <a:pPr algn="ctr"/>
                      <a:r>
                        <a:rPr lang="en-GB" sz="1600" b="1" dirty="0">
                          <a:solidFill>
                            <a:schemeClr val="bg1"/>
                          </a:solidFill>
                        </a:rPr>
                        <a:t>FACILITY</a:t>
                      </a:r>
                      <a:endParaRPr lang="fr-FR" sz="16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extLst>
                  <a:ext uri="{0D108BD9-81ED-4DB2-BD59-A6C34878D82A}">
                    <a16:rowId xmlns:a16="http://schemas.microsoft.com/office/drawing/2014/main" val="2703488193"/>
                  </a:ext>
                </a:extLst>
              </a:tr>
            </a:tbl>
          </a:graphicData>
        </a:graphic>
      </p:graphicFrame>
      <p:graphicFrame>
        <p:nvGraphicFramePr>
          <p:cNvPr id="8" name="Tableau 8">
            <a:extLst>
              <a:ext uri="{FF2B5EF4-FFF2-40B4-BE49-F238E27FC236}">
                <a16:creationId xmlns:a16="http://schemas.microsoft.com/office/drawing/2014/main" id="{A3C9451A-E3BE-4E65-AD78-89B714F69187}"/>
              </a:ext>
            </a:extLst>
          </p:cNvPr>
          <p:cNvGraphicFramePr>
            <a:graphicFrameLocks noGrp="1"/>
          </p:cNvGraphicFramePr>
          <p:nvPr/>
        </p:nvGraphicFramePr>
        <p:xfrm>
          <a:off x="781050" y="2992296"/>
          <a:ext cx="6210300" cy="6111240"/>
        </p:xfrm>
        <a:graphic>
          <a:graphicData uri="http://schemas.openxmlformats.org/drawingml/2006/table">
            <a:tbl>
              <a:tblPr firstRow="1" bandRow="1">
                <a:tableStyleId>{5940675A-B579-460E-94D1-54222C63F5DA}</a:tableStyleId>
              </a:tblPr>
              <a:tblGrid>
                <a:gridCol w="580331">
                  <a:extLst>
                    <a:ext uri="{9D8B030D-6E8A-4147-A177-3AD203B41FA5}">
                      <a16:colId xmlns:a16="http://schemas.microsoft.com/office/drawing/2014/main" val="965344826"/>
                    </a:ext>
                  </a:extLst>
                </a:gridCol>
                <a:gridCol w="541642">
                  <a:extLst>
                    <a:ext uri="{9D8B030D-6E8A-4147-A177-3AD203B41FA5}">
                      <a16:colId xmlns:a16="http://schemas.microsoft.com/office/drawing/2014/main" val="1500923341"/>
                    </a:ext>
                  </a:extLst>
                </a:gridCol>
                <a:gridCol w="948127">
                  <a:extLst>
                    <a:ext uri="{9D8B030D-6E8A-4147-A177-3AD203B41FA5}">
                      <a16:colId xmlns:a16="http://schemas.microsoft.com/office/drawing/2014/main" val="3938915151"/>
                    </a:ext>
                  </a:extLst>
                </a:gridCol>
                <a:gridCol w="690033">
                  <a:extLst>
                    <a:ext uri="{9D8B030D-6E8A-4147-A177-3AD203B41FA5}">
                      <a16:colId xmlns:a16="http://schemas.microsoft.com/office/drawing/2014/main" val="455470937"/>
                    </a:ext>
                  </a:extLst>
                </a:gridCol>
                <a:gridCol w="779886">
                  <a:extLst>
                    <a:ext uri="{9D8B030D-6E8A-4147-A177-3AD203B41FA5}">
                      <a16:colId xmlns:a16="http://schemas.microsoft.com/office/drawing/2014/main" val="231422242"/>
                    </a:ext>
                  </a:extLst>
                </a:gridCol>
                <a:gridCol w="464265">
                  <a:extLst>
                    <a:ext uri="{9D8B030D-6E8A-4147-A177-3AD203B41FA5}">
                      <a16:colId xmlns:a16="http://schemas.microsoft.com/office/drawing/2014/main" val="2172373647"/>
                    </a:ext>
                  </a:extLst>
                </a:gridCol>
                <a:gridCol w="483609">
                  <a:extLst>
                    <a:ext uri="{9D8B030D-6E8A-4147-A177-3AD203B41FA5}">
                      <a16:colId xmlns:a16="http://schemas.microsoft.com/office/drawing/2014/main" val="3535374548"/>
                    </a:ext>
                  </a:extLst>
                </a:gridCol>
                <a:gridCol w="967218">
                  <a:extLst>
                    <a:ext uri="{9D8B030D-6E8A-4147-A177-3AD203B41FA5}">
                      <a16:colId xmlns:a16="http://schemas.microsoft.com/office/drawing/2014/main" val="3732162730"/>
                    </a:ext>
                  </a:extLst>
                </a:gridCol>
                <a:gridCol w="755189">
                  <a:extLst>
                    <a:ext uri="{9D8B030D-6E8A-4147-A177-3AD203B41FA5}">
                      <a16:colId xmlns:a16="http://schemas.microsoft.com/office/drawing/2014/main" val="3231449723"/>
                    </a:ext>
                  </a:extLst>
                </a:gridCol>
              </a:tblGrid>
              <a:tr h="370840">
                <a:tc>
                  <a:txBody>
                    <a:bodyPr/>
                    <a:lstStyle/>
                    <a:p>
                      <a:r>
                        <a:rPr lang="en-GB" sz="1000" b="1" dirty="0"/>
                        <a:t>DATE</a:t>
                      </a:r>
                      <a:endParaRPr lang="fr-FR" sz="1000" b="1" dirty="0"/>
                    </a:p>
                  </a:txBody>
                  <a:tcPr/>
                </a:tc>
                <a:tc>
                  <a:txBody>
                    <a:bodyPr/>
                    <a:lstStyle/>
                    <a:p>
                      <a:r>
                        <a:rPr lang="en-GB" sz="1000" b="1" dirty="0"/>
                        <a:t>TIME</a:t>
                      </a:r>
                      <a:endParaRPr lang="fr-FR" sz="1000" b="1" dirty="0"/>
                    </a:p>
                  </a:txBody>
                  <a:tcPr/>
                </a:tc>
                <a:tc>
                  <a:txBody>
                    <a:bodyPr/>
                    <a:lstStyle/>
                    <a:p>
                      <a:r>
                        <a:rPr lang="en-GB" sz="1000" b="1" dirty="0"/>
                        <a:t>ITEM</a:t>
                      </a:r>
                    </a:p>
                    <a:p>
                      <a:r>
                        <a:rPr lang="en-GB" sz="1000" b="1" dirty="0"/>
                        <a:t>DESCRIPTION</a:t>
                      </a:r>
                      <a:endParaRPr lang="fr-FR" sz="1000" b="1" dirty="0"/>
                    </a:p>
                  </a:txBody>
                  <a:tcPr/>
                </a:tc>
                <a:tc>
                  <a:txBody>
                    <a:bodyPr/>
                    <a:lstStyle/>
                    <a:p>
                      <a:r>
                        <a:rPr lang="en-GB" sz="1000" b="1" dirty="0"/>
                        <a:t>REASON OF WOSTE</a:t>
                      </a:r>
                      <a:endParaRPr lang="fr-FR" sz="1000" b="1" dirty="0"/>
                    </a:p>
                  </a:txBody>
                  <a:tcPr/>
                </a:tc>
                <a:tc>
                  <a:txBody>
                    <a:bodyPr/>
                    <a:lstStyle/>
                    <a:p>
                      <a:r>
                        <a:rPr lang="en-GB" sz="1000" b="1" dirty="0"/>
                        <a:t>QUANTITY</a:t>
                      </a:r>
                      <a:endParaRPr lang="fr-FR" sz="1000" b="1" dirty="0"/>
                    </a:p>
                  </a:txBody>
                  <a:tcPr/>
                </a:tc>
                <a:tc>
                  <a:txBody>
                    <a:bodyPr/>
                    <a:lstStyle/>
                    <a:p>
                      <a:r>
                        <a:rPr lang="en-GB" sz="900" b="1" dirty="0"/>
                        <a:t>COST PER UNIT</a:t>
                      </a:r>
                      <a:endParaRPr lang="fr-FR" sz="900" b="1" dirty="0"/>
                    </a:p>
                  </a:txBody>
                  <a:tcPr/>
                </a:tc>
                <a:tc>
                  <a:txBody>
                    <a:bodyPr/>
                    <a:lstStyle/>
                    <a:p>
                      <a:r>
                        <a:rPr lang="en-GB" sz="800" b="1" dirty="0"/>
                        <a:t>TOTAL COST</a:t>
                      </a:r>
                      <a:endParaRPr lang="fr-FR" sz="800" b="1" dirty="0"/>
                    </a:p>
                  </a:txBody>
                  <a:tcPr/>
                </a:tc>
                <a:tc>
                  <a:txBody>
                    <a:bodyPr/>
                    <a:lstStyle/>
                    <a:p>
                      <a:r>
                        <a:rPr lang="en-GB" sz="1000" b="1" dirty="0"/>
                        <a:t>RECORDED BY</a:t>
                      </a:r>
                      <a:endParaRPr lang="fr-FR" sz="1000" b="1" dirty="0"/>
                    </a:p>
                  </a:txBody>
                  <a:tcPr/>
                </a:tc>
                <a:tc>
                  <a:txBody>
                    <a:bodyPr/>
                    <a:lstStyle/>
                    <a:p>
                      <a:r>
                        <a:rPr lang="en-GB" sz="1000" b="1" dirty="0"/>
                        <a:t>INITIALS</a:t>
                      </a:r>
                      <a:endParaRPr lang="fr-FR" sz="1000" b="1" dirty="0"/>
                    </a:p>
                  </a:txBody>
                  <a:tcPr/>
                </a:tc>
                <a:extLst>
                  <a:ext uri="{0D108BD9-81ED-4DB2-BD59-A6C34878D82A}">
                    <a16:rowId xmlns:a16="http://schemas.microsoft.com/office/drawing/2014/main" val="392480688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78116631"/>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59418206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6514839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9980898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9854110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853311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7123673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9276729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056159900"/>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79304257"/>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85951063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1684424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064745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79858376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17206782"/>
                  </a:ext>
                </a:extLst>
              </a:tr>
            </a:tbl>
          </a:graphicData>
        </a:graphic>
      </p:graphicFrame>
    </p:spTree>
    <p:extLst>
      <p:ext uri="{BB962C8B-B14F-4D97-AF65-F5344CB8AC3E}">
        <p14:creationId xmlns:p14="http://schemas.microsoft.com/office/powerpoint/2010/main" val="128653242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 incliné vers le bas 4">
            <a:extLst>
              <a:ext uri="{FF2B5EF4-FFF2-40B4-BE49-F238E27FC236}">
                <a16:creationId xmlns:a16="http://schemas.microsoft.com/office/drawing/2014/main" id="{77144CDE-8D26-4D68-B6D5-AACE048BE103}"/>
              </a:ext>
            </a:extLst>
          </p:cNvPr>
          <p:cNvSpPr/>
          <p:nvPr/>
        </p:nvSpPr>
        <p:spPr>
          <a:xfrm>
            <a:off x="781050" y="742950"/>
            <a:ext cx="6210300" cy="1695450"/>
          </a:xfrm>
          <a:prstGeom prst="ribb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4400" b="1" dirty="0"/>
              <a:t>FOOD WASTE LOG</a:t>
            </a:r>
            <a:endParaRPr lang="fr-FR" sz="4400" b="1" dirty="0"/>
          </a:p>
        </p:txBody>
      </p:sp>
      <p:graphicFrame>
        <p:nvGraphicFramePr>
          <p:cNvPr id="7" name="Tableau 7">
            <a:extLst>
              <a:ext uri="{FF2B5EF4-FFF2-40B4-BE49-F238E27FC236}">
                <a16:creationId xmlns:a16="http://schemas.microsoft.com/office/drawing/2014/main" id="{50C3B1A5-0933-49A4-8D51-9045AC6E8FF3}"/>
              </a:ext>
            </a:extLst>
          </p:cNvPr>
          <p:cNvGraphicFramePr>
            <a:graphicFrameLocks noGrp="1"/>
          </p:cNvGraphicFramePr>
          <p:nvPr/>
        </p:nvGraphicFramePr>
        <p:xfrm>
          <a:off x="914400" y="2529928"/>
          <a:ext cx="5887938" cy="370840"/>
        </p:xfrm>
        <a:graphic>
          <a:graphicData uri="http://schemas.openxmlformats.org/drawingml/2006/table">
            <a:tbl>
              <a:tblPr firstRow="1" bandRow="1">
                <a:tableStyleId>{5940675A-B579-460E-94D1-54222C63F5DA}</a:tableStyleId>
              </a:tblPr>
              <a:tblGrid>
                <a:gridCol w="857250">
                  <a:extLst>
                    <a:ext uri="{9D8B030D-6E8A-4147-A177-3AD203B41FA5}">
                      <a16:colId xmlns:a16="http://schemas.microsoft.com/office/drawing/2014/main" val="1947300607"/>
                    </a:ext>
                  </a:extLst>
                </a:gridCol>
                <a:gridCol w="1105396">
                  <a:extLst>
                    <a:ext uri="{9D8B030D-6E8A-4147-A177-3AD203B41FA5}">
                      <a16:colId xmlns:a16="http://schemas.microsoft.com/office/drawing/2014/main" val="2138030618"/>
                    </a:ext>
                  </a:extLst>
                </a:gridCol>
                <a:gridCol w="981323">
                  <a:extLst>
                    <a:ext uri="{9D8B030D-6E8A-4147-A177-3AD203B41FA5}">
                      <a16:colId xmlns:a16="http://schemas.microsoft.com/office/drawing/2014/main" val="991464585"/>
                    </a:ext>
                  </a:extLst>
                </a:gridCol>
                <a:gridCol w="981323">
                  <a:extLst>
                    <a:ext uri="{9D8B030D-6E8A-4147-A177-3AD203B41FA5}">
                      <a16:colId xmlns:a16="http://schemas.microsoft.com/office/drawing/2014/main" val="1402081558"/>
                    </a:ext>
                  </a:extLst>
                </a:gridCol>
                <a:gridCol w="981323">
                  <a:extLst>
                    <a:ext uri="{9D8B030D-6E8A-4147-A177-3AD203B41FA5}">
                      <a16:colId xmlns:a16="http://schemas.microsoft.com/office/drawing/2014/main" val="817442187"/>
                    </a:ext>
                  </a:extLst>
                </a:gridCol>
                <a:gridCol w="981323">
                  <a:extLst>
                    <a:ext uri="{9D8B030D-6E8A-4147-A177-3AD203B41FA5}">
                      <a16:colId xmlns:a16="http://schemas.microsoft.com/office/drawing/2014/main" val="4268968049"/>
                    </a:ext>
                  </a:extLst>
                </a:gridCol>
              </a:tblGrid>
              <a:tr h="370840">
                <a:tc>
                  <a:txBody>
                    <a:bodyPr/>
                    <a:lstStyle/>
                    <a:p>
                      <a:pPr algn="ctr"/>
                      <a:r>
                        <a:rPr lang="en-GB" sz="1800" b="1" dirty="0">
                          <a:solidFill>
                            <a:schemeClr val="bg1"/>
                          </a:solidFill>
                        </a:rPr>
                        <a:t>WEEK</a:t>
                      </a:r>
                      <a:endParaRPr lang="fr-FR" sz="18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tc>
                  <a:txBody>
                    <a:bodyPr/>
                    <a:lstStyle/>
                    <a:p>
                      <a:pPr algn="ctr"/>
                      <a:r>
                        <a:rPr lang="en-GB" sz="1600" b="1" dirty="0">
                          <a:solidFill>
                            <a:schemeClr val="bg1"/>
                          </a:solidFill>
                        </a:rPr>
                        <a:t>MONTH</a:t>
                      </a:r>
                      <a:endParaRPr lang="fr-FR" sz="1600" b="1" dirty="0">
                        <a:solidFill>
                          <a:schemeClr val="bg1"/>
                        </a:solidFill>
                      </a:endParaRPr>
                    </a:p>
                  </a:txBody>
                  <a:tcPr>
                    <a:solidFill>
                      <a:schemeClr val="tx1"/>
                    </a:solidFill>
                  </a:tcPr>
                </a:tc>
                <a:tc>
                  <a:txBody>
                    <a:bodyPr/>
                    <a:lstStyle/>
                    <a:p>
                      <a:pPr algn="ctr"/>
                      <a:endParaRPr lang="fr-FR" sz="1600" b="1" dirty="0">
                        <a:solidFill>
                          <a:schemeClr val="bg1"/>
                        </a:solidFill>
                      </a:endParaRPr>
                    </a:p>
                  </a:txBody>
                  <a:tcPr/>
                </a:tc>
                <a:tc>
                  <a:txBody>
                    <a:bodyPr/>
                    <a:lstStyle/>
                    <a:p>
                      <a:pPr algn="ctr"/>
                      <a:r>
                        <a:rPr lang="en-GB" sz="1600" b="1" dirty="0">
                          <a:solidFill>
                            <a:schemeClr val="bg1"/>
                          </a:solidFill>
                        </a:rPr>
                        <a:t>FACILITY</a:t>
                      </a:r>
                      <a:endParaRPr lang="fr-FR" sz="1600" b="1" dirty="0">
                        <a:solidFill>
                          <a:schemeClr val="bg1"/>
                        </a:solidFill>
                      </a:endParaRPr>
                    </a:p>
                  </a:txBody>
                  <a:tcPr>
                    <a:solidFill>
                      <a:schemeClr val="tx1"/>
                    </a:solidFill>
                  </a:tcPr>
                </a:tc>
                <a:tc>
                  <a:txBody>
                    <a:bodyPr/>
                    <a:lstStyle/>
                    <a:p>
                      <a:pPr algn="ctr"/>
                      <a:endParaRPr lang="fr-FR" sz="1400" b="1" dirty="0">
                        <a:solidFill>
                          <a:schemeClr val="bg1"/>
                        </a:solidFill>
                      </a:endParaRPr>
                    </a:p>
                  </a:txBody>
                  <a:tcPr/>
                </a:tc>
                <a:extLst>
                  <a:ext uri="{0D108BD9-81ED-4DB2-BD59-A6C34878D82A}">
                    <a16:rowId xmlns:a16="http://schemas.microsoft.com/office/drawing/2014/main" val="2703488193"/>
                  </a:ext>
                </a:extLst>
              </a:tr>
            </a:tbl>
          </a:graphicData>
        </a:graphic>
      </p:graphicFrame>
      <p:graphicFrame>
        <p:nvGraphicFramePr>
          <p:cNvPr id="8" name="Tableau 8">
            <a:extLst>
              <a:ext uri="{FF2B5EF4-FFF2-40B4-BE49-F238E27FC236}">
                <a16:creationId xmlns:a16="http://schemas.microsoft.com/office/drawing/2014/main" id="{A3C9451A-E3BE-4E65-AD78-89B714F69187}"/>
              </a:ext>
            </a:extLst>
          </p:cNvPr>
          <p:cNvGraphicFramePr>
            <a:graphicFrameLocks noGrp="1"/>
          </p:cNvGraphicFramePr>
          <p:nvPr/>
        </p:nvGraphicFramePr>
        <p:xfrm>
          <a:off x="781050" y="2992296"/>
          <a:ext cx="6210300" cy="6111240"/>
        </p:xfrm>
        <a:graphic>
          <a:graphicData uri="http://schemas.openxmlformats.org/drawingml/2006/table">
            <a:tbl>
              <a:tblPr firstRow="1" bandRow="1">
                <a:tableStyleId>{5940675A-B579-460E-94D1-54222C63F5DA}</a:tableStyleId>
              </a:tblPr>
              <a:tblGrid>
                <a:gridCol w="580331">
                  <a:extLst>
                    <a:ext uri="{9D8B030D-6E8A-4147-A177-3AD203B41FA5}">
                      <a16:colId xmlns:a16="http://schemas.microsoft.com/office/drawing/2014/main" val="965344826"/>
                    </a:ext>
                  </a:extLst>
                </a:gridCol>
                <a:gridCol w="541642">
                  <a:extLst>
                    <a:ext uri="{9D8B030D-6E8A-4147-A177-3AD203B41FA5}">
                      <a16:colId xmlns:a16="http://schemas.microsoft.com/office/drawing/2014/main" val="1500923341"/>
                    </a:ext>
                  </a:extLst>
                </a:gridCol>
                <a:gridCol w="948127">
                  <a:extLst>
                    <a:ext uri="{9D8B030D-6E8A-4147-A177-3AD203B41FA5}">
                      <a16:colId xmlns:a16="http://schemas.microsoft.com/office/drawing/2014/main" val="3938915151"/>
                    </a:ext>
                  </a:extLst>
                </a:gridCol>
                <a:gridCol w="690033">
                  <a:extLst>
                    <a:ext uri="{9D8B030D-6E8A-4147-A177-3AD203B41FA5}">
                      <a16:colId xmlns:a16="http://schemas.microsoft.com/office/drawing/2014/main" val="455470937"/>
                    </a:ext>
                  </a:extLst>
                </a:gridCol>
                <a:gridCol w="779886">
                  <a:extLst>
                    <a:ext uri="{9D8B030D-6E8A-4147-A177-3AD203B41FA5}">
                      <a16:colId xmlns:a16="http://schemas.microsoft.com/office/drawing/2014/main" val="231422242"/>
                    </a:ext>
                  </a:extLst>
                </a:gridCol>
                <a:gridCol w="464265">
                  <a:extLst>
                    <a:ext uri="{9D8B030D-6E8A-4147-A177-3AD203B41FA5}">
                      <a16:colId xmlns:a16="http://schemas.microsoft.com/office/drawing/2014/main" val="2172373647"/>
                    </a:ext>
                  </a:extLst>
                </a:gridCol>
                <a:gridCol w="483609">
                  <a:extLst>
                    <a:ext uri="{9D8B030D-6E8A-4147-A177-3AD203B41FA5}">
                      <a16:colId xmlns:a16="http://schemas.microsoft.com/office/drawing/2014/main" val="3535374548"/>
                    </a:ext>
                  </a:extLst>
                </a:gridCol>
                <a:gridCol w="967218">
                  <a:extLst>
                    <a:ext uri="{9D8B030D-6E8A-4147-A177-3AD203B41FA5}">
                      <a16:colId xmlns:a16="http://schemas.microsoft.com/office/drawing/2014/main" val="3732162730"/>
                    </a:ext>
                  </a:extLst>
                </a:gridCol>
                <a:gridCol w="755189">
                  <a:extLst>
                    <a:ext uri="{9D8B030D-6E8A-4147-A177-3AD203B41FA5}">
                      <a16:colId xmlns:a16="http://schemas.microsoft.com/office/drawing/2014/main" val="3231449723"/>
                    </a:ext>
                  </a:extLst>
                </a:gridCol>
              </a:tblGrid>
              <a:tr h="370840">
                <a:tc>
                  <a:txBody>
                    <a:bodyPr/>
                    <a:lstStyle/>
                    <a:p>
                      <a:r>
                        <a:rPr lang="en-GB" sz="1000" b="1" dirty="0"/>
                        <a:t>DATE</a:t>
                      </a:r>
                      <a:endParaRPr lang="fr-FR" sz="1000" b="1" dirty="0"/>
                    </a:p>
                  </a:txBody>
                  <a:tcPr/>
                </a:tc>
                <a:tc>
                  <a:txBody>
                    <a:bodyPr/>
                    <a:lstStyle/>
                    <a:p>
                      <a:r>
                        <a:rPr lang="en-GB" sz="1000" b="1" dirty="0"/>
                        <a:t>TIME</a:t>
                      </a:r>
                      <a:endParaRPr lang="fr-FR" sz="1000" b="1" dirty="0"/>
                    </a:p>
                  </a:txBody>
                  <a:tcPr/>
                </a:tc>
                <a:tc>
                  <a:txBody>
                    <a:bodyPr/>
                    <a:lstStyle/>
                    <a:p>
                      <a:r>
                        <a:rPr lang="en-GB" sz="1000" b="1" dirty="0"/>
                        <a:t>ITEM</a:t>
                      </a:r>
                    </a:p>
                    <a:p>
                      <a:r>
                        <a:rPr lang="en-GB" sz="1000" b="1" dirty="0"/>
                        <a:t>DESCRIPTION</a:t>
                      </a:r>
                      <a:endParaRPr lang="fr-FR" sz="1000" b="1" dirty="0"/>
                    </a:p>
                  </a:txBody>
                  <a:tcPr/>
                </a:tc>
                <a:tc>
                  <a:txBody>
                    <a:bodyPr/>
                    <a:lstStyle/>
                    <a:p>
                      <a:r>
                        <a:rPr lang="en-GB" sz="1000" b="1" dirty="0"/>
                        <a:t>REASON OF WOSTE</a:t>
                      </a:r>
                      <a:endParaRPr lang="fr-FR" sz="1000" b="1" dirty="0"/>
                    </a:p>
                  </a:txBody>
                  <a:tcPr/>
                </a:tc>
                <a:tc>
                  <a:txBody>
                    <a:bodyPr/>
                    <a:lstStyle/>
                    <a:p>
                      <a:r>
                        <a:rPr lang="en-GB" sz="1000" b="1" dirty="0"/>
                        <a:t>QUANTITY</a:t>
                      </a:r>
                      <a:endParaRPr lang="fr-FR" sz="1000" b="1" dirty="0"/>
                    </a:p>
                  </a:txBody>
                  <a:tcPr/>
                </a:tc>
                <a:tc>
                  <a:txBody>
                    <a:bodyPr/>
                    <a:lstStyle/>
                    <a:p>
                      <a:r>
                        <a:rPr lang="en-GB" sz="900" b="1" dirty="0"/>
                        <a:t>COST PER UNIT</a:t>
                      </a:r>
                      <a:endParaRPr lang="fr-FR" sz="900" b="1" dirty="0"/>
                    </a:p>
                  </a:txBody>
                  <a:tcPr/>
                </a:tc>
                <a:tc>
                  <a:txBody>
                    <a:bodyPr/>
                    <a:lstStyle/>
                    <a:p>
                      <a:r>
                        <a:rPr lang="en-GB" sz="800" b="1" dirty="0"/>
                        <a:t>TOTAL COST</a:t>
                      </a:r>
                      <a:endParaRPr lang="fr-FR" sz="800" b="1" dirty="0"/>
                    </a:p>
                  </a:txBody>
                  <a:tcPr/>
                </a:tc>
                <a:tc>
                  <a:txBody>
                    <a:bodyPr/>
                    <a:lstStyle/>
                    <a:p>
                      <a:r>
                        <a:rPr lang="en-GB" sz="1000" b="1" dirty="0"/>
                        <a:t>RECORDED BY</a:t>
                      </a:r>
                      <a:endParaRPr lang="fr-FR" sz="1000" b="1" dirty="0"/>
                    </a:p>
                  </a:txBody>
                  <a:tcPr/>
                </a:tc>
                <a:tc>
                  <a:txBody>
                    <a:bodyPr/>
                    <a:lstStyle/>
                    <a:p>
                      <a:r>
                        <a:rPr lang="en-GB" sz="1000" b="1" dirty="0"/>
                        <a:t>INITIALS</a:t>
                      </a:r>
                      <a:endParaRPr lang="fr-FR" sz="1000" b="1" dirty="0"/>
                    </a:p>
                  </a:txBody>
                  <a:tcPr/>
                </a:tc>
                <a:extLst>
                  <a:ext uri="{0D108BD9-81ED-4DB2-BD59-A6C34878D82A}">
                    <a16:rowId xmlns:a16="http://schemas.microsoft.com/office/drawing/2014/main" val="392480688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78116631"/>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59418206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26514839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9980898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9854110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98533112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7123673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9276729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056159900"/>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79304257"/>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85951063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1684424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064745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79858376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917206782"/>
                  </a:ext>
                </a:extLst>
              </a:tr>
            </a:tbl>
          </a:graphicData>
        </a:graphic>
      </p:graphicFrame>
    </p:spTree>
    <p:extLst>
      <p:ext uri="{BB962C8B-B14F-4D97-AF65-F5344CB8AC3E}">
        <p14:creationId xmlns:p14="http://schemas.microsoft.com/office/powerpoint/2010/main" val="3745720425"/>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1061</TotalTime>
  <Words>1622</Words>
  <Application>Microsoft Office PowerPoint</Application>
  <PresentationFormat>Personnalisé</PresentationFormat>
  <Paragraphs>921</Paragraphs>
  <Slides>110</Slides>
  <Notes>0</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110</vt:i4>
      </vt:variant>
    </vt:vector>
  </HeadingPairs>
  <TitlesOfParts>
    <vt:vector size="115" baseType="lpstr">
      <vt:lpstr>Arial</vt:lpstr>
      <vt:lpstr>Calibri</vt:lpstr>
      <vt:lpstr>Calibri Light</vt:lpstr>
      <vt:lpstr>Copperplate Gothic Bold</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SHAVING</dc:title>
  <dc:creator>ali mili</dc:creator>
  <cp:lastModifiedBy>ali mili</cp:lastModifiedBy>
  <cp:revision>50</cp:revision>
  <dcterms:created xsi:type="dcterms:W3CDTF">2021-10-01T21:04:32Z</dcterms:created>
  <dcterms:modified xsi:type="dcterms:W3CDTF">2022-04-27T21:14:56Z</dcterms:modified>
</cp:coreProperties>
</file>