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Dosis"/>
      <p:regular r:id="rId23"/>
      <p:bold r:id="rId24"/>
    </p:embeddedFont>
    <p:embeddedFont>
      <p:font typeface="Catamaran"/>
      <p:regular r:id="rId25"/>
      <p:bold r:id="rId26"/>
    </p:embeddedFont>
    <p:embeddedFont>
      <p:font typeface="Staatliches"/>
      <p:regular r:id="rId27"/>
    </p:embeddedFont>
    <p:embeddedFont>
      <p:font typeface="Roboto"/>
      <p:regular r:id="rId28"/>
      <p:bold r:id="rId29"/>
      <p:italic r:id="rId30"/>
      <p:boldItalic r:id="rId31"/>
    </p:embeddedFont>
    <p:embeddedFont>
      <p:font typeface="Titan One"/>
      <p:regular r:id="rId32"/>
    </p:embeddedFont>
    <p:embeddedFont>
      <p:font typeface="Montserrat"/>
      <p:regular r:id="rId33"/>
      <p:bold r:id="rId34"/>
      <p:italic r:id="rId35"/>
      <p:boldItalic r:id="rId36"/>
    </p:embeddedFont>
    <p:embeddedFont>
      <p:font typeface="Work Sans"/>
      <p:regular r:id="rId37"/>
      <p:bold r:id="rId38"/>
      <p:italic r:id="rId39"/>
      <p:boldItalic r:id="rId40"/>
    </p:embeddedFont>
    <p:embeddedFont>
      <p:font typeface="Catamaran Light"/>
      <p:regular r:id="rId41"/>
      <p:bold r:id="rId42"/>
    </p:embeddedFont>
    <p:embeddedFont>
      <p:font typeface="Barlow"/>
      <p:regular r:id="rId43"/>
      <p:bold r:id="rId44"/>
      <p:italic r:id="rId45"/>
      <p:boldItalic r:id="rId46"/>
    </p:embeddedFont>
    <p:embeddedFont>
      <p:font typeface="Catamaran ExtraLight"/>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boldItalic.fntdata"/><Relationship Id="rId42" Type="http://schemas.openxmlformats.org/officeDocument/2006/relationships/font" Target="fonts/CatamaranLight-bold.fntdata"/><Relationship Id="rId41" Type="http://schemas.openxmlformats.org/officeDocument/2006/relationships/font" Target="fonts/CatamaranLight-regular.fntdata"/><Relationship Id="rId44" Type="http://schemas.openxmlformats.org/officeDocument/2006/relationships/font" Target="fonts/Barlow-bold.fntdata"/><Relationship Id="rId43" Type="http://schemas.openxmlformats.org/officeDocument/2006/relationships/font" Target="fonts/Barlow-regular.fntdata"/><Relationship Id="rId46" Type="http://schemas.openxmlformats.org/officeDocument/2006/relationships/font" Target="fonts/Barlow-boldItalic.fntdata"/><Relationship Id="rId45" Type="http://schemas.openxmlformats.org/officeDocument/2006/relationships/font" Target="fonts/Barlow-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atamaranExtraLight-bold.fntdata"/><Relationship Id="rId47" Type="http://schemas.openxmlformats.org/officeDocument/2006/relationships/font" Target="fonts/CatamaranExtra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33" Type="http://schemas.openxmlformats.org/officeDocument/2006/relationships/font" Target="fonts/Montserrat-regular.fntdata"/><Relationship Id="rId32" Type="http://schemas.openxmlformats.org/officeDocument/2006/relationships/font" Target="fonts/TitanOne-regular.fntdata"/><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WorkSans-regular.fntdata"/><Relationship Id="rId36" Type="http://schemas.openxmlformats.org/officeDocument/2006/relationships/font" Target="fonts/Montserrat-boldItalic.fntdata"/><Relationship Id="rId39" Type="http://schemas.openxmlformats.org/officeDocument/2006/relationships/font" Target="fonts/WorkSans-italic.fntdata"/><Relationship Id="rId38" Type="http://schemas.openxmlformats.org/officeDocument/2006/relationships/font" Target="fonts/WorkSa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osis-bold.fntdata"/><Relationship Id="rId23" Type="http://schemas.openxmlformats.org/officeDocument/2006/relationships/font" Target="fonts/Dosis-regular.fntdata"/><Relationship Id="rId26" Type="http://schemas.openxmlformats.org/officeDocument/2006/relationships/font" Target="fonts/Catamaran-bold.fntdata"/><Relationship Id="rId25" Type="http://schemas.openxmlformats.org/officeDocument/2006/relationships/font" Target="fonts/Catamaran-regular.fntdata"/><Relationship Id="rId28" Type="http://schemas.openxmlformats.org/officeDocument/2006/relationships/font" Target="fonts/Roboto-regular.fntdata"/><Relationship Id="rId27" Type="http://schemas.openxmlformats.org/officeDocument/2006/relationships/font" Target="fonts/Staatliches-regular.fntdata"/><Relationship Id="rId29"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536e9b02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536e9b02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2aa2fc19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2aa2fc19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536e9b02a4_0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536e9b02a4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536e9b02a4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536e9b02a4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536e9b02a4_0_1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536e9b02a4_0_1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2aa2fc19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2aa2fc19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536e9b02a4_0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536e9b02a4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513b4cdd01_0_5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513b4cdd01_0_5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513b4cdd01_0_7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513b4cdd01_0_7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36e9b02a4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36e9b02a4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513b4cdd01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513b4cdd01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13b4cdd01_0_2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513b4cdd01_0_2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513b4cdd01_0_5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513b4cdd01_0_5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2aa2fc198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2aa2fc19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536e9b02a4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536e9b02a4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536e9b02a4_0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536e9b02a4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536e9b02a4_0_1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536e9b02a4_0_1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flipH="1" rot="-633779">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2046408">
              <a:off x="817421" y="352777"/>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8650" y="4075375"/>
              <a:ext cx="92375" cy="93375"/>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551950" y="4502500"/>
              <a:ext cx="93975" cy="90700"/>
            </a:xfrm>
            <a:custGeom>
              <a:rect b="b" l="l" r="r" t="t"/>
              <a:pathLst>
                <a:path extrusionOk="0" h="3628" w="3759">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rect b="b" l="l" r="r" t="t"/>
              <a:pathLst>
                <a:path extrusionOk="0" h="42600" w="10692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853275" y="4084425"/>
              <a:ext cx="2673000" cy="979150"/>
            </a:xfrm>
            <a:custGeom>
              <a:rect b="b" l="l" r="r" t="t"/>
              <a:pathLst>
                <a:path extrusionOk="0" h="39166" w="10692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862300" y="4163500"/>
              <a:ext cx="2560775" cy="900075"/>
            </a:xfrm>
            <a:custGeom>
              <a:rect b="b" l="l" r="r" t="t"/>
              <a:pathLst>
                <a:path extrusionOk="0" h="36003" w="102431">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882825" y="4270425"/>
              <a:ext cx="2450300" cy="793150"/>
            </a:xfrm>
            <a:custGeom>
              <a:rect b="b" l="l" r="r" t="t"/>
              <a:pathLst>
                <a:path extrusionOk="0" h="31726" w="98012">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899375" y="4377875"/>
              <a:ext cx="2377125" cy="685700"/>
            </a:xfrm>
            <a:custGeom>
              <a:rect b="b" l="l" r="r" t="t"/>
              <a:pathLst>
                <a:path extrusionOk="0" h="27428" w="95085">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2"/>
          <p:cNvSpPr txBox="1"/>
          <p:nvPr>
            <p:ph type="ctrTitle"/>
          </p:nvPr>
        </p:nvSpPr>
        <p:spPr>
          <a:xfrm>
            <a:off x="2060957" y="1158225"/>
            <a:ext cx="5052300" cy="22017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7" name="Google Shape;27;p2"/>
          <p:cNvSpPr txBox="1"/>
          <p:nvPr>
            <p:ph idx="1" type="subTitle"/>
          </p:nvPr>
        </p:nvSpPr>
        <p:spPr>
          <a:xfrm>
            <a:off x="2317450" y="583050"/>
            <a:ext cx="4509000" cy="46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13175" y="-68739"/>
              <a:ext cx="9207000" cy="135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1"/>
          <p:cNvSpPr txBox="1"/>
          <p:nvPr>
            <p:ph hasCustomPrompt="1" type="title"/>
          </p:nvPr>
        </p:nvSpPr>
        <p:spPr>
          <a:xfrm>
            <a:off x="716250" y="2333850"/>
            <a:ext cx="7711500" cy="1198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p:nvPr>
            <p:ph idx="1" type="body"/>
          </p:nvPr>
        </p:nvSpPr>
        <p:spPr>
          <a:xfrm>
            <a:off x="1996225" y="1902450"/>
            <a:ext cx="5151600" cy="431400"/>
          </a:xfrm>
          <a:prstGeom prst="rect">
            <a:avLst/>
          </a:prstGeom>
          <a:noFill/>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8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9"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
    <p:bg>
      <p:bgPr>
        <a:solidFill>
          <a:schemeClr val="accent4"/>
        </a:solidFill>
      </p:bgPr>
    </p:bg>
    <p:spTree>
      <p:nvGrpSpPr>
        <p:cNvPr id="100"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2046408">
              <a:off x="841171" y="349384"/>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3"/>
          <p:cNvSpPr txBox="1"/>
          <p:nvPr>
            <p:ph type="ctrTitle"/>
          </p:nvPr>
        </p:nvSpPr>
        <p:spPr>
          <a:xfrm>
            <a:off x="717725"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3" name="Google Shape;113;p13"/>
          <p:cNvSpPr txBox="1"/>
          <p:nvPr>
            <p:ph idx="1" type="subTitle"/>
          </p:nvPr>
        </p:nvSpPr>
        <p:spPr>
          <a:xfrm>
            <a:off x="568326"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4" name="Google Shape;114;p13"/>
          <p:cNvSpPr txBox="1"/>
          <p:nvPr>
            <p:ph hasCustomPrompt="1" idx="2" type="title"/>
          </p:nvPr>
        </p:nvSpPr>
        <p:spPr>
          <a:xfrm>
            <a:off x="855876" y="15599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13"/>
          <p:cNvSpPr txBox="1"/>
          <p:nvPr>
            <p:ph idx="3" type="ctrTitle"/>
          </p:nvPr>
        </p:nvSpPr>
        <p:spPr>
          <a:xfrm>
            <a:off x="2851300"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6" name="Google Shape;116;p13"/>
          <p:cNvSpPr txBox="1"/>
          <p:nvPr>
            <p:ph idx="4" type="subTitle"/>
          </p:nvPr>
        </p:nvSpPr>
        <p:spPr>
          <a:xfrm>
            <a:off x="2701901"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7" name="Google Shape;117;p13"/>
          <p:cNvSpPr txBox="1"/>
          <p:nvPr>
            <p:ph hasCustomPrompt="1" idx="5" type="title"/>
          </p:nvPr>
        </p:nvSpPr>
        <p:spPr>
          <a:xfrm>
            <a:off x="2989451" y="1574175"/>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13"/>
          <p:cNvSpPr txBox="1"/>
          <p:nvPr>
            <p:ph idx="6" type="ctrTitle"/>
          </p:nvPr>
        </p:nvSpPr>
        <p:spPr>
          <a:xfrm>
            <a:off x="717725"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9" name="Google Shape;119;p13"/>
          <p:cNvSpPr txBox="1"/>
          <p:nvPr>
            <p:ph idx="7" type="subTitle"/>
          </p:nvPr>
        </p:nvSpPr>
        <p:spPr>
          <a:xfrm>
            <a:off x="568326"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0" name="Google Shape;120;p13"/>
          <p:cNvSpPr txBox="1"/>
          <p:nvPr>
            <p:ph hasCustomPrompt="1" idx="8" type="title"/>
          </p:nvPr>
        </p:nvSpPr>
        <p:spPr>
          <a:xfrm>
            <a:off x="855876"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1" name="Google Shape;121;p13"/>
          <p:cNvSpPr txBox="1"/>
          <p:nvPr>
            <p:ph idx="9" type="ctrTitle"/>
          </p:nvPr>
        </p:nvSpPr>
        <p:spPr>
          <a:xfrm>
            <a:off x="2851300"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2" name="Google Shape;122;p13"/>
          <p:cNvSpPr txBox="1"/>
          <p:nvPr>
            <p:ph idx="13" type="subTitle"/>
          </p:nvPr>
        </p:nvSpPr>
        <p:spPr>
          <a:xfrm>
            <a:off x="2701901"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3" name="Google Shape;123;p13"/>
          <p:cNvSpPr txBox="1"/>
          <p:nvPr>
            <p:ph hasCustomPrompt="1" idx="14" type="title"/>
          </p:nvPr>
        </p:nvSpPr>
        <p:spPr>
          <a:xfrm>
            <a:off x="2989451"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2">
    <p:bg>
      <p:bgPr>
        <a:solidFill>
          <a:schemeClr val="accent4"/>
        </a:solidFill>
      </p:bgPr>
    </p:bg>
    <p:spTree>
      <p:nvGrpSpPr>
        <p:cNvPr id="124"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4"/>
          <p:cNvSpPr txBox="1"/>
          <p:nvPr>
            <p:ph type="ctrTitle"/>
          </p:nvPr>
        </p:nvSpPr>
        <p:spPr>
          <a:xfrm>
            <a:off x="5665900" y="16614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0" name="Google Shape;130;p14"/>
          <p:cNvSpPr txBox="1"/>
          <p:nvPr>
            <p:ph idx="1" type="subTitle"/>
          </p:nvPr>
        </p:nvSpPr>
        <p:spPr>
          <a:xfrm>
            <a:off x="5668775" y="1940475"/>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1" name="Google Shape;131;p14"/>
          <p:cNvSpPr txBox="1"/>
          <p:nvPr>
            <p:ph hasCustomPrompt="1" idx="2" type="title"/>
          </p:nvPr>
        </p:nvSpPr>
        <p:spPr>
          <a:xfrm>
            <a:off x="4799250" y="20034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2" name="Google Shape;132;p14"/>
          <p:cNvSpPr txBox="1"/>
          <p:nvPr>
            <p:ph idx="3" type="ctrTitle"/>
          </p:nvPr>
        </p:nvSpPr>
        <p:spPr>
          <a:xfrm>
            <a:off x="5665900" y="660300"/>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3" name="Google Shape;133;p14"/>
          <p:cNvSpPr txBox="1"/>
          <p:nvPr>
            <p:ph idx="4" type="subTitle"/>
          </p:nvPr>
        </p:nvSpPr>
        <p:spPr>
          <a:xfrm>
            <a:off x="5665900" y="933250"/>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4" name="Google Shape;134;p14"/>
          <p:cNvSpPr txBox="1"/>
          <p:nvPr>
            <p:ph hasCustomPrompt="1" idx="5" type="title"/>
          </p:nvPr>
        </p:nvSpPr>
        <p:spPr>
          <a:xfrm>
            <a:off x="4799250" y="1002275"/>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5" name="Google Shape;135;p14"/>
          <p:cNvSpPr txBox="1"/>
          <p:nvPr>
            <p:ph idx="6" type="ctrTitle"/>
          </p:nvPr>
        </p:nvSpPr>
        <p:spPr>
          <a:xfrm>
            <a:off x="5665900" y="26520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6" name="Google Shape;136;p14"/>
          <p:cNvSpPr txBox="1"/>
          <p:nvPr>
            <p:ph idx="7" type="subTitle"/>
          </p:nvPr>
        </p:nvSpPr>
        <p:spPr>
          <a:xfrm>
            <a:off x="5665900" y="29256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7" name="Google Shape;137;p14"/>
          <p:cNvSpPr txBox="1"/>
          <p:nvPr>
            <p:ph hasCustomPrompt="1" idx="8" type="title"/>
          </p:nvPr>
        </p:nvSpPr>
        <p:spPr>
          <a:xfrm>
            <a:off x="4799250" y="29940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8" name="Google Shape;138;p14"/>
          <p:cNvSpPr txBox="1"/>
          <p:nvPr>
            <p:ph idx="9" type="ctrTitle"/>
          </p:nvPr>
        </p:nvSpPr>
        <p:spPr>
          <a:xfrm>
            <a:off x="5665900" y="36426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9" name="Google Shape;139;p14"/>
          <p:cNvSpPr txBox="1"/>
          <p:nvPr>
            <p:ph idx="13" type="subTitle"/>
          </p:nvPr>
        </p:nvSpPr>
        <p:spPr>
          <a:xfrm>
            <a:off x="5665900" y="39203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0" name="Google Shape;140;p14"/>
          <p:cNvSpPr txBox="1"/>
          <p:nvPr>
            <p:ph hasCustomPrompt="1" idx="14" type="title"/>
          </p:nvPr>
        </p:nvSpPr>
        <p:spPr>
          <a:xfrm>
            <a:off x="4799250" y="39846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3">
  <p:cSld name="BLANK_1_2_1">
    <p:bg>
      <p:bgPr>
        <a:solidFill>
          <a:schemeClr val="accent4"/>
        </a:solidFill>
      </p:bgPr>
    </p:bg>
    <p:spTree>
      <p:nvGrpSpPr>
        <p:cNvPr id="14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15"/>
          <p:cNvSpPr txBox="1"/>
          <p:nvPr>
            <p:ph type="ctrTitle"/>
          </p:nvPr>
        </p:nvSpPr>
        <p:spPr>
          <a:xfrm>
            <a:off x="5757625" y="28171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7" name="Google Shape;147;p15"/>
          <p:cNvSpPr txBox="1"/>
          <p:nvPr>
            <p:ph idx="1" type="subTitle"/>
          </p:nvPr>
        </p:nvSpPr>
        <p:spPr>
          <a:xfrm>
            <a:off x="5757625" y="3095794"/>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8" name="Google Shape;148;p15"/>
          <p:cNvSpPr txBox="1"/>
          <p:nvPr>
            <p:ph hasCustomPrompt="1" idx="2" type="title"/>
          </p:nvPr>
        </p:nvSpPr>
        <p:spPr>
          <a:xfrm>
            <a:off x="4952975" y="31591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15"/>
          <p:cNvSpPr txBox="1"/>
          <p:nvPr>
            <p:ph idx="3" type="ctrTitle"/>
          </p:nvPr>
        </p:nvSpPr>
        <p:spPr>
          <a:xfrm>
            <a:off x="1871425" y="1890344"/>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0" name="Google Shape;150;p15"/>
          <p:cNvSpPr txBox="1"/>
          <p:nvPr>
            <p:ph idx="4" type="subTitle"/>
          </p:nvPr>
        </p:nvSpPr>
        <p:spPr>
          <a:xfrm>
            <a:off x="1871425" y="21689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1" name="Google Shape;151;p15"/>
          <p:cNvSpPr txBox="1"/>
          <p:nvPr>
            <p:ph hasCustomPrompt="1" idx="5" type="title"/>
          </p:nvPr>
        </p:nvSpPr>
        <p:spPr>
          <a:xfrm>
            <a:off x="1066775" y="2232319"/>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2" name="Google Shape;152;p15"/>
          <p:cNvSpPr txBox="1"/>
          <p:nvPr>
            <p:ph idx="6" type="ctrTitle"/>
          </p:nvPr>
        </p:nvSpPr>
        <p:spPr>
          <a:xfrm>
            <a:off x="5757625" y="3725156"/>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 name="Google Shape;153;p15"/>
          <p:cNvSpPr txBox="1"/>
          <p:nvPr>
            <p:ph idx="7" type="subTitle"/>
          </p:nvPr>
        </p:nvSpPr>
        <p:spPr>
          <a:xfrm>
            <a:off x="5757625" y="4004581"/>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4" name="Google Shape;154;p15"/>
          <p:cNvSpPr txBox="1"/>
          <p:nvPr>
            <p:ph hasCustomPrompt="1" idx="8" type="title"/>
          </p:nvPr>
        </p:nvSpPr>
        <p:spPr>
          <a:xfrm>
            <a:off x="4952975" y="4067131"/>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5"/>
          <p:cNvSpPr txBox="1"/>
          <p:nvPr>
            <p:ph idx="9" type="ctrTitle"/>
          </p:nvPr>
        </p:nvSpPr>
        <p:spPr>
          <a:xfrm>
            <a:off x="1871425" y="9735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15"/>
          <p:cNvSpPr txBox="1"/>
          <p:nvPr>
            <p:ph idx="13" type="subTitle"/>
          </p:nvPr>
        </p:nvSpPr>
        <p:spPr>
          <a:xfrm>
            <a:off x="1871425" y="12500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7" name="Google Shape;157;p15"/>
          <p:cNvSpPr txBox="1"/>
          <p:nvPr>
            <p:ph hasCustomPrompt="1" idx="14" type="title"/>
          </p:nvPr>
        </p:nvSpPr>
        <p:spPr>
          <a:xfrm>
            <a:off x="1066775" y="13155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flipH="1">
            <a:off x="5337501" y="119871"/>
            <a:ext cx="1270647" cy="65574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7242271" y="205797"/>
            <a:ext cx="2429585" cy="1253846"/>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flipH="1">
            <a:off x="2090488" y="3188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flipH="1">
            <a:off x="7312988" y="4438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flipH="1">
            <a:off x="5673088" y="1574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MAIN_POINT_1">
    <p:spTree>
      <p:nvGrpSpPr>
        <p:cNvPr id="164" name="Shape 164"/>
        <p:cNvGrpSpPr/>
        <p:nvPr/>
      </p:nvGrpSpPr>
      <p:grpSpPr>
        <a:xfrm>
          <a:off x="0" y="0"/>
          <a:ext cx="0" cy="0"/>
          <a:chOff x="0" y="0"/>
          <a:chExt cx="0" cy="0"/>
        </a:xfrm>
      </p:grpSpPr>
      <p:sp>
        <p:nvSpPr>
          <p:cNvPr id="165" name="Google Shape;165;p16"/>
          <p:cNvSpPr txBox="1"/>
          <p:nvPr>
            <p:ph idx="1" type="subTitle"/>
          </p:nvPr>
        </p:nvSpPr>
        <p:spPr>
          <a:xfrm>
            <a:off x="1609450" y="1714800"/>
            <a:ext cx="60522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latin typeface="Catamaran Light"/>
                <a:ea typeface="Catamaran Light"/>
                <a:cs typeface="Catamaran Light"/>
                <a:sym typeface="Catamaran Light"/>
              </a:defRPr>
            </a:lvl1pPr>
            <a:lvl2pPr lvl="1" rtl="0" algn="ctr">
              <a:lnSpc>
                <a:spcPct val="100000"/>
              </a:lnSpc>
              <a:spcBef>
                <a:spcPts val="1600"/>
              </a:spcBef>
              <a:spcAft>
                <a:spcPts val="0"/>
              </a:spcAft>
              <a:buNone/>
              <a:defRPr sz="1800">
                <a:latin typeface="Catamaran Light"/>
                <a:ea typeface="Catamaran Light"/>
                <a:cs typeface="Catamaran Light"/>
                <a:sym typeface="Catamaran Light"/>
              </a:defRPr>
            </a:lvl2pPr>
            <a:lvl3pPr lvl="2" rtl="0" algn="ctr">
              <a:lnSpc>
                <a:spcPct val="100000"/>
              </a:lnSpc>
              <a:spcBef>
                <a:spcPts val="1600"/>
              </a:spcBef>
              <a:spcAft>
                <a:spcPts val="0"/>
              </a:spcAft>
              <a:buNone/>
              <a:defRPr sz="1800">
                <a:latin typeface="Catamaran Light"/>
                <a:ea typeface="Catamaran Light"/>
                <a:cs typeface="Catamaran Light"/>
                <a:sym typeface="Catamaran Light"/>
              </a:defRPr>
            </a:lvl3pPr>
            <a:lvl4pPr lvl="3" rtl="0" algn="ctr">
              <a:lnSpc>
                <a:spcPct val="100000"/>
              </a:lnSpc>
              <a:spcBef>
                <a:spcPts val="1600"/>
              </a:spcBef>
              <a:spcAft>
                <a:spcPts val="0"/>
              </a:spcAft>
              <a:buNone/>
              <a:defRPr sz="1800">
                <a:latin typeface="Catamaran Light"/>
                <a:ea typeface="Catamaran Light"/>
                <a:cs typeface="Catamaran Light"/>
                <a:sym typeface="Catamaran Light"/>
              </a:defRPr>
            </a:lvl4pPr>
            <a:lvl5pPr lvl="4" rtl="0" algn="ctr">
              <a:lnSpc>
                <a:spcPct val="100000"/>
              </a:lnSpc>
              <a:spcBef>
                <a:spcPts val="1600"/>
              </a:spcBef>
              <a:spcAft>
                <a:spcPts val="0"/>
              </a:spcAft>
              <a:buNone/>
              <a:defRPr sz="1800">
                <a:latin typeface="Catamaran Light"/>
                <a:ea typeface="Catamaran Light"/>
                <a:cs typeface="Catamaran Light"/>
                <a:sym typeface="Catamaran Light"/>
              </a:defRPr>
            </a:lvl5pPr>
            <a:lvl6pPr lvl="5" rtl="0" algn="ctr">
              <a:lnSpc>
                <a:spcPct val="100000"/>
              </a:lnSpc>
              <a:spcBef>
                <a:spcPts val="1600"/>
              </a:spcBef>
              <a:spcAft>
                <a:spcPts val="0"/>
              </a:spcAft>
              <a:buNone/>
              <a:defRPr sz="1800">
                <a:latin typeface="Catamaran Light"/>
                <a:ea typeface="Catamaran Light"/>
                <a:cs typeface="Catamaran Light"/>
                <a:sym typeface="Catamaran Light"/>
              </a:defRPr>
            </a:lvl6pPr>
            <a:lvl7pPr lvl="6" rtl="0" algn="ctr">
              <a:lnSpc>
                <a:spcPct val="100000"/>
              </a:lnSpc>
              <a:spcBef>
                <a:spcPts val="1600"/>
              </a:spcBef>
              <a:spcAft>
                <a:spcPts val="0"/>
              </a:spcAft>
              <a:buNone/>
              <a:defRPr sz="1800">
                <a:latin typeface="Catamaran Light"/>
                <a:ea typeface="Catamaran Light"/>
                <a:cs typeface="Catamaran Light"/>
                <a:sym typeface="Catamaran Light"/>
              </a:defRPr>
            </a:lvl7pPr>
            <a:lvl8pPr lvl="7" rtl="0" algn="ctr">
              <a:lnSpc>
                <a:spcPct val="100000"/>
              </a:lnSpc>
              <a:spcBef>
                <a:spcPts val="1600"/>
              </a:spcBef>
              <a:spcAft>
                <a:spcPts val="0"/>
              </a:spcAft>
              <a:buNone/>
              <a:defRPr sz="1800">
                <a:latin typeface="Catamaran Light"/>
                <a:ea typeface="Catamaran Light"/>
                <a:cs typeface="Catamaran Light"/>
                <a:sym typeface="Catamaran Light"/>
              </a:defRPr>
            </a:lvl8pPr>
            <a:lvl9pPr lvl="8" rtl="0" algn="ctr">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66" name="Google Shape;166;p16"/>
          <p:cNvSpPr txBox="1"/>
          <p:nvPr>
            <p:ph idx="2" type="subTitle"/>
          </p:nvPr>
        </p:nvSpPr>
        <p:spPr>
          <a:xfrm>
            <a:off x="3014200" y="2526900"/>
            <a:ext cx="3242700" cy="29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800">
                <a:latin typeface="Titan One"/>
                <a:ea typeface="Titan One"/>
                <a:cs typeface="Titan One"/>
                <a:sym typeface="Titan One"/>
              </a:defRPr>
            </a:lvl1pPr>
            <a:lvl2pPr lvl="1" rtl="0" algn="ctr">
              <a:lnSpc>
                <a:spcPct val="100000"/>
              </a:lnSpc>
              <a:spcBef>
                <a:spcPts val="1600"/>
              </a:spcBef>
              <a:spcAft>
                <a:spcPts val="0"/>
              </a:spcAft>
              <a:buNone/>
              <a:defRPr sz="1800">
                <a:latin typeface="Titan One"/>
                <a:ea typeface="Titan One"/>
                <a:cs typeface="Titan One"/>
                <a:sym typeface="Titan One"/>
              </a:defRPr>
            </a:lvl2pPr>
            <a:lvl3pPr lvl="2" rtl="0" algn="ctr">
              <a:lnSpc>
                <a:spcPct val="100000"/>
              </a:lnSpc>
              <a:spcBef>
                <a:spcPts val="1600"/>
              </a:spcBef>
              <a:spcAft>
                <a:spcPts val="0"/>
              </a:spcAft>
              <a:buNone/>
              <a:defRPr sz="1800">
                <a:latin typeface="Titan One"/>
                <a:ea typeface="Titan One"/>
                <a:cs typeface="Titan One"/>
                <a:sym typeface="Titan One"/>
              </a:defRPr>
            </a:lvl3pPr>
            <a:lvl4pPr lvl="3" rtl="0" algn="ctr">
              <a:lnSpc>
                <a:spcPct val="100000"/>
              </a:lnSpc>
              <a:spcBef>
                <a:spcPts val="1600"/>
              </a:spcBef>
              <a:spcAft>
                <a:spcPts val="0"/>
              </a:spcAft>
              <a:buNone/>
              <a:defRPr sz="1800">
                <a:latin typeface="Titan One"/>
                <a:ea typeface="Titan One"/>
                <a:cs typeface="Titan One"/>
                <a:sym typeface="Titan One"/>
              </a:defRPr>
            </a:lvl4pPr>
            <a:lvl5pPr lvl="4" rtl="0" algn="ctr">
              <a:lnSpc>
                <a:spcPct val="100000"/>
              </a:lnSpc>
              <a:spcBef>
                <a:spcPts val="1600"/>
              </a:spcBef>
              <a:spcAft>
                <a:spcPts val="0"/>
              </a:spcAft>
              <a:buNone/>
              <a:defRPr sz="1800">
                <a:latin typeface="Titan One"/>
                <a:ea typeface="Titan One"/>
                <a:cs typeface="Titan One"/>
                <a:sym typeface="Titan One"/>
              </a:defRPr>
            </a:lvl5pPr>
            <a:lvl6pPr lvl="5" rtl="0" algn="ctr">
              <a:lnSpc>
                <a:spcPct val="100000"/>
              </a:lnSpc>
              <a:spcBef>
                <a:spcPts val="1600"/>
              </a:spcBef>
              <a:spcAft>
                <a:spcPts val="0"/>
              </a:spcAft>
              <a:buNone/>
              <a:defRPr sz="1800">
                <a:latin typeface="Titan One"/>
                <a:ea typeface="Titan One"/>
                <a:cs typeface="Titan One"/>
                <a:sym typeface="Titan One"/>
              </a:defRPr>
            </a:lvl6pPr>
            <a:lvl7pPr lvl="6" rtl="0" algn="ctr">
              <a:lnSpc>
                <a:spcPct val="100000"/>
              </a:lnSpc>
              <a:spcBef>
                <a:spcPts val="1600"/>
              </a:spcBef>
              <a:spcAft>
                <a:spcPts val="0"/>
              </a:spcAft>
              <a:buNone/>
              <a:defRPr sz="1800">
                <a:latin typeface="Titan One"/>
                <a:ea typeface="Titan One"/>
                <a:cs typeface="Titan One"/>
                <a:sym typeface="Titan One"/>
              </a:defRPr>
            </a:lvl7pPr>
            <a:lvl8pPr lvl="7" rtl="0" algn="ctr">
              <a:lnSpc>
                <a:spcPct val="100000"/>
              </a:lnSpc>
              <a:spcBef>
                <a:spcPts val="1600"/>
              </a:spcBef>
              <a:spcAft>
                <a:spcPts val="0"/>
              </a:spcAft>
              <a:buNone/>
              <a:defRPr sz="1800">
                <a:latin typeface="Titan One"/>
                <a:ea typeface="Titan One"/>
                <a:cs typeface="Titan One"/>
                <a:sym typeface="Titan One"/>
              </a:defRPr>
            </a:lvl8pPr>
            <a:lvl9pPr lvl="8" rtl="0" algn="ct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6"/>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_1_1">
    <p:spTree>
      <p:nvGrpSpPr>
        <p:cNvPr id="182" name="Shape 182"/>
        <p:cNvGrpSpPr/>
        <p:nvPr/>
      </p:nvGrpSpPr>
      <p:grpSpPr>
        <a:xfrm>
          <a:off x="0" y="0"/>
          <a:ext cx="0" cy="0"/>
          <a:chOff x="0" y="0"/>
          <a:chExt cx="0" cy="0"/>
        </a:xfrm>
      </p:grpSpPr>
      <p:sp>
        <p:nvSpPr>
          <p:cNvPr id="183" name="Google Shape;183;p17"/>
          <p:cNvSpPr txBox="1"/>
          <p:nvPr>
            <p:ph idx="1" type="subTitle"/>
          </p:nvPr>
        </p:nvSpPr>
        <p:spPr>
          <a:xfrm>
            <a:off x="777600" y="1277575"/>
            <a:ext cx="4688400" cy="1173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84" name="Google Shape;184;p17"/>
          <p:cNvSpPr txBox="1"/>
          <p:nvPr>
            <p:ph idx="2" type="subTitle"/>
          </p:nvPr>
        </p:nvSpPr>
        <p:spPr>
          <a:xfrm>
            <a:off x="777600" y="2222100"/>
            <a:ext cx="3242700" cy="29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92"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8"/>
          <p:cNvSpPr txBox="1"/>
          <p:nvPr>
            <p:ph type="title"/>
          </p:nvPr>
        </p:nvSpPr>
        <p:spPr>
          <a:xfrm>
            <a:off x="4893700" y="2339950"/>
            <a:ext cx="3079500" cy="1059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98" name="Google Shape;198;p18"/>
          <p:cNvSpPr txBox="1"/>
          <p:nvPr>
            <p:ph idx="1" type="subTitle"/>
          </p:nvPr>
        </p:nvSpPr>
        <p:spPr>
          <a:xfrm>
            <a:off x="5510200" y="3399850"/>
            <a:ext cx="2463000" cy="454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99" name="Google Shape;199;p18"/>
          <p:cNvSpPr txBox="1"/>
          <p:nvPr>
            <p:ph hasCustomPrompt="1" idx="2" type="title"/>
          </p:nvPr>
        </p:nvSpPr>
        <p:spPr>
          <a:xfrm>
            <a:off x="6195400" y="1047025"/>
            <a:ext cx="1777800" cy="1318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_1">
    <p:spTree>
      <p:nvGrpSpPr>
        <p:cNvPr id="200"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9"/>
          <p:cNvSpPr txBox="1"/>
          <p:nvPr>
            <p:ph type="title"/>
          </p:nvPr>
        </p:nvSpPr>
        <p:spPr>
          <a:xfrm>
            <a:off x="1944600" y="2173950"/>
            <a:ext cx="4383900" cy="5961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6" name="Google Shape;206;p19"/>
          <p:cNvSpPr txBox="1"/>
          <p:nvPr>
            <p:ph idx="1" type="subTitle"/>
          </p:nvPr>
        </p:nvSpPr>
        <p:spPr>
          <a:xfrm>
            <a:off x="1944600" y="2631850"/>
            <a:ext cx="4826100" cy="45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207" name="Google Shape;207;p19"/>
          <p:cNvSpPr txBox="1"/>
          <p:nvPr>
            <p:ph hasCustomPrompt="1" idx="2" type="title"/>
          </p:nvPr>
        </p:nvSpPr>
        <p:spPr>
          <a:xfrm>
            <a:off x="685800" y="2100200"/>
            <a:ext cx="1258800" cy="10599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1">
  <p:cSld name="BLANK_1_1">
    <p:bg>
      <p:bgPr>
        <a:solidFill>
          <a:schemeClr val="accent4"/>
        </a:solidFill>
      </p:bgPr>
    </p:bg>
    <p:spTree>
      <p:nvGrpSpPr>
        <p:cNvPr id="208" name="Shape 208"/>
        <p:cNvGrpSpPr/>
        <p:nvPr/>
      </p:nvGrpSpPr>
      <p:grpSpPr>
        <a:xfrm>
          <a:off x="0" y="0"/>
          <a:ext cx="0" cy="0"/>
          <a:chOff x="0" y="0"/>
          <a:chExt cx="0" cy="0"/>
        </a:xfrm>
      </p:grpSpPr>
      <p:sp>
        <p:nvSpPr>
          <p:cNvPr id="209" name="Google Shape;209;p20"/>
          <p:cNvSpPr txBox="1"/>
          <p:nvPr>
            <p:ph type="ctrTitle"/>
          </p:nvPr>
        </p:nvSpPr>
        <p:spPr>
          <a:xfrm>
            <a:off x="719976"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0" name="Google Shape;210;p20"/>
          <p:cNvSpPr txBox="1"/>
          <p:nvPr>
            <p:ph idx="1" type="subTitle"/>
          </p:nvPr>
        </p:nvSpPr>
        <p:spPr>
          <a:xfrm>
            <a:off x="71997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1" name="Google Shape;211;p20"/>
          <p:cNvSpPr txBox="1"/>
          <p:nvPr>
            <p:ph idx="2" type="ctrTitle"/>
          </p:nvPr>
        </p:nvSpPr>
        <p:spPr>
          <a:xfrm>
            <a:off x="3406950"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2" name="Google Shape;212;p20"/>
          <p:cNvSpPr txBox="1"/>
          <p:nvPr>
            <p:ph idx="3" type="subTitle"/>
          </p:nvPr>
        </p:nvSpPr>
        <p:spPr>
          <a:xfrm>
            <a:off x="3406950"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3" name="Google Shape;213;p20"/>
          <p:cNvSpPr txBox="1"/>
          <p:nvPr>
            <p:ph idx="4" type="ctrTitle"/>
          </p:nvPr>
        </p:nvSpPr>
        <p:spPr>
          <a:xfrm>
            <a:off x="6093924"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4" name="Google Shape;214;p20"/>
          <p:cNvSpPr txBox="1"/>
          <p:nvPr>
            <p:ph idx="5" type="subTitle"/>
          </p:nvPr>
        </p:nvSpPr>
        <p:spPr>
          <a:xfrm>
            <a:off x="609392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0"/>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flipH="1" rot="-126081">
              <a:off x="5888707" y="6714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rot="-126065">
              <a:off x="908082" y="3451994"/>
              <a:ext cx="927555" cy="47867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
          <p:cNvSpPr txBox="1"/>
          <p:nvPr>
            <p:ph type="title"/>
          </p:nvPr>
        </p:nvSpPr>
        <p:spPr>
          <a:xfrm>
            <a:off x="960300" y="636700"/>
            <a:ext cx="7223400" cy="237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5" name="Google Shape;35;p3"/>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3">
    <p:bg>
      <p:bgPr>
        <a:solidFill>
          <a:schemeClr val="accent4"/>
        </a:solidFill>
      </p:bgPr>
    </p:bg>
    <p:spTree>
      <p:nvGrpSpPr>
        <p:cNvPr id="220" name="Shape 220"/>
        <p:cNvGrpSpPr/>
        <p:nvPr/>
      </p:nvGrpSpPr>
      <p:grpSpPr>
        <a:xfrm>
          <a:off x="0" y="0"/>
          <a:ext cx="0" cy="0"/>
          <a:chOff x="0" y="0"/>
          <a:chExt cx="0" cy="0"/>
        </a:xfrm>
      </p:grpSpPr>
      <p:sp>
        <p:nvSpPr>
          <p:cNvPr id="221" name="Google Shape;221;p21"/>
          <p:cNvSpPr txBox="1"/>
          <p:nvPr>
            <p:ph type="ctrTitle"/>
          </p:nvPr>
        </p:nvSpPr>
        <p:spPr>
          <a:xfrm>
            <a:off x="5308212" y="36555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2" name="Google Shape;222;p21"/>
          <p:cNvSpPr txBox="1"/>
          <p:nvPr>
            <p:ph idx="1" type="subTitle"/>
          </p:nvPr>
        </p:nvSpPr>
        <p:spPr>
          <a:xfrm>
            <a:off x="5308212" y="3994300"/>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3" name="Google Shape;223;p21"/>
          <p:cNvSpPr txBox="1"/>
          <p:nvPr>
            <p:ph idx="2" type="ctrTitle"/>
          </p:nvPr>
        </p:nvSpPr>
        <p:spPr>
          <a:xfrm>
            <a:off x="5308212" y="11398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4" name="Google Shape;224;p21"/>
          <p:cNvSpPr txBox="1"/>
          <p:nvPr>
            <p:ph idx="3" type="subTitle"/>
          </p:nvPr>
        </p:nvSpPr>
        <p:spPr>
          <a:xfrm>
            <a:off x="5308212" y="14796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5" name="Google Shape;225;p21"/>
          <p:cNvSpPr txBox="1"/>
          <p:nvPr>
            <p:ph idx="4" type="ctrTitle"/>
          </p:nvPr>
        </p:nvSpPr>
        <p:spPr>
          <a:xfrm>
            <a:off x="5308212" y="23900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6" name="Google Shape;226;p21"/>
          <p:cNvSpPr txBox="1"/>
          <p:nvPr>
            <p:ph idx="5" type="subTitle"/>
          </p:nvPr>
        </p:nvSpPr>
        <p:spPr>
          <a:xfrm>
            <a:off x="5308212" y="272977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7" name="Google Shape;227;p2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1"/>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3_1">
    <p:bg>
      <p:bgPr>
        <a:solidFill>
          <a:schemeClr val="accent4"/>
        </a:solidFill>
      </p:bgPr>
    </p:bg>
    <p:spTree>
      <p:nvGrpSpPr>
        <p:cNvPr id="243"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22"/>
          <p:cNvSpPr/>
          <p:nvPr/>
        </p:nvSpPr>
        <p:spPr>
          <a:xfrm rot="126081">
            <a:off x="122096" y="1063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rot="126103">
            <a:off x="7264599" y="2269681"/>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ph type="ctrTitle"/>
          </p:nvPr>
        </p:nvSpPr>
        <p:spPr>
          <a:xfrm>
            <a:off x="175377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1" name="Google Shape;251;p22"/>
          <p:cNvSpPr txBox="1"/>
          <p:nvPr>
            <p:ph idx="1" type="subTitle"/>
          </p:nvPr>
        </p:nvSpPr>
        <p:spPr>
          <a:xfrm>
            <a:off x="158292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2" name="Google Shape;252;p22"/>
          <p:cNvSpPr txBox="1"/>
          <p:nvPr>
            <p:ph idx="2" type="ctrTitle"/>
          </p:nvPr>
        </p:nvSpPr>
        <p:spPr>
          <a:xfrm>
            <a:off x="3582896" y="230550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3" name="Google Shape;253;p22"/>
          <p:cNvSpPr txBox="1"/>
          <p:nvPr>
            <p:ph idx="3" type="subTitle"/>
          </p:nvPr>
        </p:nvSpPr>
        <p:spPr>
          <a:xfrm>
            <a:off x="3412046" y="2556250"/>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4" name="Google Shape;254;p22"/>
          <p:cNvSpPr txBox="1"/>
          <p:nvPr>
            <p:ph idx="4" type="ctrTitle"/>
          </p:nvPr>
        </p:nvSpPr>
        <p:spPr>
          <a:xfrm>
            <a:off x="540572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5" name="Google Shape;255;p22"/>
          <p:cNvSpPr txBox="1"/>
          <p:nvPr>
            <p:ph idx="5" type="subTitle"/>
          </p:nvPr>
        </p:nvSpPr>
        <p:spPr>
          <a:xfrm>
            <a:off x="523487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6" name="Google Shape;256;p2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BLANK_1_1_2">
    <p:bg>
      <p:bgPr>
        <a:solidFill>
          <a:schemeClr val="accent4"/>
        </a:solidFill>
      </p:bgPr>
    </p:bg>
    <p:spTree>
      <p:nvGrpSpPr>
        <p:cNvPr id="257" name="Shape 257"/>
        <p:cNvGrpSpPr/>
        <p:nvPr/>
      </p:nvGrpSpPr>
      <p:grpSpPr>
        <a:xfrm>
          <a:off x="0" y="0"/>
          <a:ext cx="0" cy="0"/>
          <a:chOff x="0" y="0"/>
          <a:chExt cx="0" cy="0"/>
        </a:xfrm>
      </p:grpSpPr>
      <p:sp>
        <p:nvSpPr>
          <p:cNvPr id="258" name="Google Shape;258;p23"/>
          <p:cNvSpPr txBox="1"/>
          <p:nvPr>
            <p:ph idx="1" type="subTitle"/>
          </p:nvPr>
        </p:nvSpPr>
        <p:spPr>
          <a:xfrm>
            <a:off x="4188059" y="131215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9" name="Google Shape;259;p23"/>
          <p:cNvSpPr txBox="1"/>
          <p:nvPr>
            <p:ph idx="2" type="subTitle"/>
          </p:nvPr>
        </p:nvSpPr>
        <p:spPr>
          <a:xfrm>
            <a:off x="4188059" y="245456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23"/>
          <p:cNvSpPr txBox="1"/>
          <p:nvPr>
            <p:ph idx="3" type="subTitle"/>
          </p:nvPr>
        </p:nvSpPr>
        <p:spPr>
          <a:xfrm>
            <a:off x="4204534" y="360071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65" name="Google Shape;265;p23"/>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66" name="Google Shape;266;p23"/>
          <p:cNvSpPr txBox="1"/>
          <p:nvPr>
            <p:ph idx="4" type="subTitle"/>
          </p:nvPr>
        </p:nvSpPr>
        <p:spPr>
          <a:xfrm>
            <a:off x="5550034" y="3487138"/>
            <a:ext cx="1942200" cy="4248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7" name="Google Shape;267;p23"/>
          <p:cNvSpPr txBox="1"/>
          <p:nvPr>
            <p:ph idx="5" type="subTitle"/>
          </p:nvPr>
        </p:nvSpPr>
        <p:spPr>
          <a:xfrm>
            <a:off x="5533559" y="2338838"/>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8" name="Google Shape;268;p23"/>
          <p:cNvSpPr txBox="1"/>
          <p:nvPr>
            <p:ph idx="6" type="subTitle"/>
          </p:nvPr>
        </p:nvSpPr>
        <p:spPr>
          <a:xfrm>
            <a:off x="5533559" y="1190550"/>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BLANK_1_1_2_1">
    <p:bg>
      <p:bgPr>
        <a:solidFill>
          <a:schemeClr val="accent4"/>
        </a:solidFill>
      </p:bgPr>
    </p:bg>
    <p:spTree>
      <p:nvGrpSpPr>
        <p:cNvPr id="269" name="Shape 269"/>
        <p:cNvGrpSpPr/>
        <p:nvPr/>
      </p:nvGrpSpPr>
      <p:grpSpPr>
        <a:xfrm>
          <a:off x="0" y="0"/>
          <a:ext cx="0" cy="0"/>
          <a:chOff x="0" y="0"/>
          <a:chExt cx="0" cy="0"/>
        </a:xfrm>
      </p:grpSpPr>
      <p:sp>
        <p:nvSpPr>
          <p:cNvPr id="270" name="Google Shape;270;p24"/>
          <p:cNvSpPr txBox="1"/>
          <p:nvPr>
            <p:ph type="title"/>
          </p:nvPr>
        </p:nvSpPr>
        <p:spPr>
          <a:xfrm>
            <a:off x="733937"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71" name="Google Shape;271;p24"/>
          <p:cNvSpPr txBox="1"/>
          <p:nvPr>
            <p:ph idx="1" type="subTitle"/>
          </p:nvPr>
        </p:nvSpPr>
        <p:spPr>
          <a:xfrm>
            <a:off x="2010875" y="3530201"/>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2" name="Google Shape;272;p24"/>
          <p:cNvSpPr txBox="1"/>
          <p:nvPr>
            <p:ph idx="2" type="subTitle"/>
          </p:nvPr>
        </p:nvSpPr>
        <p:spPr>
          <a:xfrm>
            <a:off x="2010875" y="2477207"/>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3" name="Google Shape;273;p24"/>
          <p:cNvSpPr txBox="1"/>
          <p:nvPr>
            <p:ph idx="3" type="subTitle"/>
          </p:nvPr>
        </p:nvSpPr>
        <p:spPr>
          <a:xfrm>
            <a:off x="2010875" y="1413800"/>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4"/>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 name="Google Shape;281;p24"/>
          <p:cNvSpPr txBox="1"/>
          <p:nvPr>
            <p:ph idx="4" type="subTitle"/>
          </p:nvPr>
        </p:nvSpPr>
        <p:spPr>
          <a:xfrm>
            <a:off x="2010884" y="334905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2" name="Google Shape;282;p24"/>
          <p:cNvSpPr txBox="1"/>
          <p:nvPr>
            <p:ph idx="5" type="subTitle"/>
          </p:nvPr>
        </p:nvSpPr>
        <p:spPr>
          <a:xfrm>
            <a:off x="2010884" y="2288875"/>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3" name="Google Shape;283;p24"/>
          <p:cNvSpPr txBox="1"/>
          <p:nvPr>
            <p:ph idx="6" type="subTitle"/>
          </p:nvPr>
        </p:nvSpPr>
        <p:spPr>
          <a:xfrm>
            <a:off x="2010884" y="122870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BLANK_1_1_2_1_2">
    <p:bg>
      <p:bgPr>
        <a:solidFill>
          <a:schemeClr val="accent4"/>
        </a:solidFill>
      </p:bgPr>
    </p:bg>
    <p:spTree>
      <p:nvGrpSpPr>
        <p:cNvPr id="284" name="Shape 284"/>
        <p:cNvGrpSpPr/>
        <p:nvPr/>
      </p:nvGrpSpPr>
      <p:grpSpPr>
        <a:xfrm>
          <a:off x="0" y="0"/>
          <a:ext cx="0" cy="0"/>
          <a:chOff x="0" y="0"/>
          <a:chExt cx="0" cy="0"/>
        </a:xfrm>
      </p:grpSpPr>
      <p:sp>
        <p:nvSpPr>
          <p:cNvPr id="285" name="Google Shape;285;p2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86" name="Google Shape;286;p25"/>
          <p:cNvSpPr txBox="1"/>
          <p:nvPr>
            <p:ph idx="1" type="subTitle"/>
          </p:nvPr>
        </p:nvSpPr>
        <p:spPr>
          <a:xfrm>
            <a:off x="6045525"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7" name="Google Shape;287;p25"/>
          <p:cNvSpPr txBox="1"/>
          <p:nvPr>
            <p:ph idx="2" type="subTitle"/>
          </p:nvPr>
        </p:nvSpPr>
        <p:spPr>
          <a:xfrm>
            <a:off x="863350"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8" name="Google Shape;288;p25"/>
          <p:cNvSpPr txBox="1"/>
          <p:nvPr>
            <p:ph idx="3" type="subTitle"/>
          </p:nvPr>
        </p:nvSpPr>
        <p:spPr>
          <a:xfrm>
            <a:off x="3457350" y="1647975"/>
            <a:ext cx="2229300" cy="582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5"/>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5"/>
          <p:cNvSpPr txBox="1"/>
          <p:nvPr>
            <p:ph idx="4" type="ctrTitle"/>
          </p:nvPr>
        </p:nvSpPr>
        <p:spPr>
          <a:xfrm>
            <a:off x="988900"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7" name="Google Shape;297;p25"/>
          <p:cNvSpPr txBox="1"/>
          <p:nvPr>
            <p:ph idx="5" type="ctrTitle"/>
          </p:nvPr>
        </p:nvSpPr>
        <p:spPr>
          <a:xfrm>
            <a:off x="3579746" y="12240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8" name="Google Shape;298;p25"/>
          <p:cNvSpPr txBox="1"/>
          <p:nvPr>
            <p:ph idx="6" type="ctrTitle"/>
          </p:nvPr>
        </p:nvSpPr>
        <p:spPr>
          <a:xfrm>
            <a:off x="6171075"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BLANK_1_1_4">
    <p:spTree>
      <p:nvGrpSpPr>
        <p:cNvPr id="299" name="Shape 299"/>
        <p:cNvGrpSpPr/>
        <p:nvPr/>
      </p:nvGrpSpPr>
      <p:grpSpPr>
        <a:xfrm>
          <a:off x="0" y="0"/>
          <a:ext cx="0" cy="0"/>
          <a:chOff x="0" y="0"/>
          <a:chExt cx="0" cy="0"/>
        </a:xfrm>
      </p:grpSpPr>
      <p:sp>
        <p:nvSpPr>
          <p:cNvPr id="300" name="Google Shape;300;p26"/>
          <p:cNvSpPr txBox="1"/>
          <p:nvPr>
            <p:ph type="ctrTitle"/>
          </p:nvPr>
        </p:nvSpPr>
        <p:spPr>
          <a:xfrm>
            <a:off x="733075"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1" name="Google Shape;301;p26"/>
          <p:cNvSpPr txBox="1"/>
          <p:nvPr>
            <p:ph idx="1" type="subTitle"/>
          </p:nvPr>
        </p:nvSpPr>
        <p:spPr>
          <a:xfrm>
            <a:off x="733075"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2" name="Google Shape;302;p26"/>
          <p:cNvSpPr txBox="1"/>
          <p:nvPr>
            <p:ph idx="2" type="ctrTitle"/>
          </p:nvPr>
        </p:nvSpPr>
        <p:spPr>
          <a:xfrm>
            <a:off x="3406944"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3" name="Google Shape;303;p26"/>
          <p:cNvSpPr txBox="1"/>
          <p:nvPr>
            <p:ph idx="3" type="subTitle"/>
          </p:nvPr>
        </p:nvSpPr>
        <p:spPr>
          <a:xfrm>
            <a:off x="3406944"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4" name="Google Shape;304;p26"/>
          <p:cNvSpPr txBox="1"/>
          <p:nvPr>
            <p:ph idx="4" type="ctrTitle"/>
          </p:nvPr>
        </p:nvSpPr>
        <p:spPr>
          <a:xfrm>
            <a:off x="6093912"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5" name="Google Shape;305;p26"/>
          <p:cNvSpPr txBox="1"/>
          <p:nvPr>
            <p:ph idx="5" type="subTitle"/>
          </p:nvPr>
        </p:nvSpPr>
        <p:spPr>
          <a:xfrm>
            <a:off x="6093912"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6"/>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BLANK_1_1_3_2">
    <p:bg>
      <p:bgPr>
        <a:solidFill>
          <a:schemeClr val="accent4"/>
        </a:solidFill>
      </p:bgPr>
    </p:bg>
    <p:spTree>
      <p:nvGrpSpPr>
        <p:cNvPr id="311" name="Shape 311"/>
        <p:cNvGrpSpPr/>
        <p:nvPr/>
      </p:nvGrpSpPr>
      <p:grpSpPr>
        <a:xfrm>
          <a:off x="0" y="0"/>
          <a:ext cx="0" cy="0"/>
          <a:chOff x="0" y="0"/>
          <a:chExt cx="0" cy="0"/>
        </a:xfrm>
      </p:grpSpPr>
      <p:sp>
        <p:nvSpPr>
          <p:cNvPr id="312" name="Google Shape;312;p27"/>
          <p:cNvSpPr txBox="1"/>
          <p:nvPr>
            <p:ph type="ctrTitle"/>
          </p:nvPr>
        </p:nvSpPr>
        <p:spPr>
          <a:xfrm>
            <a:off x="4839334" y="341775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3" name="Google Shape;313;p27"/>
          <p:cNvSpPr txBox="1"/>
          <p:nvPr>
            <p:ph idx="1" type="subTitle"/>
          </p:nvPr>
        </p:nvSpPr>
        <p:spPr>
          <a:xfrm>
            <a:off x="4839334" y="37491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4" name="Google Shape;314;p27"/>
          <p:cNvSpPr txBox="1"/>
          <p:nvPr>
            <p:ph idx="2" type="ctrTitle"/>
          </p:nvPr>
        </p:nvSpPr>
        <p:spPr>
          <a:xfrm>
            <a:off x="4839334" y="1565338"/>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5" name="Google Shape;315;p27"/>
          <p:cNvSpPr txBox="1"/>
          <p:nvPr>
            <p:ph idx="3" type="subTitle"/>
          </p:nvPr>
        </p:nvSpPr>
        <p:spPr>
          <a:xfrm>
            <a:off x="4839334" y="18953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6" name="Google Shape;316;p27"/>
          <p:cNvSpPr txBox="1"/>
          <p:nvPr>
            <p:ph idx="4" type="ctrTitle"/>
          </p:nvPr>
        </p:nvSpPr>
        <p:spPr>
          <a:xfrm>
            <a:off x="4839334" y="249400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7" name="Google Shape;317;p27"/>
          <p:cNvSpPr txBox="1"/>
          <p:nvPr>
            <p:ph idx="5" type="subTitle"/>
          </p:nvPr>
        </p:nvSpPr>
        <p:spPr>
          <a:xfrm>
            <a:off x="4839334" y="28222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8" name="Google Shape;318;p27"/>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19" name="Google Shape;319;p27"/>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flipH="1" rot="-126114">
            <a:off x="7279351" y="216276"/>
            <a:ext cx="2390631" cy="123375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flipH="1" rot="-126058">
            <a:off x="2431015" y="4484383"/>
            <a:ext cx="1395372" cy="72013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flipH="1">
            <a:off x="541063" y="43945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flipH="1">
            <a:off x="1116913" y="1819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2_1_1">
    <p:bg>
      <p:bgPr>
        <a:solidFill>
          <a:schemeClr val="accent4"/>
        </a:solidFill>
      </p:bgPr>
    </p:bg>
    <p:spTree>
      <p:nvGrpSpPr>
        <p:cNvPr id="327" name="Shape 327"/>
        <p:cNvGrpSpPr/>
        <p:nvPr/>
      </p:nvGrpSpPr>
      <p:grpSpPr>
        <a:xfrm>
          <a:off x="0" y="0"/>
          <a:ext cx="0" cy="0"/>
          <a:chOff x="0" y="0"/>
          <a:chExt cx="0" cy="0"/>
        </a:xfrm>
      </p:grpSpPr>
      <p:sp>
        <p:nvSpPr>
          <p:cNvPr id="328" name="Google Shape;328;p28"/>
          <p:cNvSpPr txBox="1"/>
          <p:nvPr>
            <p:ph type="title"/>
          </p:nvPr>
        </p:nvSpPr>
        <p:spPr>
          <a:xfrm>
            <a:off x="884850" y="395375"/>
            <a:ext cx="73743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29" name="Google Shape;329;p28"/>
          <p:cNvSpPr txBox="1"/>
          <p:nvPr>
            <p:ph idx="1" type="subTitle"/>
          </p:nvPr>
        </p:nvSpPr>
        <p:spPr>
          <a:xfrm>
            <a:off x="6209801" y="3375595"/>
            <a:ext cx="1944900" cy="85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160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0" name="Google Shape;330;p28"/>
          <p:cNvSpPr txBox="1"/>
          <p:nvPr>
            <p:ph idx="2" type="subTitle"/>
          </p:nvPr>
        </p:nvSpPr>
        <p:spPr>
          <a:xfrm>
            <a:off x="6209801" y="1957650"/>
            <a:ext cx="1944900" cy="859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1" name="Google Shape;331;p28"/>
          <p:cNvSpPr txBox="1"/>
          <p:nvPr>
            <p:ph idx="3" type="subTitle"/>
          </p:nvPr>
        </p:nvSpPr>
        <p:spPr>
          <a:xfrm>
            <a:off x="989326" y="3375595"/>
            <a:ext cx="1944900" cy="85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2" name="Google Shape;332;p28"/>
          <p:cNvSpPr txBox="1"/>
          <p:nvPr>
            <p:ph idx="4" type="subTitle"/>
          </p:nvPr>
        </p:nvSpPr>
        <p:spPr>
          <a:xfrm>
            <a:off x="989326" y="1957650"/>
            <a:ext cx="19449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3" name="Google Shape;333;p28"/>
          <p:cNvSpPr txBox="1"/>
          <p:nvPr>
            <p:ph idx="5" type="ctrTitle"/>
          </p:nvPr>
        </p:nvSpPr>
        <p:spPr>
          <a:xfrm>
            <a:off x="989313" y="31102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4" name="Google Shape;334;p28"/>
          <p:cNvSpPr txBox="1"/>
          <p:nvPr>
            <p:ph idx="6" type="ctrTitle"/>
          </p:nvPr>
        </p:nvSpPr>
        <p:spPr>
          <a:xfrm>
            <a:off x="971513" y="171413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5" name="Google Shape;335;p28"/>
          <p:cNvSpPr txBox="1"/>
          <p:nvPr>
            <p:ph idx="7" type="ctrTitle"/>
          </p:nvPr>
        </p:nvSpPr>
        <p:spPr>
          <a:xfrm>
            <a:off x="6031888" y="311027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6" name="Google Shape;336;p28"/>
          <p:cNvSpPr txBox="1"/>
          <p:nvPr>
            <p:ph idx="8" type="ctrTitle"/>
          </p:nvPr>
        </p:nvSpPr>
        <p:spPr>
          <a:xfrm>
            <a:off x="6031888" y="171413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7" name="Google Shape;337;p28"/>
          <p:cNvSpPr txBox="1"/>
          <p:nvPr>
            <p:ph idx="9" type="title"/>
          </p:nvPr>
        </p:nvSpPr>
        <p:spPr>
          <a:xfrm>
            <a:off x="944700" y="395375"/>
            <a:ext cx="7254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
    <p:bg>
      <p:bgPr>
        <a:solidFill>
          <a:schemeClr val="accent4"/>
        </a:solidFill>
      </p:bgPr>
    </p:bg>
    <p:spTree>
      <p:nvGrpSpPr>
        <p:cNvPr id="338" name="Shape 338"/>
        <p:cNvGrpSpPr/>
        <p:nvPr/>
      </p:nvGrpSpPr>
      <p:grpSpPr>
        <a:xfrm>
          <a:off x="0" y="0"/>
          <a:ext cx="0" cy="0"/>
          <a:chOff x="0" y="0"/>
          <a:chExt cx="0" cy="0"/>
        </a:xfrm>
      </p:grpSpPr>
      <p:sp>
        <p:nvSpPr>
          <p:cNvPr id="339" name="Google Shape;339;p29"/>
          <p:cNvSpPr txBox="1"/>
          <p:nvPr>
            <p:ph type="ctrTitle"/>
          </p:nvPr>
        </p:nvSpPr>
        <p:spPr>
          <a:xfrm>
            <a:off x="864023" y="309882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0" name="Google Shape;340;p29"/>
          <p:cNvSpPr txBox="1"/>
          <p:nvPr>
            <p:ph idx="1" type="subTitle"/>
          </p:nvPr>
        </p:nvSpPr>
        <p:spPr>
          <a:xfrm>
            <a:off x="864025" y="3372412"/>
            <a:ext cx="21228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1" name="Google Shape;341;p29"/>
          <p:cNvSpPr txBox="1"/>
          <p:nvPr>
            <p:ph idx="2" type="ctrTitle"/>
          </p:nvPr>
        </p:nvSpPr>
        <p:spPr>
          <a:xfrm>
            <a:off x="864000" y="207188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2" name="Google Shape;342;p29"/>
          <p:cNvSpPr txBox="1"/>
          <p:nvPr>
            <p:ph idx="3" type="subTitle"/>
          </p:nvPr>
        </p:nvSpPr>
        <p:spPr>
          <a:xfrm>
            <a:off x="863998" y="1522300"/>
            <a:ext cx="2122800" cy="597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3" name="Google Shape;343;p29"/>
          <p:cNvSpPr txBox="1"/>
          <p:nvPr>
            <p:ph idx="4" type="ctrTitle"/>
          </p:nvPr>
        </p:nvSpPr>
        <p:spPr>
          <a:xfrm>
            <a:off x="6157048" y="309882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4" name="Google Shape;344;p29"/>
          <p:cNvSpPr txBox="1"/>
          <p:nvPr>
            <p:ph idx="5" type="subTitle"/>
          </p:nvPr>
        </p:nvSpPr>
        <p:spPr>
          <a:xfrm>
            <a:off x="6157050" y="3372412"/>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9"/>
          <p:cNvSpPr txBox="1"/>
          <p:nvPr>
            <p:ph idx="6" type="ctrTitle"/>
          </p:nvPr>
        </p:nvSpPr>
        <p:spPr>
          <a:xfrm>
            <a:off x="6157025" y="207188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0" name="Google Shape;350;p29"/>
          <p:cNvSpPr txBox="1"/>
          <p:nvPr>
            <p:ph idx="7" type="subTitle"/>
          </p:nvPr>
        </p:nvSpPr>
        <p:spPr>
          <a:xfrm>
            <a:off x="6157048" y="1522300"/>
            <a:ext cx="2122800" cy="59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1" name="Google Shape;351;p29"/>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BLANK_1_1_1_2">
    <p:bg>
      <p:bgPr>
        <a:solidFill>
          <a:schemeClr val="accent4"/>
        </a:solidFill>
      </p:bgPr>
    </p:bg>
    <p:spTree>
      <p:nvGrpSpPr>
        <p:cNvPr id="352" name="Shape 352"/>
        <p:cNvGrpSpPr/>
        <p:nvPr/>
      </p:nvGrpSpPr>
      <p:grpSpPr>
        <a:xfrm>
          <a:off x="0" y="0"/>
          <a:ext cx="0" cy="0"/>
          <a:chOff x="0" y="0"/>
          <a:chExt cx="0" cy="0"/>
        </a:xfrm>
      </p:grpSpPr>
      <p:sp>
        <p:nvSpPr>
          <p:cNvPr id="353" name="Google Shape;353;p30"/>
          <p:cNvSpPr txBox="1"/>
          <p:nvPr>
            <p:ph type="ctrTitle"/>
          </p:nvPr>
        </p:nvSpPr>
        <p:spPr>
          <a:xfrm>
            <a:off x="5992613" y="21376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4" name="Google Shape;354;p30"/>
          <p:cNvSpPr txBox="1"/>
          <p:nvPr>
            <p:ph idx="1" type="subTitle"/>
          </p:nvPr>
        </p:nvSpPr>
        <p:spPr>
          <a:xfrm>
            <a:off x="5992613" y="2404649"/>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30"/>
          <p:cNvSpPr txBox="1"/>
          <p:nvPr>
            <p:ph idx="2" type="ctrTitle"/>
          </p:nvPr>
        </p:nvSpPr>
        <p:spPr>
          <a:xfrm>
            <a:off x="5992613" y="1519050"/>
            <a:ext cx="2122800" cy="597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6" name="Google Shape;356;p30"/>
          <p:cNvSpPr txBox="1"/>
          <p:nvPr>
            <p:ph idx="3" type="subTitle"/>
          </p:nvPr>
        </p:nvSpPr>
        <p:spPr>
          <a:xfrm>
            <a:off x="5992613" y="1248275"/>
            <a:ext cx="21228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30"/>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58" name="Google Shape;358;p30"/>
          <p:cNvSpPr txBox="1"/>
          <p:nvPr>
            <p:ph idx="5" type="ctrTitle"/>
          </p:nvPr>
        </p:nvSpPr>
        <p:spPr>
          <a:xfrm>
            <a:off x="5992613" y="302070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9" name="Google Shape;359;p30"/>
          <p:cNvSpPr txBox="1"/>
          <p:nvPr>
            <p:ph idx="6" type="subTitle"/>
          </p:nvPr>
        </p:nvSpPr>
        <p:spPr>
          <a:xfrm>
            <a:off x="5992613" y="32902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60" name="Google Shape;360;p30"/>
          <p:cNvSpPr txBox="1"/>
          <p:nvPr>
            <p:ph idx="7" type="ctrTitle"/>
          </p:nvPr>
        </p:nvSpPr>
        <p:spPr>
          <a:xfrm>
            <a:off x="5992613" y="391085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61" name="Google Shape;361;p30"/>
          <p:cNvSpPr txBox="1"/>
          <p:nvPr>
            <p:ph idx="8" type="subTitle"/>
          </p:nvPr>
        </p:nvSpPr>
        <p:spPr>
          <a:xfrm>
            <a:off x="5992613" y="41758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30"/>
            <p:cNvSpPr/>
            <p:nvPr/>
          </p:nvSpPr>
          <p:spPr>
            <a:xfrm flipH="1" rot="-126074">
              <a:off x="-24539" y="2091590"/>
              <a:ext cx="1382865" cy="71368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idx="1" type="body"/>
          </p:nvPr>
        </p:nvSpPr>
        <p:spPr>
          <a:xfrm>
            <a:off x="720100" y="1082001"/>
            <a:ext cx="7785900" cy="34164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AutoNum type="arabicPeriod"/>
              <a:defRPr sz="1200"/>
            </a:lvl1pPr>
            <a:lvl2pPr indent="-317500" lvl="1" marL="914400">
              <a:spcBef>
                <a:spcPts val="1600"/>
              </a:spcBef>
              <a:spcAft>
                <a:spcPts val="0"/>
              </a:spcAft>
              <a:buSzPts val="1400"/>
              <a:buFont typeface="Josefin Slab SemiBold"/>
              <a:buAutoNum type="alphaLcPeriod"/>
              <a:defRPr/>
            </a:lvl2pPr>
            <a:lvl3pPr indent="-317500" lvl="2" marL="1371600">
              <a:spcBef>
                <a:spcPts val="1600"/>
              </a:spcBef>
              <a:spcAft>
                <a:spcPts val="0"/>
              </a:spcAft>
              <a:buSzPts val="1400"/>
              <a:buFont typeface="Josefin Slab SemiBold"/>
              <a:buAutoNum type="romanLcPeriod"/>
              <a:defRPr/>
            </a:lvl3pPr>
            <a:lvl4pPr indent="-317500" lvl="3" marL="1828800">
              <a:spcBef>
                <a:spcPts val="1600"/>
              </a:spcBef>
              <a:spcAft>
                <a:spcPts val="0"/>
              </a:spcAft>
              <a:buSzPts val="1400"/>
              <a:buFont typeface="Josefin Slab SemiBold"/>
              <a:buAutoNum type="arabicPeriod"/>
              <a:defRPr/>
            </a:lvl4pPr>
            <a:lvl5pPr indent="-317500" lvl="4" marL="2286000">
              <a:spcBef>
                <a:spcPts val="1600"/>
              </a:spcBef>
              <a:spcAft>
                <a:spcPts val="0"/>
              </a:spcAft>
              <a:buSzPts val="1400"/>
              <a:buFont typeface="Josefin Slab SemiBold"/>
              <a:buAutoNum type="alphaLcPeriod"/>
              <a:defRPr/>
            </a:lvl5pPr>
            <a:lvl6pPr indent="-317500" lvl="5" marL="2743200">
              <a:spcBef>
                <a:spcPts val="1600"/>
              </a:spcBef>
              <a:spcAft>
                <a:spcPts val="0"/>
              </a:spcAft>
              <a:buSzPts val="1400"/>
              <a:buFont typeface="Josefin Slab SemiBold"/>
              <a:buAutoNum type="romanLcPeriod"/>
              <a:defRPr/>
            </a:lvl6pPr>
            <a:lvl7pPr indent="-317500" lvl="6" marL="3200400">
              <a:spcBef>
                <a:spcPts val="1600"/>
              </a:spcBef>
              <a:spcAft>
                <a:spcPts val="0"/>
              </a:spcAft>
              <a:buSzPts val="1400"/>
              <a:buFont typeface="Josefin Slab SemiBold"/>
              <a:buAutoNum type="arabicPeriod"/>
              <a:defRPr/>
            </a:lvl7pPr>
            <a:lvl8pPr indent="-317500" lvl="7" marL="3657600">
              <a:spcBef>
                <a:spcPts val="1600"/>
              </a:spcBef>
              <a:spcAft>
                <a:spcPts val="0"/>
              </a:spcAft>
              <a:buSzPts val="1400"/>
              <a:buFont typeface="Josefin Slab SemiBold"/>
              <a:buAutoNum type="alphaLcPeriod"/>
              <a:defRPr/>
            </a:lvl8pPr>
            <a:lvl9pPr indent="-317500" lvl="8" marL="4114800">
              <a:spcBef>
                <a:spcPts val="1600"/>
              </a:spcBef>
              <a:spcAft>
                <a:spcPts val="1600"/>
              </a:spcAft>
              <a:buSzPts val="1400"/>
              <a:buFont typeface="Josefin Slab SemiBold"/>
              <a:buAutoNum type="romanLcPeriod"/>
              <a:defRPr/>
            </a:lvl9pPr>
          </a:lstStyle>
          <a:p/>
        </p:txBody>
      </p:sp>
      <p:sp>
        <p:nvSpPr>
          <p:cNvPr id="38" name="Google Shape;38;p4"/>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BLANK_1_1_1_2_1">
    <p:bg>
      <p:bgPr>
        <a:solidFill>
          <a:schemeClr val="accent4"/>
        </a:solidFill>
      </p:bgPr>
    </p:bg>
    <p:spTree>
      <p:nvGrpSpPr>
        <p:cNvPr id="369" name="Shape 369"/>
        <p:cNvGrpSpPr/>
        <p:nvPr/>
      </p:nvGrpSpPr>
      <p:grpSpPr>
        <a:xfrm>
          <a:off x="0" y="0"/>
          <a:ext cx="0" cy="0"/>
          <a:chOff x="0" y="0"/>
          <a:chExt cx="0" cy="0"/>
        </a:xfrm>
      </p:grpSpPr>
      <p:sp>
        <p:nvSpPr>
          <p:cNvPr id="370" name="Google Shape;370;p31"/>
          <p:cNvSpPr txBox="1"/>
          <p:nvPr>
            <p:ph type="ctrTitle"/>
          </p:nvPr>
        </p:nvSpPr>
        <p:spPr>
          <a:xfrm>
            <a:off x="4828175"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1" name="Google Shape;371;p31"/>
          <p:cNvSpPr txBox="1"/>
          <p:nvPr>
            <p:ph idx="1" type="subTitle"/>
          </p:nvPr>
        </p:nvSpPr>
        <p:spPr>
          <a:xfrm>
            <a:off x="4828176"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2" name="Google Shape;372;p31"/>
          <p:cNvSpPr txBox="1"/>
          <p:nvPr>
            <p:ph idx="2" type="ctrTitle"/>
          </p:nvPr>
        </p:nvSpPr>
        <p:spPr>
          <a:xfrm>
            <a:off x="6855799" y="3690475"/>
            <a:ext cx="1650300" cy="789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3" name="Google Shape;373;p31"/>
          <p:cNvSpPr txBox="1"/>
          <p:nvPr>
            <p:ph idx="3" type="subTitle"/>
          </p:nvPr>
        </p:nvSpPr>
        <p:spPr>
          <a:xfrm>
            <a:off x="6855797" y="3401875"/>
            <a:ext cx="15279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4" name="Google Shape;374;p3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75" name="Google Shape;375;p31"/>
          <p:cNvSpPr txBox="1"/>
          <p:nvPr>
            <p:ph idx="5" type="ctrTitle"/>
          </p:nvPr>
        </p:nvSpPr>
        <p:spPr>
          <a:xfrm>
            <a:off x="2800560"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6" name="Google Shape;376;p31"/>
          <p:cNvSpPr txBox="1"/>
          <p:nvPr>
            <p:ph idx="6" type="subTitle"/>
          </p:nvPr>
        </p:nvSpPr>
        <p:spPr>
          <a:xfrm>
            <a:off x="2800560"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7" name="Google Shape;377;p31"/>
          <p:cNvSpPr txBox="1"/>
          <p:nvPr>
            <p:ph idx="7" type="ctrTitle"/>
          </p:nvPr>
        </p:nvSpPr>
        <p:spPr>
          <a:xfrm>
            <a:off x="773822"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8" name="Google Shape;378;p31"/>
          <p:cNvSpPr txBox="1"/>
          <p:nvPr>
            <p:ph idx="8" type="subTitle"/>
          </p:nvPr>
        </p:nvSpPr>
        <p:spPr>
          <a:xfrm>
            <a:off x="773825"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
    <p:spTree>
      <p:nvGrpSpPr>
        <p:cNvPr id="379" name="Shape 379"/>
        <p:cNvGrpSpPr/>
        <p:nvPr/>
      </p:nvGrpSpPr>
      <p:grpSpPr>
        <a:xfrm>
          <a:off x="0" y="0"/>
          <a:ext cx="0" cy="0"/>
          <a:chOff x="0" y="0"/>
          <a:chExt cx="0" cy="0"/>
        </a:xfrm>
      </p:grpSpPr>
      <p:sp>
        <p:nvSpPr>
          <p:cNvPr id="380" name="Google Shape;380;p3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2"/>
            <p:cNvSpPr/>
            <p:nvPr/>
          </p:nvSpPr>
          <p:spPr>
            <a:xfrm flipH="1" rot="-126081">
              <a:off x="894507" y="11040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32"/>
          <p:cNvSpPr txBox="1"/>
          <p:nvPr>
            <p:ph type="ctrTitle"/>
          </p:nvPr>
        </p:nvSpPr>
        <p:spPr>
          <a:xfrm>
            <a:off x="10744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7" name="Google Shape;387;p32"/>
          <p:cNvSpPr txBox="1"/>
          <p:nvPr>
            <p:ph idx="1" type="subTitle"/>
          </p:nvPr>
        </p:nvSpPr>
        <p:spPr>
          <a:xfrm>
            <a:off x="7250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88" name="Google Shape;388;p32"/>
          <p:cNvSpPr txBox="1"/>
          <p:nvPr>
            <p:ph idx="2" type="ctrTitle"/>
          </p:nvPr>
        </p:nvSpPr>
        <p:spPr>
          <a:xfrm>
            <a:off x="62365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9" name="Google Shape;389;p32"/>
          <p:cNvSpPr txBox="1"/>
          <p:nvPr>
            <p:ph idx="3" type="subTitle"/>
          </p:nvPr>
        </p:nvSpPr>
        <p:spPr>
          <a:xfrm>
            <a:off x="58871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0" name="Google Shape;390;p32"/>
          <p:cNvSpPr txBox="1"/>
          <p:nvPr>
            <p:ph idx="4" type="ctrTitle"/>
          </p:nvPr>
        </p:nvSpPr>
        <p:spPr>
          <a:xfrm>
            <a:off x="3632619" y="13807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1" name="Google Shape;391;p32"/>
          <p:cNvSpPr txBox="1"/>
          <p:nvPr>
            <p:ph idx="5" type="subTitle"/>
          </p:nvPr>
        </p:nvSpPr>
        <p:spPr>
          <a:xfrm>
            <a:off x="3283269" y="169621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2" name="Google Shape;392;p32"/>
          <p:cNvSpPr txBox="1"/>
          <p:nvPr>
            <p:ph idx="6" type="ctrTitle"/>
          </p:nvPr>
        </p:nvSpPr>
        <p:spPr>
          <a:xfrm>
            <a:off x="3632619" y="35689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3" name="Google Shape;393;p32"/>
          <p:cNvSpPr txBox="1"/>
          <p:nvPr>
            <p:ph idx="7" type="subTitle"/>
          </p:nvPr>
        </p:nvSpPr>
        <p:spPr>
          <a:xfrm>
            <a:off x="3283269" y="38893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4" name="Google Shape;394;p32"/>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95" name="Google Shape;395;p32"/>
          <p:cNvSpPr txBox="1"/>
          <p:nvPr>
            <p:ph idx="9" type="ctrTitle"/>
          </p:nvPr>
        </p:nvSpPr>
        <p:spPr>
          <a:xfrm>
            <a:off x="16810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6" name="Google Shape;396;p32"/>
          <p:cNvSpPr txBox="1"/>
          <p:nvPr>
            <p:ph idx="13" type="ctrTitle"/>
          </p:nvPr>
        </p:nvSpPr>
        <p:spPr>
          <a:xfrm>
            <a:off x="4239219" y="104262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7" name="Google Shape;397;p32"/>
          <p:cNvSpPr txBox="1"/>
          <p:nvPr>
            <p:ph idx="14" type="ctrTitle"/>
          </p:nvPr>
        </p:nvSpPr>
        <p:spPr>
          <a:xfrm>
            <a:off x="4239219" y="3224650"/>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8" name="Google Shape;398;p32"/>
          <p:cNvSpPr txBox="1"/>
          <p:nvPr>
            <p:ph idx="15" type="ctrTitle"/>
          </p:nvPr>
        </p:nvSpPr>
        <p:spPr>
          <a:xfrm>
            <a:off x="68431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_1">
    <p:spTree>
      <p:nvGrpSpPr>
        <p:cNvPr id="399" name="Shape 399"/>
        <p:cNvGrpSpPr/>
        <p:nvPr/>
      </p:nvGrpSpPr>
      <p:grpSpPr>
        <a:xfrm>
          <a:off x="0" y="0"/>
          <a:ext cx="0" cy="0"/>
          <a:chOff x="0" y="0"/>
          <a:chExt cx="0" cy="0"/>
        </a:xfrm>
      </p:grpSpPr>
      <p:sp>
        <p:nvSpPr>
          <p:cNvPr id="400" name="Google Shape;400;p3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rot="135208">
            <a:off x="7912581" y="84087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p:nvPr/>
        </p:nvSpPr>
        <p:spPr>
          <a:xfrm flipH="1">
            <a:off x="255113" y="1490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
          <p:cNvSpPr/>
          <p:nvPr/>
        </p:nvSpPr>
        <p:spPr>
          <a:xfrm flipH="1" rot="-126081">
            <a:off x="-737368" y="4005770"/>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p:nvPr/>
        </p:nvSpPr>
        <p:spPr>
          <a:xfrm flipH="1">
            <a:off x="8635588"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txBox="1"/>
          <p:nvPr>
            <p:ph type="ctrTitle"/>
          </p:nvPr>
        </p:nvSpPr>
        <p:spPr>
          <a:xfrm>
            <a:off x="1841094"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6" name="Google Shape;406;p33"/>
          <p:cNvSpPr txBox="1"/>
          <p:nvPr>
            <p:ph idx="1" type="subTitle"/>
          </p:nvPr>
        </p:nvSpPr>
        <p:spPr>
          <a:xfrm>
            <a:off x="1491744"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7" name="Google Shape;407;p33"/>
          <p:cNvSpPr txBox="1"/>
          <p:nvPr>
            <p:ph idx="2" type="ctrTitle"/>
          </p:nvPr>
        </p:nvSpPr>
        <p:spPr>
          <a:xfrm>
            <a:off x="5256225"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8" name="Google Shape;408;p33"/>
          <p:cNvSpPr txBox="1"/>
          <p:nvPr>
            <p:ph idx="3" type="subTitle"/>
          </p:nvPr>
        </p:nvSpPr>
        <p:spPr>
          <a:xfrm>
            <a:off x="4906875"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9" name="Google Shape;409;p33"/>
          <p:cNvSpPr txBox="1"/>
          <p:nvPr>
            <p:ph idx="4" type="ctrTitle"/>
          </p:nvPr>
        </p:nvSpPr>
        <p:spPr>
          <a:xfrm>
            <a:off x="1841094"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0" name="Google Shape;410;p33"/>
          <p:cNvSpPr txBox="1"/>
          <p:nvPr>
            <p:ph idx="5" type="subTitle"/>
          </p:nvPr>
        </p:nvSpPr>
        <p:spPr>
          <a:xfrm>
            <a:off x="1491744"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1" name="Google Shape;411;p33"/>
          <p:cNvSpPr txBox="1"/>
          <p:nvPr>
            <p:ph idx="6" type="ctrTitle"/>
          </p:nvPr>
        </p:nvSpPr>
        <p:spPr>
          <a:xfrm>
            <a:off x="5256225"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2" name="Google Shape;412;p33"/>
          <p:cNvSpPr txBox="1"/>
          <p:nvPr>
            <p:ph idx="7" type="subTitle"/>
          </p:nvPr>
        </p:nvSpPr>
        <p:spPr>
          <a:xfrm>
            <a:off x="4906875"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3" name="Google Shape;413;p33"/>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SECTION_HEADER_1">
    <p:spTree>
      <p:nvGrpSpPr>
        <p:cNvPr id="414" name="Shape 414"/>
        <p:cNvGrpSpPr/>
        <p:nvPr/>
      </p:nvGrpSpPr>
      <p:grpSpPr>
        <a:xfrm>
          <a:off x="0" y="0"/>
          <a:ext cx="0" cy="0"/>
          <a:chOff x="0" y="0"/>
          <a:chExt cx="0" cy="0"/>
        </a:xfrm>
      </p:grpSpPr>
      <p:sp>
        <p:nvSpPr>
          <p:cNvPr id="415" name="Google Shape;415;p34"/>
          <p:cNvSpPr/>
          <p:nvPr/>
        </p:nvSpPr>
        <p:spPr>
          <a:xfrm flipH="1" rot="-126086">
            <a:off x="6173684" y="1226397"/>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flipH="1" rot="-126083">
            <a:off x="-56763" y="354029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txBox="1"/>
          <p:nvPr>
            <p:ph type="title"/>
          </p:nvPr>
        </p:nvSpPr>
        <p:spPr>
          <a:xfrm>
            <a:off x="612100" y="1183900"/>
            <a:ext cx="4446300" cy="2377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0" name="Google Shape;420;p34"/>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SECTION_HEADER_1_1">
    <p:spTree>
      <p:nvGrpSpPr>
        <p:cNvPr id="421" name="Shape 421"/>
        <p:cNvGrpSpPr/>
        <p:nvPr/>
      </p:nvGrpSpPr>
      <p:grpSpPr>
        <a:xfrm>
          <a:off x="0" y="0"/>
          <a:ext cx="0" cy="0"/>
          <a:chOff x="0" y="0"/>
          <a:chExt cx="0" cy="0"/>
        </a:xfrm>
      </p:grpSpPr>
      <p:sp>
        <p:nvSpPr>
          <p:cNvPr id="422" name="Google Shape;422;p3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5"/>
          <p:cNvSpPr/>
          <p:nvPr/>
        </p:nvSpPr>
        <p:spPr>
          <a:xfrm flipH="1">
            <a:off x="6390863" y="1243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txBox="1"/>
          <p:nvPr>
            <p:ph type="title"/>
          </p:nvPr>
        </p:nvSpPr>
        <p:spPr>
          <a:xfrm>
            <a:off x="353700" y="3033350"/>
            <a:ext cx="8436600" cy="112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7" name="Google Shape;427;p3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5"/>
          <p:cNvSpPr/>
          <p:nvPr/>
        </p:nvSpPr>
        <p:spPr>
          <a:xfrm flipH="1" rot="-126039">
            <a:off x="5075186" y="43763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
    <p:bg>
      <p:bgPr>
        <a:solidFill>
          <a:schemeClr val="accent4"/>
        </a:solidFill>
      </p:bgPr>
    </p:bg>
    <p:spTree>
      <p:nvGrpSpPr>
        <p:cNvPr id="429" name="Shape 429"/>
        <p:cNvGrpSpPr/>
        <p:nvPr/>
      </p:nvGrpSpPr>
      <p:grpSpPr>
        <a:xfrm>
          <a:off x="0" y="0"/>
          <a:ext cx="0" cy="0"/>
          <a:chOff x="0" y="0"/>
          <a:chExt cx="0" cy="0"/>
        </a:xfrm>
      </p:grpSpPr>
      <p:grpSp>
        <p:nvGrpSpPr>
          <p:cNvPr id="430" name="Google Shape;430;p36"/>
          <p:cNvGrpSpPr/>
          <p:nvPr/>
        </p:nvGrpSpPr>
        <p:grpSpPr>
          <a:xfrm flipH="1" rot="-1191879">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36"/>
          <p:cNvSpPr txBox="1"/>
          <p:nvPr>
            <p:ph type="ctrTitle"/>
          </p:nvPr>
        </p:nvSpPr>
        <p:spPr>
          <a:xfrm>
            <a:off x="1676988"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39" name="Google Shape;439;p36"/>
          <p:cNvSpPr txBox="1"/>
          <p:nvPr>
            <p:ph idx="1" type="subTitle"/>
          </p:nvPr>
        </p:nvSpPr>
        <p:spPr>
          <a:xfrm>
            <a:off x="732588"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0" name="Google Shape;440;p36"/>
          <p:cNvSpPr txBox="1"/>
          <p:nvPr>
            <p:ph idx="2" type="ctrTitle"/>
          </p:nvPr>
        </p:nvSpPr>
        <p:spPr>
          <a:xfrm>
            <a:off x="1676988"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1" name="Google Shape;441;p36"/>
          <p:cNvSpPr txBox="1"/>
          <p:nvPr>
            <p:ph idx="3" type="subTitle"/>
          </p:nvPr>
        </p:nvSpPr>
        <p:spPr>
          <a:xfrm>
            <a:off x="732588"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2" name="Google Shape;442;p36"/>
          <p:cNvSpPr txBox="1"/>
          <p:nvPr>
            <p:ph idx="4" type="ctrTitle"/>
          </p:nvPr>
        </p:nvSpPr>
        <p:spPr>
          <a:xfrm>
            <a:off x="1676988"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3" name="Google Shape;443;p36"/>
          <p:cNvSpPr txBox="1"/>
          <p:nvPr>
            <p:ph idx="5" type="subTitle"/>
          </p:nvPr>
        </p:nvSpPr>
        <p:spPr>
          <a:xfrm>
            <a:off x="732588"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4" name="Google Shape;444;p36"/>
          <p:cNvSpPr txBox="1"/>
          <p:nvPr>
            <p:ph idx="6" type="ctrTitle"/>
          </p:nvPr>
        </p:nvSpPr>
        <p:spPr>
          <a:xfrm>
            <a:off x="6122451"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5" name="Google Shape;445;p36"/>
          <p:cNvSpPr txBox="1"/>
          <p:nvPr>
            <p:ph idx="7" type="subTitle"/>
          </p:nvPr>
        </p:nvSpPr>
        <p:spPr>
          <a:xfrm>
            <a:off x="5178051"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36"/>
          <p:cNvSpPr txBox="1"/>
          <p:nvPr>
            <p:ph idx="8" type="ctrTitle"/>
          </p:nvPr>
        </p:nvSpPr>
        <p:spPr>
          <a:xfrm>
            <a:off x="6122451"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1" name="Google Shape;451;p36"/>
          <p:cNvSpPr txBox="1"/>
          <p:nvPr>
            <p:ph idx="9" type="subTitle"/>
          </p:nvPr>
        </p:nvSpPr>
        <p:spPr>
          <a:xfrm>
            <a:off x="5178051"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2" name="Google Shape;452;p36"/>
          <p:cNvSpPr txBox="1"/>
          <p:nvPr>
            <p:ph idx="13" type="ctrTitle"/>
          </p:nvPr>
        </p:nvSpPr>
        <p:spPr>
          <a:xfrm>
            <a:off x="6122451"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3" name="Google Shape;453;p36"/>
          <p:cNvSpPr txBox="1"/>
          <p:nvPr>
            <p:ph idx="14" type="subTitle"/>
          </p:nvPr>
        </p:nvSpPr>
        <p:spPr>
          <a:xfrm>
            <a:off x="5178051"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4" name="Google Shape;454;p36"/>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2">
    <p:bg>
      <p:bgPr>
        <a:solidFill>
          <a:schemeClr val="accent4"/>
        </a:solidFill>
      </p:bgPr>
    </p:bg>
    <p:spTree>
      <p:nvGrpSpPr>
        <p:cNvPr id="455" name="Shape 455"/>
        <p:cNvGrpSpPr/>
        <p:nvPr/>
      </p:nvGrpSpPr>
      <p:grpSpPr>
        <a:xfrm>
          <a:off x="0" y="0"/>
          <a:ext cx="0" cy="0"/>
          <a:chOff x="0" y="0"/>
          <a:chExt cx="0" cy="0"/>
        </a:xfrm>
      </p:grpSpPr>
      <p:sp>
        <p:nvSpPr>
          <p:cNvPr id="456" name="Google Shape;456;p37"/>
          <p:cNvSpPr txBox="1"/>
          <p:nvPr>
            <p:ph type="ctrTitle"/>
          </p:nvPr>
        </p:nvSpPr>
        <p:spPr>
          <a:xfrm>
            <a:off x="726600" y="1207775"/>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7" name="Google Shape;457;p37"/>
          <p:cNvSpPr txBox="1"/>
          <p:nvPr>
            <p:ph idx="1" type="subTitle"/>
          </p:nvPr>
        </p:nvSpPr>
        <p:spPr>
          <a:xfrm>
            <a:off x="726600" y="152845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58" name="Google Shape;458;p37"/>
          <p:cNvSpPr txBox="1"/>
          <p:nvPr>
            <p:ph idx="2" type="ctrTitle"/>
          </p:nvPr>
        </p:nvSpPr>
        <p:spPr>
          <a:xfrm>
            <a:off x="726600" y="2402788"/>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9" name="Google Shape;459;p37"/>
          <p:cNvSpPr txBox="1"/>
          <p:nvPr>
            <p:ph idx="3" type="subTitle"/>
          </p:nvPr>
        </p:nvSpPr>
        <p:spPr>
          <a:xfrm>
            <a:off x="732850" y="272270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0" name="Google Shape;460;p37"/>
          <p:cNvSpPr txBox="1"/>
          <p:nvPr>
            <p:ph idx="4" type="ctrTitle"/>
          </p:nvPr>
        </p:nvSpPr>
        <p:spPr>
          <a:xfrm>
            <a:off x="726600" y="3597813"/>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61" name="Google Shape;461;p37"/>
          <p:cNvSpPr txBox="1"/>
          <p:nvPr>
            <p:ph idx="5" type="subTitle"/>
          </p:nvPr>
        </p:nvSpPr>
        <p:spPr>
          <a:xfrm>
            <a:off x="726600" y="3913838"/>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2" name="Google Shape;462;p37"/>
          <p:cNvSpPr txBox="1"/>
          <p:nvPr>
            <p:ph idx="6" type="ctrTitle"/>
          </p:nvPr>
        </p:nvSpPr>
        <p:spPr>
          <a:xfrm>
            <a:off x="7072501" y="1207775"/>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3" name="Google Shape;463;p37"/>
          <p:cNvSpPr txBox="1"/>
          <p:nvPr>
            <p:ph idx="7" type="subTitle"/>
          </p:nvPr>
        </p:nvSpPr>
        <p:spPr>
          <a:xfrm>
            <a:off x="5635800" y="152845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4" name="Google Shape;464;p37"/>
          <p:cNvSpPr/>
          <p:nvPr/>
        </p:nvSpPr>
        <p:spPr>
          <a:xfrm flipH="1">
            <a:off x="2445959" y="47904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5" name="Google Shape;465;p37"/>
          <p:cNvSpPr/>
          <p:nvPr/>
        </p:nvSpPr>
        <p:spPr>
          <a:xfrm flipH="1">
            <a:off x="8760809" y="3302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6" name="Google Shape;466;p37"/>
          <p:cNvSpPr/>
          <p:nvPr/>
        </p:nvSpPr>
        <p:spPr>
          <a:xfrm flipH="1">
            <a:off x="3859409"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7" name="Google Shape;467;p37"/>
          <p:cNvSpPr txBox="1"/>
          <p:nvPr>
            <p:ph idx="8" type="ctrTitle"/>
          </p:nvPr>
        </p:nvSpPr>
        <p:spPr>
          <a:xfrm>
            <a:off x="7072501" y="2402788"/>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8" name="Google Shape;468;p37"/>
          <p:cNvSpPr txBox="1"/>
          <p:nvPr>
            <p:ph idx="9" type="subTitle"/>
          </p:nvPr>
        </p:nvSpPr>
        <p:spPr>
          <a:xfrm>
            <a:off x="5629550" y="272270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9" name="Google Shape;469;p37"/>
          <p:cNvSpPr txBox="1"/>
          <p:nvPr>
            <p:ph idx="13" type="ctrTitle"/>
          </p:nvPr>
        </p:nvSpPr>
        <p:spPr>
          <a:xfrm>
            <a:off x="7072501" y="3597813"/>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70" name="Google Shape;470;p37"/>
          <p:cNvSpPr txBox="1"/>
          <p:nvPr>
            <p:ph idx="14" type="subTitle"/>
          </p:nvPr>
        </p:nvSpPr>
        <p:spPr>
          <a:xfrm>
            <a:off x="5635800" y="3913838"/>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71" name="Google Shape;471;p37"/>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72" name="Google Shape;472;p37"/>
          <p:cNvSpPr/>
          <p:nvPr/>
        </p:nvSpPr>
        <p:spPr>
          <a:xfrm flipH="1">
            <a:off x="181534" y="1803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73" name="Google Shape;473;p37"/>
          <p:cNvSpPr/>
          <p:nvPr/>
        </p:nvSpPr>
        <p:spPr>
          <a:xfrm flipH="1">
            <a:off x="5907309" y="12704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3">
  <p:cSld name="CUSTOM_6">
    <p:spTree>
      <p:nvGrpSpPr>
        <p:cNvPr id="474" name="Shape 474"/>
        <p:cNvGrpSpPr/>
        <p:nvPr/>
      </p:nvGrpSpPr>
      <p:grpSpPr>
        <a:xfrm>
          <a:off x="0" y="0"/>
          <a:ext cx="0" cy="0"/>
          <a:chOff x="0" y="0"/>
          <a:chExt cx="0" cy="0"/>
        </a:xfrm>
      </p:grpSpPr>
      <p:sp>
        <p:nvSpPr>
          <p:cNvPr id="475" name="Google Shape;475;p38"/>
          <p:cNvSpPr txBox="1"/>
          <p:nvPr>
            <p:ph idx="1" type="subTitle"/>
          </p:nvPr>
        </p:nvSpPr>
        <p:spPr>
          <a:xfrm>
            <a:off x="75021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6" name="Google Shape;476;p38"/>
          <p:cNvSpPr txBox="1"/>
          <p:nvPr>
            <p:ph idx="2" type="subTitle"/>
          </p:nvPr>
        </p:nvSpPr>
        <p:spPr>
          <a:xfrm>
            <a:off x="750219"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77" name="Google Shape;477;p38"/>
          <p:cNvSpPr txBox="1"/>
          <p:nvPr>
            <p:ph idx="3" type="subTitle"/>
          </p:nvPr>
        </p:nvSpPr>
        <p:spPr>
          <a:xfrm>
            <a:off x="3381450"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8" name="Google Shape;478;p38"/>
          <p:cNvSpPr txBox="1"/>
          <p:nvPr>
            <p:ph idx="4" type="subTitle"/>
          </p:nvPr>
        </p:nvSpPr>
        <p:spPr>
          <a:xfrm>
            <a:off x="3381450"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79" name="Google Shape;479;p38"/>
          <p:cNvSpPr txBox="1"/>
          <p:nvPr>
            <p:ph idx="5" type="subTitle"/>
          </p:nvPr>
        </p:nvSpPr>
        <p:spPr>
          <a:xfrm>
            <a:off x="601266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0" name="Google Shape;480;p38"/>
          <p:cNvSpPr txBox="1"/>
          <p:nvPr>
            <p:ph idx="6" type="subTitle"/>
          </p:nvPr>
        </p:nvSpPr>
        <p:spPr>
          <a:xfrm>
            <a:off x="6012669" y="1896238"/>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1" name="Google Shape;481;p38"/>
          <p:cNvSpPr txBox="1"/>
          <p:nvPr>
            <p:ph idx="7" type="subTitle"/>
          </p:nvPr>
        </p:nvSpPr>
        <p:spPr>
          <a:xfrm>
            <a:off x="75021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2" name="Google Shape;482;p38"/>
          <p:cNvSpPr txBox="1"/>
          <p:nvPr>
            <p:ph idx="8" type="subTitle"/>
          </p:nvPr>
        </p:nvSpPr>
        <p:spPr>
          <a:xfrm>
            <a:off x="75021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3" name="Google Shape;483;p38"/>
          <p:cNvSpPr txBox="1"/>
          <p:nvPr>
            <p:ph idx="9" type="subTitle"/>
          </p:nvPr>
        </p:nvSpPr>
        <p:spPr>
          <a:xfrm>
            <a:off x="3381450"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4" name="Google Shape;484;p38"/>
          <p:cNvSpPr txBox="1"/>
          <p:nvPr>
            <p:ph idx="13" type="subTitle"/>
          </p:nvPr>
        </p:nvSpPr>
        <p:spPr>
          <a:xfrm>
            <a:off x="3381450"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5" name="Google Shape;485;p38"/>
          <p:cNvSpPr txBox="1"/>
          <p:nvPr>
            <p:ph idx="14" type="subTitle"/>
          </p:nvPr>
        </p:nvSpPr>
        <p:spPr>
          <a:xfrm>
            <a:off x="601266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6" name="Google Shape;486;p38"/>
          <p:cNvSpPr txBox="1"/>
          <p:nvPr>
            <p:ph idx="15" type="subTitle"/>
          </p:nvPr>
        </p:nvSpPr>
        <p:spPr>
          <a:xfrm>
            <a:off x="601266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87" name="Google Shape;487;p38"/>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88" name="Google Shape;488;p38"/>
          <p:cNvSpPr/>
          <p:nvPr/>
        </p:nvSpPr>
        <p:spPr>
          <a:xfrm flipH="1" rot="-126086">
            <a:off x="7402734" y="346572"/>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8"/>
          <p:cNvSpPr/>
          <p:nvPr/>
        </p:nvSpPr>
        <p:spPr>
          <a:xfrm flipH="1">
            <a:off x="8574213" y="45509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8"/>
          <p:cNvSpPr/>
          <p:nvPr/>
        </p:nvSpPr>
        <p:spPr>
          <a:xfrm flipH="1" rot="-126083">
            <a:off x="-366613" y="2842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8"/>
          <p:cNvSpPr/>
          <p:nvPr/>
        </p:nvSpPr>
        <p:spPr>
          <a:xfrm flipH="1">
            <a:off x="185088" y="1511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8"/>
          <p:cNvSpPr/>
          <p:nvPr/>
        </p:nvSpPr>
        <p:spPr>
          <a:xfrm flipH="1">
            <a:off x="3033188" y="3134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1">
  <p:cSld name="CUSTOM_7">
    <p:spTree>
      <p:nvGrpSpPr>
        <p:cNvPr id="493"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39"/>
          <p:cNvSpPr txBox="1"/>
          <p:nvPr>
            <p:ph type="ctrTitle"/>
          </p:nvPr>
        </p:nvSpPr>
        <p:spPr>
          <a:xfrm>
            <a:off x="5793825" y="172622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99" name="Google Shape;499;p39"/>
          <p:cNvSpPr txBox="1"/>
          <p:nvPr>
            <p:ph idx="1" type="subTitle"/>
          </p:nvPr>
        </p:nvSpPr>
        <p:spPr>
          <a:xfrm>
            <a:off x="5793825" y="20127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0" name="Google Shape;500;p39"/>
          <p:cNvSpPr txBox="1"/>
          <p:nvPr>
            <p:ph idx="2" type="ctrTitle"/>
          </p:nvPr>
        </p:nvSpPr>
        <p:spPr>
          <a:xfrm>
            <a:off x="5793825" y="340265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01" name="Google Shape;501;p39"/>
          <p:cNvSpPr txBox="1"/>
          <p:nvPr>
            <p:ph idx="3" type="subTitle"/>
          </p:nvPr>
        </p:nvSpPr>
        <p:spPr>
          <a:xfrm>
            <a:off x="5793825" y="36891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2" name="Google Shape;502;p39"/>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9"/>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9"/>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2">
  <p:cSld name="CUSTOM_7_1">
    <p:spTree>
      <p:nvGrpSpPr>
        <p:cNvPr id="506" name="Shape 506"/>
        <p:cNvGrpSpPr/>
        <p:nvPr/>
      </p:nvGrpSpPr>
      <p:grpSpPr>
        <a:xfrm>
          <a:off x="0" y="0"/>
          <a:ext cx="0" cy="0"/>
          <a:chOff x="0" y="0"/>
          <a:chExt cx="0" cy="0"/>
        </a:xfrm>
      </p:grpSpPr>
      <p:sp>
        <p:nvSpPr>
          <p:cNvPr id="507" name="Google Shape;507;p4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txBox="1"/>
          <p:nvPr>
            <p:ph type="ctrTitle"/>
          </p:nvPr>
        </p:nvSpPr>
        <p:spPr>
          <a:xfrm>
            <a:off x="1331113"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1" name="Google Shape;511;p40"/>
          <p:cNvSpPr txBox="1"/>
          <p:nvPr>
            <p:ph idx="1" type="subTitle"/>
          </p:nvPr>
        </p:nvSpPr>
        <p:spPr>
          <a:xfrm>
            <a:off x="1248013"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12" name="Google Shape;512;p40"/>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0"/>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0"/>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16" name="Google Shape;516;p40"/>
          <p:cNvSpPr txBox="1"/>
          <p:nvPr>
            <p:ph idx="3" type="ctrTitle"/>
          </p:nvPr>
        </p:nvSpPr>
        <p:spPr>
          <a:xfrm>
            <a:off x="4994688"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7" name="Google Shape;517;p40"/>
          <p:cNvSpPr txBox="1"/>
          <p:nvPr>
            <p:ph idx="4" type="subTitle"/>
          </p:nvPr>
        </p:nvSpPr>
        <p:spPr>
          <a:xfrm>
            <a:off x="4911588"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ctrTitle"/>
          </p:nvPr>
        </p:nvSpPr>
        <p:spPr>
          <a:xfrm>
            <a:off x="1918575" y="258161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6" name="Google Shape;46;p5"/>
          <p:cNvSpPr txBox="1"/>
          <p:nvPr>
            <p:ph idx="1" type="subTitle"/>
          </p:nvPr>
        </p:nvSpPr>
        <p:spPr>
          <a:xfrm>
            <a:off x="183610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 name="Google Shape;47;p5"/>
          <p:cNvSpPr txBox="1"/>
          <p:nvPr>
            <p:ph idx="2" type="ctrTitle"/>
          </p:nvPr>
        </p:nvSpPr>
        <p:spPr>
          <a:xfrm>
            <a:off x="4999550" y="258163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8" name="Google Shape;48;p5"/>
          <p:cNvSpPr txBox="1"/>
          <p:nvPr>
            <p:ph idx="3" type="subTitle"/>
          </p:nvPr>
        </p:nvSpPr>
        <p:spPr>
          <a:xfrm>
            <a:off x="490925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9" name="Google Shape;49;p5"/>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
    <p:bg>
      <p:bgPr>
        <a:solidFill>
          <a:schemeClr val="accent4"/>
        </a:solidFill>
      </p:bgPr>
    </p:bg>
    <p:spTree>
      <p:nvGrpSpPr>
        <p:cNvPr id="518" name="Shape 518"/>
        <p:cNvGrpSpPr/>
        <p:nvPr/>
      </p:nvGrpSpPr>
      <p:grpSpPr>
        <a:xfrm>
          <a:off x="0" y="0"/>
          <a:ext cx="0" cy="0"/>
          <a:chOff x="0" y="0"/>
          <a:chExt cx="0" cy="0"/>
        </a:xfrm>
      </p:grpSpPr>
      <p:sp>
        <p:nvSpPr>
          <p:cNvPr id="519" name="Google Shape;519;p41"/>
          <p:cNvSpPr txBox="1"/>
          <p:nvPr>
            <p:ph hasCustomPrompt="1" type="title"/>
          </p:nvPr>
        </p:nvSpPr>
        <p:spPr>
          <a:xfrm>
            <a:off x="3822753" y="1384625"/>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p:nvPr>
            <p:ph hasCustomPrompt="1" idx="2" type="title"/>
          </p:nvPr>
        </p:nvSpPr>
        <p:spPr>
          <a:xfrm>
            <a:off x="3822750" y="3574128"/>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p:nvPr>
            <p:ph hasCustomPrompt="1" idx="3" type="title"/>
          </p:nvPr>
        </p:nvSpPr>
        <p:spPr>
          <a:xfrm>
            <a:off x="6013293" y="2479376"/>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p:nvPr>
            <p:ph idx="1" type="subTitle"/>
          </p:nvPr>
        </p:nvSpPr>
        <p:spPr>
          <a:xfrm>
            <a:off x="3825678" y="1711779"/>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3" name="Google Shape;523;p41"/>
          <p:cNvSpPr txBox="1"/>
          <p:nvPr>
            <p:ph idx="4" type="subTitle"/>
          </p:nvPr>
        </p:nvSpPr>
        <p:spPr>
          <a:xfrm>
            <a:off x="3822740" y="3902575"/>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4" name="Google Shape;524;p41"/>
          <p:cNvSpPr txBox="1"/>
          <p:nvPr>
            <p:ph idx="5" type="subTitle"/>
          </p:nvPr>
        </p:nvSpPr>
        <p:spPr>
          <a:xfrm>
            <a:off x="6013293" y="2809330"/>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5" name="Google Shape;525;p4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2">
    <p:bg>
      <p:bgPr>
        <a:solidFill>
          <a:schemeClr val="accent4"/>
        </a:solidFill>
      </p:bgPr>
    </p:bg>
    <p:spTree>
      <p:nvGrpSpPr>
        <p:cNvPr id="530" name="Shape 530"/>
        <p:cNvGrpSpPr/>
        <p:nvPr/>
      </p:nvGrpSpPr>
      <p:grpSpPr>
        <a:xfrm>
          <a:off x="0" y="0"/>
          <a:ext cx="0" cy="0"/>
          <a:chOff x="0" y="0"/>
          <a:chExt cx="0" cy="0"/>
        </a:xfrm>
      </p:grpSpPr>
      <p:sp>
        <p:nvSpPr>
          <p:cNvPr id="531" name="Google Shape;531;p42"/>
          <p:cNvSpPr txBox="1"/>
          <p:nvPr>
            <p:ph hasCustomPrompt="1" type="title"/>
          </p:nvPr>
        </p:nvSpPr>
        <p:spPr>
          <a:xfrm>
            <a:off x="3255928" y="13901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p:nvPr>
            <p:ph hasCustomPrompt="1" idx="2" type="title"/>
          </p:nvPr>
        </p:nvSpPr>
        <p:spPr>
          <a:xfrm>
            <a:off x="3255928" y="3673153"/>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p:nvPr>
            <p:ph hasCustomPrompt="1" idx="3" type="title"/>
          </p:nvPr>
        </p:nvSpPr>
        <p:spPr>
          <a:xfrm>
            <a:off x="3255928" y="25316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p:nvPr>
            <p:ph idx="1" type="subTitle"/>
          </p:nvPr>
        </p:nvSpPr>
        <p:spPr>
          <a:xfrm>
            <a:off x="3255928" y="1721150"/>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5" name="Google Shape;535;p42"/>
          <p:cNvSpPr txBox="1"/>
          <p:nvPr>
            <p:ph idx="4" type="subTitle"/>
          </p:nvPr>
        </p:nvSpPr>
        <p:spPr>
          <a:xfrm>
            <a:off x="3255928" y="4004375"/>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6" name="Google Shape;536;p42"/>
          <p:cNvSpPr txBox="1"/>
          <p:nvPr>
            <p:ph idx="5" type="subTitle"/>
          </p:nvPr>
        </p:nvSpPr>
        <p:spPr>
          <a:xfrm>
            <a:off x="3255928" y="2860372"/>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7" name="Google Shape;537;p4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38" name="Google Shape;538;p4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flipH="1" rot="-126104">
            <a:off x="6784567" y="376599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p:nvPr/>
        </p:nvSpPr>
        <p:spPr>
          <a:xfrm flipH="1" rot="-126083">
            <a:off x="7359312" y="2485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2"/>
          <p:cNvSpPr/>
          <p:nvPr/>
        </p:nvSpPr>
        <p:spPr>
          <a:xfrm flipH="1" rot="-126039">
            <a:off x="-186089" y="22148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IG_NUMBER_1">
    <p:spTree>
      <p:nvGrpSpPr>
        <p:cNvPr id="544"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43"/>
          <p:cNvSpPr txBox="1"/>
          <p:nvPr>
            <p:ph hasCustomPrompt="1" type="title"/>
          </p:nvPr>
        </p:nvSpPr>
        <p:spPr>
          <a:xfrm>
            <a:off x="716250" y="28672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50" name="Google Shape;550;p43"/>
          <p:cNvSpPr txBox="1"/>
          <p:nvPr>
            <p:ph idx="1" type="body"/>
          </p:nvPr>
        </p:nvSpPr>
        <p:spPr>
          <a:xfrm>
            <a:off x="1996225" y="3959850"/>
            <a:ext cx="5151600" cy="4314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51" name="Google Shape;551;p43"/>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4">
  <p:cSld name="BIG_NUMBER_1_1">
    <p:spTree>
      <p:nvGrpSpPr>
        <p:cNvPr id="554"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44"/>
          <p:cNvSpPr txBox="1"/>
          <p:nvPr>
            <p:ph hasCustomPrompt="1" type="title"/>
          </p:nvPr>
        </p:nvSpPr>
        <p:spPr>
          <a:xfrm>
            <a:off x="716250" y="5050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0" name="Google Shape;560;p44"/>
          <p:cNvSpPr txBox="1"/>
          <p:nvPr>
            <p:ph idx="1" type="body"/>
          </p:nvPr>
        </p:nvSpPr>
        <p:spPr>
          <a:xfrm>
            <a:off x="2959500" y="1588125"/>
            <a:ext cx="3225000" cy="6831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61" name="Google Shape;561;p44"/>
          <p:cNvSpPr/>
          <p:nvPr/>
        </p:nvSpPr>
        <p:spPr>
          <a:xfrm flipH="1" rot="-126093">
            <a:off x="7293136" y="533187"/>
            <a:ext cx="1549103" cy="799444"/>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flipH="1" rot="-126083">
            <a:off x="278137" y="24592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flipH="1" rot="-126039">
            <a:off x="6488336" y="3757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564" name="Shape 564"/>
        <p:cNvGrpSpPr/>
        <p:nvPr/>
      </p:nvGrpSpPr>
      <p:grpSpPr>
        <a:xfrm>
          <a:off x="0" y="0"/>
          <a:ext cx="0" cy="0"/>
          <a:chOff x="0" y="0"/>
          <a:chExt cx="0" cy="0"/>
        </a:xfrm>
      </p:grpSpPr>
      <p:sp>
        <p:nvSpPr>
          <p:cNvPr id="565" name="Google Shape;565;p45"/>
          <p:cNvSpPr txBox="1"/>
          <p:nvPr>
            <p:ph idx="1" type="body"/>
          </p:nvPr>
        </p:nvSpPr>
        <p:spPr>
          <a:xfrm>
            <a:off x="4933275" y="1659375"/>
            <a:ext cx="3384000" cy="2142000"/>
          </a:xfrm>
          <a:prstGeom prst="rect">
            <a:avLst/>
          </a:prstGeom>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Font typeface="Montserrat"/>
              <a:buChar char="●"/>
              <a:defRPr/>
            </a:lvl1pPr>
            <a:lvl2pPr indent="-317500" lvl="1" marL="914400" rtl="0" algn="l">
              <a:spcBef>
                <a:spcPts val="0"/>
              </a:spcBef>
              <a:spcAft>
                <a:spcPts val="0"/>
              </a:spcAft>
              <a:buClr>
                <a:srgbClr val="595959"/>
              </a:buClr>
              <a:buSzPts val="1400"/>
              <a:buFont typeface="Montserrat"/>
              <a:buChar char="○"/>
              <a:defRPr/>
            </a:lvl2pPr>
            <a:lvl3pPr indent="-317500" lvl="2" marL="1371600" rtl="0" algn="l">
              <a:spcBef>
                <a:spcPts val="1600"/>
              </a:spcBef>
              <a:spcAft>
                <a:spcPts val="0"/>
              </a:spcAft>
              <a:buClr>
                <a:srgbClr val="595959"/>
              </a:buClr>
              <a:buSzPts val="1400"/>
              <a:buFont typeface="Montserrat"/>
              <a:buChar char="■"/>
              <a:defRPr/>
            </a:lvl3pPr>
            <a:lvl4pPr indent="-317500" lvl="3" marL="1828800" rtl="0" algn="l">
              <a:spcBef>
                <a:spcPts val="1600"/>
              </a:spcBef>
              <a:spcAft>
                <a:spcPts val="0"/>
              </a:spcAft>
              <a:buClr>
                <a:srgbClr val="595959"/>
              </a:buClr>
              <a:buSzPts val="1400"/>
              <a:buFont typeface="Montserrat"/>
              <a:buChar char="●"/>
              <a:defRPr/>
            </a:lvl4pPr>
            <a:lvl5pPr indent="-317500" lvl="4" marL="2286000" rtl="0" algn="l">
              <a:spcBef>
                <a:spcPts val="1600"/>
              </a:spcBef>
              <a:spcAft>
                <a:spcPts val="0"/>
              </a:spcAft>
              <a:buClr>
                <a:srgbClr val="595959"/>
              </a:buClr>
              <a:buSzPts val="1400"/>
              <a:buFont typeface="Montserrat"/>
              <a:buChar char="○"/>
              <a:defRPr/>
            </a:lvl5pPr>
            <a:lvl6pPr indent="-317500" lvl="5" marL="2743200" rtl="0" algn="l">
              <a:spcBef>
                <a:spcPts val="1600"/>
              </a:spcBef>
              <a:spcAft>
                <a:spcPts val="0"/>
              </a:spcAft>
              <a:buClr>
                <a:srgbClr val="595959"/>
              </a:buClr>
              <a:buSzPts val="1400"/>
              <a:buFont typeface="Montserrat"/>
              <a:buChar char="■"/>
              <a:defRPr/>
            </a:lvl6pPr>
            <a:lvl7pPr indent="-317500" lvl="6" marL="3200400" rtl="0" algn="l">
              <a:spcBef>
                <a:spcPts val="1600"/>
              </a:spcBef>
              <a:spcAft>
                <a:spcPts val="0"/>
              </a:spcAft>
              <a:buClr>
                <a:srgbClr val="595959"/>
              </a:buClr>
              <a:buSzPts val="1400"/>
              <a:buFont typeface="Montserrat"/>
              <a:buChar char="●"/>
              <a:defRPr/>
            </a:lvl7pPr>
            <a:lvl8pPr indent="-317500" lvl="7" marL="3657600" rtl="0" algn="l">
              <a:spcBef>
                <a:spcPts val="1600"/>
              </a:spcBef>
              <a:spcAft>
                <a:spcPts val="0"/>
              </a:spcAft>
              <a:buClr>
                <a:srgbClr val="595959"/>
              </a:buClr>
              <a:buSzPts val="1400"/>
              <a:buFont typeface="Montserrat"/>
              <a:buChar char="○"/>
              <a:defRPr/>
            </a:lvl8pPr>
            <a:lvl9pPr indent="-317500" lvl="8" marL="4114800" rtl="0" algn="l">
              <a:spcBef>
                <a:spcPts val="1600"/>
              </a:spcBef>
              <a:spcAft>
                <a:spcPts val="1600"/>
              </a:spcAft>
              <a:buClr>
                <a:srgbClr val="595959"/>
              </a:buClr>
              <a:buSzPts val="1400"/>
              <a:buFont typeface="Montserrat"/>
              <a:buChar char="■"/>
              <a:defRPr/>
            </a:lvl9pPr>
          </a:lstStyle>
          <a:p/>
        </p:txBody>
      </p:sp>
      <p:sp>
        <p:nvSpPr>
          <p:cNvPr id="566" name="Google Shape;566;p4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67" name="Google Shape;567;p4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_1">
    <p:spTree>
      <p:nvGrpSpPr>
        <p:cNvPr id="572" name="Shape 572"/>
        <p:cNvGrpSpPr/>
        <p:nvPr/>
      </p:nvGrpSpPr>
      <p:grpSpPr>
        <a:xfrm>
          <a:off x="0" y="0"/>
          <a:ext cx="0" cy="0"/>
          <a:chOff x="0" y="0"/>
          <a:chExt cx="0" cy="0"/>
        </a:xfrm>
      </p:grpSpPr>
      <p:sp>
        <p:nvSpPr>
          <p:cNvPr id="573" name="Google Shape;573;p46"/>
          <p:cNvSpPr txBox="1"/>
          <p:nvPr>
            <p:ph idx="1" type="body"/>
          </p:nvPr>
        </p:nvSpPr>
        <p:spPr>
          <a:xfrm>
            <a:off x="4866475" y="2064300"/>
            <a:ext cx="2928300" cy="1697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a:lvl1pPr>
            <a:lvl2pPr indent="-317500" lvl="1" marL="914400" rtl="0" algn="l">
              <a:spcBef>
                <a:spcPts val="16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574" name="Google Shape;574;p46"/>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75" name="Google Shape;575;p46"/>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6"/>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6"/>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6"/>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6"/>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ONE_COLUMN_TEXT_1_1_1">
    <p:spTree>
      <p:nvGrpSpPr>
        <p:cNvPr id="582" name="Shape 582"/>
        <p:cNvGrpSpPr/>
        <p:nvPr/>
      </p:nvGrpSpPr>
      <p:grpSpPr>
        <a:xfrm>
          <a:off x="0" y="0"/>
          <a:ext cx="0" cy="0"/>
          <a:chOff x="0" y="0"/>
          <a:chExt cx="0" cy="0"/>
        </a:xfrm>
      </p:grpSpPr>
      <p:sp>
        <p:nvSpPr>
          <p:cNvPr id="583" name="Google Shape;583;p47"/>
          <p:cNvSpPr txBox="1"/>
          <p:nvPr>
            <p:ph idx="1" type="body"/>
          </p:nvPr>
        </p:nvSpPr>
        <p:spPr>
          <a:xfrm>
            <a:off x="1861950" y="3808175"/>
            <a:ext cx="5420100" cy="808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84" name="Google Shape;584;p4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85" name="Google Shape;585;p47"/>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flipH="1" rot="-126039">
            <a:off x="110486" y="40765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14">
    <p:spTree>
      <p:nvGrpSpPr>
        <p:cNvPr id="590" name="Shape 590"/>
        <p:cNvGrpSpPr/>
        <p:nvPr/>
      </p:nvGrpSpPr>
      <p:grpSpPr>
        <a:xfrm>
          <a:off x="0" y="0"/>
          <a:ext cx="0" cy="0"/>
          <a:chOff x="0" y="0"/>
          <a:chExt cx="0" cy="0"/>
        </a:xfrm>
      </p:grpSpPr>
      <p:sp>
        <p:nvSpPr>
          <p:cNvPr id="591" name="Google Shape;591;p48"/>
          <p:cNvSpPr txBox="1"/>
          <p:nvPr>
            <p:ph type="title"/>
          </p:nvPr>
        </p:nvSpPr>
        <p:spPr>
          <a:xfrm>
            <a:off x="5486400" y="40020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p:txBody>
      </p:sp>
      <p:sp>
        <p:nvSpPr>
          <p:cNvPr id="592" name="Google Shape;592;p48"/>
          <p:cNvSpPr/>
          <p:nvPr/>
        </p:nvSpPr>
        <p:spPr>
          <a:xfrm flipH="1" rot="-126104">
            <a:off x="-873621" y="44704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flipH="1">
            <a:off x="297100" y="2245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8"/>
          <p:cNvSpPr/>
          <p:nvPr/>
        </p:nvSpPr>
        <p:spPr>
          <a:xfrm flipH="1" rot="-126083">
            <a:off x="7607212" y="4295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8"/>
          <p:cNvSpPr/>
          <p:nvPr/>
        </p:nvSpPr>
        <p:spPr>
          <a:xfrm flipH="1" rot="-126039">
            <a:off x="-359202" y="40366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8"/>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8"/>
          <p:cNvSpPr/>
          <p:nvPr/>
        </p:nvSpPr>
        <p:spPr>
          <a:xfrm flipH="1">
            <a:off x="6586763" y="46896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4_1">
    <p:spTree>
      <p:nvGrpSpPr>
        <p:cNvPr id="599" name="Shape 599"/>
        <p:cNvGrpSpPr/>
        <p:nvPr/>
      </p:nvGrpSpPr>
      <p:grpSpPr>
        <a:xfrm>
          <a:off x="0" y="0"/>
          <a:ext cx="0" cy="0"/>
          <a:chOff x="0" y="0"/>
          <a:chExt cx="0" cy="0"/>
        </a:xfrm>
      </p:grpSpPr>
      <p:sp>
        <p:nvSpPr>
          <p:cNvPr id="600" name="Google Shape;600;p49"/>
          <p:cNvSpPr txBox="1"/>
          <p:nvPr>
            <p:ph type="title"/>
          </p:nvPr>
        </p:nvSpPr>
        <p:spPr>
          <a:xfrm>
            <a:off x="6175875" y="370350"/>
            <a:ext cx="2154900" cy="1959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500"/>
            </a:lvl1pPr>
            <a:lvl2pPr lvl="1" rtl="0">
              <a:spcBef>
                <a:spcPts val="0"/>
              </a:spcBef>
              <a:spcAft>
                <a:spcPts val="0"/>
              </a:spcAft>
              <a:buSzPts val="3000"/>
              <a:buFont typeface="Montserrat"/>
              <a:buNone/>
              <a:defRPr b="0" sz="3000">
                <a:latin typeface="Montserrat"/>
                <a:ea typeface="Montserrat"/>
                <a:cs typeface="Montserrat"/>
                <a:sym typeface="Montserrat"/>
              </a:defRPr>
            </a:lvl2pPr>
            <a:lvl3pPr lvl="2" rtl="0">
              <a:spcBef>
                <a:spcPts val="0"/>
              </a:spcBef>
              <a:spcAft>
                <a:spcPts val="0"/>
              </a:spcAft>
              <a:buSzPts val="3000"/>
              <a:buFont typeface="Montserrat"/>
              <a:buNone/>
              <a:defRPr b="0" sz="3000">
                <a:latin typeface="Montserrat"/>
                <a:ea typeface="Montserrat"/>
                <a:cs typeface="Montserrat"/>
                <a:sym typeface="Montserrat"/>
              </a:defRPr>
            </a:lvl3pPr>
            <a:lvl4pPr lvl="3" rtl="0">
              <a:spcBef>
                <a:spcPts val="0"/>
              </a:spcBef>
              <a:spcAft>
                <a:spcPts val="0"/>
              </a:spcAft>
              <a:buSzPts val="3000"/>
              <a:buFont typeface="Montserrat"/>
              <a:buNone/>
              <a:defRPr b="0" sz="3000">
                <a:latin typeface="Montserrat"/>
                <a:ea typeface="Montserrat"/>
                <a:cs typeface="Montserrat"/>
                <a:sym typeface="Montserrat"/>
              </a:defRPr>
            </a:lvl4pPr>
            <a:lvl5pPr lvl="4" rtl="0">
              <a:spcBef>
                <a:spcPts val="0"/>
              </a:spcBef>
              <a:spcAft>
                <a:spcPts val="0"/>
              </a:spcAft>
              <a:buSzPts val="3000"/>
              <a:buFont typeface="Montserrat"/>
              <a:buNone/>
              <a:defRPr b="0" sz="3000">
                <a:latin typeface="Montserrat"/>
                <a:ea typeface="Montserrat"/>
                <a:cs typeface="Montserrat"/>
                <a:sym typeface="Montserrat"/>
              </a:defRPr>
            </a:lvl5pPr>
            <a:lvl6pPr lvl="5" rtl="0">
              <a:spcBef>
                <a:spcPts val="0"/>
              </a:spcBef>
              <a:spcAft>
                <a:spcPts val="0"/>
              </a:spcAft>
              <a:buSzPts val="3000"/>
              <a:buFont typeface="Montserrat"/>
              <a:buNone/>
              <a:defRPr b="0" sz="3000">
                <a:latin typeface="Montserrat"/>
                <a:ea typeface="Montserrat"/>
                <a:cs typeface="Montserrat"/>
                <a:sym typeface="Montserrat"/>
              </a:defRPr>
            </a:lvl6pPr>
            <a:lvl7pPr lvl="6" rtl="0">
              <a:spcBef>
                <a:spcPts val="0"/>
              </a:spcBef>
              <a:spcAft>
                <a:spcPts val="0"/>
              </a:spcAft>
              <a:buSzPts val="3000"/>
              <a:buFont typeface="Montserrat"/>
              <a:buNone/>
              <a:defRPr b="0" sz="3000">
                <a:latin typeface="Montserrat"/>
                <a:ea typeface="Montserrat"/>
                <a:cs typeface="Montserrat"/>
                <a:sym typeface="Montserrat"/>
              </a:defRPr>
            </a:lvl7pPr>
            <a:lvl8pPr lvl="7" rtl="0">
              <a:spcBef>
                <a:spcPts val="0"/>
              </a:spcBef>
              <a:spcAft>
                <a:spcPts val="0"/>
              </a:spcAft>
              <a:buSzPts val="3000"/>
              <a:buFont typeface="Montserrat"/>
              <a:buNone/>
              <a:defRPr b="0" sz="3000">
                <a:latin typeface="Montserrat"/>
                <a:ea typeface="Montserrat"/>
                <a:cs typeface="Montserrat"/>
                <a:sym typeface="Montserrat"/>
              </a:defRPr>
            </a:lvl8pPr>
            <a:lvl9pPr lvl="8" rtl="0">
              <a:spcBef>
                <a:spcPts val="0"/>
              </a:spcBef>
              <a:spcAft>
                <a:spcPts val="0"/>
              </a:spcAft>
              <a:buSzPts val="3000"/>
              <a:buFont typeface="Montserrat"/>
              <a:buNone/>
              <a:defRPr b="0" sz="3000">
                <a:latin typeface="Montserrat"/>
                <a:ea typeface="Montserrat"/>
                <a:cs typeface="Montserrat"/>
                <a:sym typeface="Montserrat"/>
              </a:defRPr>
            </a:lvl9pPr>
          </a:lstStyle>
          <a:p/>
        </p:txBody>
      </p:sp>
      <p:sp>
        <p:nvSpPr>
          <p:cNvPr id="601" name="Google Shape;601;p49"/>
          <p:cNvSpPr/>
          <p:nvPr/>
        </p:nvSpPr>
        <p:spPr>
          <a:xfrm flipH="1" rot="-126124">
            <a:off x="-1008353" y="98148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9"/>
          <p:cNvSpPr/>
          <p:nvPr/>
        </p:nvSpPr>
        <p:spPr>
          <a:xfrm flipH="1">
            <a:off x="514000" y="30408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9"/>
          <p:cNvSpPr/>
          <p:nvPr/>
        </p:nvSpPr>
        <p:spPr>
          <a:xfrm flipH="1" rot="-126099">
            <a:off x="7080342" y="3902897"/>
            <a:ext cx="2159308" cy="111433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9"/>
          <p:cNvSpPr/>
          <p:nvPr/>
        </p:nvSpPr>
        <p:spPr>
          <a:xfrm flipH="1" rot="-126039">
            <a:off x="6550423" y="17382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9"/>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p:nvPr/>
        </p:nvSpPr>
        <p:spPr>
          <a:xfrm flipH="1">
            <a:off x="824275" y="465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p:nvPr/>
        </p:nvSpPr>
        <p:spPr>
          <a:xfrm flipH="1" rot="-126124">
            <a:off x="1148947" y="429093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TITLE_ONLY_1">
    <p:spTree>
      <p:nvGrpSpPr>
        <p:cNvPr id="609" name="Shape 609"/>
        <p:cNvGrpSpPr/>
        <p:nvPr/>
      </p:nvGrpSpPr>
      <p:grpSpPr>
        <a:xfrm>
          <a:off x="0" y="0"/>
          <a:ext cx="0" cy="0"/>
          <a:chOff x="0" y="0"/>
          <a:chExt cx="0" cy="0"/>
        </a:xfrm>
      </p:grpSpPr>
      <p:sp>
        <p:nvSpPr>
          <p:cNvPr id="610" name="Google Shape;610;p50"/>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0"/>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614" name="Google Shape;614;p50"/>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0"/>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nvSpPr>
        <p:spPr>
          <a:xfrm flipH="1" rot="-126104">
            <a:off x="3853229" y="3938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type="titleOnly">
  <p:cSld name="TITLE_ONLY">
    <p:spTree>
      <p:nvGrpSpPr>
        <p:cNvPr id="50" name="Shape 50"/>
        <p:cNvGrpSpPr/>
        <p:nvPr/>
      </p:nvGrpSpPr>
      <p:grpSpPr>
        <a:xfrm>
          <a:off x="0" y="0"/>
          <a:ext cx="0" cy="0"/>
          <a:chOff x="0" y="0"/>
          <a:chExt cx="0" cy="0"/>
        </a:xfrm>
      </p:grpSpPr>
      <p:sp>
        <p:nvSpPr>
          <p:cNvPr id="51" name="Google Shape;51;p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1">
  <p:cSld name="CUSTOM_9">
    <p:spTree>
      <p:nvGrpSpPr>
        <p:cNvPr id="617" name="Shape 617"/>
        <p:cNvGrpSpPr/>
        <p:nvPr/>
      </p:nvGrpSpPr>
      <p:grpSpPr>
        <a:xfrm>
          <a:off x="0" y="0"/>
          <a:ext cx="0" cy="0"/>
          <a:chOff x="0" y="0"/>
          <a:chExt cx="0" cy="0"/>
        </a:xfrm>
      </p:grpSpPr>
      <p:sp>
        <p:nvSpPr>
          <p:cNvPr id="618" name="Google Shape;618;p51"/>
          <p:cNvSpPr txBox="1"/>
          <p:nvPr>
            <p:ph type="title"/>
          </p:nvPr>
        </p:nvSpPr>
        <p:spPr>
          <a:xfrm>
            <a:off x="708139" y="2382625"/>
            <a:ext cx="3274200" cy="65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619" name="Google Shape;619;p51"/>
          <p:cNvSpPr txBox="1"/>
          <p:nvPr>
            <p:ph idx="1" type="body"/>
          </p:nvPr>
        </p:nvSpPr>
        <p:spPr>
          <a:xfrm>
            <a:off x="708139" y="2699025"/>
            <a:ext cx="2485500" cy="98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20" name="Google Shape;620;p51"/>
          <p:cNvSpPr/>
          <p:nvPr/>
        </p:nvSpPr>
        <p:spPr>
          <a:xfrm>
            <a:off x="0" y="4864875"/>
            <a:ext cx="1128000" cy="29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621" name="Google Shape;621;p51"/>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1"/>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1"/>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1"/>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1"/>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1"/>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
    <p:spTree>
      <p:nvGrpSpPr>
        <p:cNvPr id="628" name="Shape 628"/>
        <p:cNvGrpSpPr/>
        <p:nvPr/>
      </p:nvGrpSpPr>
      <p:grpSpPr>
        <a:xfrm>
          <a:off x="0" y="0"/>
          <a:ext cx="0" cy="0"/>
          <a:chOff x="0" y="0"/>
          <a:chExt cx="0" cy="0"/>
        </a:xfrm>
      </p:grpSpPr>
      <p:sp>
        <p:nvSpPr>
          <p:cNvPr id="629" name="Google Shape;629;p52"/>
          <p:cNvSpPr txBox="1"/>
          <p:nvPr>
            <p:ph type="ctrTitle"/>
          </p:nvPr>
        </p:nvSpPr>
        <p:spPr>
          <a:xfrm flipH="1">
            <a:off x="714500" y="632750"/>
            <a:ext cx="5894700" cy="9816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Font typeface="Staatliches"/>
              <a:buNone/>
              <a:defRPr sz="5200">
                <a:latin typeface="Staatliches"/>
                <a:ea typeface="Staatliches"/>
                <a:cs typeface="Staatliches"/>
                <a:sym typeface="Staatliches"/>
              </a:defRPr>
            </a:lvl2pPr>
            <a:lvl3pPr lvl="2" rtl="0" algn="ctr">
              <a:spcBef>
                <a:spcPts val="0"/>
              </a:spcBef>
              <a:spcAft>
                <a:spcPts val="0"/>
              </a:spcAft>
              <a:buSzPts val="5200"/>
              <a:buFont typeface="Staatliches"/>
              <a:buNone/>
              <a:defRPr sz="5200">
                <a:latin typeface="Staatliches"/>
                <a:ea typeface="Staatliches"/>
                <a:cs typeface="Staatliches"/>
                <a:sym typeface="Staatliches"/>
              </a:defRPr>
            </a:lvl3pPr>
            <a:lvl4pPr lvl="3" rtl="0" algn="ctr">
              <a:spcBef>
                <a:spcPts val="0"/>
              </a:spcBef>
              <a:spcAft>
                <a:spcPts val="0"/>
              </a:spcAft>
              <a:buSzPts val="5200"/>
              <a:buFont typeface="Staatliches"/>
              <a:buNone/>
              <a:defRPr sz="5200">
                <a:latin typeface="Staatliches"/>
                <a:ea typeface="Staatliches"/>
                <a:cs typeface="Staatliches"/>
                <a:sym typeface="Staatliches"/>
              </a:defRPr>
            </a:lvl4pPr>
            <a:lvl5pPr lvl="4" rtl="0" algn="ctr">
              <a:spcBef>
                <a:spcPts val="0"/>
              </a:spcBef>
              <a:spcAft>
                <a:spcPts val="0"/>
              </a:spcAft>
              <a:buSzPts val="5200"/>
              <a:buFont typeface="Staatliches"/>
              <a:buNone/>
              <a:defRPr sz="5200">
                <a:latin typeface="Staatliches"/>
                <a:ea typeface="Staatliches"/>
                <a:cs typeface="Staatliches"/>
                <a:sym typeface="Staatliches"/>
              </a:defRPr>
            </a:lvl5pPr>
            <a:lvl6pPr lvl="5" rtl="0" algn="ctr">
              <a:spcBef>
                <a:spcPts val="0"/>
              </a:spcBef>
              <a:spcAft>
                <a:spcPts val="0"/>
              </a:spcAft>
              <a:buSzPts val="5200"/>
              <a:buFont typeface="Staatliches"/>
              <a:buNone/>
              <a:defRPr sz="5200">
                <a:latin typeface="Staatliches"/>
                <a:ea typeface="Staatliches"/>
                <a:cs typeface="Staatliches"/>
                <a:sym typeface="Staatliches"/>
              </a:defRPr>
            </a:lvl6pPr>
            <a:lvl7pPr lvl="6" rtl="0" algn="ctr">
              <a:spcBef>
                <a:spcPts val="0"/>
              </a:spcBef>
              <a:spcAft>
                <a:spcPts val="0"/>
              </a:spcAft>
              <a:buSzPts val="5200"/>
              <a:buFont typeface="Staatliches"/>
              <a:buNone/>
              <a:defRPr sz="5200">
                <a:latin typeface="Staatliches"/>
                <a:ea typeface="Staatliches"/>
                <a:cs typeface="Staatliches"/>
                <a:sym typeface="Staatliches"/>
              </a:defRPr>
            </a:lvl7pPr>
            <a:lvl8pPr lvl="7" rtl="0" algn="ctr">
              <a:spcBef>
                <a:spcPts val="0"/>
              </a:spcBef>
              <a:spcAft>
                <a:spcPts val="0"/>
              </a:spcAft>
              <a:buSzPts val="5200"/>
              <a:buFont typeface="Staatliches"/>
              <a:buNone/>
              <a:defRPr sz="5200">
                <a:latin typeface="Staatliches"/>
                <a:ea typeface="Staatliches"/>
                <a:cs typeface="Staatliches"/>
                <a:sym typeface="Staatliches"/>
              </a:defRPr>
            </a:lvl8pPr>
            <a:lvl9pPr lvl="8" rtl="0" algn="ctr">
              <a:spcBef>
                <a:spcPts val="0"/>
              </a:spcBef>
              <a:spcAft>
                <a:spcPts val="0"/>
              </a:spcAft>
              <a:buSzPts val="5200"/>
              <a:buFont typeface="Staatliches"/>
              <a:buNone/>
              <a:defRPr sz="5200">
                <a:latin typeface="Staatliches"/>
                <a:ea typeface="Staatliches"/>
                <a:cs typeface="Staatliches"/>
                <a:sym typeface="Staatliches"/>
              </a:defRPr>
            </a:lvl9pPr>
          </a:lstStyle>
          <a:p/>
        </p:txBody>
      </p:sp>
      <p:sp>
        <p:nvSpPr>
          <p:cNvPr id="630" name="Google Shape;630;p52"/>
          <p:cNvSpPr txBox="1"/>
          <p:nvPr>
            <p:ph idx="1" type="subTitle"/>
          </p:nvPr>
        </p:nvSpPr>
        <p:spPr>
          <a:xfrm flipH="1">
            <a:off x="714475" y="1748075"/>
            <a:ext cx="2846100" cy="133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1" name="Google Shape;631;p52"/>
          <p:cNvSpPr txBox="1"/>
          <p:nvPr/>
        </p:nvSpPr>
        <p:spPr>
          <a:xfrm>
            <a:off x="714500" y="2977250"/>
            <a:ext cx="37419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b="1" lang="en">
                <a:solidFill>
                  <a:schemeClr val="dk1"/>
                </a:solidFill>
                <a:uFill>
                  <a:noFill/>
                </a:uFill>
                <a:latin typeface="Catamaran"/>
                <a:ea typeface="Catamaran"/>
                <a:cs typeface="Catamaran"/>
                <a:sym typeface="Catamaran"/>
                <a:hlinkClick r:id="rId2">
                  <a:extLst>
                    <a:ext uri="{A12FA001-AC4F-418D-AE19-62706E023703}">
                      <ahyp:hlinkCl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b="1" lang="en">
                <a:solidFill>
                  <a:schemeClr val="dk1"/>
                </a:solidFill>
                <a:uFill>
                  <a:noFill/>
                </a:uFill>
                <a:latin typeface="Catamaran"/>
                <a:ea typeface="Catamaran"/>
                <a:cs typeface="Catamaran"/>
                <a:sym typeface="Catamaran"/>
                <a:hlinkClick r:id="rId3">
                  <a:extLst>
                    <a:ext uri="{A12FA001-AC4F-418D-AE19-62706E023703}">
                      <ahyp:hlinkCl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b="1" lang="en">
                <a:solidFill>
                  <a:schemeClr val="dk1"/>
                </a:solidFill>
                <a:uFill>
                  <a:noFill/>
                </a:uFill>
                <a:latin typeface="Catamaran"/>
                <a:ea typeface="Catamaran"/>
                <a:cs typeface="Catamaran"/>
                <a:sym typeface="Catamaran"/>
                <a:hlinkClick r:id="rId4">
                  <a:extLst>
                    <a:ext uri="{A12FA001-AC4F-418D-AE19-62706E023703}">
                      <ahyp:hlinkClr val="tx"/>
                    </a:ext>
                  </a:extLst>
                </a:hlinkClick>
              </a:rPr>
              <a:t>Freepik</a:t>
            </a:r>
            <a:endParaRPr b="1">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ExtraLight"/>
              <a:ea typeface="Catamaran ExtraLight"/>
              <a:cs typeface="Catamaran ExtraLight"/>
              <a:sym typeface="Catamaran ExtraLight"/>
            </a:endParaRPr>
          </a:p>
          <a:p>
            <a:pPr indent="0" lvl="0" marL="0" rtl="0" algn="l">
              <a:lnSpc>
                <a:spcPct val="115000"/>
              </a:lnSpc>
              <a:spcBef>
                <a:spcPts val="300"/>
              </a:spcBef>
              <a:spcAft>
                <a:spcPts val="0"/>
              </a:spcAft>
              <a:buNone/>
            </a:pPr>
            <a:r>
              <a:t/>
            </a: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4"/>
        </a:solidFill>
      </p:bgPr>
    </p:bg>
    <p:spTree>
      <p:nvGrpSpPr>
        <p:cNvPr id="632" name="Shape 632"/>
        <p:cNvGrpSpPr/>
        <p:nvPr/>
      </p:nvGrpSpPr>
      <p:grpSpPr>
        <a:xfrm>
          <a:off x="0" y="0"/>
          <a:ext cx="0" cy="0"/>
          <a:chOff x="0" y="0"/>
          <a:chExt cx="0" cy="0"/>
        </a:xfrm>
      </p:grpSpPr>
      <p:sp>
        <p:nvSpPr>
          <p:cNvPr id="633" name="Google Shape;633;p53"/>
          <p:cNvSpPr/>
          <p:nvPr/>
        </p:nvSpPr>
        <p:spPr>
          <a:xfrm flipH="1">
            <a:off x="2516988" y="4706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3"/>
          <p:cNvSpPr/>
          <p:nvPr/>
        </p:nvSpPr>
        <p:spPr>
          <a:xfrm flipH="1">
            <a:off x="8253463" y="1929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3"/>
          <p:cNvSpPr/>
          <p:nvPr/>
        </p:nvSpPr>
        <p:spPr>
          <a:xfrm flipH="1" rot="-126104">
            <a:off x="-739396" y="3641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3"/>
          <p:cNvSpPr/>
          <p:nvPr/>
        </p:nvSpPr>
        <p:spPr>
          <a:xfrm flipH="1" rot="-126083">
            <a:off x="346412" y="289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3"/>
          <p:cNvSpPr/>
          <p:nvPr/>
        </p:nvSpPr>
        <p:spPr>
          <a:xfrm flipH="1" rot="-126039">
            <a:off x="6997836" y="32195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3"/>
          <p:cNvSpPr/>
          <p:nvPr/>
        </p:nvSpPr>
        <p:spPr>
          <a:xfrm flipH="1">
            <a:off x="2663313" y="242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639" name="Shape 639"/>
        <p:cNvGrpSpPr/>
        <p:nvPr/>
      </p:nvGrpSpPr>
      <p:grpSpPr>
        <a:xfrm>
          <a:off x="0" y="0"/>
          <a:ext cx="0" cy="0"/>
          <a:chOff x="0" y="0"/>
          <a:chExt cx="0" cy="0"/>
        </a:xfrm>
      </p:grpSpPr>
      <p:sp>
        <p:nvSpPr>
          <p:cNvPr id="640" name="Google Shape;640;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54"/>
          <p:cNvSpPr txBox="1"/>
          <p:nvPr>
            <p:ph idx="1" type="subTitle"/>
          </p:nvPr>
        </p:nvSpPr>
        <p:spPr>
          <a:xfrm>
            <a:off x="10738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2" name="Google Shape;642;p54"/>
          <p:cNvSpPr txBox="1"/>
          <p:nvPr>
            <p:ph idx="2" type="subTitle"/>
          </p:nvPr>
        </p:nvSpPr>
        <p:spPr>
          <a:xfrm>
            <a:off x="47960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3" name="Google Shape;643;p54"/>
          <p:cNvSpPr/>
          <p:nvPr/>
        </p:nvSpPr>
        <p:spPr>
          <a:xfrm flipH="1">
            <a:off x="-442375" y="-205400"/>
            <a:ext cx="2898525"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4"/>
          <p:cNvSpPr/>
          <p:nvPr/>
        </p:nvSpPr>
        <p:spPr>
          <a:xfrm flipH="1">
            <a:off x="4472115" y="2315351"/>
            <a:ext cx="6189835" cy="282814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p:nvPr/>
        </p:nvSpPr>
        <p:spPr>
          <a:xfrm flipH="1" rot="-3571812">
            <a:off x="-1292173" y="3310840"/>
            <a:ext cx="2505804" cy="2595449"/>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646" name="Google Shape;646;p54"/>
          <p:cNvSpPr/>
          <p:nvPr/>
        </p:nvSpPr>
        <p:spPr>
          <a:xfrm>
            <a:off x="532313" y="24432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4"/>
          <p:cNvSpPr/>
          <p:nvPr/>
        </p:nvSpPr>
        <p:spPr>
          <a:xfrm flipH="1" rot="-5400000">
            <a:off x="7886492" y="-788347"/>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648" name="Shape 648"/>
        <p:cNvGrpSpPr/>
        <p:nvPr/>
      </p:nvGrpSpPr>
      <p:grpSpPr>
        <a:xfrm>
          <a:off x="0" y="0"/>
          <a:ext cx="0" cy="0"/>
          <a:chOff x="0" y="0"/>
          <a:chExt cx="0" cy="0"/>
        </a:xfrm>
      </p:grpSpPr>
      <p:sp>
        <p:nvSpPr>
          <p:cNvPr id="649" name="Google Shape;649;p55"/>
          <p:cNvSpPr txBox="1"/>
          <p:nvPr>
            <p:ph idx="1" type="subTitle"/>
          </p:nvPr>
        </p:nvSpPr>
        <p:spPr>
          <a:xfrm flipH="1">
            <a:off x="713225" y="3131500"/>
            <a:ext cx="3184500" cy="68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50" name="Google Shape;650;p55"/>
          <p:cNvSpPr txBox="1"/>
          <p:nvPr>
            <p:ph type="title"/>
          </p:nvPr>
        </p:nvSpPr>
        <p:spPr>
          <a:xfrm flipH="1">
            <a:off x="713225" y="2344881"/>
            <a:ext cx="4380600" cy="81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51" name="Google Shape;651;p55"/>
          <p:cNvSpPr txBox="1"/>
          <p:nvPr>
            <p:ph hasCustomPrompt="1" idx="2" type="title"/>
          </p:nvPr>
        </p:nvSpPr>
        <p:spPr>
          <a:xfrm flipH="1">
            <a:off x="713225" y="1323197"/>
            <a:ext cx="2590200" cy="10149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5"/>
          <p:cNvSpPr/>
          <p:nvPr/>
        </p:nvSpPr>
        <p:spPr>
          <a:xfrm flipH="1" rot="10800000">
            <a:off x="-823350" y="-527079"/>
            <a:ext cx="5051931" cy="2865178"/>
          </a:xfrm>
          <a:custGeom>
            <a:rect b="b" l="l" r="r" t="t"/>
            <a:pathLst>
              <a:path extrusionOk="0" h="26409" w="69605">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5"/>
          <p:cNvSpPr/>
          <p:nvPr/>
        </p:nvSpPr>
        <p:spPr>
          <a:xfrm flipH="1">
            <a:off x="8293688" y="103407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5"/>
          <p:cNvSpPr/>
          <p:nvPr/>
        </p:nvSpPr>
        <p:spPr>
          <a:xfrm flipH="1">
            <a:off x="3046313" y="448002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ONLY_1_1_2">
    <p:bg>
      <p:bgPr>
        <a:solidFill>
          <a:schemeClr val="accent6"/>
        </a:solidFill>
      </p:bgPr>
    </p:bg>
    <p:spTree>
      <p:nvGrpSpPr>
        <p:cNvPr id="656" name="Shape 656"/>
        <p:cNvGrpSpPr/>
        <p:nvPr/>
      </p:nvGrpSpPr>
      <p:grpSpPr>
        <a:xfrm>
          <a:off x="0" y="0"/>
          <a:ext cx="0" cy="0"/>
          <a:chOff x="0" y="0"/>
          <a:chExt cx="0" cy="0"/>
        </a:xfrm>
      </p:grpSpPr>
      <p:sp>
        <p:nvSpPr>
          <p:cNvPr id="657" name="Google Shape;657;p56"/>
          <p:cNvSpPr txBox="1"/>
          <p:nvPr>
            <p:ph type="title"/>
          </p:nvPr>
        </p:nvSpPr>
        <p:spPr>
          <a:xfrm>
            <a:off x="720000" y="539500"/>
            <a:ext cx="7704000" cy="505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8" name="Google Shape;658;p56"/>
          <p:cNvSpPr txBox="1"/>
          <p:nvPr>
            <p:ph idx="2" type="title"/>
          </p:nvPr>
        </p:nvSpPr>
        <p:spPr>
          <a:xfrm>
            <a:off x="718225" y="2897150"/>
            <a:ext cx="28509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59" name="Google Shape;659;p56"/>
          <p:cNvSpPr txBox="1"/>
          <p:nvPr>
            <p:ph idx="1" type="subTitle"/>
          </p:nvPr>
        </p:nvSpPr>
        <p:spPr>
          <a:xfrm>
            <a:off x="720738" y="3307704"/>
            <a:ext cx="28509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0" name="Google Shape;660;p56"/>
          <p:cNvSpPr txBox="1"/>
          <p:nvPr>
            <p:ph idx="3" type="title"/>
          </p:nvPr>
        </p:nvSpPr>
        <p:spPr>
          <a:xfrm>
            <a:off x="3139600" y="1483049"/>
            <a:ext cx="28560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1" name="Google Shape;661;p56"/>
          <p:cNvSpPr txBox="1"/>
          <p:nvPr>
            <p:ph idx="4" type="subTitle"/>
          </p:nvPr>
        </p:nvSpPr>
        <p:spPr>
          <a:xfrm>
            <a:off x="3144000" y="1890154"/>
            <a:ext cx="28560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 name="Google Shape;662;p56"/>
          <p:cNvSpPr txBox="1"/>
          <p:nvPr>
            <p:ph idx="5" type="title"/>
          </p:nvPr>
        </p:nvSpPr>
        <p:spPr>
          <a:xfrm>
            <a:off x="5577949" y="2897150"/>
            <a:ext cx="28458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3" name="Google Shape;663;p56"/>
          <p:cNvSpPr txBox="1"/>
          <p:nvPr>
            <p:ph idx="6" type="subTitle"/>
          </p:nvPr>
        </p:nvSpPr>
        <p:spPr>
          <a:xfrm>
            <a:off x="5580511" y="3307704"/>
            <a:ext cx="28458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4" name="Google Shape;664;p56"/>
          <p:cNvSpPr/>
          <p:nvPr/>
        </p:nvSpPr>
        <p:spPr>
          <a:xfrm>
            <a:off x="-86225" y="4250325"/>
            <a:ext cx="9388800" cy="92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SECTION_HEADER_1_1_1_2">
    <p:bg>
      <p:bgPr>
        <a:solidFill>
          <a:schemeClr val="accent6"/>
        </a:solidFill>
      </p:bgPr>
    </p:bg>
    <p:spTree>
      <p:nvGrpSpPr>
        <p:cNvPr id="665" name="Shape 665"/>
        <p:cNvGrpSpPr/>
        <p:nvPr/>
      </p:nvGrpSpPr>
      <p:grpSpPr>
        <a:xfrm>
          <a:off x="0" y="0"/>
          <a:ext cx="0" cy="0"/>
          <a:chOff x="0" y="0"/>
          <a:chExt cx="0" cy="0"/>
        </a:xfrm>
      </p:grpSpPr>
      <p:sp>
        <p:nvSpPr>
          <p:cNvPr id="666" name="Google Shape;666;p57"/>
          <p:cNvSpPr txBox="1"/>
          <p:nvPr>
            <p:ph type="title"/>
          </p:nvPr>
        </p:nvSpPr>
        <p:spPr>
          <a:xfrm>
            <a:off x="4572000" y="654925"/>
            <a:ext cx="3643500" cy="11160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000"/>
              <a:buNone/>
              <a:defRPr sz="7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7" name="Google Shape;667;p57"/>
          <p:cNvSpPr txBox="1"/>
          <p:nvPr>
            <p:ph idx="1" type="subTitle"/>
          </p:nvPr>
        </p:nvSpPr>
        <p:spPr>
          <a:xfrm>
            <a:off x="4572000" y="1693525"/>
            <a:ext cx="3643500" cy="120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68" name="Google Shape;668;p57"/>
          <p:cNvSpPr txBox="1"/>
          <p:nvPr/>
        </p:nvSpPr>
        <p:spPr>
          <a:xfrm>
            <a:off x="4362450" y="3618600"/>
            <a:ext cx="4062600" cy="724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b="1" lang="en" sz="1200">
                <a:solidFill>
                  <a:schemeClr val="dk1"/>
                </a:solidFill>
                <a:uFill>
                  <a:noFill/>
                </a:uFill>
                <a:latin typeface="Dosis"/>
                <a:ea typeface="Dosis"/>
                <a:cs typeface="Dosis"/>
                <a:sym typeface="Dosis"/>
                <a:hlinkClick r:id="rId2">
                  <a:extLst>
                    <a:ext uri="{A12FA001-AC4F-418D-AE19-62706E023703}">
                      <ahyp:hlinkClr val="tx"/>
                    </a:ext>
                  </a:extLst>
                </a:hlinkClick>
              </a:rPr>
              <a:t>Slidesgo</a:t>
            </a:r>
            <a:r>
              <a:rPr lang="en" sz="1200">
                <a:solidFill>
                  <a:schemeClr val="dk1"/>
                </a:solidFill>
                <a:latin typeface="Dosis"/>
                <a:ea typeface="Dosis"/>
                <a:cs typeface="Dosis"/>
                <a:sym typeface="Dosis"/>
              </a:rPr>
              <a:t>, and includes icons by </a:t>
            </a:r>
            <a:r>
              <a:rPr b="1" lang="en" sz="1200">
                <a:solidFill>
                  <a:schemeClr val="dk1"/>
                </a:solidFill>
                <a:uFill>
                  <a:noFill/>
                </a:uFill>
                <a:latin typeface="Dosis"/>
                <a:ea typeface="Dosis"/>
                <a:cs typeface="Dosis"/>
                <a:sym typeface="Dosis"/>
                <a:hlinkClick r:id="rId3">
                  <a:extLst>
                    <a:ext uri="{A12FA001-AC4F-418D-AE19-62706E023703}">
                      <ahyp:hlinkClr val="tx"/>
                    </a:ext>
                  </a:extLst>
                </a:hlinkClick>
              </a:rPr>
              <a:t>Flaticon</a:t>
            </a:r>
            <a:r>
              <a:rPr lang="en" sz="1200">
                <a:solidFill>
                  <a:schemeClr val="dk1"/>
                </a:solidFill>
                <a:latin typeface="Dosis"/>
                <a:ea typeface="Dosis"/>
                <a:cs typeface="Dosis"/>
                <a:sym typeface="Dosis"/>
              </a:rPr>
              <a:t>, and infographics &amp; images by </a:t>
            </a:r>
            <a:r>
              <a:rPr b="1" lang="en" sz="1200">
                <a:solidFill>
                  <a:schemeClr val="dk1"/>
                </a:solidFill>
                <a:uFill>
                  <a:noFill/>
                </a:uFill>
                <a:latin typeface="Dosis"/>
                <a:ea typeface="Dosis"/>
                <a:cs typeface="Dosis"/>
                <a:sym typeface="Dosis"/>
                <a:hlinkClick r:id="rId4">
                  <a:extLst>
                    <a:ext uri="{A12FA001-AC4F-418D-AE19-62706E023703}">
                      <ahyp:hlinkClr val="tx"/>
                    </a:ext>
                  </a:extLst>
                </a:hlinkClick>
              </a:rPr>
              <a:t>Freepik</a:t>
            </a:r>
            <a:endParaRPr b="1" sz="1000">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70" name="Shape 670"/>
        <p:cNvGrpSpPr/>
        <p:nvPr/>
      </p:nvGrpSpPr>
      <p:grpSpPr>
        <a:xfrm>
          <a:off x="0" y="0"/>
          <a:ext cx="0" cy="0"/>
          <a:chOff x="0" y="0"/>
          <a:chExt cx="0" cy="0"/>
        </a:xfrm>
      </p:grpSpPr>
      <p:sp>
        <p:nvSpPr>
          <p:cNvPr id="671" name="Google Shape;671;p58"/>
          <p:cNvSpPr txBox="1"/>
          <p:nvPr>
            <p:ph type="title"/>
          </p:nvPr>
        </p:nvSpPr>
        <p:spPr>
          <a:xfrm>
            <a:off x="3344300" y="2273350"/>
            <a:ext cx="503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3600"/>
              <a:buNone/>
              <a:defRPr sz="55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2" name="Google Shape;672;p58"/>
          <p:cNvSpPr txBox="1"/>
          <p:nvPr>
            <p:ph hasCustomPrompt="1" idx="2" type="title"/>
          </p:nvPr>
        </p:nvSpPr>
        <p:spPr>
          <a:xfrm>
            <a:off x="3344300" y="1228625"/>
            <a:ext cx="5034900" cy="104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5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73" name="Google Shape;673;p58"/>
          <p:cNvSpPr txBox="1"/>
          <p:nvPr>
            <p:ph idx="1" type="subTitle"/>
          </p:nvPr>
        </p:nvSpPr>
        <p:spPr>
          <a:xfrm>
            <a:off x="3344300" y="3212450"/>
            <a:ext cx="5034900" cy="50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4" name="Google Shape;674;p58"/>
          <p:cNvSpPr/>
          <p:nvPr/>
        </p:nvSpPr>
        <p:spPr>
          <a:xfrm rot="-5400000">
            <a:off x="-913350" y="893750"/>
            <a:ext cx="5190900" cy="336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8"/>
          <p:cNvSpPr/>
          <p:nvPr/>
        </p:nvSpPr>
        <p:spPr>
          <a:xfrm rot="-5400000">
            <a:off x="5222732" y="-1153818"/>
            <a:ext cx="808634" cy="3109985"/>
          </a:xfrm>
          <a:custGeom>
            <a:rect b="b" l="l" r="r" t="t"/>
            <a:pathLst>
              <a:path extrusionOk="0" h="20584" w="5352">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8"/>
          <p:cNvSpPr/>
          <p:nvPr/>
        </p:nvSpPr>
        <p:spPr>
          <a:xfrm>
            <a:off x="271406" y="4402100"/>
            <a:ext cx="5251275" cy="745311"/>
          </a:xfrm>
          <a:custGeom>
            <a:rect b="b" l="l" r="r" t="t"/>
            <a:pathLst>
              <a:path extrusionOk="0" h="3825" w="2695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2">
    <p:spTree>
      <p:nvGrpSpPr>
        <p:cNvPr id="677" name="Shape 677"/>
        <p:cNvGrpSpPr/>
        <p:nvPr/>
      </p:nvGrpSpPr>
      <p:grpSpPr>
        <a:xfrm>
          <a:off x="0" y="0"/>
          <a:ext cx="0" cy="0"/>
          <a:chOff x="0" y="0"/>
          <a:chExt cx="0" cy="0"/>
        </a:xfrm>
      </p:grpSpPr>
      <p:sp>
        <p:nvSpPr>
          <p:cNvPr id="678" name="Google Shape;678;p59"/>
          <p:cNvSpPr txBox="1"/>
          <p:nvPr>
            <p:ph type="title"/>
          </p:nvPr>
        </p:nvSpPr>
        <p:spPr>
          <a:xfrm>
            <a:off x="2484600" y="1491713"/>
            <a:ext cx="4174800" cy="70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9" name="Google Shape;679;p59"/>
          <p:cNvSpPr txBox="1"/>
          <p:nvPr>
            <p:ph idx="1" type="subTitle"/>
          </p:nvPr>
        </p:nvSpPr>
        <p:spPr>
          <a:xfrm>
            <a:off x="2484600" y="2053088"/>
            <a:ext cx="4174800" cy="15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0" name="Google Shape;680;p59"/>
          <p:cNvSpPr/>
          <p:nvPr/>
        </p:nvSpPr>
        <p:spPr>
          <a:xfrm>
            <a:off x="4957270" y="-76200"/>
            <a:ext cx="4571973"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9"/>
          <p:cNvSpPr/>
          <p:nvPr/>
        </p:nvSpPr>
        <p:spPr>
          <a:xfrm>
            <a:off x="-320379" y="2289699"/>
            <a:ext cx="4225413" cy="2914573"/>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9"/>
          <p:cNvSpPr/>
          <p:nvPr/>
        </p:nvSpPr>
        <p:spPr>
          <a:xfrm flipH="1" rot="10800000">
            <a:off x="391788" y="-1392674"/>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9"/>
          <p:cNvSpPr/>
          <p:nvPr/>
        </p:nvSpPr>
        <p:spPr>
          <a:xfrm>
            <a:off x="2352688" y="515138"/>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idx="1" type="body"/>
          </p:nvPr>
        </p:nvSpPr>
        <p:spPr>
          <a:xfrm>
            <a:off x="720100" y="1894400"/>
            <a:ext cx="2539500" cy="19833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1294A"/>
              </a:buClr>
              <a:buSzPts val="1200"/>
              <a:buChar char="●"/>
              <a:defRPr>
                <a:solidFill>
                  <a:srgbClr val="41294A"/>
                </a:solidFill>
              </a:defRPr>
            </a:lvl1pPr>
            <a:lvl2pPr indent="-304800" lvl="1" marL="914400">
              <a:spcBef>
                <a:spcPts val="1600"/>
              </a:spcBef>
              <a:spcAft>
                <a:spcPts val="0"/>
              </a:spcAft>
              <a:buClr>
                <a:srgbClr val="41294A"/>
              </a:buClr>
              <a:buSzPts val="1200"/>
              <a:buChar char="○"/>
              <a:defRPr sz="1200">
                <a:solidFill>
                  <a:srgbClr val="41294A"/>
                </a:solidFill>
              </a:defRPr>
            </a:lvl2pPr>
            <a:lvl3pPr indent="-304800" lvl="2" marL="1371600">
              <a:spcBef>
                <a:spcPts val="1600"/>
              </a:spcBef>
              <a:spcAft>
                <a:spcPts val="0"/>
              </a:spcAft>
              <a:buClr>
                <a:srgbClr val="41294A"/>
              </a:buClr>
              <a:buSzPts val="1200"/>
              <a:buChar char="■"/>
              <a:defRPr sz="1200">
                <a:solidFill>
                  <a:srgbClr val="41294A"/>
                </a:solidFill>
              </a:defRPr>
            </a:lvl3pPr>
            <a:lvl4pPr indent="-304800" lvl="3" marL="1828800">
              <a:spcBef>
                <a:spcPts val="1600"/>
              </a:spcBef>
              <a:spcAft>
                <a:spcPts val="0"/>
              </a:spcAft>
              <a:buClr>
                <a:srgbClr val="41294A"/>
              </a:buClr>
              <a:buSzPts val="1200"/>
              <a:buChar char="●"/>
              <a:defRPr sz="1200">
                <a:solidFill>
                  <a:srgbClr val="41294A"/>
                </a:solidFill>
              </a:defRPr>
            </a:lvl4pPr>
            <a:lvl5pPr indent="-304800" lvl="4" marL="2286000">
              <a:spcBef>
                <a:spcPts val="1600"/>
              </a:spcBef>
              <a:spcAft>
                <a:spcPts val="0"/>
              </a:spcAft>
              <a:buClr>
                <a:srgbClr val="41294A"/>
              </a:buClr>
              <a:buSzPts val="1200"/>
              <a:buChar char="○"/>
              <a:defRPr sz="1200">
                <a:solidFill>
                  <a:srgbClr val="41294A"/>
                </a:solidFill>
              </a:defRPr>
            </a:lvl5pPr>
            <a:lvl6pPr indent="-304800" lvl="5" marL="2743200">
              <a:spcBef>
                <a:spcPts val="1600"/>
              </a:spcBef>
              <a:spcAft>
                <a:spcPts val="0"/>
              </a:spcAft>
              <a:buClr>
                <a:srgbClr val="41294A"/>
              </a:buClr>
              <a:buSzPts val="1200"/>
              <a:buChar char="■"/>
              <a:defRPr sz="1200">
                <a:solidFill>
                  <a:srgbClr val="41294A"/>
                </a:solidFill>
              </a:defRPr>
            </a:lvl6pPr>
            <a:lvl7pPr indent="-304800" lvl="6" marL="3200400">
              <a:spcBef>
                <a:spcPts val="1600"/>
              </a:spcBef>
              <a:spcAft>
                <a:spcPts val="0"/>
              </a:spcAft>
              <a:buClr>
                <a:srgbClr val="41294A"/>
              </a:buClr>
              <a:buSzPts val="1200"/>
              <a:buChar char="●"/>
              <a:defRPr sz="1200">
                <a:solidFill>
                  <a:srgbClr val="41294A"/>
                </a:solidFill>
              </a:defRPr>
            </a:lvl7pPr>
            <a:lvl8pPr indent="-304800" lvl="7" marL="3657600">
              <a:spcBef>
                <a:spcPts val="1600"/>
              </a:spcBef>
              <a:spcAft>
                <a:spcPts val="0"/>
              </a:spcAft>
              <a:buClr>
                <a:srgbClr val="41294A"/>
              </a:buClr>
              <a:buSzPts val="1200"/>
              <a:buChar char="○"/>
              <a:defRPr sz="1200">
                <a:solidFill>
                  <a:srgbClr val="41294A"/>
                </a:solidFill>
              </a:defRPr>
            </a:lvl8pPr>
            <a:lvl9pPr indent="-304800" lvl="8" marL="4114800">
              <a:spcBef>
                <a:spcPts val="1600"/>
              </a:spcBef>
              <a:spcAft>
                <a:spcPts val="1600"/>
              </a:spcAft>
              <a:buClr>
                <a:srgbClr val="41294A"/>
              </a:buClr>
              <a:buSzPts val="1200"/>
              <a:buChar char="■"/>
              <a:defRPr sz="1200">
                <a:solidFill>
                  <a:srgbClr val="41294A"/>
                </a:solidFill>
              </a:defRPr>
            </a:lvl9pPr>
          </a:lstStyle>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 name="Shape 60"/>
        <p:cNvGrpSpPr/>
        <p:nvPr/>
      </p:nvGrpSpPr>
      <p:grpSpPr>
        <a:xfrm>
          <a:off x="0" y="0"/>
          <a:ext cx="0" cy="0"/>
          <a:chOff x="0" y="0"/>
          <a:chExt cx="0" cy="0"/>
        </a:xfrm>
      </p:grpSpPr>
      <p:sp>
        <p:nvSpPr>
          <p:cNvPr id="61" name="Google Shape;61;p8"/>
          <p:cNvSpPr txBox="1"/>
          <p:nvPr>
            <p:ph idx="1" type="subTitle"/>
          </p:nvPr>
        </p:nvSpPr>
        <p:spPr>
          <a:xfrm>
            <a:off x="3124875" y="2372438"/>
            <a:ext cx="5302800" cy="812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800"/>
            </a:lvl1pPr>
            <a:lvl2pPr lvl="1" rtl="0" algn="r">
              <a:lnSpc>
                <a:spcPct val="100000"/>
              </a:lnSpc>
              <a:spcBef>
                <a:spcPts val="1600"/>
              </a:spcBef>
              <a:spcAft>
                <a:spcPts val="0"/>
              </a:spcAft>
              <a:buNone/>
              <a:defRPr sz="1800"/>
            </a:lvl2pPr>
            <a:lvl3pPr lvl="2" rtl="0" algn="r">
              <a:lnSpc>
                <a:spcPct val="100000"/>
              </a:lnSpc>
              <a:spcBef>
                <a:spcPts val="1600"/>
              </a:spcBef>
              <a:spcAft>
                <a:spcPts val="0"/>
              </a:spcAft>
              <a:buNone/>
              <a:defRPr sz="1800"/>
            </a:lvl3pPr>
            <a:lvl4pPr lvl="3" rtl="0" algn="r">
              <a:lnSpc>
                <a:spcPct val="100000"/>
              </a:lnSpc>
              <a:spcBef>
                <a:spcPts val="1600"/>
              </a:spcBef>
              <a:spcAft>
                <a:spcPts val="0"/>
              </a:spcAft>
              <a:buNone/>
              <a:defRPr sz="1800"/>
            </a:lvl4pPr>
            <a:lvl5pPr lvl="4" rtl="0" algn="r">
              <a:lnSpc>
                <a:spcPct val="100000"/>
              </a:lnSpc>
              <a:spcBef>
                <a:spcPts val="1600"/>
              </a:spcBef>
              <a:spcAft>
                <a:spcPts val="0"/>
              </a:spcAft>
              <a:buNone/>
              <a:defRPr sz="1800"/>
            </a:lvl5pPr>
            <a:lvl6pPr lvl="5" rtl="0" algn="r">
              <a:lnSpc>
                <a:spcPct val="100000"/>
              </a:lnSpc>
              <a:spcBef>
                <a:spcPts val="1600"/>
              </a:spcBef>
              <a:spcAft>
                <a:spcPts val="0"/>
              </a:spcAft>
              <a:buNone/>
              <a:defRPr sz="1800"/>
            </a:lvl6pPr>
            <a:lvl7pPr lvl="6" rtl="0" algn="r">
              <a:lnSpc>
                <a:spcPct val="100000"/>
              </a:lnSpc>
              <a:spcBef>
                <a:spcPts val="1600"/>
              </a:spcBef>
              <a:spcAft>
                <a:spcPts val="0"/>
              </a:spcAft>
              <a:buNone/>
              <a:defRPr sz="1800"/>
            </a:lvl7pPr>
            <a:lvl8pPr lvl="7" rtl="0" algn="r">
              <a:lnSpc>
                <a:spcPct val="100000"/>
              </a:lnSpc>
              <a:spcBef>
                <a:spcPts val="1600"/>
              </a:spcBef>
              <a:spcAft>
                <a:spcPts val="0"/>
              </a:spcAft>
              <a:buNone/>
              <a:defRPr sz="1800"/>
            </a:lvl8pPr>
            <a:lvl9pPr lvl="8" rtl="0" algn="r">
              <a:lnSpc>
                <a:spcPct val="100000"/>
              </a:lnSpc>
              <a:spcBef>
                <a:spcPts val="1600"/>
              </a:spcBef>
              <a:spcAft>
                <a:spcPts val="1600"/>
              </a:spcAft>
              <a:buNone/>
              <a:defRPr sz="1800"/>
            </a:lvl9pPr>
          </a:lstStyle>
          <a:p/>
        </p:txBody>
      </p:sp>
      <p:sp>
        <p:nvSpPr>
          <p:cNvPr id="62" name="Google Shape;62;p8"/>
          <p:cNvSpPr txBox="1"/>
          <p:nvPr>
            <p:ph idx="2" type="subTitle"/>
          </p:nvPr>
        </p:nvSpPr>
        <p:spPr>
          <a:xfrm>
            <a:off x="5184975" y="3184538"/>
            <a:ext cx="3242700" cy="29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800">
                <a:latin typeface="Titan One"/>
                <a:ea typeface="Titan One"/>
                <a:cs typeface="Titan One"/>
                <a:sym typeface="Titan One"/>
              </a:defRPr>
            </a:lvl1pPr>
            <a:lvl2pPr lvl="1" rtl="0" algn="r">
              <a:lnSpc>
                <a:spcPct val="100000"/>
              </a:lnSpc>
              <a:spcBef>
                <a:spcPts val="1600"/>
              </a:spcBef>
              <a:spcAft>
                <a:spcPts val="0"/>
              </a:spcAft>
              <a:buNone/>
              <a:defRPr sz="1800">
                <a:latin typeface="Titan One"/>
                <a:ea typeface="Titan One"/>
                <a:cs typeface="Titan One"/>
                <a:sym typeface="Titan One"/>
              </a:defRPr>
            </a:lvl2pPr>
            <a:lvl3pPr lvl="2" rtl="0" algn="r">
              <a:lnSpc>
                <a:spcPct val="100000"/>
              </a:lnSpc>
              <a:spcBef>
                <a:spcPts val="1600"/>
              </a:spcBef>
              <a:spcAft>
                <a:spcPts val="0"/>
              </a:spcAft>
              <a:buNone/>
              <a:defRPr sz="1800">
                <a:latin typeface="Titan One"/>
                <a:ea typeface="Titan One"/>
                <a:cs typeface="Titan One"/>
                <a:sym typeface="Titan One"/>
              </a:defRPr>
            </a:lvl3pPr>
            <a:lvl4pPr lvl="3" rtl="0" algn="r">
              <a:lnSpc>
                <a:spcPct val="100000"/>
              </a:lnSpc>
              <a:spcBef>
                <a:spcPts val="1600"/>
              </a:spcBef>
              <a:spcAft>
                <a:spcPts val="0"/>
              </a:spcAft>
              <a:buNone/>
              <a:defRPr sz="1800">
                <a:latin typeface="Titan One"/>
                <a:ea typeface="Titan One"/>
                <a:cs typeface="Titan One"/>
                <a:sym typeface="Titan One"/>
              </a:defRPr>
            </a:lvl4pPr>
            <a:lvl5pPr lvl="4" rtl="0" algn="r">
              <a:lnSpc>
                <a:spcPct val="100000"/>
              </a:lnSpc>
              <a:spcBef>
                <a:spcPts val="1600"/>
              </a:spcBef>
              <a:spcAft>
                <a:spcPts val="0"/>
              </a:spcAft>
              <a:buNone/>
              <a:defRPr sz="1800">
                <a:latin typeface="Titan One"/>
                <a:ea typeface="Titan One"/>
                <a:cs typeface="Titan One"/>
                <a:sym typeface="Titan One"/>
              </a:defRPr>
            </a:lvl5pPr>
            <a:lvl6pPr lvl="5" rtl="0" algn="r">
              <a:lnSpc>
                <a:spcPct val="100000"/>
              </a:lnSpc>
              <a:spcBef>
                <a:spcPts val="1600"/>
              </a:spcBef>
              <a:spcAft>
                <a:spcPts val="0"/>
              </a:spcAft>
              <a:buNone/>
              <a:defRPr sz="1800">
                <a:latin typeface="Titan One"/>
                <a:ea typeface="Titan One"/>
                <a:cs typeface="Titan One"/>
                <a:sym typeface="Titan One"/>
              </a:defRPr>
            </a:lvl6pPr>
            <a:lvl7pPr lvl="6" rtl="0" algn="r">
              <a:lnSpc>
                <a:spcPct val="100000"/>
              </a:lnSpc>
              <a:spcBef>
                <a:spcPts val="1600"/>
              </a:spcBef>
              <a:spcAft>
                <a:spcPts val="0"/>
              </a:spcAft>
              <a:buNone/>
              <a:defRPr sz="1800">
                <a:latin typeface="Titan One"/>
                <a:ea typeface="Titan One"/>
                <a:cs typeface="Titan One"/>
                <a:sym typeface="Titan One"/>
              </a:defRPr>
            </a:lvl7pPr>
            <a:lvl8pPr lvl="7" rtl="0" algn="r">
              <a:lnSpc>
                <a:spcPct val="100000"/>
              </a:lnSpc>
              <a:spcBef>
                <a:spcPts val="1600"/>
              </a:spcBef>
              <a:spcAft>
                <a:spcPts val="0"/>
              </a:spcAft>
              <a:buNone/>
              <a:defRPr sz="1800">
                <a:latin typeface="Titan One"/>
                <a:ea typeface="Titan One"/>
                <a:cs typeface="Titan One"/>
                <a:sym typeface="Titan One"/>
              </a:defRPr>
            </a:lvl8pPr>
            <a:lvl9pPr lvl="8" rtl="0" algn="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p:nvPr/>
          </p:nvSpPr>
          <p:spPr>
            <a:xfrm flipH="1" rot="-126081">
              <a:off x="1939457" y="137918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flipH="1" rot="-126081">
              <a:off x="5970132" y="2867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2216350" y="1877675"/>
            <a:ext cx="47118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6" name="Google Shape;76;p9"/>
          <p:cNvSpPr txBox="1"/>
          <p:nvPr>
            <p:ph idx="1" type="subTitle"/>
          </p:nvPr>
        </p:nvSpPr>
        <p:spPr>
          <a:xfrm>
            <a:off x="2549400" y="3447575"/>
            <a:ext cx="4045200" cy="45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9"/>
          <p:cNvSpPr txBox="1"/>
          <p:nvPr>
            <p:ph hasCustomPrompt="1" idx="2" type="title"/>
          </p:nvPr>
        </p:nvSpPr>
        <p:spPr>
          <a:xfrm>
            <a:off x="2700275" y="1123150"/>
            <a:ext cx="3743400" cy="939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4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10"/>
          <p:cNvSpPr txBox="1"/>
          <p:nvPr>
            <p:ph type="title"/>
          </p:nvPr>
        </p:nvSpPr>
        <p:spPr>
          <a:xfrm>
            <a:off x="650400" y="1287450"/>
            <a:ext cx="4017300" cy="3054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80" name="Google Shape;80;p10"/>
          <p:cNvSpPr/>
          <p:nvPr/>
        </p:nvSpPr>
        <p:spPr>
          <a:xfrm flipH="1" rot="-126104">
            <a:off x="-347871" y="-90043"/>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flipH="1" rot="-126083">
            <a:off x="7307687" y="3980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flipH="1" rot="-126039">
            <a:off x="2701286" y="406645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theme" Target="../theme/theme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5987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9pPr>
          </a:lstStyle>
          <a:p/>
        </p:txBody>
      </p:sp>
      <p:sp>
        <p:nvSpPr>
          <p:cNvPr id="7" name="Google Shape;7;p1"/>
          <p:cNvSpPr txBox="1"/>
          <p:nvPr>
            <p:ph idx="1" type="body"/>
          </p:nvPr>
        </p:nvSpPr>
        <p:spPr>
          <a:xfrm>
            <a:off x="311700" y="116732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ph type="title"/>
          </p:nvPr>
        </p:nvSpPr>
        <p:spPr>
          <a:xfrm>
            <a:off x="3538975" y="2150838"/>
            <a:ext cx="5034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Week 1 - Intro To Camp</a:t>
            </a:r>
            <a:endParaRPr sz="6100"/>
          </a:p>
        </p:txBody>
      </p:sp>
      <p:pic>
        <p:nvPicPr>
          <p:cNvPr id="689" name="Google Shape;689;p60"/>
          <p:cNvPicPr preferRelativeResize="0"/>
          <p:nvPr/>
        </p:nvPicPr>
        <p:blipFill rotWithShape="1">
          <a:blip r:embed="rId3">
            <a:alphaModFix/>
          </a:blip>
          <a:srcRect b="0" l="0" r="0" t="0"/>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69"/>
          <p:cNvPicPr preferRelativeResize="0"/>
          <p:nvPr/>
        </p:nvPicPr>
        <p:blipFill>
          <a:blip r:embed="rId3">
            <a:alphaModFix/>
          </a:blip>
          <a:stretch>
            <a:fillRect/>
          </a:stretch>
        </p:blipFill>
        <p:spPr>
          <a:xfrm>
            <a:off x="270938" y="152400"/>
            <a:ext cx="8602134"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70"/>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54" name="Google Shape;754;p70"/>
          <p:cNvSpPr txBox="1"/>
          <p:nvPr>
            <p:ph type="title"/>
          </p:nvPr>
        </p:nvSpPr>
        <p:spPr>
          <a:xfrm flipH="1">
            <a:off x="171300" y="268792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8-11: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71"/>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60" name="Google Shape;760;p71"/>
          <p:cNvSpPr txBox="1"/>
          <p:nvPr>
            <p:ph idx="4294967295" type="body"/>
          </p:nvPr>
        </p:nvSpPr>
        <p:spPr>
          <a:xfrm>
            <a:off x="1094700" y="1065200"/>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DIY Art Project</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Tie-dye kit, paper, markers, origami paper</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40-60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Introduce various art techniques like tie-dye, papercrafts, and origami. Let children create their own unique art pieces, following step-by-step instructions and exploring their creativity. Encourage them to share their artworks and discuss their inspirations.</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Team-Building Activities</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Cones, ropes, blindfolds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Plan team challenges and problem-solving activities to promote cooperation, communication, and critical thinking skills. Engage children in activities like building human pyramids, obstacle courses, and trust exercises, fostering teamwork and leadership qualities.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72"/>
          <p:cNvPicPr preferRelativeResize="0"/>
          <p:nvPr/>
        </p:nvPicPr>
        <p:blipFill>
          <a:blip r:embed="rId3">
            <a:alphaModFix/>
          </a:blip>
          <a:stretch>
            <a:fillRect/>
          </a:stretch>
        </p:blipFill>
        <p:spPr>
          <a:xfrm>
            <a:off x="5626200" y="2580325"/>
            <a:ext cx="3517800" cy="3517800"/>
          </a:xfrm>
          <a:prstGeom prst="rect">
            <a:avLst/>
          </a:prstGeom>
          <a:noFill/>
          <a:ln>
            <a:noFill/>
          </a:ln>
        </p:spPr>
      </p:pic>
      <p:sp>
        <p:nvSpPr>
          <p:cNvPr id="766" name="Google Shape;766;p72"/>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67" name="Google Shape;767;p72"/>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Talent Show Preparation</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Music, props, costumes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Guide children in preparing for a talent show. Provide opportunities for them to showcase their talents, whether it's singing, dancing, magic tricks, or playing a musical instrument. Help them practice their acts, build self-confidence, and encourage mutual support and appreciation.</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68" name="Google Shape;768;p72"/>
          <p:cNvPicPr preferRelativeResize="0"/>
          <p:nvPr/>
        </p:nvPicPr>
        <p:blipFill rotWithShape="1">
          <a:blip r:embed="rId4">
            <a:alphaModFix/>
          </a:blip>
          <a:srcRect b="0" l="0" r="0" t="0"/>
          <a:stretch/>
        </p:blipFill>
        <p:spPr>
          <a:xfrm>
            <a:off x="5749700" y="2580325"/>
            <a:ext cx="3270800" cy="327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73"/>
          <p:cNvPicPr preferRelativeResize="0"/>
          <p:nvPr/>
        </p:nvPicPr>
        <p:blipFill>
          <a:blip r:embed="rId3">
            <a:alphaModFix/>
          </a:blip>
          <a:stretch>
            <a:fillRect/>
          </a:stretch>
        </p:blipFill>
        <p:spPr>
          <a:xfrm>
            <a:off x="1150163" y="152400"/>
            <a:ext cx="6843686"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74"/>
          <p:cNvSpPr/>
          <p:nvPr/>
        </p:nvSpPr>
        <p:spPr>
          <a:xfrm flipH="1" rot="10800000">
            <a:off x="6890575" y="3334495"/>
            <a:ext cx="2943732" cy="3049020"/>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4"/>
          <p:cNvSpPr txBox="1"/>
          <p:nvPr>
            <p:ph type="title"/>
          </p:nvPr>
        </p:nvSpPr>
        <p:spPr>
          <a:xfrm>
            <a:off x="2484600" y="1282163"/>
            <a:ext cx="4174800" cy="70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Conclusion</a:t>
            </a:r>
            <a:endParaRPr/>
          </a:p>
        </p:txBody>
      </p:sp>
      <p:sp>
        <p:nvSpPr>
          <p:cNvPr id="780" name="Google Shape;780;p74"/>
          <p:cNvSpPr txBox="1"/>
          <p:nvPr>
            <p:ph idx="1" type="subTitle"/>
          </p:nvPr>
        </p:nvSpPr>
        <p:spPr>
          <a:xfrm>
            <a:off x="1985975" y="1843550"/>
            <a:ext cx="5636400" cy="1598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latin typeface="Barlow"/>
                <a:ea typeface="Barlow"/>
                <a:cs typeface="Barlow"/>
                <a:sym typeface="Barlow"/>
              </a:rPr>
              <a:t>By combining these engaging activities,</a:t>
            </a:r>
            <a:r>
              <a:rPr b="1" lang="en" sz="2000">
                <a:solidFill>
                  <a:schemeClr val="accent2"/>
                </a:solidFill>
                <a:latin typeface="Barlow"/>
                <a:ea typeface="Barlow"/>
                <a:cs typeface="Barlow"/>
                <a:sym typeface="Barlow"/>
              </a:rPr>
              <a:t> </a:t>
            </a:r>
            <a:r>
              <a:rPr lang="en" sz="2000" u="sng">
                <a:latin typeface="Barlow"/>
                <a:ea typeface="Barlow"/>
                <a:cs typeface="Barlow"/>
                <a:sym typeface="Barlow"/>
              </a:rPr>
              <a:t>the first week of camp aims to</a:t>
            </a:r>
            <a:r>
              <a:rPr b="1" lang="en" sz="2000">
                <a:solidFill>
                  <a:schemeClr val="accent2"/>
                </a:solidFill>
                <a:latin typeface="Barlow"/>
                <a:ea typeface="Barlow"/>
                <a:cs typeface="Barlow"/>
                <a:sym typeface="Barlow"/>
              </a:rPr>
              <a:t> </a:t>
            </a:r>
            <a:r>
              <a:rPr lang="en" sz="2000">
                <a:latin typeface="Barlow"/>
                <a:ea typeface="Barlow"/>
                <a:cs typeface="Barlow"/>
                <a:sym typeface="Barlow"/>
              </a:rPr>
              <a:t>create </a:t>
            </a:r>
            <a:r>
              <a:rPr b="1" lang="en" sz="2000" u="sng">
                <a:solidFill>
                  <a:schemeClr val="accent2"/>
                </a:solidFill>
                <a:latin typeface="Barlow"/>
                <a:ea typeface="Barlow"/>
                <a:cs typeface="Barlow"/>
                <a:sym typeface="Barlow"/>
              </a:rPr>
              <a:t>a positive and inclusive atmosphere</a:t>
            </a:r>
            <a:r>
              <a:rPr b="1" lang="en" sz="2000">
                <a:solidFill>
                  <a:schemeClr val="accent2"/>
                </a:solidFill>
                <a:latin typeface="Barlow"/>
                <a:ea typeface="Barlow"/>
                <a:cs typeface="Barlow"/>
                <a:sym typeface="Barlow"/>
              </a:rPr>
              <a:t> </a:t>
            </a:r>
            <a:r>
              <a:rPr lang="en" sz="2000">
                <a:latin typeface="Barlow"/>
                <a:ea typeface="Barlow"/>
                <a:cs typeface="Barlow"/>
                <a:sym typeface="Barlow"/>
              </a:rPr>
              <a:t>where children can</a:t>
            </a:r>
            <a:r>
              <a:rPr b="1" lang="en" sz="2000">
                <a:solidFill>
                  <a:schemeClr val="accent2"/>
                </a:solidFill>
                <a:latin typeface="Barlow"/>
                <a:ea typeface="Barlow"/>
                <a:cs typeface="Barlow"/>
                <a:sym typeface="Barlow"/>
              </a:rPr>
              <a:t> build connections, develop their creativity, and embrace the spirit of summer fun.</a:t>
            </a:r>
            <a:endParaRPr b="1" sz="2000">
              <a:solidFill>
                <a:schemeClr val="accent2"/>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t/>
            </a:r>
            <a:endParaRPr sz="1500"/>
          </a:p>
          <a:p>
            <a:pPr indent="0" lvl="0" marL="0" rtl="0" algn="ctr">
              <a:spcBef>
                <a:spcPts val="1200"/>
              </a:spcBef>
              <a:spcAft>
                <a:spcPts val="0"/>
              </a:spcAft>
              <a:buClr>
                <a:srgbClr val="4C2A19"/>
              </a:buClr>
              <a:buSzPts val="1100"/>
              <a:buFont typeface="Arial"/>
              <a:buNone/>
            </a:pPr>
            <a:r>
              <a:t/>
            </a:r>
            <a:endParaRPr/>
          </a:p>
        </p:txBody>
      </p:sp>
      <p:sp>
        <p:nvSpPr>
          <p:cNvPr id="781" name="Google Shape;781;p74"/>
          <p:cNvSpPr/>
          <p:nvPr/>
        </p:nvSpPr>
        <p:spPr>
          <a:xfrm>
            <a:off x="3861513" y="4063863"/>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5"/>
          <p:cNvSpPr txBox="1"/>
          <p:nvPr>
            <p:ph idx="4294967295" type="title"/>
          </p:nvPr>
        </p:nvSpPr>
        <p:spPr>
          <a:xfrm>
            <a:off x="713250" y="568500"/>
            <a:ext cx="7717500" cy="6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Debrief / Huddle</a:t>
            </a:r>
            <a:endParaRPr sz="4000"/>
          </a:p>
        </p:txBody>
      </p:sp>
      <p:sp>
        <p:nvSpPr>
          <p:cNvPr id="787" name="Google Shape;787;p75"/>
          <p:cNvSpPr txBox="1"/>
          <p:nvPr/>
        </p:nvSpPr>
        <p:spPr>
          <a:xfrm>
            <a:off x="3202475" y="1506600"/>
            <a:ext cx="44007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accent2"/>
                </a:solidFill>
                <a:latin typeface="Work Sans"/>
                <a:ea typeface="Work Sans"/>
                <a:cs typeface="Work Sans"/>
                <a:sym typeface="Work Sans"/>
              </a:rPr>
              <a:t>As a</a:t>
            </a:r>
            <a:r>
              <a:rPr b="1" lang="en" sz="1600">
                <a:solidFill>
                  <a:schemeClr val="accent2"/>
                </a:solidFill>
                <a:latin typeface="Work Sans"/>
                <a:ea typeface="Work Sans"/>
                <a:cs typeface="Work Sans"/>
                <a:sym typeface="Work Sans"/>
              </a:rPr>
              <a:t> group, discuss the following questions:</a:t>
            </a:r>
            <a:endParaRPr b="1" sz="1600">
              <a:solidFill>
                <a:schemeClr val="accent2"/>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b="1" sz="1600">
              <a:solidFill>
                <a:schemeClr val="accent1"/>
              </a:solidFill>
              <a:latin typeface="Work Sans"/>
              <a:ea typeface="Work Sans"/>
              <a:cs typeface="Work Sans"/>
              <a:sym typeface="Work Sans"/>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b="1" lang="en">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a:t>
            </a:r>
            <a:r>
              <a:rPr lang="en">
                <a:solidFill>
                  <a:schemeClr val="dk1"/>
                </a:solidFill>
                <a:latin typeface="Barlow"/>
                <a:ea typeface="Barlow"/>
                <a:cs typeface="Barlow"/>
                <a:sym typeface="Barlow"/>
              </a:rPr>
              <a:t>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a:t>
            </a:r>
            <a:r>
              <a:rPr lang="en">
                <a:solidFill>
                  <a:schemeClr val="dk1"/>
                </a:solidFill>
                <a:latin typeface="Barlow"/>
                <a:ea typeface="Barlow"/>
                <a:cs typeface="Barlow"/>
                <a:sym typeface="Barlow"/>
              </a:rPr>
              <a:t>t was </a:t>
            </a:r>
            <a:r>
              <a:rPr b="1" lang="en">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b="1" lang="en">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b="1" lang="en">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b="1" lang="en">
                <a:solidFill>
                  <a:schemeClr val="accent2"/>
                </a:solidFill>
                <a:latin typeface="Barlow"/>
                <a:ea typeface="Barlow"/>
                <a:cs typeface="Barlow"/>
                <a:sym typeface="Barlow"/>
              </a:rPr>
              <a:t>Week 1 - Intro To Camp</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788" name="Google Shape;788;p75"/>
          <p:cNvPicPr preferRelativeResize="0"/>
          <p:nvPr/>
        </p:nvPicPr>
        <p:blipFill rotWithShape="1">
          <a:blip r:embed="rId3">
            <a:alphaModFix/>
          </a:blip>
          <a:srcRect b="0" l="0" r="0" t="0"/>
          <a:stretch/>
        </p:blipFill>
        <p:spPr>
          <a:xfrm>
            <a:off x="-70450" y="2023225"/>
            <a:ext cx="3272925" cy="3272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6"/>
          <p:cNvSpPr txBox="1"/>
          <p:nvPr>
            <p:ph type="title"/>
          </p:nvPr>
        </p:nvSpPr>
        <p:spPr>
          <a:xfrm>
            <a:off x="4572000" y="654925"/>
            <a:ext cx="3643500" cy="111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400">
                <a:solidFill>
                  <a:schemeClr val="accent2"/>
                </a:solidFill>
              </a:rPr>
              <a:t>Thanks!</a:t>
            </a:r>
            <a:endParaRPr sz="6400">
              <a:solidFill>
                <a:schemeClr val="accent2"/>
              </a:solidFill>
            </a:endParaRPr>
          </a:p>
        </p:txBody>
      </p:sp>
      <p:sp>
        <p:nvSpPr>
          <p:cNvPr id="794" name="Google Shape;794;p76"/>
          <p:cNvSpPr txBox="1"/>
          <p:nvPr>
            <p:ph idx="1" type="subTitle"/>
          </p:nvPr>
        </p:nvSpPr>
        <p:spPr>
          <a:xfrm>
            <a:off x="4572000" y="1693525"/>
            <a:ext cx="3643500" cy="12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 you have any questions?</a:t>
            </a:r>
            <a:endParaRPr/>
          </a:p>
          <a:p>
            <a:pPr indent="0" lvl="0" marL="0" rtl="0" algn="ctr">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indent="0" lvl="0" marL="0" rtl="0" algn="ctr">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indent="0" lvl="0" marL="0" rtl="0" algn="ctr">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795" name="Google Shape;795;p76"/>
          <p:cNvSpPr txBox="1"/>
          <p:nvPr/>
        </p:nvSpPr>
        <p:spPr>
          <a:xfrm>
            <a:off x="4893738" y="4237475"/>
            <a:ext cx="3000000" cy="371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796" name="Google Shape;796;p76"/>
          <p:cNvSpPr/>
          <p:nvPr/>
        </p:nvSpPr>
        <p:spPr>
          <a:xfrm>
            <a:off x="5669489" y="30657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 name="Google Shape;797;p76"/>
          <p:cNvGrpSpPr/>
          <p:nvPr/>
        </p:nvGrpSpPr>
        <p:grpSpPr>
          <a:xfrm>
            <a:off x="6190029" y="3065665"/>
            <a:ext cx="407432" cy="407391"/>
            <a:chOff x="812101" y="2571761"/>
            <a:chExt cx="417066" cy="417024"/>
          </a:xfrm>
        </p:grpSpPr>
        <p:sp>
          <p:nvSpPr>
            <p:cNvPr id="798" name="Google Shape;798;p76"/>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6"/>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6"/>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6"/>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76"/>
          <p:cNvGrpSpPr/>
          <p:nvPr/>
        </p:nvGrpSpPr>
        <p:grpSpPr>
          <a:xfrm>
            <a:off x="6710623" y="3065665"/>
            <a:ext cx="407391" cy="407391"/>
            <a:chOff x="1323129" y="2571761"/>
            <a:chExt cx="417024" cy="417024"/>
          </a:xfrm>
        </p:grpSpPr>
        <p:sp>
          <p:nvSpPr>
            <p:cNvPr id="803" name="Google Shape;803;p76"/>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76"/>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6"/>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76"/>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7" name="Google Shape;807;p76"/>
          <p:cNvPicPr preferRelativeResize="0"/>
          <p:nvPr/>
        </p:nvPicPr>
        <p:blipFill>
          <a:blip r:embed="rId3">
            <a:alphaModFix/>
          </a:blip>
          <a:stretch>
            <a:fillRect/>
          </a:stretch>
        </p:blipFill>
        <p:spPr>
          <a:xfrm>
            <a:off x="-195350" y="367175"/>
            <a:ext cx="4409125" cy="4409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Description:</a:t>
            </a:r>
            <a:endParaRPr/>
          </a:p>
          <a:p>
            <a:pPr indent="0" lvl="0" marL="0" rtl="0" algn="ctr">
              <a:spcBef>
                <a:spcPts val="0"/>
              </a:spcBef>
              <a:spcAft>
                <a:spcPts val="0"/>
              </a:spcAft>
              <a:buNone/>
            </a:pPr>
            <a:r>
              <a:t/>
            </a:r>
            <a:endParaRPr/>
          </a:p>
        </p:txBody>
      </p:sp>
      <p:sp>
        <p:nvSpPr>
          <p:cNvPr id="695" name="Google Shape;695;p61"/>
          <p:cNvSpPr txBox="1"/>
          <p:nvPr>
            <p:ph idx="1" type="subTitle"/>
          </p:nvPr>
        </p:nvSpPr>
        <p:spPr>
          <a:xfrm>
            <a:off x="1073800" y="1396800"/>
            <a:ext cx="7079100" cy="2560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The first week of summer camp is all about </a:t>
            </a:r>
            <a:r>
              <a:rPr b="1" lang="en" sz="1900">
                <a:solidFill>
                  <a:schemeClr val="accent2"/>
                </a:solidFill>
                <a:latin typeface="Barlow"/>
                <a:ea typeface="Barlow"/>
                <a:cs typeface="Barlow"/>
                <a:sym typeface="Barlow"/>
              </a:rPr>
              <a:t>creating a welcoming and comfortable environment for children.</a:t>
            </a:r>
            <a:r>
              <a:rPr lang="en" sz="1900">
                <a:latin typeface="Barlow"/>
                <a:ea typeface="Barlow"/>
                <a:cs typeface="Barlow"/>
                <a:sym typeface="Barlow"/>
              </a:rPr>
              <a:t> It focuses on </a:t>
            </a:r>
            <a:r>
              <a:rPr lang="en" sz="1900" u="sng">
                <a:latin typeface="Barlow"/>
                <a:ea typeface="Barlow"/>
                <a:cs typeface="Barlow"/>
                <a:sym typeface="Barlow"/>
              </a:rPr>
              <a:t>fostering positive relationships</a:t>
            </a:r>
            <a:r>
              <a:rPr lang="en" sz="1900">
                <a:latin typeface="Barlow"/>
                <a:ea typeface="Barlow"/>
                <a:cs typeface="Barlow"/>
                <a:sym typeface="Barlow"/>
              </a:rPr>
              <a:t>, </a:t>
            </a:r>
            <a:r>
              <a:rPr lang="en" sz="1900" u="sng">
                <a:latin typeface="Barlow"/>
                <a:ea typeface="Barlow"/>
                <a:cs typeface="Barlow"/>
                <a:sym typeface="Barlow"/>
              </a:rPr>
              <a:t>establishing boundaries</a:t>
            </a:r>
            <a:r>
              <a:rPr lang="en" sz="1900">
                <a:latin typeface="Barlow"/>
                <a:ea typeface="Barlow"/>
                <a:cs typeface="Barlow"/>
                <a:sym typeface="Barlow"/>
              </a:rPr>
              <a:t>, and </a:t>
            </a:r>
            <a:r>
              <a:rPr lang="en" sz="1900" u="sng">
                <a:latin typeface="Barlow"/>
                <a:ea typeface="Barlow"/>
                <a:cs typeface="Barlow"/>
                <a:sym typeface="Barlow"/>
              </a:rPr>
              <a:t>providing opportunities for free expression and creativity</a:t>
            </a:r>
            <a:r>
              <a:rPr lang="en" sz="1900">
                <a:latin typeface="Barlow"/>
                <a:ea typeface="Barlow"/>
                <a:cs typeface="Barlow"/>
                <a:sym typeface="Barlow"/>
              </a:rPr>
              <a:t>. During this week, children will engage in </a:t>
            </a:r>
            <a:r>
              <a:rPr b="1" lang="en" sz="1900">
                <a:solidFill>
                  <a:schemeClr val="accent2"/>
                </a:solidFill>
                <a:latin typeface="Barlow"/>
                <a:ea typeface="Barlow"/>
                <a:cs typeface="Barlow"/>
                <a:sym typeface="Barlow"/>
              </a:rPr>
              <a:t>various art activities</a:t>
            </a:r>
            <a:r>
              <a:rPr lang="en" sz="1900">
                <a:latin typeface="Barlow"/>
                <a:ea typeface="Barlow"/>
                <a:cs typeface="Barlow"/>
                <a:sym typeface="Barlow"/>
              </a:rPr>
              <a:t> and have free time to </a:t>
            </a:r>
            <a:r>
              <a:rPr b="1" lang="en" sz="1900">
                <a:solidFill>
                  <a:schemeClr val="accent2"/>
                </a:solidFill>
                <a:latin typeface="Barlow"/>
                <a:ea typeface="Barlow"/>
                <a:cs typeface="Barlow"/>
                <a:sym typeface="Barlow"/>
              </a:rPr>
              <a:t>explore their interests</a:t>
            </a:r>
            <a:r>
              <a:rPr lang="en" sz="1900">
                <a:latin typeface="Barlow"/>
                <a:ea typeface="Barlow"/>
                <a:cs typeface="Barlow"/>
                <a:sym typeface="Barlow"/>
              </a:rPr>
              <a:t>.</a:t>
            </a:r>
            <a:endParaRPr b="1" sz="2400">
              <a:solidFill>
                <a:schemeClr val="accent1"/>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t/>
            </a:r>
            <a:endParaRPr sz="1900"/>
          </a:p>
          <a:p>
            <a:pPr indent="0" lvl="0" marL="0" rtl="0" algn="l">
              <a:spcBef>
                <a:spcPts val="1200"/>
              </a:spcBef>
              <a:spcAft>
                <a:spcPts val="0"/>
              </a:spcAft>
              <a:buClr>
                <a:srgbClr val="313131"/>
              </a:buClr>
              <a:buSzPts val="1100"/>
              <a:buFont typeface="Arial"/>
              <a:buNone/>
            </a:pPr>
            <a:r>
              <a:t/>
            </a:r>
            <a:endParaRPr sz="1900"/>
          </a:p>
        </p:txBody>
      </p:sp>
      <p:sp>
        <p:nvSpPr>
          <p:cNvPr id="696" name="Google Shape;696;p61"/>
          <p:cNvSpPr/>
          <p:nvPr/>
        </p:nvSpPr>
        <p:spPr>
          <a:xfrm>
            <a:off x="4795988" y="44336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62"/>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02" name="Google Shape;702;p62"/>
          <p:cNvSpPr txBox="1"/>
          <p:nvPr>
            <p:ph type="title"/>
          </p:nvPr>
        </p:nvSpPr>
        <p:spPr>
          <a:xfrm flipH="1">
            <a:off x="359175" y="269967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08" name="Google Shape;708;p63"/>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Sensory Art Exploration </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Finger paint, textured objects, sensory bins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Encourage infants and toddlers to explore different textures and colors through sensory art activities. Let them use their hands and fingers to create unique art pieces, fostering sensory development and self-expression.</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Creative Movement</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Music, open space for movement</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15-20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children in interactive music and movement sessions. Incorporate songs, nursery rhymes, and simple dance movements to enhance their gross motor skills, rhythm, and social interaction.</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14" name="Google Shape;714;p6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Nature Collage</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Leaves, flowers, sticks, glue, paper</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Collect natural materials from the surroundings and guide children in creating a collaborative nature collage. Encourage them to stick the materials onto a large sheet of paper using glue, promoting creativity and connection with the natural world.</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15" name="Google Shape;715;p64"/>
          <p:cNvPicPr preferRelativeResize="0"/>
          <p:nvPr/>
        </p:nvPicPr>
        <p:blipFill rotWithShape="1">
          <a:blip r:embed="rId3">
            <a:alphaModFix/>
          </a:blip>
          <a:srcRect b="0" l="0" r="0" t="0"/>
          <a:stretch/>
        </p:blipFill>
        <p:spPr>
          <a:xfrm>
            <a:off x="6505225" y="2727875"/>
            <a:ext cx="2638775" cy="2638775"/>
          </a:xfrm>
          <a:prstGeom prst="rect">
            <a:avLst/>
          </a:prstGeom>
          <a:noFill/>
          <a:ln>
            <a:noFill/>
          </a:ln>
        </p:spPr>
      </p:pic>
      <p:pic>
        <p:nvPicPr>
          <p:cNvPr id="716" name="Google Shape;716;p64"/>
          <p:cNvPicPr preferRelativeResize="0"/>
          <p:nvPr/>
        </p:nvPicPr>
        <p:blipFill>
          <a:blip r:embed="rId4">
            <a:alphaModFix/>
          </a:blip>
          <a:stretch>
            <a:fillRect/>
          </a:stretch>
        </p:blipFill>
        <p:spPr>
          <a:xfrm>
            <a:off x="7241075" y="343425"/>
            <a:ext cx="1902925" cy="1902925"/>
          </a:xfrm>
          <a:prstGeom prst="rect">
            <a:avLst/>
          </a:prstGeom>
          <a:noFill/>
          <a:ln>
            <a:noFill/>
          </a:ln>
        </p:spPr>
      </p:pic>
      <p:pic>
        <p:nvPicPr>
          <p:cNvPr id="717" name="Google Shape;717;p64"/>
          <p:cNvPicPr preferRelativeResize="0"/>
          <p:nvPr/>
        </p:nvPicPr>
        <p:blipFill>
          <a:blip r:embed="rId5">
            <a:alphaModFix/>
          </a:blip>
          <a:stretch>
            <a:fillRect/>
          </a:stretch>
        </p:blipFill>
        <p:spPr>
          <a:xfrm>
            <a:off x="0" y="2829400"/>
            <a:ext cx="2435725" cy="2435725"/>
          </a:xfrm>
          <a:prstGeom prst="rect">
            <a:avLst/>
          </a:prstGeom>
          <a:noFill/>
          <a:ln>
            <a:noFill/>
          </a:ln>
        </p:spPr>
      </p:pic>
      <p:pic>
        <p:nvPicPr>
          <p:cNvPr id="718" name="Google Shape;718;p64"/>
          <p:cNvPicPr preferRelativeResize="0"/>
          <p:nvPr/>
        </p:nvPicPr>
        <p:blipFill rotWithShape="1">
          <a:blip r:embed="rId6">
            <a:alphaModFix/>
          </a:blip>
          <a:srcRect b="0" l="0" r="0" t="0"/>
          <a:stretch/>
        </p:blipFill>
        <p:spPr>
          <a:xfrm>
            <a:off x="5087350" y="3847250"/>
            <a:ext cx="1417875" cy="1417875"/>
          </a:xfrm>
          <a:prstGeom prst="rect">
            <a:avLst/>
          </a:prstGeom>
          <a:noFill/>
          <a:ln>
            <a:noFill/>
          </a:ln>
        </p:spPr>
      </p:pic>
      <p:pic>
        <p:nvPicPr>
          <p:cNvPr id="719" name="Google Shape;719;p64"/>
          <p:cNvPicPr preferRelativeResize="0"/>
          <p:nvPr/>
        </p:nvPicPr>
        <p:blipFill rotWithShape="1">
          <a:blip r:embed="rId7">
            <a:alphaModFix/>
          </a:blip>
          <a:srcRect b="0" l="0" r="0" t="0"/>
          <a:stretch/>
        </p:blipFill>
        <p:spPr>
          <a:xfrm>
            <a:off x="2739501" y="3502875"/>
            <a:ext cx="1809225" cy="1809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65"/>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66"/>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30" name="Google Shape;730;p66"/>
          <p:cNvSpPr txBox="1"/>
          <p:nvPr>
            <p:ph type="title"/>
          </p:nvPr>
        </p:nvSpPr>
        <p:spPr>
          <a:xfrm flipH="1">
            <a:off x="183075" y="2687950"/>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4-7: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7"/>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36" name="Google Shape;736;p67"/>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Summer-themed Crafts </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Paper plates, markers, beads, yarn</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Let children create summer-themed crafts like sun catchers, paper plate crafts, and friendship bracelets using colorful materials. Encourage them to express their creativity and personal style while fostering fine motor skills.</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Outdoor Games</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Music, cones, balls, hula hoops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Organize group games like freeze dance, relay races, and scavenger hunts to promote teamwork, physical activity, and social interaction. Provide clear instructions and ensure a safe and inclusive environment.</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68"/>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42" name="Google Shape;742;p68"/>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Storytelling and Dramatic Play</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Storybooks, costumes, props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children in dramatic play activities where they can act out their favorite summer stories and use their imaginations. Provide storybooks and props to enhance their storytelling experience, promoting language development and creativity.</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43" name="Google Shape;743;p68"/>
          <p:cNvPicPr preferRelativeResize="0"/>
          <p:nvPr/>
        </p:nvPicPr>
        <p:blipFill rotWithShape="1">
          <a:blip r:embed="rId3">
            <a:alphaModFix/>
          </a:blip>
          <a:srcRect b="0" l="0" r="0" t="0"/>
          <a:stretch/>
        </p:blipFill>
        <p:spPr>
          <a:xfrm>
            <a:off x="0" y="2276550"/>
            <a:ext cx="3735950" cy="373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