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Barlow" pitchFamily="2" charset="77"/>
      <p:regular r:id="rId31"/>
      <p:bold r:id="rId32"/>
      <p:italic r:id="rId33"/>
      <p:boldItalic r:id="rId34"/>
    </p:embeddedFont>
    <p:embeddedFont>
      <p:font typeface="Catamaran" pitchFamily="2" charset="77"/>
      <p:regular r:id="rId35"/>
      <p:bold r:id="rId36"/>
    </p:embeddedFont>
    <p:embeddedFont>
      <p:font typeface="Catamaran ExtraLight" pitchFamily="2" charset="77"/>
      <p:regular r:id="rId37"/>
      <p:bold r:id="rId38"/>
    </p:embeddedFont>
    <p:embeddedFont>
      <p:font typeface="Catamaran Light" pitchFamily="2" charset="77"/>
      <p:regular r:id="rId39"/>
      <p:bold r:id="rId40"/>
    </p:embeddedFont>
    <p:embeddedFont>
      <p:font typeface="Dosis" pitchFamily="2" charset="77"/>
      <p:regular r:id="rId41"/>
      <p:bold r:id="rId42"/>
    </p:embeddedFont>
    <p:embeddedFont>
      <p:font typeface="Josefin Slab SemiBold" panose="020F0502020204030204" pitchFamily="34" charset="0"/>
      <p:regular r:id="rId43"/>
      <p:bold r:id="rId44"/>
      <p:italic r:id="rId45"/>
      <p:boldItalic r:id="rId46"/>
    </p:embeddedFont>
    <p:embeddedFont>
      <p:font typeface="Montserrat" pitchFamily="2" charset="77"/>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Staatliches" pitchFamily="2" charset="0"/>
      <p:regular r:id="rId55"/>
    </p:embeddedFont>
    <p:embeddedFont>
      <p:font typeface="Titan One" panose="02000000000000000000" pitchFamily="2" charset="0"/>
      <p:regular r:id="rId56"/>
    </p:embeddedFont>
    <p:embeddedFont>
      <p:font typeface="Work Sans" pitchFamily="2" charset="77"/>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p:cViewPr varScale="1">
        <p:scale>
          <a:sx n="139" d="100"/>
          <a:sy n="139" d="100"/>
        </p:scale>
        <p:origin x="840" y="168"/>
      </p:cViewPr>
      <p:guideLst>
        <p:guide orient="horz"/>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23ea46065a1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23ea46065a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2536e9b02a4_0_1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2536e9b02a4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536e9b02a4_0_16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536e9b02a4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3ea46065a1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3ea46065a1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536e9b02a4_0_16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536e9b02a4_0_1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26108a8cb4c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26108a8cb4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24235d0b76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24235d0b76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2536e9b02a4_0_16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2536e9b02a4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2536e9b02a4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2536e9b02a4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3ea46065a1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3ea46065a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4235d0b762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4235d0b76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3ea46065a1_2_6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23ea46065a1_2_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4235d0b76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4235d0b76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25d3e0175dc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7" name="Google Shape;817;g25d3e0175dc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26108a8cb4c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4" name="Google Shape;824;g26108a8cb4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25d3e0175dc_0_2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25d3e0175dc_0_2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24235d0b762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24235d0b76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25d3e0175dc_0_14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25d3e0175dc_0_1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24235d0b762_0_7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24235d0b762_0_7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2513b4cdd01_0_5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2513b4cdd01_0_5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513b4cdd01_0_7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2513b4cdd01_0_7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513b4cdd01_0_15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513b4cdd01_0_1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513b4cdd01_0_2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513b4cdd01_0_2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23ea46065a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23ea46065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5d3e0175dc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25d3e0175d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26108a8cb4c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26108a8cb4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2aa2fc198f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22aa2fc198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4235d0b76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4235d0b76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633779" flipH="1">
            <a:off x="4244261" y="-774901"/>
            <a:ext cx="8304964" cy="7084563"/>
            <a:chOff x="-2828475" y="-1908869"/>
            <a:chExt cx="10698766" cy="9126600"/>
          </a:xfrm>
        </p:grpSpPr>
        <p:sp>
          <p:nvSpPr>
            <p:cNvPr id="10" name="Google Shape;10;p2"/>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2046408">
              <a:off x="817421" y="352777"/>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1742818" y="-35004"/>
            <a:ext cx="3028592" cy="4316028"/>
            <a:chOff x="3079418" y="2910538"/>
            <a:chExt cx="1180737" cy="1682662"/>
          </a:xfrm>
        </p:grpSpPr>
        <p:sp>
          <p:nvSpPr>
            <p:cNvPr id="17" name="Google Shape;17;p2"/>
            <p:cNvSpPr/>
            <p:nvPr/>
          </p:nvSpPr>
          <p:spPr>
            <a:xfrm>
              <a:off x="3079418" y="2910538"/>
              <a:ext cx="1180737" cy="60934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8650" y="4075375"/>
              <a:ext cx="92375" cy="93375"/>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51950" y="4502500"/>
              <a:ext cx="93975" cy="90700"/>
            </a:xfrm>
            <a:custGeom>
              <a:avLst/>
              <a:gdLst/>
              <a:ahLst/>
              <a:cxnLst/>
              <a:rect l="l" t="t" r="r" b="b"/>
              <a:pathLst>
                <a:path w="3759" h="3628" extrusionOk="0">
                  <a:moveTo>
                    <a:pt x="2944" y="0"/>
                  </a:moveTo>
                  <a:lnTo>
                    <a:pt x="1811" y="661"/>
                  </a:lnTo>
                  <a:lnTo>
                    <a:pt x="622" y="104"/>
                  </a:lnTo>
                  <a:lnTo>
                    <a:pt x="899" y="1386"/>
                  </a:lnTo>
                  <a:lnTo>
                    <a:pt x="1" y="2345"/>
                  </a:lnTo>
                  <a:lnTo>
                    <a:pt x="1307" y="2476"/>
                  </a:lnTo>
                  <a:lnTo>
                    <a:pt x="1942" y="3628"/>
                  </a:lnTo>
                  <a:lnTo>
                    <a:pt x="2469" y="2425"/>
                  </a:lnTo>
                  <a:lnTo>
                    <a:pt x="3759" y="2178"/>
                  </a:lnTo>
                  <a:lnTo>
                    <a:pt x="2780" y="1303"/>
                  </a:lnTo>
                  <a:lnTo>
                    <a:pt x="29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273951" y="2019519"/>
            <a:ext cx="9728918" cy="3875642"/>
            <a:chOff x="4853275" y="3998575"/>
            <a:chExt cx="2673000" cy="1065000"/>
          </a:xfrm>
        </p:grpSpPr>
        <p:sp>
          <p:nvSpPr>
            <p:cNvPr id="21" name="Google Shape;21;p2"/>
            <p:cNvSpPr/>
            <p:nvPr/>
          </p:nvSpPr>
          <p:spPr>
            <a:xfrm>
              <a:off x="4853275" y="3998575"/>
              <a:ext cx="2673000" cy="1065000"/>
            </a:xfrm>
            <a:custGeom>
              <a:avLst/>
              <a:gdLst/>
              <a:ahLst/>
              <a:cxnLst/>
              <a:rect l="l" t="t" r="r" b="b"/>
              <a:pathLst>
                <a:path w="106920" h="42600" extrusionOk="0">
                  <a:moveTo>
                    <a:pt x="50639" y="1"/>
                  </a:moveTo>
                  <a:cubicBezTo>
                    <a:pt x="50453" y="1"/>
                    <a:pt x="50266" y="1"/>
                    <a:pt x="50079" y="2"/>
                  </a:cubicBezTo>
                  <a:cubicBezTo>
                    <a:pt x="17720" y="223"/>
                    <a:pt x="2966" y="23557"/>
                    <a:pt x="408" y="28083"/>
                  </a:cubicBezTo>
                  <a:cubicBezTo>
                    <a:pt x="130" y="28568"/>
                    <a:pt x="0" y="28839"/>
                    <a:pt x="0" y="28839"/>
                  </a:cubicBezTo>
                  <a:lnTo>
                    <a:pt x="361" y="30903"/>
                  </a:lnTo>
                  <a:lnTo>
                    <a:pt x="1183" y="35536"/>
                  </a:lnTo>
                  <a:lnTo>
                    <a:pt x="1844" y="39270"/>
                  </a:lnTo>
                  <a:lnTo>
                    <a:pt x="2432" y="42600"/>
                  </a:lnTo>
                  <a:cubicBezTo>
                    <a:pt x="2432" y="42600"/>
                    <a:pt x="17028" y="19399"/>
                    <a:pt x="47765" y="18234"/>
                  </a:cubicBezTo>
                  <a:cubicBezTo>
                    <a:pt x="48697" y="18198"/>
                    <a:pt x="49615" y="18181"/>
                    <a:pt x="50518" y="18181"/>
                  </a:cubicBezTo>
                  <a:cubicBezTo>
                    <a:pt x="79377" y="18181"/>
                    <a:pt x="93208" y="35705"/>
                    <a:pt x="93208" y="35705"/>
                  </a:cubicBezTo>
                  <a:cubicBezTo>
                    <a:pt x="93208" y="35705"/>
                    <a:pt x="94818" y="36123"/>
                    <a:pt x="96929" y="36467"/>
                  </a:cubicBezTo>
                  <a:cubicBezTo>
                    <a:pt x="97641" y="36581"/>
                    <a:pt x="98409" y="36687"/>
                    <a:pt x="99194" y="36768"/>
                  </a:cubicBezTo>
                  <a:cubicBezTo>
                    <a:pt x="100030" y="36850"/>
                    <a:pt x="100881" y="36904"/>
                    <a:pt x="101697" y="36904"/>
                  </a:cubicBezTo>
                  <a:cubicBezTo>
                    <a:pt x="102071" y="36904"/>
                    <a:pt x="102437" y="36893"/>
                    <a:pt x="102791" y="36868"/>
                  </a:cubicBezTo>
                  <a:cubicBezTo>
                    <a:pt x="105112" y="36718"/>
                    <a:pt x="106920" y="35996"/>
                    <a:pt x="106843" y="34102"/>
                  </a:cubicBezTo>
                  <a:cubicBezTo>
                    <a:pt x="106826" y="33454"/>
                    <a:pt x="106579" y="32676"/>
                    <a:pt x="106068" y="31737"/>
                  </a:cubicBezTo>
                  <a:cubicBezTo>
                    <a:pt x="101456" y="23298"/>
                    <a:pt x="86068" y="1"/>
                    <a:pt x="506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853275" y="4084425"/>
              <a:ext cx="2673000" cy="979150"/>
            </a:xfrm>
            <a:custGeom>
              <a:avLst/>
              <a:gdLst/>
              <a:ahLst/>
              <a:cxnLst/>
              <a:rect l="l" t="t" r="r" b="b"/>
              <a:pathLst>
                <a:path w="106920" h="39166" extrusionOk="0">
                  <a:moveTo>
                    <a:pt x="50657" y="0"/>
                  </a:moveTo>
                  <a:cubicBezTo>
                    <a:pt x="23883" y="0"/>
                    <a:pt x="6394" y="17540"/>
                    <a:pt x="408" y="24649"/>
                  </a:cubicBezTo>
                  <a:cubicBezTo>
                    <a:pt x="130" y="25134"/>
                    <a:pt x="0" y="25405"/>
                    <a:pt x="0" y="25405"/>
                  </a:cubicBezTo>
                  <a:lnTo>
                    <a:pt x="361" y="27469"/>
                  </a:lnTo>
                  <a:lnTo>
                    <a:pt x="1183" y="32102"/>
                  </a:lnTo>
                  <a:lnTo>
                    <a:pt x="1844" y="35836"/>
                  </a:lnTo>
                  <a:lnTo>
                    <a:pt x="2432" y="39166"/>
                  </a:lnTo>
                  <a:cubicBezTo>
                    <a:pt x="2432" y="39166"/>
                    <a:pt x="17028" y="15965"/>
                    <a:pt x="47765" y="14800"/>
                  </a:cubicBezTo>
                  <a:cubicBezTo>
                    <a:pt x="48697" y="14764"/>
                    <a:pt x="49615" y="14747"/>
                    <a:pt x="50518" y="14747"/>
                  </a:cubicBezTo>
                  <a:cubicBezTo>
                    <a:pt x="79377" y="14747"/>
                    <a:pt x="93208" y="32271"/>
                    <a:pt x="93208" y="32271"/>
                  </a:cubicBezTo>
                  <a:cubicBezTo>
                    <a:pt x="93208" y="32271"/>
                    <a:pt x="94818" y="32689"/>
                    <a:pt x="96929" y="33033"/>
                  </a:cubicBezTo>
                  <a:cubicBezTo>
                    <a:pt x="97641" y="33147"/>
                    <a:pt x="98409" y="33253"/>
                    <a:pt x="99194" y="33334"/>
                  </a:cubicBezTo>
                  <a:cubicBezTo>
                    <a:pt x="100030" y="33416"/>
                    <a:pt x="100881" y="33470"/>
                    <a:pt x="101697" y="33470"/>
                  </a:cubicBezTo>
                  <a:cubicBezTo>
                    <a:pt x="102071" y="33470"/>
                    <a:pt x="102437" y="33459"/>
                    <a:pt x="102791" y="33434"/>
                  </a:cubicBezTo>
                  <a:cubicBezTo>
                    <a:pt x="105112" y="33284"/>
                    <a:pt x="106920" y="32562"/>
                    <a:pt x="106843" y="30668"/>
                  </a:cubicBezTo>
                  <a:cubicBezTo>
                    <a:pt x="99869" y="21784"/>
                    <a:pt x="80819" y="1224"/>
                    <a:pt x="53273" y="56"/>
                  </a:cubicBezTo>
                  <a:cubicBezTo>
                    <a:pt x="52391" y="18"/>
                    <a:pt x="51520" y="0"/>
                    <a:pt x="50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862300" y="4163500"/>
              <a:ext cx="2560775" cy="900075"/>
            </a:xfrm>
            <a:custGeom>
              <a:avLst/>
              <a:gdLst/>
              <a:ahLst/>
              <a:cxnLst/>
              <a:rect l="l" t="t" r="r" b="b"/>
              <a:pathLst>
                <a:path w="102431" h="36003" extrusionOk="0">
                  <a:moveTo>
                    <a:pt x="52078" y="1"/>
                  </a:moveTo>
                  <a:cubicBezTo>
                    <a:pt x="22329" y="1"/>
                    <a:pt x="5689" y="17107"/>
                    <a:pt x="0" y="24306"/>
                  </a:cubicBezTo>
                  <a:lnTo>
                    <a:pt x="822" y="28939"/>
                  </a:lnTo>
                  <a:lnTo>
                    <a:pt x="1483" y="32673"/>
                  </a:lnTo>
                  <a:lnTo>
                    <a:pt x="2071" y="36003"/>
                  </a:lnTo>
                  <a:cubicBezTo>
                    <a:pt x="2071" y="36003"/>
                    <a:pt x="16667" y="12802"/>
                    <a:pt x="47404" y="11637"/>
                  </a:cubicBezTo>
                  <a:cubicBezTo>
                    <a:pt x="48336" y="11601"/>
                    <a:pt x="49254" y="11584"/>
                    <a:pt x="50157" y="11584"/>
                  </a:cubicBezTo>
                  <a:cubicBezTo>
                    <a:pt x="79016" y="11584"/>
                    <a:pt x="92847" y="29108"/>
                    <a:pt x="92847" y="29108"/>
                  </a:cubicBezTo>
                  <a:cubicBezTo>
                    <a:pt x="92847" y="29108"/>
                    <a:pt x="94457" y="29526"/>
                    <a:pt x="96568" y="29870"/>
                  </a:cubicBezTo>
                  <a:cubicBezTo>
                    <a:pt x="97280" y="29984"/>
                    <a:pt x="98048" y="30090"/>
                    <a:pt x="98833" y="30171"/>
                  </a:cubicBezTo>
                  <a:cubicBezTo>
                    <a:pt x="99669" y="30253"/>
                    <a:pt x="100520" y="30307"/>
                    <a:pt x="101336" y="30307"/>
                  </a:cubicBezTo>
                  <a:cubicBezTo>
                    <a:pt x="101710" y="30307"/>
                    <a:pt x="102076" y="30296"/>
                    <a:pt x="102430" y="30271"/>
                  </a:cubicBezTo>
                  <a:cubicBezTo>
                    <a:pt x="95663" y="19272"/>
                    <a:pt x="80068" y="289"/>
                    <a:pt x="52912" y="5"/>
                  </a:cubicBezTo>
                  <a:cubicBezTo>
                    <a:pt x="52633" y="2"/>
                    <a:pt x="52355" y="1"/>
                    <a:pt x="520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882825" y="4270425"/>
              <a:ext cx="2450300" cy="793150"/>
            </a:xfrm>
            <a:custGeom>
              <a:avLst/>
              <a:gdLst/>
              <a:ahLst/>
              <a:cxnLst/>
              <a:rect l="l" t="t" r="r" b="b"/>
              <a:pathLst>
                <a:path w="98012" h="31726" extrusionOk="0">
                  <a:moveTo>
                    <a:pt x="50675" y="0"/>
                  </a:moveTo>
                  <a:cubicBezTo>
                    <a:pt x="50614" y="0"/>
                    <a:pt x="50554" y="0"/>
                    <a:pt x="50494" y="0"/>
                  </a:cubicBezTo>
                  <a:cubicBezTo>
                    <a:pt x="20436" y="74"/>
                    <a:pt x="4302" y="18816"/>
                    <a:pt x="1" y="24662"/>
                  </a:cubicBezTo>
                  <a:lnTo>
                    <a:pt x="662" y="28396"/>
                  </a:lnTo>
                  <a:lnTo>
                    <a:pt x="1250" y="31726"/>
                  </a:lnTo>
                  <a:cubicBezTo>
                    <a:pt x="1250" y="31726"/>
                    <a:pt x="15846" y="8525"/>
                    <a:pt x="46583" y="7360"/>
                  </a:cubicBezTo>
                  <a:cubicBezTo>
                    <a:pt x="47515" y="7324"/>
                    <a:pt x="48433" y="7307"/>
                    <a:pt x="49336" y="7307"/>
                  </a:cubicBezTo>
                  <a:cubicBezTo>
                    <a:pt x="78195" y="7307"/>
                    <a:pt x="92026" y="24831"/>
                    <a:pt x="92026" y="24831"/>
                  </a:cubicBezTo>
                  <a:cubicBezTo>
                    <a:pt x="92026" y="24831"/>
                    <a:pt x="93636" y="25249"/>
                    <a:pt x="95747" y="25593"/>
                  </a:cubicBezTo>
                  <a:cubicBezTo>
                    <a:pt x="96459" y="25707"/>
                    <a:pt x="97227" y="25813"/>
                    <a:pt x="98012" y="25894"/>
                  </a:cubicBezTo>
                  <a:cubicBezTo>
                    <a:pt x="94894" y="20364"/>
                    <a:pt x="81334" y="0"/>
                    <a:pt x="50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899375" y="4377875"/>
              <a:ext cx="2377125" cy="685700"/>
            </a:xfrm>
            <a:custGeom>
              <a:avLst/>
              <a:gdLst/>
              <a:ahLst/>
              <a:cxnLst/>
              <a:rect l="l" t="t" r="r" b="b"/>
              <a:pathLst>
                <a:path w="95085" h="27428" extrusionOk="0">
                  <a:moveTo>
                    <a:pt x="49625" y="1"/>
                  </a:moveTo>
                  <a:cubicBezTo>
                    <a:pt x="19628" y="1"/>
                    <a:pt x="4618" y="17463"/>
                    <a:pt x="0" y="24098"/>
                  </a:cubicBezTo>
                  <a:lnTo>
                    <a:pt x="588" y="27428"/>
                  </a:lnTo>
                  <a:cubicBezTo>
                    <a:pt x="588" y="27428"/>
                    <a:pt x="15184" y="4227"/>
                    <a:pt x="45921" y="3062"/>
                  </a:cubicBezTo>
                  <a:cubicBezTo>
                    <a:pt x="46853" y="3026"/>
                    <a:pt x="47771" y="3009"/>
                    <a:pt x="48674" y="3009"/>
                  </a:cubicBezTo>
                  <a:cubicBezTo>
                    <a:pt x="77533" y="3009"/>
                    <a:pt x="91364" y="20533"/>
                    <a:pt x="91364" y="20533"/>
                  </a:cubicBezTo>
                  <a:cubicBezTo>
                    <a:pt x="91364" y="20533"/>
                    <a:pt x="92974" y="20951"/>
                    <a:pt x="95085" y="21295"/>
                  </a:cubicBezTo>
                  <a:cubicBezTo>
                    <a:pt x="88257" y="12277"/>
                    <a:pt x="74907" y="560"/>
                    <a:pt x="51429" y="22"/>
                  </a:cubicBezTo>
                  <a:cubicBezTo>
                    <a:pt x="50822" y="8"/>
                    <a:pt x="50220" y="1"/>
                    <a:pt x="49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txBox="1">
            <a:spLocks noGrp="1"/>
          </p:cNvSpPr>
          <p:nvPr>
            <p:ph type="ctrTitle"/>
          </p:nvPr>
        </p:nvSpPr>
        <p:spPr>
          <a:xfrm>
            <a:off x="2060957" y="1158225"/>
            <a:ext cx="5052300" cy="2201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41294A"/>
              </a:buClr>
              <a:buSzPts val="5200"/>
              <a:buNone/>
              <a:defRPr sz="4800">
                <a:latin typeface="Titan One"/>
                <a:ea typeface="Titan One"/>
                <a:cs typeface="Titan One"/>
                <a:sym typeface="Titan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7" name="Google Shape;27;p2"/>
          <p:cNvSpPr txBox="1">
            <a:spLocks noGrp="1"/>
          </p:cNvSpPr>
          <p:nvPr>
            <p:ph type="subTitle" idx="1"/>
          </p:nvPr>
        </p:nvSpPr>
        <p:spPr>
          <a:xfrm>
            <a:off x="2317450" y="583050"/>
            <a:ext cx="4509000" cy="46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grpSp>
        <p:nvGrpSpPr>
          <p:cNvPr id="88" name="Google Shape;88;p11"/>
          <p:cNvGrpSpPr/>
          <p:nvPr/>
        </p:nvGrpSpPr>
        <p:grpSpPr>
          <a:xfrm>
            <a:off x="-13175" y="-29224"/>
            <a:ext cx="9207000" cy="5211993"/>
            <a:chOff x="-13175" y="-68739"/>
            <a:chExt cx="9207000" cy="5211993"/>
          </a:xfrm>
        </p:grpSpPr>
        <p:sp>
          <p:nvSpPr>
            <p:cNvPr id="89" name="Google Shape;89;p11"/>
            <p:cNvSpPr/>
            <p:nvPr/>
          </p:nvSpPr>
          <p:spPr>
            <a:xfrm>
              <a:off x="-13175" y="125575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1"/>
            <p:cNvSpPr/>
            <p:nvPr/>
          </p:nvSpPr>
          <p:spPr>
            <a:xfrm>
              <a:off x="-13175" y="2541570"/>
              <a:ext cx="9207000" cy="1315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1"/>
            <p:cNvSpPr/>
            <p:nvPr/>
          </p:nvSpPr>
          <p:spPr>
            <a:xfrm>
              <a:off x="-13175" y="3827454"/>
              <a:ext cx="9207000" cy="1315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a:off x="-13175" y="-68739"/>
              <a:ext cx="9207000" cy="13545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1"/>
          <p:cNvGrpSpPr/>
          <p:nvPr/>
        </p:nvGrpSpPr>
        <p:grpSpPr>
          <a:xfrm>
            <a:off x="1246613" y="540178"/>
            <a:ext cx="7429692" cy="4199282"/>
            <a:chOff x="1246613" y="540178"/>
            <a:chExt cx="7429692" cy="4199282"/>
          </a:xfrm>
        </p:grpSpPr>
        <p:sp>
          <p:nvSpPr>
            <p:cNvPr id="94" name="Google Shape;94;p1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11"/>
          <p:cNvSpPr txBox="1">
            <a:spLocks noGrp="1"/>
          </p:cNvSpPr>
          <p:nvPr>
            <p:ph type="title" hasCustomPrompt="1"/>
          </p:nvPr>
        </p:nvSpPr>
        <p:spPr>
          <a:xfrm>
            <a:off x="716250" y="2333850"/>
            <a:ext cx="7711500" cy="1198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2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 name="Google Shape;98;p11"/>
          <p:cNvSpPr txBox="1">
            <a:spLocks noGrp="1"/>
          </p:cNvSpPr>
          <p:nvPr>
            <p:ph type="body" idx="1"/>
          </p:nvPr>
        </p:nvSpPr>
        <p:spPr>
          <a:xfrm>
            <a:off x="1996225" y="1902450"/>
            <a:ext cx="5151600" cy="431400"/>
          </a:xfrm>
          <a:prstGeom prst="rect">
            <a:avLst/>
          </a:prstGeom>
          <a:no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800"/>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1">
  <p:cSld name="BLANK_1">
    <p:bg>
      <p:bgPr>
        <a:solidFill>
          <a:schemeClr val="accent4"/>
        </a:solidFill>
        <a:effectLst/>
      </p:bgPr>
    </p:bg>
    <p:spTree>
      <p:nvGrpSpPr>
        <p:cNvPr id="1" name="Shape 100"/>
        <p:cNvGrpSpPr/>
        <p:nvPr/>
      </p:nvGrpSpPr>
      <p:grpSpPr>
        <a:xfrm>
          <a:off x="0" y="0"/>
          <a:ext cx="0" cy="0"/>
          <a:chOff x="0" y="0"/>
          <a:chExt cx="0" cy="0"/>
        </a:xfrm>
      </p:grpSpPr>
      <p:grpSp>
        <p:nvGrpSpPr>
          <p:cNvPr id="101" name="Google Shape;101;p13"/>
          <p:cNvGrpSpPr/>
          <p:nvPr/>
        </p:nvGrpSpPr>
        <p:grpSpPr>
          <a:xfrm>
            <a:off x="1246613" y="540178"/>
            <a:ext cx="7429692" cy="4199282"/>
            <a:chOff x="1246613" y="540178"/>
            <a:chExt cx="7429692" cy="4199282"/>
          </a:xfrm>
        </p:grpSpPr>
        <p:sp>
          <p:nvSpPr>
            <p:cNvPr id="102" name="Google Shape;102;p1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13"/>
          <p:cNvGrpSpPr/>
          <p:nvPr/>
        </p:nvGrpSpPr>
        <p:grpSpPr>
          <a:xfrm>
            <a:off x="-2828475" y="-1908869"/>
            <a:ext cx="10722516" cy="9126600"/>
            <a:chOff x="-2828475" y="-1908869"/>
            <a:chExt cx="10722516" cy="9126600"/>
          </a:xfrm>
        </p:grpSpPr>
        <p:sp>
          <p:nvSpPr>
            <p:cNvPr id="106" name="Google Shape;106;p13"/>
            <p:cNvSpPr/>
            <p:nvPr/>
          </p:nvSpPr>
          <p:spPr>
            <a:xfrm rot="-1549136">
              <a:off x="-1412480" y="-1181175"/>
              <a:ext cx="5100009" cy="76712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3"/>
            <p:cNvSpPr/>
            <p:nvPr/>
          </p:nvSpPr>
          <p:spPr>
            <a:xfrm rot="2046408">
              <a:off x="841171" y="349384"/>
              <a:ext cx="6310031" cy="4585110"/>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3"/>
            <p:cNvSpPr/>
            <p:nvPr/>
          </p:nvSpPr>
          <p:spPr>
            <a:xfrm rot="2046432">
              <a:off x="6376545" y="3765665"/>
              <a:ext cx="84073" cy="84073"/>
            </a:xfrm>
            <a:custGeom>
              <a:avLst/>
              <a:gdLst/>
              <a:ahLst/>
              <a:cxnLst/>
              <a:rect l="l" t="t" r="r" b="b"/>
              <a:pathLst>
                <a:path w="1109" h="1109" extrusionOk="0">
                  <a:moveTo>
                    <a:pt x="554" y="1"/>
                  </a:moveTo>
                  <a:cubicBezTo>
                    <a:pt x="248" y="1"/>
                    <a:pt x="0" y="249"/>
                    <a:pt x="0" y="555"/>
                  </a:cubicBezTo>
                  <a:cubicBezTo>
                    <a:pt x="0" y="861"/>
                    <a:pt x="248" y="1109"/>
                    <a:pt x="554" y="1109"/>
                  </a:cubicBezTo>
                  <a:cubicBezTo>
                    <a:pt x="860" y="1109"/>
                    <a:pt x="1108" y="861"/>
                    <a:pt x="1108" y="555"/>
                  </a:cubicBezTo>
                  <a:cubicBezTo>
                    <a:pt x="1108" y="249"/>
                    <a:pt x="860"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3"/>
            <p:cNvSpPr/>
            <p:nvPr/>
          </p:nvSpPr>
          <p:spPr>
            <a:xfrm rot="2046432">
              <a:off x="6767407" y="4039991"/>
              <a:ext cx="337961" cy="337961"/>
            </a:xfrm>
            <a:custGeom>
              <a:avLst/>
              <a:gdLst/>
              <a:ahLst/>
              <a:cxnLst/>
              <a:rect l="l" t="t" r="r" b="b"/>
              <a:pathLst>
                <a:path w="4458" h="4458" extrusionOk="0">
                  <a:moveTo>
                    <a:pt x="2231" y="1"/>
                  </a:moveTo>
                  <a:cubicBezTo>
                    <a:pt x="1000" y="1"/>
                    <a:pt x="1" y="1000"/>
                    <a:pt x="1" y="2231"/>
                  </a:cubicBezTo>
                  <a:cubicBezTo>
                    <a:pt x="1" y="3462"/>
                    <a:pt x="1000" y="4457"/>
                    <a:pt x="2231" y="4457"/>
                  </a:cubicBezTo>
                  <a:cubicBezTo>
                    <a:pt x="3461" y="4457"/>
                    <a:pt x="4457" y="3462"/>
                    <a:pt x="4457" y="2231"/>
                  </a:cubicBezTo>
                  <a:cubicBezTo>
                    <a:pt x="4457" y="1000"/>
                    <a:pt x="3461" y="1"/>
                    <a:pt x="22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p:nvPr/>
          </p:nvSpPr>
          <p:spPr>
            <a:xfrm rot="2046432">
              <a:off x="4576657" y="268727"/>
              <a:ext cx="430753" cy="43045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3"/>
            <p:cNvSpPr/>
            <p:nvPr/>
          </p:nvSpPr>
          <p:spPr>
            <a:xfrm rot="2046432">
              <a:off x="4080448" y="471002"/>
              <a:ext cx="141310" cy="141386"/>
            </a:xfrm>
            <a:custGeom>
              <a:avLst/>
              <a:gdLst/>
              <a:ahLst/>
              <a:cxnLst/>
              <a:rect l="l" t="t" r="r" b="b"/>
              <a:pathLst>
                <a:path w="1864" h="1865" extrusionOk="0">
                  <a:moveTo>
                    <a:pt x="931" y="1"/>
                  </a:moveTo>
                  <a:cubicBezTo>
                    <a:pt x="415" y="1"/>
                    <a:pt x="0" y="416"/>
                    <a:pt x="0" y="933"/>
                  </a:cubicBezTo>
                  <a:cubicBezTo>
                    <a:pt x="0" y="1446"/>
                    <a:pt x="415" y="1864"/>
                    <a:pt x="931" y="1864"/>
                  </a:cubicBezTo>
                  <a:cubicBezTo>
                    <a:pt x="1445" y="1864"/>
                    <a:pt x="1863" y="1446"/>
                    <a:pt x="1863" y="933"/>
                  </a:cubicBezTo>
                  <a:cubicBezTo>
                    <a:pt x="1863" y="416"/>
                    <a:pt x="1445" y="1"/>
                    <a:pt x="9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13"/>
          <p:cNvSpPr txBox="1">
            <a:spLocks noGrp="1"/>
          </p:cNvSpPr>
          <p:nvPr>
            <p:ph type="ctrTitle"/>
          </p:nvPr>
        </p:nvSpPr>
        <p:spPr>
          <a:xfrm>
            <a:off x="717725"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3" name="Google Shape;113;p13"/>
          <p:cNvSpPr txBox="1">
            <a:spLocks noGrp="1"/>
          </p:cNvSpPr>
          <p:nvPr>
            <p:ph type="subTitle" idx="1"/>
          </p:nvPr>
        </p:nvSpPr>
        <p:spPr>
          <a:xfrm>
            <a:off x="568326"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4" name="Google Shape;114;p13"/>
          <p:cNvSpPr txBox="1">
            <a:spLocks noGrp="1"/>
          </p:cNvSpPr>
          <p:nvPr>
            <p:ph type="title" idx="2" hasCustomPrompt="1"/>
          </p:nvPr>
        </p:nvSpPr>
        <p:spPr>
          <a:xfrm>
            <a:off x="855876" y="15599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5" name="Google Shape;115;p13"/>
          <p:cNvSpPr txBox="1">
            <a:spLocks noGrp="1"/>
          </p:cNvSpPr>
          <p:nvPr>
            <p:ph type="ctrTitle" idx="3"/>
          </p:nvPr>
        </p:nvSpPr>
        <p:spPr>
          <a:xfrm>
            <a:off x="2851300" y="1908400"/>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6" name="Google Shape;116;p13"/>
          <p:cNvSpPr txBox="1">
            <a:spLocks noGrp="1"/>
          </p:cNvSpPr>
          <p:nvPr>
            <p:ph type="subTitle" idx="4"/>
          </p:nvPr>
        </p:nvSpPr>
        <p:spPr>
          <a:xfrm>
            <a:off x="2701901" y="24935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17" name="Google Shape;117;p13"/>
          <p:cNvSpPr txBox="1">
            <a:spLocks noGrp="1"/>
          </p:cNvSpPr>
          <p:nvPr>
            <p:ph type="title" idx="5" hasCustomPrompt="1"/>
          </p:nvPr>
        </p:nvSpPr>
        <p:spPr>
          <a:xfrm>
            <a:off x="2989451" y="1574175"/>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8" name="Google Shape;118;p13"/>
          <p:cNvSpPr txBox="1">
            <a:spLocks noGrp="1"/>
          </p:cNvSpPr>
          <p:nvPr>
            <p:ph type="ctrTitle" idx="6"/>
          </p:nvPr>
        </p:nvSpPr>
        <p:spPr>
          <a:xfrm>
            <a:off x="717725"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19" name="Google Shape;119;p13"/>
          <p:cNvSpPr txBox="1">
            <a:spLocks noGrp="1"/>
          </p:cNvSpPr>
          <p:nvPr>
            <p:ph type="subTitle" idx="7"/>
          </p:nvPr>
        </p:nvSpPr>
        <p:spPr>
          <a:xfrm>
            <a:off x="568326"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0" name="Google Shape;120;p13"/>
          <p:cNvSpPr txBox="1">
            <a:spLocks noGrp="1"/>
          </p:cNvSpPr>
          <p:nvPr>
            <p:ph type="title" idx="8" hasCustomPrompt="1"/>
          </p:nvPr>
        </p:nvSpPr>
        <p:spPr>
          <a:xfrm>
            <a:off x="855876"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21" name="Google Shape;121;p13"/>
          <p:cNvSpPr txBox="1">
            <a:spLocks noGrp="1"/>
          </p:cNvSpPr>
          <p:nvPr>
            <p:ph type="ctrTitle" idx="9"/>
          </p:nvPr>
        </p:nvSpPr>
        <p:spPr>
          <a:xfrm>
            <a:off x="2851300" y="3618375"/>
            <a:ext cx="1656900" cy="71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22" name="Google Shape;122;p13"/>
          <p:cNvSpPr txBox="1">
            <a:spLocks noGrp="1"/>
          </p:cNvSpPr>
          <p:nvPr>
            <p:ph type="subTitle" idx="13"/>
          </p:nvPr>
        </p:nvSpPr>
        <p:spPr>
          <a:xfrm>
            <a:off x="2701901" y="4202450"/>
            <a:ext cx="1955700" cy="5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3" name="Google Shape;123;p13"/>
          <p:cNvSpPr txBox="1">
            <a:spLocks noGrp="1"/>
          </p:cNvSpPr>
          <p:nvPr>
            <p:ph type="title" idx="14" hasCustomPrompt="1"/>
          </p:nvPr>
        </p:nvSpPr>
        <p:spPr>
          <a:xfrm>
            <a:off x="2989451" y="3278700"/>
            <a:ext cx="1380600" cy="42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2">
  <p:cSld name="BLANK_1_2">
    <p:bg>
      <p:bgPr>
        <a:solidFill>
          <a:schemeClr val="accent4"/>
        </a:solidFill>
        <a:effectLst/>
      </p:bgPr>
    </p:bg>
    <p:spTree>
      <p:nvGrpSpPr>
        <p:cNvPr id="1" name="Shape 124"/>
        <p:cNvGrpSpPr/>
        <p:nvPr/>
      </p:nvGrpSpPr>
      <p:grpSpPr>
        <a:xfrm>
          <a:off x="0" y="0"/>
          <a:ext cx="0" cy="0"/>
          <a:chOff x="0" y="0"/>
          <a:chExt cx="0" cy="0"/>
        </a:xfrm>
      </p:grpSpPr>
      <p:grpSp>
        <p:nvGrpSpPr>
          <p:cNvPr id="125" name="Google Shape;125;p14"/>
          <p:cNvGrpSpPr/>
          <p:nvPr/>
        </p:nvGrpSpPr>
        <p:grpSpPr>
          <a:xfrm>
            <a:off x="1246613" y="540178"/>
            <a:ext cx="7429692" cy="4199282"/>
            <a:chOff x="1246613" y="540178"/>
            <a:chExt cx="7429692" cy="4199282"/>
          </a:xfrm>
        </p:grpSpPr>
        <p:sp>
          <p:nvSpPr>
            <p:cNvPr id="126" name="Google Shape;126;p1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4"/>
          <p:cNvSpPr txBox="1">
            <a:spLocks noGrp="1"/>
          </p:cNvSpPr>
          <p:nvPr>
            <p:ph type="ctrTitle"/>
          </p:nvPr>
        </p:nvSpPr>
        <p:spPr>
          <a:xfrm>
            <a:off x="5665900" y="16614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0" name="Google Shape;130;p14"/>
          <p:cNvSpPr txBox="1">
            <a:spLocks noGrp="1"/>
          </p:cNvSpPr>
          <p:nvPr>
            <p:ph type="subTitle" idx="1"/>
          </p:nvPr>
        </p:nvSpPr>
        <p:spPr>
          <a:xfrm>
            <a:off x="5668775" y="1940475"/>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1" name="Google Shape;131;p14"/>
          <p:cNvSpPr txBox="1">
            <a:spLocks noGrp="1"/>
          </p:cNvSpPr>
          <p:nvPr>
            <p:ph type="title" idx="2" hasCustomPrompt="1"/>
          </p:nvPr>
        </p:nvSpPr>
        <p:spPr>
          <a:xfrm>
            <a:off x="4799250" y="20034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2" name="Google Shape;132;p14"/>
          <p:cNvSpPr txBox="1">
            <a:spLocks noGrp="1"/>
          </p:cNvSpPr>
          <p:nvPr>
            <p:ph type="ctrTitle" idx="3"/>
          </p:nvPr>
        </p:nvSpPr>
        <p:spPr>
          <a:xfrm>
            <a:off x="5665900" y="660300"/>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3" name="Google Shape;133;p14"/>
          <p:cNvSpPr txBox="1">
            <a:spLocks noGrp="1"/>
          </p:cNvSpPr>
          <p:nvPr>
            <p:ph type="subTitle" idx="4"/>
          </p:nvPr>
        </p:nvSpPr>
        <p:spPr>
          <a:xfrm>
            <a:off x="5665900" y="933250"/>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4" name="Google Shape;134;p14"/>
          <p:cNvSpPr txBox="1">
            <a:spLocks noGrp="1"/>
          </p:cNvSpPr>
          <p:nvPr>
            <p:ph type="title" idx="5" hasCustomPrompt="1"/>
          </p:nvPr>
        </p:nvSpPr>
        <p:spPr>
          <a:xfrm>
            <a:off x="4799250" y="1002275"/>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5" name="Google Shape;135;p14"/>
          <p:cNvSpPr txBox="1">
            <a:spLocks noGrp="1"/>
          </p:cNvSpPr>
          <p:nvPr>
            <p:ph type="ctrTitle" idx="6"/>
          </p:nvPr>
        </p:nvSpPr>
        <p:spPr>
          <a:xfrm>
            <a:off x="5665900" y="26520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6" name="Google Shape;136;p14"/>
          <p:cNvSpPr txBox="1">
            <a:spLocks noGrp="1"/>
          </p:cNvSpPr>
          <p:nvPr>
            <p:ph type="subTitle" idx="7"/>
          </p:nvPr>
        </p:nvSpPr>
        <p:spPr>
          <a:xfrm>
            <a:off x="5665900" y="29256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7" name="Google Shape;137;p14"/>
          <p:cNvSpPr txBox="1">
            <a:spLocks noGrp="1"/>
          </p:cNvSpPr>
          <p:nvPr>
            <p:ph type="title" idx="8" hasCustomPrompt="1"/>
          </p:nvPr>
        </p:nvSpPr>
        <p:spPr>
          <a:xfrm>
            <a:off x="4799250" y="29940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38" name="Google Shape;138;p14"/>
          <p:cNvSpPr txBox="1">
            <a:spLocks noGrp="1"/>
          </p:cNvSpPr>
          <p:nvPr>
            <p:ph type="ctrTitle" idx="9"/>
          </p:nvPr>
        </p:nvSpPr>
        <p:spPr>
          <a:xfrm>
            <a:off x="5665900" y="3642625"/>
            <a:ext cx="30108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9" name="Google Shape;139;p14"/>
          <p:cNvSpPr txBox="1">
            <a:spLocks noGrp="1"/>
          </p:cNvSpPr>
          <p:nvPr>
            <p:ph type="subTitle" idx="13"/>
          </p:nvPr>
        </p:nvSpPr>
        <p:spPr>
          <a:xfrm>
            <a:off x="5665900" y="3920338"/>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0" name="Google Shape;140;p14"/>
          <p:cNvSpPr txBox="1">
            <a:spLocks noGrp="1"/>
          </p:cNvSpPr>
          <p:nvPr>
            <p:ph type="title" idx="14" hasCustomPrompt="1"/>
          </p:nvPr>
        </p:nvSpPr>
        <p:spPr>
          <a:xfrm>
            <a:off x="4799250" y="3984600"/>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3">
  <p:cSld name="BLANK_1_2_1">
    <p:bg>
      <p:bgPr>
        <a:solidFill>
          <a:schemeClr val="accent4"/>
        </a:solidFill>
        <a:effectLst/>
      </p:bgPr>
    </p:bg>
    <p:spTree>
      <p:nvGrpSpPr>
        <p:cNvPr id="1" name="Shape 141"/>
        <p:cNvGrpSpPr/>
        <p:nvPr/>
      </p:nvGrpSpPr>
      <p:grpSpPr>
        <a:xfrm>
          <a:off x="0" y="0"/>
          <a:ext cx="0" cy="0"/>
          <a:chOff x="0" y="0"/>
          <a:chExt cx="0" cy="0"/>
        </a:xfrm>
      </p:grpSpPr>
      <p:grpSp>
        <p:nvGrpSpPr>
          <p:cNvPr id="142" name="Google Shape;142;p15"/>
          <p:cNvGrpSpPr/>
          <p:nvPr/>
        </p:nvGrpSpPr>
        <p:grpSpPr>
          <a:xfrm>
            <a:off x="422513" y="379478"/>
            <a:ext cx="8253792" cy="2202157"/>
            <a:chOff x="422513" y="379478"/>
            <a:chExt cx="8253792" cy="2202157"/>
          </a:xfrm>
        </p:grpSpPr>
        <p:sp>
          <p:nvSpPr>
            <p:cNvPr id="143" name="Google Shape;143;p15"/>
            <p:cNvSpPr/>
            <p:nvPr/>
          </p:nvSpPr>
          <p:spPr>
            <a:xfrm flipH="1">
              <a:off x="422513" y="3794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15"/>
          <p:cNvSpPr txBox="1">
            <a:spLocks noGrp="1"/>
          </p:cNvSpPr>
          <p:nvPr>
            <p:ph type="ctrTitle"/>
          </p:nvPr>
        </p:nvSpPr>
        <p:spPr>
          <a:xfrm>
            <a:off x="5757625" y="28171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7" name="Google Shape;147;p15"/>
          <p:cNvSpPr txBox="1">
            <a:spLocks noGrp="1"/>
          </p:cNvSpPr>
          <p:nvPr>
            <p:ph type="subTitle" idx="1"/>
          </p:nvPr>
        </p:nvSpPr>
        <p:spPr>
          <a:xfrm>
            <a:off x="5757625" y="3095794"/>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48" name="Google Shape;148;p15"/>
          <p:cNvSpPr txBox="1">
            <a:spLocks noGrp="1"/>
          </p:cNvSpPr>
          <p:nvPr>
            <p:ph type="title" idx="2" hasCustomPrompt="1"/>
          </p:nvPr>
        </p:nvSpPr>
        <p:spPr>
          <a:xfrm>
            <a:off x="4952975" y="31591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9" name="Google Shape;149;p15"/>
          <p:cNvSpPr txBox="1">
            <a:spLocks noGrp="1"/>
          </p:cNvSpPr>
          <p:nvPr>
            <p:ph type="ctrTitle" idx="3"/>
          </p:nvPr>
        </p:nvSpPr>
        <p:spPr>
          <a:xfrm>
            <a:off x="1871425" y="1890344"/>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0" name="Google Shape;150;p15"/>
          <p:cNvSpPr txBox="1">
            <a:spLocks noGrp="1"/>
          </p:cNvSpPr>
          <p:nvPr>
            <p:ph type="subTitle" idx="4"/>
          </p:nvPr>
        </p:nvSpPr>
        <p:spPr>
          <a:xfrm>
            <a:off x="1871425" y="21689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1" name="Google Shape;151;p15"/>
          <p:cNvSpPr txBox="1">
            <a:spLocks noGrp="1"/>
          </p:cNvSpPr>
          <p:nvPr>
            <p:ph type="title" idx="5" hasCustomPrompt="1"/>
          </p:nvPr>
        </p:nvSpPr>
        <p:spPr>
          <a:xfrm>
            <a:off x="1066775" y="2232319"/>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2" name="Google Shape;152;p15"/>
          <p:cNvSpPr txBox="1">
            <a:spLocks noGrp="1"/>
          </p:cNvSpPr>
          <p:nvPr>
            <p:ph type="ctrTitle" idx="6"/>
          </p:nvPr>
        </p:nvSpPr>
        <p:spPr>
          <a:xfrm>
            <a:off x="5757625" y="3725156"/>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 name="Google Shape;153;p15"/>
          <p:cNvSpPr txBox="1">
            <a:spLocks noGrp="1"/>
          </p:cNvSpPr>
          <p:nvPr>
            <p:ph type="subTitle" idx="7"/>
          </p:nvPr>
        </p:nvSpPr>
        <p:spPr>
          <a:xfrm>
            <a:off x="5757625" y="4004581"/>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4" name="Google Shape;154;p15"/>
          <p:cNvSpPr txBox="1">
            <a:spLocks noGrp="1"/>
          </p:cNvSpPr>
          <p:nvPr>
            <p:ph type="title" idx="8" hasCustomPrompt="1"/>
          </p:nvPr>
        </p:nvSpPr>
        <p:spPr>
          <a:xfrm>
            <a:off x="4952975" y="4067131"/>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5" name="Google Shape;155;p15"/>
          <p:cNvSpPr txBox="1">
            <a:spLocks noGrp="1"/>
          </p:cNvSpPr>
          <p:nvPr>
            <p:ph type="ctrTitle" idx="9"/>
          </p:nvPr>
        </p:nvSpPr>
        <p:spPr>
          <a:xfrm>
            <a:off x="1871425" y="973569"/>
            <a:ext cx="30054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8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6" name="Google Shape;156;p15"/>
          <p:cNvSpPr txBox="1">
            <a:spLocks noGrp="1"/>
          </p:cNvSpPr>
          <p:nvPr>
            <p:ph type="subTitle" idx="13"/>
          </p:nvPr>
        </p:nvSpPr>
        <p:spPr>
          <a:xfrm>
            <a:off x="1871425" y="1250069"/>
            <a:ext cx="23544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57" name="Google Shape;157;p15"/>
          <p:cNvSpPr txBox="1">
            <a:spLocks noGrp="1"/>
          </p:cNvSpPr>
          <p:nvPr>
            <p:ph type="title" idx="14" hasCustomPrompt="1"/>
          </p:nvPr>
        </p:nvSpPr>
        <p:spPr>
          <a:xfrm>
            <a:off x="1066775" y="1315544"/>
            <a:ext cx="939900" cy="4248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36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58" name="Google Shape;158;p15"/>
          <p:cNvSpPr/>
          <p:nvPr/>
        </p:nvSpPr>
        <p:spPr>
          <a:xfrm>
            <a:off x="6740774" y="329275"/>
            <a:ext cx="2692563" cy="1340750"/>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p:nvPr/>
        </p:nvSpPr>
        <p:spPr>
          <a:xfrm flipH="1">
            <a:off x="5337501" y="119871"/>
            <a:ext cx="1270647" cy="65574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5"/>
          <p:cNvSpPr/>
          <p:nvPr/>
        </p:nvSpPr>
        <p:spPr>
          <a:xfrm>
            <a:off x="7242271" y="205797"/>
            <a:ext cx="2429585" cy="1253846"/>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5"/>
          <p:cNvSpPr/>
          <p:nvPr/>
        </p:nvSpPr>
        <p:spPr>
          <a:xfrm flipH="1">
            <a:off x="2090488" y="3188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flipH="1">
            <a:off x="7312988" y="4438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flipH="1">
            <a:off x="5673088" y="1574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1">
  <p:cSld name="MAIN_POINT_1">
    <p:spTree>
      <p:nvGrpSpPr>
        <p:cNvPr id="1" name="Shape 164"/>
        <p:cNvGrpSpPr/>
        <p:nvPr/>
      </p:nvGrpSpPr>
      <p:grpSpPr>
        <a:xfrm>
          <a:off x="0" y="0"/>
          <a:ext cx="0" cy="0"/>
          <a:chOff x="0" y="0"/>
          <a:chExt cx="0" cy="0"/>
        </a:xfrm>
      </p:grpSpPr>
      <p:sp>
        <p:nvSpPr>
          <p:cNvPr id="165" name="Google Shape;165;p16"/>
          <p:cNvSpPr txBox="1">
            <a:spLocks noGrp="1"/>
          </p:cNvSpPr>
          <p:nvPr>
            <p:ph type="subTitle" idx="1"/>
          </p:nvPr>
        </p:nvSpPr>
        <p:spPr>
          <a:xfrm>
            <a:off x="1609450" y="1714800"/>
            <a:ext cx="60522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800">
                <a:latin typeface="Catamaran Light"/>
                <a:ea typeface="Catamaran Light"/>
                <a:cs typeface="Catamaran Light"/>
                <a:sym typeface="Catamaran Light"/>
              </a:defRPr>
            </a:lvl1pPr>
            <a:lvl2pPr lvl="1" algn="ctr" rtl="0">
              <a:lnSpc>
                <a:spcPct val="100000"/>
              </a:lnSpc>
              <a:spcBef>
                <a:spcPts val="1600"/>
              </a:spcBef>
              <a:spcAft>
                <a:spcPts val="0"/>
              </a:spcAft>
              <a:buNone/>
              <a:defRPr sz="1800">
                <a:latin typeface="Catamaran Light"/>
                <a:ea typeface="Catamaran Light"/>
                <a:cs typeface="Catamaran Light"/>
                <a:sym typeface="Catamaran Light"/>
              </a:defRPr>
            </a:lvl2pPr>
            <a:lvl3pPr lvl="2" algn="ctr" rtl="0">
              <a:lnSpc>
                <a:spcPct val="100000"/>
              </a:lnSpc>
              <a:spcBef>
                <a:spcPts val="1600"/>
              </a:spcBef>
              <a:spcAft>
                <a:spcPts val="0"/>
              </a:spcAft>
              <a:buNone/>
              <a:defRPr sz="1800">
                <a:latin typeface="Catamaran Light"/>
                <a:ea typeface="Catamaran Light"/>
                <a:cs typeface="Catamaran Light"/>
                <a:sym typeface="Catamaran Light"/>
              </a:defRPr>
            </a:lvl3pPr>
            <a:lvl4pPr lvl="3" algn="ctr" rtl="0">
              <a:lnSpc>
                <a:spcPct val="100000"/>
              </a:lnSpc>
              <a:spcBef>
                <a:spcPts val="1600"/>
              </a:spcBef>
              <a:spcAft>
                <a:spcPts val="0"/>
              </a:spcAft>
              <a:buNone/>
              <a:defRPr sz="1800">
                <a:latin typeface="Catamaran Light"/>
                <a:ea typeface="Catamaran Light"/>
                <a:cs typeface="Catamaran Light"/>
                <a:sym typeface="Catamaran Light"/>
              </a:defRPr>
            </a:lvl4pPr>
            <a:lvl5pPr lvl="4" algn="ctr" rtl="0">
              <a:lnSpc>
                <a:spcPct val="100000"/>
              </a:lnSpc>
              <a:spcBef>
                <a:spcPts val="1600"/>
              </a:spcBef>
              <a:spcAft>
                <a:spcPts val="0"/>
              </a:spcAft>
              <a:buNone/>
              <a:defRPr sz="1800">
                <a:latin typeface="Catamaran Light"/>
                <a:ea typeface="Catamaran Light"/>
                <a:cs typeface="Catamaran Light"/>
                <a:sym typeface="Catamaran Light"/>
              </a:defRPr>
            </a:lvl5pPr>
            <a:lvl6pPr lvl="5" algn="ctr" rtl="0">
              <a:lnSpc>
                <a:spcPct val="100000"/>
              </a:lnSpc>
              <a:spcBef>
                <a:spcPts val="1600"/>
              </a:spcBef>
              <a:spcAft>
                <a:spcPts val="0"/>
              </a:spcAft>
              <a:buNone/>
              <a:defRPr sz="1800">
                <a:latin typeface="Catamaran Light"/>
                <a:ea typeface="Catamaran Light"/>
                <a:cs typeface="Catamaran Light"/>
                <a:sym typeface="Catamaran Light"/>
              </a:defRPr>
            </a:lvl6pPr>
            <a:lvl7pPr lvl="6" algn="ctr" rtl="0">
              <a:lnSpc>
                <a:spcPct val="100000"/>
              </a:lnSpc>
              <a:spcBef>
                <a:spcPts val="1600"/>
              </a:spcBef>
              <a:spcAft>
                <a:spcPts val="0"/>
              </a:spcAft>
              <a:buNone/>
              <a:defRPr sz="1800">
                <a:latin typeface="Catamaran Light"/>
                <a:ea typeface="Catamaran Light"/>
                <a:cs typeface="Catamaran Light"/>
                <a:sym typeface="Catamaran Light"/>
              </a:defRPr>
            </a:lvl7pPr>
            <a:lvl8pPr lvl="7" algn="ctr" rtl="0">
              <a:lnSpc>
                <a:spcPct val="100000"/>
              </a:lnSpc>
              <a:spcBef>
                <a:spcPts val="1600"/>
              </a:spcBef>
              <a:spcAft>
                <a:spcPts val="0"/>
              </a:spcAft>
              <a:buNone/>
              <a:defRPr sz="1800">
                <a:latin typeface="Catamaran Light"/>
                <a:ea typeface="Catamaran Light"/>
                <a:cs typeface="Catamaran Light"/>
                <a:sym typeface="Catamaran Light"/>
              </a:defRPr>
            </a:lvl8pPr>
            <a:lvl9pPr lvl="8" algn="ctr"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66" name="Google Shape;166;p16"/>
          <p:cNvSpPr txBox="1">
            <a:spLocks noGrp="1"/>
          </p:cNvSpPr>
          <p:nvPr>
            <p:ph type="subTitle" idx="2"/>
          </p:nvPr>
        </p:nvSpPr>
        <p:spPr>
          <a:xfrm>
            <a:off x="3014200" y="2526900"/>
            <a:ext cx="3242700" cy="29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a:latin typeface="Titan One"/>
                <a:ea typeface="Titan One"/>
                <a:cs typeface="Titan One"/>
                <a:sym typeface="Titan One"/>
              </a:defRPr>
            </a:lvl1pPr>
            <a:lvl2pPr lvl="1" algn="ctr" rtl="0">
              <a:lnSpc>
                <a:spcPct val="100000"/>
              </a:lnSpc>
              <a:spcBef>
                <a:spcPts val="1600"/>
              </a:spcBef>
              <a:spcAft>
                <a:spcPts val="0"/>
              </a:spcAft>
              <a:buNone/>
              <a:defRPr sz="1800">
                <a:latin typeface="Titan One"/>
                <a:ea typeface="Titan One"/>
                <a:cs typeface="Titan One"/>
                <a:sym typeface="Titan One"/>
              </a:defRPr>
            </a:lvl2pPr>
            <a:lvl3pPr lvl="2" algn="ctr" rtl="0">
              <a:lnSpc>
                <a:spcPct val="100000"/>
              </a:lnSpc>
              <a:spcBef>
                <a:spcPts val="1600"/>
              </a:spcBef>
              <a:spcAft>
                <a:spcPts val="0"/>
              </a:spcAft>
              <a:buNone/>
              <a:defRPr sz="1800">
                <a:latin typeface="Titan One"/>
                <a:ea typeface="Titan One"/>
                <a:cs typeface="Titan One"/>
                <a:sym typeface="Titan One"/>
              </a:defRPr>
            </a:lvl3pPr>
            <a:lvl4pPr lvl="3" algn="ctr" rtl="0">
              <a:lnSpc>
                <a:spcPct val="100000"/>
              </a:lnSpc>
              <a:spcBef>
                <a:spcPts val="1600"/>
              </a:spcBef>
              <a:spcAft>
                <a:spcPts val="0"/>
              </a:spcAft>
              <a:buNone/>
              <a:defRPr sz="1800">
                <a:latin typeface="Titan One"/>
                <a:ea typeface="Titan One"/>
                <a:cs typeface="Titan One"/>
                <a:sym typeface="Titan One"/>
              </a:defRPr>
            </a:lvl4pPr>
            <a:lvl5pPr lvl="4" algn="ctr" rtl="0">
              <a:lnSpc>
                <a:spcPct val="100000"/>
              </a:lnSpc>
              <a:spcBef>
                <a:spcPts val="1600"/>
              </a:spcBef>
              <a:spcAft>
                <a:spcPts val="0"/>
              </a:spcAft>
              <a:buNone/>
              <a:defRPr sz="1800">
                <a:latin typeface="Titan One"/>
                <a:ea typeface="Titan One"/>
                <a:cs typeface="Titan One"/>
                <a:sym typeface="Titan One"/>
              </a:defRPr>
            </a:lvl5pPr>
            <a:lvl6pPr lvl="5" algn="ctr" rtl="0">
              <a:lnSpc>
                <a:spcPct val="100000"/>
              </a:lnSpc>
              <a:spcBef>
                <a:spcPts val="1600"/>
              </a:spcBef>
              <a:spcAft>
                <a:spcPts val="0"/>
              </a:spcAft>
              <a:buNone/>
              <a:defRPr sz="1800">
                <a:latin typeface="Titan One"/>
                <a:ea typeface="Titan One"/>
                <a:cs typeface="Titan One"/>
                <a:sym typeface="Titan One"/>
              </a:defRPr>
            </a:lvl6pPr>
            <a:lvl7pPr lvl="6" algn="ctr" rtl="0">
              <a:lnSpc>
                <a:spcPct val="100000"/>
              </a:lnSpc>
              <a:spcBef>
                <a:spcPts val="1600"/>
              </a:spcBef>
              <a:spcAft>
                <a:spcPts val="0"/>
              </a:spcAft>
              <a:buNone/>
              <a:defRPr sz="1800">
                <a:latin typeface="Titan One"/>
                <a:ea typeface="Titan One"/>
                <a:cs typeface="Titan One"/>
                <a:sym typeface="Titan One"/>
              </a:defRPr>
            </a:lvl7pPr>
            <a:lvl8pPr lvl="7" algn="ctr" rtl="0">
              <a:lnSpc>
                <a:spcPct val="100000"/>
              </a:lnSpc>
              <a:spcBef>
                <a:spcPts val="1600"/>
              </a:spcBef>
              <a:spcAft>
                <a:spcPts val="0"/>
              </a:spcAft>
              <a:buNone/>
              <a:defRPr sz="1800">
                <a:latin typeface="Titan One"/>
                <a:ea typeface="Titan One"/>
                <a:cs typeface="Titan One"/>
                <a:sym typeface="Titan One"/>
              </a:defRPr>
            </a:lvl8pPr>
            <a:lvl9pPr lvl="8" algn="ct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67" name="Google Shape;167;p16"/>
          <p:cNvGrpSpPr/>
          <p:nvPr/>
        </p:nvGrpSpPr>
        <p:grpSpPr>
          <a:xfrm>
            <a:off x="126791" y="172852"/>
            <a:ext cx="9571416" cy="4567033"/>
            <a:chOff x="126791" y="172852"/>
            <a:chExt cx="9571416" cy="4567033"/>
          </a:xfrm>
        </p:grpSpPr>
        <p:grpSp>
          <p:nvGrpSpPr>
            <p:cNvPr id="168" name="Google Shape;168;p16"/>
            <p:cNvGrpSpPr/>
            <p:nvPr/>
          </p:nvGrpSpPr>
          <p:grpSpPr>
            <a:xfrm>
              <a:off x="2753013" y="540178"/>
              <a:ext cx="5923292" cy="4199707"/>
              <a:chOff x="2753013" y="540178"/>
              <a:chExt cx="5923292" cy="4199707"/>
            </a:xfrm>
          </p:grpSpPr>
          <p:sp>
            <p:nvSpPr>
              <p:cNvPr id="169" name="Google Shape;169;p16"/>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16"/>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6"/>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16"/>
          <p:cNvGrpSpPr/>
          <p:nvPr/>
        </p:nvGrpSpPr>
        <p:grpSpPr>
          <a:xfrm rot="1192276">
            <a:off x="-2482371" y="2283735"/>
            <a:ext cx="5848795" cy="3835782"/>
            <a:chOff x="-964051" y="1500046"/>
            <a:chExt cx="8147756" cy="5343496"/>
          </a:xfrm>
        </p:grpSpPr>
        <p:sp>
          <p:nvSpPr>
            <p:cNvPr id="175" name="Google Shape;175;p1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6"/>
            <p:cNvGrpSpPr/>
            <p:nvPr/>
          </p:nvGrpSpPr>
          <p:grpSpPr>
            <a:xfrm>
              <a:off x="-964051" y="1500046"/>
              <a:ext cx="7262059" cy="5197395"/>
              <a:chOff x="-964051" y="1500046"/>
              <a:chExt cx="7262059" cy="5197395"/>
            </a:xfrm>
          </p:grpSpPr>
          <p:grpSp>
            <p:nvGrpSpPr>
              <p:cNvPr id="177" name="Google Shape;177;p16"/>
              <p:cNvGrpSpPr/>
              <p:nvPr/>
            </p:nvGrpSpPr>
            <p:grpSpPr>
              <a:xfrm>
                <a:off x="726603" y="1500046"/>
                <a:ext cx="5571405" cy="4566693"/>
                <a:chOff x="656403" y="2175696"/>
                <a:chExt cx="5571405" cy="4566693"/>
              </a:xfrm>
            </p:grpSpPr>
            <p:sp>
              <p:nvSpPr>
                <p:cNvPr id="178" name="Google Shape;178;p1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1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 name="Google Shape;181;p1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2">
  <p:cSld name="MAIN_POINT_1_1">
    <p:spTree>
      <p:nvGrpSpPr>
        <p:cNvPr id="1" name="Shape 182"/>
        <p:cNvGrpSpPr/>
        <p:nvPr/>
      </p:nvGrpSpPr>
      <p:grpSpPr>
        <a:xfrm>
          <a:off x="0" y="0"/>
          <a:ext cx="0" cy="0"/>
          <a:chOff x="0" y="0"/>
          <a:chExt cx="0" cy="0"/>
        </a:xfrm>
      </p:grpSpPr>
      <p:sp>
        <p:nvSpPr>
          <p:cNvPr id="183" name="Google Shape;183;p17"/>
          <p:cNvSpPr txBox="1">
            <a:spLocks noGrp="1"/>
          </p:cNvSpPr>
          <p:nvPr>
            <p:ph type="subTitle" idx="1"/>
          </p:nvPr>
        </p:nvSpPr>
        <p:spPr>
          <a:xfrm>
            <a:off x="777600" y="1277575"/>
            <a:ext cx="4688400" cy="1173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800">
                <a:latin typeface="Catamaran Light"/>
                <a:ea typeface="Catamaran Light"/>
                <a:cs typeface="Catamaran Light"/>
                <a:sym typeface="Catamaran Light"/>
              </a:defRPr>
            </a:lvl1pPr>
            <a:lvl2pPr lvl="1" rtl="0">
              <a:lnSpc>
                <a:spcPct val="100000"/>
              </a:lnSpc>
              <a:spcBef>
                <a:spcPts val="1600"/>
              </a:spcBef>
              <a:spcAft>
                <a:spcPts val="0"/>
              </a:spcAft>
              <a:buNone/>
              <a:defRPr sz="1800">
                <a:latin typeface="Catamaran Light"/>
                <a:ea typeface="Catamaran Light"/>
                <a:cs typeface="Catamaran Light"/>
                <a:sym typeface="Catamaran Light"/>
              </a:defRPr>
            </a:lvl2pPr>
            <a:lvl3pPr lvl="2" rtl="0">
              <a:lnSpc>
                <a:spcPct val="100000"/>
              </a:lnSpc>
              <a:spcBef>
                <a:spcPts val="1600"/>
              </a:spcBef>
              <a:spcAft>
                <a:spcPts val="0"/>
              </a:spcAft>
              <a:buNone/>
              <a:defRPr sz="1800">
                <a:latin typeface="Catamaran Light"/>
                <a:ea typeface="Catamaran Light"/>
                <a:cs typeface="Catamaran Light"/>
                <a:sym typeface="Catamaran Light"/>
              </a:defRPr>
            </a:lvl3pPr>
            <a:lvl4pPr lvl="3" rtl="0">
              <a:lnSpc>
                <a:spcPct val="100000"/>
              </a:lnSpc>
              <a:spcBef>
                <a:spcPts val="1600"/>
              </a:spcBef>
              <a:spcAft>
                <a:spcPts val="0"/>
              </a:spcAft>
              <a:buNone/>
              <a:defRPr sz="1800">
                <a:latin typeface="Catamaran Light"/>
                <a:ea typeface="Catamaran Light"/>
                <a:cs typeface="Catamaran Light"/>
                <a:sym typeface="Catamaran Light"/>
              </a:defRPr>
            </a:lvl4pPr>
            <a:lvl5pPr lvl="4" rtl="0">
              <a:lnSpc>
                <a:spcPct val="100000"/>
              </a:lnSpc>
              <a:spcBef>
                <a:spcPts val="1600"/>
              </a:spcBef>
              <a:spcAft>
                <a:spcPts val="0"/>
              </a:spcAft>
              <a:buNone/>
              <a:defRPr sz="1800">
                <a:latin typeface="Catamaran Light"/>
                <a:ea typeface="Catamaran Light"/>
                <a:cs typeface="Catamaran Light"/>
                <a:sym typeface="Catamaran Light"/>
              </a:defRPr>
            </a:lvl5pPr>
            <a:lvl6pPr lvl="5" rtl="0">
              <a:lnSpc>
                <a:spcPct val="100000"/>
              </a:lnSpc>
              <a:spcBef>
                <a:spcPts val="1600"/>
              </a:spcBef>
              <a:spcAft>
                <a:spcPts val="0"/>
              </a:spcAft>
              <a:buNone/>
              <a:defRPr sz="1800">
                <a:latin typeface="Catamaran Light"/>
                <a:ea typeface="Catamaran Light"/>
                <a:cs typeface="Catamaran Light"/>
                <a:sym typeface="Catamaran Light"/>
              </a:defRPr>
            </a:lvl6pPr>
            <a:lvl7pPr lvl="6" rtl="0">
              <a:lnSpc>
                <a:spcPct val="100000"/>
              </a:lnSpc>
              <a:spcBef>
                <a:spcPts val="1600"/>
              </a:spcBef>
              <a:spcAft>
                <a:spcPts val="0"/>
              </a:spcAft>
              <a:buNone/>
              <a:defRPr sz="1800">
                <a:latin typeface="Catamaran Light"/>
                <a:ea typeface="Catamaran Light"/>
                <a:cs typeface="Catamaran Light"/>
                <a:sym typeface="Catamaran Light"/>
              </a:defRPr>
            </a:lvl7pPr>
            <a:lvl8pPr lvl="7" rtl="0">
              <a:lnSpc>
                <a:spcPct val="100000"/>
              </a:lnSpc>
              <a:spcBef>
                <a:spcPts val="1600"/>
              </a:spcBef>
              <a:spcAft>
                <a:spcPts val="0"/>
              </a:spcAft>
              <a:buNone/>
              <a:defRPr sz="1800">
                <a:latin typeface="Catamaran Light"/>
                <a:ea typeface="Catamaran Light"/>
                <a:cs typeface="Catamaran Light"/>
                <a:sym typeface="Catamaran Light"/>
              </a:defRPr>
            </a:lvl8pPr>
            <a:lvl9pPr lvl="8" rtl="0">
              <a:lnSpc>
                <a:spcPct val="100000"/>
              </a:lnSpc>
              <a:spcBef>
                <a:spcPts val="1600"/>
              </a:spcBef>
              <a:spcAft>
                <a:spcPts val="1600"/>
              </a:spcAft>
              <a:buNone/>
              <a:defRPr sz="1800">
                <a:latin typeface="Catamaran Light"/>
                <a:ea typeface="Catamaran Light"/>
                <a:cs typeface="Catamaran Light"/>
                <a:sym typeface="Catamaran Light"/>
              </a:defRPr>
            </a:lvl9pPr>
          </a:lstStyle>
          <a:p>
            <a:endParaRPr/>
          </a:p>
        </p:txBody>
      </p:sp>
      <p:sp>
        <p:nvSpPr>
          <p:cNvPr id="184" name="Google Shape;184;p17"/>
          <p:cNvSpPr txBox="1">
            <a:spLocks noGrp="1"/>
          </p:cNvSpPr>
          <p:nvPr>
            <p:ph type="subTitle" idx="2"/>
          </p:nvPr>
        </p:nvSpPr>
        <p:spPr>
          <a:xfrm>
            <a:off x="777600" y="2222100"/>
            <a:ext cx="3242700" cy="29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800">
                <a:latin typeface="Titan One"/>
                <a:ea typeface="Titan One"/>
                <a:cs typeface="Titan One"/>
                <a:sym typeface="Titan One"/>
              </a:defRPr>
            </a:lvl1pPr>
            <a:lvl2pPr lvl="1" rtl="0">
              <a:lnSpc>
                <a:spcPct val="100000"/>
              </a:lnSpc>
              <a:spcBef>
                <a:spcPts val="1600"/>
              </a:spcBef>
              <a:spcAft>
                <a:spcPts val="0"/>
              </a:spcAft>
              <a:buNone/>
              <a:defRPr sz="1800">
                <a:latin typeface="Titan One"/>
                <a:ea typeface="Titan One"/>
                <a:cs typeface="Titan One"/>
                <a:sym typeface="Titan One"/>
              </a:defRPr>
            </a:lvl2pPr>
            <a:lvl3pPr lvl="2" rtl="0">
              <a:lnSpc>
                <a:spcPct val="100000"/>
              </a:lnSpc>
              <a:spcBef>
                <a:spcPts val="1600"/>
              </a:spcBef>
              <a:spcAft>
                <a:spcPts val="0"/>
              </a:spcAft>
              <a:buNone/>
              <a:defRPr sz="1800">
                <a:latin typeface="Titan One"/>
                <a:ea typeface="Titan One"/>
                <a:cs typeface="Titan One"/>
                <a:sym typeface="Titan One"/>
              </a:defRPr>
            </a:lvl3pPr>
            <a:lvl4pPr lvl="3" rtl="0">
              <a:lnSpc>
                <a:spcPct val="100000"/>
              </a:lnSpc>
              <a:spcBef>
                <a:spcPts val="1600"/>
              </a:spcBef>
              <a:spcAft>
                <a:spcPts val="0"/>
              </a:spcAft>
              <a:buNone/>
              <a:defRPr sz="1800">
                <a:latin typeface="Titan One"/>
                <a:ea typeface="Titan One"/>
                <a:cs typeface="Titan One"/>
                <a:sym typeface="Titan One"/>
              </a:defRPr>
            </a:lvl4pPr>
            <a:lvl5pPr lvl="4" rtl="0">
              <a:lnSpc>
                <a:spcPct val="100000"/>
              </a:lnSpc>
              <a:spcBef>
                <a:spcPts val="1600"/>
              </a:spcBef>
              <a:spcAft>
                <a:spcPts val="0"/>
              </a:spcAft>
              <a:buNone/>
              <a:defRPr sz="1800">
                <a:latin typeface="Titan One"/>
                <a:ea typeface="Titan One"/>
                <a:cs typeface="Titan One"/>
                <a:sym typeface="Titan One"/>
              </a:defRPr>
            </a:lvl5pPr>
            <a:lvl6pPr lvl="5" rtl="0">
              <a:lnSpc>
                <a:spcPct val="100000"/>
              </a:lnSpc>
              <a:spcBef>
                <a:spcPts val="1600"/>
              </a:spcBef>
              <a:spcAft>
                <a:spcPts val="0"/>
              </a:spcAft>
              <a:buNone/>
              <a:defRPr sz="1800">
                <a:latin typeface="Titan One"/>
                <a:ea typeface="Titan One"/>
                <a:cs typeface="Titan One"/>
                <a:sym typeface="Titan One"/>
              </a:defRPr>
            </a:lvl6pPr>
            <a:lvl7pPr lvl="6" rtl="0">
              <a:lnSpc>
                <a:spcPct val="100000"/>
              </a:lnSpc>
              <a:spcBef>
                <a:spcPts val="1600"/>
              </a:spcBef>
              <a:spcAft>
                <a:spcPts val="0"/>
              </a:spcAft>
              <a:buNone/>
              <a:defRPr sz="1800">
                <a:latin typeface="Titan One"/>
                <a:ea typeface="Titan One"/>
                <a:cs typeface="Titan One"/>
                <a:sym typeface="Titan One"/>
              </a:defRPr>
            </a:lvl7pPr>
            <a:lvl8pPr lvl="7" rtl="0">
              <a:lnSpc>
                <a:spcPct val="100000"/>
              </a:lnSpc>
              <a:spcBef>
                <a:spcPts val="1600"/>
              </a:spcBef>
              <a:spcAft>
                <a:spcPts val="0"/>
              </a:spcAft>
              <a:buNone/>
              <a:defRPr sz="1800">
                <a:latin typeface="Titan One"/>
                <a:ea typeface="Titan One"/>
                <a:cs typeface="Titan One"/>
                <a:sym typeface="Titan One"/>
              </a:defRPr>
            </a:lvl8pPr>
            <a:lvl9pPr lvl="8"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185" name="Google Shape;185;p17"/>
          <p:cNvGrpSpPr/>
          <p:nvPr/>
        </p:nvGrpSpPr>
        <p:grpSpPr>
          <a:xfrm>
            <a:off x="126791" y="172852"/>
            <a:ext cx="9571416" cy="4642808"/>
            <a:chOff x="126791" y="172852"/>
            <a:chExt cx="9571416" cy="4642808"/>
          </a:xfrm>
        </p:grpSpPr>
        <p:grpSp>
          <p:nvGrpSpPr>
            <p:cNvPr id="186" name="Google Shape;186;p17"/>
            <p:cNvGrpSpPr/>
            <p:nvPr/>
          </p:nvGrpSpPr>
          <p:grpSpPr>
            <a:xfrm>
              <a:off x="941813" y="540178"/>
              <a:ext cx="7734492" cy="4275482"/>
              <a:chOff x="941813" y="540178"/>
              <a:chExt cx="7734492" cy="4275482"/>
            </a:xfrm>
          </p:grpSpPr>
          <p:sp>
            <p:nvSpPr>
              <p:cNvPr id="187" name="Google Shape;187;p17"/>
              <p:cNvSpPr/>
              <p:nvPr/>
            </p:nvSpPr>
            <p:spPr>
              <a:xfrm flipH="1">
                <a:off x="941813" y="45761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7"/>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192"/>
        <p:cNvGrpSpPr/>
        <p:nvPr/>
      </p:nvGrpSpPr>
      <p:grpSpPr>
        <a:xfrm>
          <a:off x="0" y="0"/>
          <a:ext cx="0" cy="0"/>
          <a:chOff x="0" y="0"/>
          <a:chExt cx="0" cy="0"/>
        </a:xfrm>
      </p:grpSpPr>
      <p:grpSp>
        <p:nvGrpSpPr>
          <p:cNvPr id="193" name="Google Shape;193;p18"/>
          <p:cNvGrpSpPr/>
          <p:nvPr/>
        </p:nvGrpSpPr>
        <p:grpSpPr>
          <a:xfrm>
            <a:off x="789413" y="463978"/>
            <a:ext cx="7429692" cy="4199282"/>
            <a:chOff x="1246613" y="540178"/>
            <a:chExt cx="7429692" cy="4199282"/>
          </a:xfrm>
        </p:grpSpPr>
        <p:sp>
          <p:nvSpPr>
            <p:cNvPr id="194" name="Google Shape;194;p1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txBox="1">
            <a:spLocks noGrp="1"/>
          </p:cNvSpPr>
          <p:nvPr>
            <p:ph type="title"/>
          </p:nvPr>
        </p:nvSpPr>
        <p:spPr>
          <a:xfrm>
            <a:off x="4893700" y="2339950"/>
            <a:ext cx="3079500" cy="1059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200"/>
              <a:buNone/>
              <a:defRPr sz="36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98" name="Google Shape;198;p18"/>
          <p:cNvSpPr txBox="1">
            <a:spLocks noGrp="1"/>
          </p:cNvSpPr>
          <p:nvPr>
            <p:ph type="subTitle" idx="1"/>
          </p:nvPr>
        </p:nvSpPr>
        <p:spPr>
          <a:xfrm>
            <a:off x="5510200" y="3399850"/>
            <a:ext cx="2463000" cy="454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6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199" name="Google Shape;199;p18"/>
          <p:cNvSpPr txBox="1">
            <a:spLocks noGrp="1"/>
          </p:cNvSpPr>
          <p:nvPr>
            <p:ph type="title" idx="2" hasCustomPrompt="1"/>
          </p:nvPr>
        </p:nvSpPr>
        <p:spPr>
          <a:xfrm>
            <a:off x="6195400" y="1047025"/>
            <a:ext cx="1777800" cy="131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96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1_1">
    <p:spTree>
      <p:nvGrpSpPr>
        <p:cNvPr id="1" name="Shape 200"/>
        <p:cNvGrpSpPr/>
        <p:nvPr/>
      </p:nvGrpSpPr>
      <p:grpSpPr>
        <a:xfrm>
          <a:off x="0" y="0"/>
          <a:ext cx="0" cy="0"/>
          <a:chOff x="0" y="0"/>
          <a:chExt cx="0" cy="0"/>
        </a:xfrm>
      </p:grpSpPr>
      <p:grpSp>
        <p:nvGrpSpPr>
          <p:cNvPr id="201" name="Google Shape;201;p19"/>
          <p:cNvGrpSpPr/>
          <p:nvPr/>
        </p:nvGrpSpPr>
        <p:grpSpPr>
          <a:xfrm>
            <a:off x="789413" y="463978"/>
            <a:ext cx="7429692" cy="4199282"/>
            <a:chOff x="1246613" y="540178"/>
            <a:chExt cx="7429692" cy="4199282"/>
          </a:xfrm>
        </p:grpSpPr>
        <p:sp>
          <p:nvSpPr>
            <p:cNvPr id="202" name="Google Shape;202;p1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p19"/>
          <p:cNvSpPr txBox="1">
            <a:spLocks noGrp="1"/>
          </p:cNvSpPr>
          <p:nvPr>
            <p:ph type="title"/>
          </p:nvPr>
        </p:nvSpPr>
        <p:spPr>
          <a:xfrm>
            <a:off x="1944600" y="2173950"/>
            <a:ext cx="4383900" cy="596100"/>
          </a:xfrm>
          <a:prstGeom prst="rect">
            <a:avLst/>
          </a:prstGeom>
        </p:spPr>
        <p:txBody>
          <a:bodyPr spcFirstLastPara="1" wrap="square" lIns="91425" tIns="91425" rIns="91425" bIns="91425" anchor="b" anchorCtr="0">
            <a:noAutofit/>
          </a:bodyPr>
          <a:lstStyle>
            <a:lvl1pPr lvl="0" rtl="0">
              <a:spcBef>
                <a:spcPts val="0"/>
              </a:spcBef>
              <a:spcAft>
                <a:spcPts val="0"/>
              </a:spcAft>
              <a:buSzPts val="4200"/>
              <a:buNone/>
              <a:defRPr sz="30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206" name="Google Shape;206;p19"/>
          <p:cNvSpPr txBox="1">
            <a:spLocks noGrp="1"/>
          </p:cNvSpPr>
          <p:nvPr>
            <p:ph type="subTitle" idx="1"/>
          </p:nvPr>
        </p:nvSpPr>
        <p:spPr>
          <a:xfrm>
            <a:off x="1944600" y="2631850"/>
            <a:ext cx="4826100" cy="45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8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07" name="Google Shape;207;p19"/>
          <p:cNvSpPr txBox="1">
            <a:spLocks noGrp="1"/>
          </p:cNvSpPr>
          <p:nvPr>
            <p:ph type="title" idx="2" hasCustomPrompt="1"/>
          </p:nvPr>
        </p:nvSpPr>
        <p:spPr>
          <a:xfrm>
            <a:off x="685800" y="2100200"/>
            <a:ext cx="1258800" cy="10599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7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1">
  <p:cSld name="BLANK_1_1">
    <p:bg>
      <p:bgPr>
        <a:solidFill>
          <a:schemeClr val="accent4"/>
        </a:solidFill>
        <a:effectLst/>
      </p:bgPr>
    </p:bg>
    <p:spTree>
      <p:nvGrpSpPr>
        <p:cNvPr id="1" name="Shape 208"/>
        <p:cNvGrpSpPr/>
        <p:nvPr/>
      </p:nvGrpSpPr>
      <p:grpSpPr>
        <a:xfrm>
          <a:off x="0" y="0"/>
          <a:ext cx="0" cy="0"/>
          <a:chOff x="0" y="0"/>
          <a:chExt cx="0" cy="0"/>
        </a:xfrm>
      </p:grpSpPr>
      <p:sp>
        <p:nvSpPr>
          <p:cNvPr id="209" name="Google Shape;209;p20"/>
          <p:cNvSpPr txBox="1">
            <a:spLocks noGrp="1"/>
          </p:cNvSpPr>
          <p:nvPr>
            <p:ph type="ctrTitle"/>
          </p:nvPr>
        </p:nvSpPr>
        <p:spPr>
          <a:xfrm>
            <a:off x="719976"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0" name="Google Shape;210;p20"/>
          <p:cNvSpPr txBox="1">
            <a:spLocks noGrp="1"/>
          </p:cNvSpPr>
          <p:nvPr>
            <p:ph type="subTitle" idx="1"/>
          </p:nvPr>
        </p:nvSpPr>
        <p:spPr>
          <a:xfrm>
            <a:off x="71997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1" name="Google Shape;211;p20"/>
          <p:cNvSpPr txBox="1">
            <a:spLocks noGrp="1"/>
          </p:cNvSpPr>
          <p:nvPr>
            <p:ph type="ctrTitle" idx="2"/>
          </p:nvPr>
        </p:nvSpPr>
        <p:spPr>
          <a:xfrm>
            <a:off x="3406950"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2" name="Google Shape;212;p20"/>
          <p:cNvSpPr txBox="1">
            <a:spLocks noGrp="1"/>
          </p:cNvSpPr>
          <p:nvPr>
            <p:ph type="subTitle" idx="3"/>
          </p:nvPr>
        </p:nvSpPr>
        <p:spPr>
          <a:xfrm>
            <a:off x="3406950"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3" name="Google Shape;213;p20"/>
          <p:cNvSpPr txBox="1">
            <a:spLocks noGrp="1"/>
          </p:cNvSpPr>
          <p:nvPr>
            <p:ph type="ctrTitle" idx="4"/>
          </p:nvPr>
        </p:nvSpPr>
        <p:spPr>
          <a:xfrm>
            <a:off x="6093924" y="2233025"/>
            <a:ext cx="2330100" cy="7176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14" name="Google Shape;214;p20"/>
          <p:cNvSpPr txBox="1">
            <a:spLocks noGrp="1"/>
          </p:cNvSpPr>
          <p:nvPr>
            <p:ph type="subTitle" idx="5"/>
          </p:nvPr>
        </p:nvSpPr>
        <p:spPr>
          <a:xfrm>
            <a:off x="6093925" y="2807775"/>
            <a:ext cx="2330100" cy="10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15" name="Google Shape;215;p20"/>
          <p:cNvGrpSpPr/>
          <p:nvPr/>
        </p:nvGrpSpPr>
        <p:grpSpPr>
          <a:xfrm>
            <a:off x="1246613" y="540178"/>
            <a:ext cx="7429692" cy="4199282"/>
            <a:chOff x="1246613" y="540178"/>
            <a:chExt cx="7429692" cy="4199282"/>
          </a:xfrm>
        </p:grpSpPr>
        <p:sp>
          <p:nvSpPr>
            <p:cNvPr id="216" name="Google Shape;216;p2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19;p20"/>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grpSp>
        <p:nvGrpSpPr>
          <p:cNvPr id="29" name="Google Shape;29;p3"/>
          <p:cNvGrpSpPr/>
          <p:nvPr/>
        </p:nvGrpSpPr>
        <p:grpSpPr>
          <a:xfrm>
            <a:off x="899619" y="516803"/>
            <a:ext cx="7735961" cy="4250782"/>
            <a:chOff x="899619" y="516803"/>
            <a:chExt cx="7735961" cy="4250782"/>
          </a:xfrm>
        </p:grpSpPr>
        <p:sp>
          <p:nvSpPr>
            <p:cNvPr id="30" name="Google Shape;30;p3"/>
            <p:cNvSpPr/>
            <p:nvPr/>
          </p:nvSpPr>
          <p:spPr>
            <a:xfrm rot="-126081" flipH="1">
              <a:off x="5888707" y="6714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rot="-126065" flipH="1">
              <a:off x="908082" y="3451994"/>
              <a:ext cx="927555" cy="47867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3"/>
          <p:cNvSpPr txBox="1">
            <a:spLocks noGrp="1"/>
          </p:cNvSpPr>
          <p:nvPr>
            <p:ph type="title"/>
          </p:nvPr>
        </p:nvSpPr>
        <p:spPr>
          <a:xfrm>
            <a:off x="960300" y="636700"/>
            <a:ext cx="7223400" cy="237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5" name="Google Shape;35;p3"/>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BLANK_1_1_3">
    <p:bg>
      <p:bgPr>
        <a:solidFill>
          <a:schemeClr val="accent4"/>
        </a:solidFill>
        <a:effectLst/>
      </p:bgPr>
    </p:bg>
    <p:spTree>
      <p:nvGrpSpPr>
        <p:cNvPr id="1" name="Shape 220"/>
        <p:cNvGrpSpPr/>
        <p:nvPr/>
      </p:nvGrpSpPr>
      <p:grpSpPr>
        <a:xfrm>
          <a:off x="0" y="0"/>
          <a:ext cx="0" cy="0"/>
          <a:chOff x="0" y="0"/>
          <a:chExt cx="0" cy="0"/>
        </a:xfrm>
      </p:grpSpPr>
      <p:sp>
        <p:nvSpPr>
          <p:cNvPr id="221" name="Google Shape;221;p21"/>
          <p:cNvSpPr txBox="1">
            <a:spLocks noGrp="1"/>
          </p:cNvSpPr>
          <p:nvPr>
            <p:ph type="ctrTitle"/>
          </p:nvPr>
        </p:nvSpPr>
        <p:spPr>
          <a:xfrm>
            <a:off x="5308212" y="36555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2" name="Google Shape;222;p21"/>
          <p:cNvSpPr txBox="1">
            <a:spLocks noGrp="1"/>
          </p:cNvSpPr>
          <p:nvPr>
            <p:ph type="subTitle" idx="1"/>
          </p:nvPr>
        </p:nvSpPr>
        <p:spPr>
          <a:xfrm>
            <a:off x="5308212" y="3994300"/>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3" name="Google Shape;223;p21"/>
          <p:cNvSpPr txBox="1">
            <a:spLocks noGrp="1"/>
          </p:cNvSpPr>
          <p:nvPr>
            <p:ph type="ctrTitle" idx="2"/>
          </p:nvPr>
        </p:nvSpPr>
        <p:spPr>
          <a:xfrm>
            <a:off x="5308212" y="11398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4" name="Google Shape;224;p21"/>
          <p:cNvSpPr txBox="1">
            <a:spLocks noGrp="1"/>
          </p:cNvSpPr>
          <p:nvPr>
            <p:ph type="subTitle" idx="3"/>
          </p:nvPr>
        </p:nvSpPr>
        <p:spPr>
          <a:xfrm>
            <a:off x="5308212" y="14796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5" name="Google Shape;225;p21"/>
          <p:cNvSpPr txBox="1">
            <a:spLocks noGrp="1"/>
          </p:cNvSpPr>
          <p:nvPr>
            <p:ph type="ctrTitle" idx="4"/>
          </p:nvPr>
        </p:nvSpPr>
        <p:spPr>
          <a:xfrm>
            <a:off x="5308212" y="2390075"/>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26" name="Google Shape;226;p21"/>
          <p:cNvSpPr txBox="1">
            <a:spLocks noGrp="1"/>
          </p:cNvSpPr>
          <p:nvPr>
            <p:ph type="subTitle" idx="5"/>
          </p:nvPr>
        </p:nvSpPr>
        <p:spPr>
          <a:xfrm>
            <a:off x="5308212" y="272977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7" name="Google Shape;227;p2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228" name="Google Shape;228;p21"/>
          <p:cNvGrpSpPr/>
          <p:nvPr/>
        </p:nvGrpSpPr>
        <p:grpSpPr>
          <a:xfrm>
            <a:off x="126791" y="172852"/>
            <a:ext cx="9571416" cy="4567033"/>
            <a:chOff x="126791" y="172852"/>
            <a:chExt cx="9571416" cy="4567033"/>
          </a:xfrm>
        </p:grpSpPr>
        <p:grpSp>
          <p:nvGrpSpPr>
            <p:cNvPr id="229" name="Google Shape;229;p21"/>
            <p:cNvGrpSpPr/>
            <p:nvPr/>
          </p:nvGrpSpPr>
          <p:grpSpPr>
            <a:xfrm>
              <a:off x="2753013" y="540178"/>
              <a:ext cx="5923292" cy="4199707"/>
              <a:chOff x="2753013" y="540178"/>
              <a:chExt cx="5923292" cy="4199707"/>
            </a:xfrm>
          </p:grpSpPr>
          <p:sp>
            <p:nvSpPr>
              <p:cNvPr id="230" name="Google Shape;230;p21"/>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 name="Google Shape;233;p21"/>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1"/>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21"/>
          <p:cNvGrpSpPr/>
          <p:nvPr/>
        </p:nvGrpSpPr>
        <p:grpSpPr>
          <a:xfrm rot="1192276">
            <a:off x="-2482371" y="2283735"/>
            <a:ext cx="5848795" cy="3835782"/>
            <a:chOff x="-964051" y="1500046"/>
            <a:chExt cx="8147756" cy="5343496"/>
          </a:xfrm>
        </p:grpSpPr>
        <p:sp>
          <p:nvSpPr>
            <p:cNvPr id="236" name="Google Shape;236;p21"/>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 name="Google Shape;237;p21"/>
            <p:cNvGrpSpPr/>
            <p:nvPr/>
          </p:nvGrpSpPr>
          <p:grpSpPr>
            <a:xfrm>
              <a:off x="-964051" y="1500046"/>
              <a:ext cx="7262059" cy="5197395"/>
              <a:chOff x="-964051" y="1500046"/>
              <a:chExt cx="7262059" cy="5197395"/>
            </a:xfrm>
          </p:grpSpPr>
          <p:grpSp>
            <p:nvGrpSpPr>
              <p:cNvPr id="238" name="Google Shape;238;p21"/>
              <p:cNvGrpSpPr/>
              <p:nvPr/>
            </p:nvGrpSpPr>
            <p:grpSpPr>
              <a:xfrm>
                <a:off x="726603" y="1500046"/>
                <a:ext cx="5571405" cy="4566693"/>
                <a:chOff x="656403" y="2175696"/>
                <a:chExt cx="5571405" cy="4566693"/>
              </a:xfrm>
            </p:grpSpPr>
            <p:sp>
              <p:nvSpPr>
                <p:cNvPr id="239" name="Google Shape;239;p21"/>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1"/>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1"/>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21"/>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2">
  <p:cSld name="BLANK_1_1_3_1">
    <p:bg>
      <p:bgPr>
        <a:solidFill>
          <a:schemeClr val="accent4"/>
        </a:solidFill>
        <a:effectLst/>
      </p:bgPr>
    </p:bg>
    <p:spTree>
      <p:nvGrpSpPr>
        <p:cNvPr id="1" name="Shape 243"/>
        <p:cNvGrpSpPr/>
        <p:nvPr/>
      </p:nvGrpSpPr>
      <p:grpSpPr>
        <a:xfrm>
          <a:off x="0" y="0"/>
          <a:ext cx="0" cy="0"/>
          <a:chOff x="0" y="0"/>
          <a:chExt cx="0" cy="0"/>
        </a:xfrm>
      </p:grpSpPr>
      <p:grpSp>
        <p:nvGrpSpPr>
          <p:cNvPr id="244" name="Google Shape;244;p22"/>
          <p:cNvGrpSpPr/>
          <p:nvPr/>
        </p:nvGrpSpPr>
        <p:grpSpPr>
          <a:xfrm flipH="1">
            <a:off x="1148693" y="540178"/>
            <a:ext cx="5923292" cy="4199707"/>
            <a:chOff x="2753013" y="540178"/>
            <a:chExt cx="5923292" cy="4199707"/>
          </a:xfrm>
        </p:grpSpPr>
        <p:sp>
          <p:nvSpPr>
            <p:cNvPr id="245" name="Google Shape;245;p22"/>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22"/>
          <p:cNvSpPr/>
          <p:nvPr/>
        </p:nvSpPr>
        <p:spPr>
          <a:xfrm rot="126081">
            <a:off x="122096" y="1063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2"/>
          <p:cNvSpPr/>
          <p:nvPr/>
        </p:nvSpPr>
        <p:spPr>
          <a:xfrm rot="126103">
            <a:off x="7264599" y="2269681"/>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2"/>
          <p:cNvSpPr txBox="1">
            <a:spLocks noGrp="1"/>
          </p:cNvSpPr>
          <p:nvPr>
            <p:ph type="ctrTitle"/>
          </p:nvPr>
        </p:nvSpPr>
        <p:spPr>
          <a:xfrm>
            <a:off x="175377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1" name="Google Shape;251;p22"/>
          <p:cNvSpPr txBox="1">
            <a:spLocks noGrp="1"/>
          </p:cNvSpPr>
          <p:nvPr>
            <p:ph type="subTitle" idx="1"/>
          </p:nvPr>
        </p:nvSpPr>
        <p:spPr>
          <a:xfrm>
            <a:off x="158292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2" name="Google Shape;252;p22"/>
          <p:cNvSpPr txBox="1">
            <a:spLocks noGrp="1"/>
          </p:cNvSpPr>
          <p:nvPr>
            <p:ph type="ctrTitle" idx="2"/>
          </p:nvPr>
        </p:nvSpPr>
        <p:spPr>
          <a:xfrm>
            <a:off x="3582896" y="230550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3" name="Google Shape;253;p22"/>
          <p:cNvSpPr txBox="1">
            <a:spLocks noGrp="1"/>
          </p:cNvSpPr>
          <p:nvPr>
            <p:ph type="subTitle" idx="3"/>
          </p:nvPr>
        </p:nvSpPr>
        <p:spPr>
          <a:xfrm>
            <a:off x="3412046" y="2556250"/>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4" name="Google Shape;254;p22"/>
          <p:cNvSpPr txBox="1">
            <a:spLocks noGrp="1"/>
          </p:cNvSpPr>
          <p:nvPr>
            <p:ph type="ctrTitle" idx="4"/>
          </p:nvPr>
        </p:nvSpPr>
        <p:spPr>
          <a:xfrm>
            <a:off x="5405725" y="12593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55" name="Google Shape;255;p22"/>
          <p:cNvSpPr txBox="1">
            <a:spLocks noGrp="1"/>
          </p:cNvSpPr>
          <p:nvPr>
            <p:ph type="subTitle" idx="5"/>
          </p:nvPr>
        </p:nvSpPr>
        <p:spPr>
          <a:xfrm>
            <a:off x="5234875" y="1507175"/>
            <a:ext cx="2319900" cy="61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6" name="Google Shape;256;p2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3">
  <p:cSld name="BLANK_1_1_2">
    <p:bg>
      <p:bgPr>
        <a:solidFill>
          <a:schemeClr val="accent4"/>
        </a:solidFill>
        <a:effectLst/>
      </p:bgPr>
    </p:bg>
    <p:spTree>
      <p:nvGrpSpPr>
        <p:cNvPr id="1" name="Shape 257"/>
        <p:cNvGrpSpPr/>
        <p:nvPr/>
      </p:nvGrpSpPr>
      <p:grpSpPr>
        <a:xfrm>
          <a:off x="0" y="0"/>
          <a:ext cx="0" cy="0"/>
          <a:chOff x="0" y="0"/>
          <a:chExt cx="0" cy="0"/>
        </a:xfrm>
      </p:grpSpPr>
      <p:sp>
        <p:nvSpPr>
          <p:cNvPr id="258" name="Google Shape;258;p23"/>
          <p:cNvSpPr txBox="1">
            <a:spLocks noGrp="1"/>
          </p:cNvSpPr>
          <p:nvPr>
            <p:ph type="subTitle" idx="1"/>
          </p:nvPr>
        </p:nvSpPr>
        <p:spPr>
          <a:xfrm>
            <a:off x="4188059" y="1312150"/>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59" name="Google Shape;259;p23"/>
          <p:cNvSpPr txBox="1">
            <a:spLocks noGrp="1"/>
          </p:cNvSpPr>
          <p:nvPr>
            <p:ph type="subTitle" idx="2"/>
          </p:nvPr>
        </p:nvSpPr>
        <p:spPr>
          <a:xfrm>
            <a:off x="4188059" y="245456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60" name="Google Shape;260;p23"/>
          <p:cNvGrpSpPr/>
          <p:nvPr/>
        </p:nvGrpSpPr>
        <p:grpSpPr>
          <a:xfrm>
            <a:off x="1246613" y="540178"/>
            <a:ext cx="7429692" cy="4199282"/>
            <a:chOff x="1246613" y="540178"/>
            <a:chExt cx="7429692" cy="4199282"/>
          </a:xfrm>
        </p:grpSpPr>
        <p:sp>
          <p:nvSpPr>
            <p:cNvPr id="261" name="Google Shape;261;p2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23"/>
          <p:cNvSpPr txBox="1">
            <a:spLocks noGrp="1"/>
          </p:cNvSpPr>
          <p:nvPr>
            <p:ph type="subTitle" idx="3"/>
          </p:nvPr>
        </p:nvSpPr>
        <p:spPr>
          <a:xfrm>
            <a:off x="4204534" y="3600713"/>
            <a:ext cx="3287700" cy="103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65" name="Google Shape;265;p23"/>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66" name="Google Shape;266;p23"/>
          <p:cNvSpPr txBox="1">
            <a:spLocks noGrp="1"/>
          </p:cNvSpPr>
          <p:nvPr>
            <p:ph type="subTitle" idx="4"/>
          </p:nvPr>
        </p:nvSpPr>
        <p:spPr>
          <a:xfrm>
            <a:off x="5550034" y="3487138"/>
            <a:ext cx="1942200" cy="4248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Font typeface="Titan One"/>
              <a:buNone/>
              <a:defRPr sz="1800">
                <a:latin typeface="Titan One"/>
                <a:ea typeface="Titan One"/>
                <a:cs typeface="Titan One"/>
                <a:sym typeface="Titan One"/>
              </a:defRPr>
            </a:lvl1pPr>
            <a:lvl2pPr lvl="1" algn="r">
              <a:spcBef>
                <a:spcPts val="1600"/>
              </a:spcBef>
              <a:spcAft>
                <a:spcPts val="0"/>
              </a:spcAft>
              <a:buSzPts val="1800"/>
              <a:buFont typeface="Titan One"/>
              <a:buNone/>
              <a:defRPr sz="1800">
                <a:latin typeface="Titan One"/>
                <a:ea typeface="Titan One"/>
                <a:cs typeface="Titan One"/>
                <a:sym typeface="Titan One"/>
              </a:defRPr>
            </a:lvl2pPr>
            <a:lvl3pPr lvl="2" algn="r">
              <a:spcBef>
                <a:spcPts val="1600"/>
              </a:spcBef>
              <a:spcAft>
                <a:spcPts val="0"/>
              </a:spcAft>
              <a:buSzPts val="1800"/>
              <a:buFont typeface="Titan One"/>
              <a:buNone/>
              <a:defRPr sz="1800">
                <a:latin typeface="Titan One"/>
                <a:ea typeface="Titan One"/>
                <a:cs typeface="Titan One"/>
                <a:sym typeface="Titan One"/>
              </a:defRPr>
            </a:lvl3pPr>
            <a:lvl4pPr lvl="3" algn="r">
              <a:spcBef>
                <a:spcPts val="1600"/>
              </a:spcBef>
              <a:spcAft>
                <a:spcPts val="0"/>
              </a:spcAft>
              <a:buSzPts val="1800"/>
              <a:buFont typeface="Titan One"/>
              <a:buNone/>
              <a:defRPr sz="1800">
                <a:latin typeface="Titan One"/>
                <a:ea typeface="Titan One"/>
                <a:cs typeface="Titan One"/>
                <a:sym typeface="Titan One"/>
              </a:defRPr>
            </a:lvl4pPr>
            <a:lvl5pPr lvl="4" algn="r">
              <a:spcBef>
                <a:spcPts val="1600"/>
              </a:spcBef>
              <a:spcAft>
                <a:spcPts val="0"/>
              </a:spcAft>
              <a:buSzPts val="1800"/>
              <a:buFont typeface="Titan One"/>
              <a:buNone/>
              <a:defRPr sz="1800">
                <a:latin typeface="Titan One"/>
                <a:ea typeface="Titan One"/>
                <a:cs typeface="Titan One"/>
                <a:sym typeface="Titan One"/>
              </a:defRPr>
            </a:lvl5pPr>
            <a:lvl6pPr lvl="5" algn="r">
              <a:spcBef>
                <a:spcPts val="1600"/>
              </a:spcBef>
              <a:spcAft>
                <a:spcPts val="0"/>
              </a:spcAft>
              <a:buSzPts val="1800"/>
              <a:buFont typeface="Titan One"/>
              <a:buNone/>
              <a:defRPr sz="1800">
                <a:latin typeface="Titan One"/>
                <a:ea typeface="Titan One"/>
                <a:cs typeface="Titan One"/>
                <a:sym typeface="Titan One"/>
              </a:defRPr>
            </a:lvl6pPr>
            <a:lvl7pPr lvl="6" algn="r">
              <a:spcBef>
                <a:spcPts val="1600"/>
              </a:spcBef>
              <a:spcAft>
                <a:spcPts val="0"/>
              </a:spcAft>
              <a:buSzPts val="1800"/>
              <a:buFont typeface="Titan One"/>
              <a:buNone/>
              <a:defRPr sz="1800">
                <a:latin typeface="Titan One"/>
                <a:ea typeface="Titan One"/>
                <a:cs typeface="Titan One"/>
                <a:sym typeface="Titan One"/>
              </a:defRPr>
            </a:lvl7pPr>
            <a:lvl8pPr lvl="7" algn="r">
              <a:spcBef>
                <a:spcPts val="1600"/>
              </a:spcBef>
              <a:spcAft>
                <a:spcPts val="0"/>
              </a:spcAft>
              <a:buSzPts val="1800"/>
              <a:buFont typeface="Titan One"/>
              <a:buNone/>
              <a:defRPr sz="1800">
                <a:latin typeface="Titan One"/>
                <a:ea typeface="Titan One"/>
                <a:cs typeface="Titan One"/>
                <a:sym typeface="Titan One"/>
              </a:defRPr>
            </a:lvl8pPr>
            <a:lvl9pPr lvl="8" algn="r">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7" name="Google Shape;267;p23"/>
          <p:cNvSpPr txBox="1">
            <a:spLocks noGrp="1"/>
          </p:cNvSpPr>
          <p:nvPr>
            <p:ph type="subTitle" idx="5"/>
          </p:nvPr>
        </p:nvSpPr>
        <p:spPr>
          <a:xfrm>
            <a:off x="5533559" y="2338838"/>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68" name="Google Shape;268;p23"/>
          <p:cNvSpPr txBox="1">
            <a:spLocks noGrp="1"/>
          </p:cNvSpPr>
          <p:nvPr>
            <p:ph type="subTitle" idx="6"/>
          </p:nvPr>
        </p:nvSpPr>
        <p:spPr>
          <a:xfrm>
            <a:off x="5533559" y="1190550"/>
            <a:ext cx="1942200" cy="42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algn="r" rtl="0">
              <a:spcBef>
                <a:spcPts val="0"/>
              </a:spcBef>
              <a:spcAft>
                <a:spcPts val="0"/>
              </a:spcAft>
              <a:buSzPts val="1800"/>
              <a:buFont typeface="Titan One"/>
              <a:buNone/>
              <a:defRPr sz="1800">
                <a:latin typeface="Titan One"/>
                <a:ea typeface="Titan One"/>
                <a:cs typeface="Titan One"/>
                <a:sym typeface="Titan One"/>
              </a:defRPr>
            </a:lvl2pPr>
            <a:lvl3pPr lvl="2" algn="r" rtl="0">
              <a:spcBef>
                <a:spcPts val="1600"/>
              </a:spcBef>
              <a:spcAft>
                <a:spcPts val="0"/>
              </a:spcAft>
              <a:buSzPts val="1800"/>
              <a:buFont typeface="Titan One"/>
              <a:buNone/>
              <a:defRPr sz="1800">
                <a:latin typeface="Titan One"/>
                <a:ea typeface="Titan One"/>
                <a:cs typeface="Titan One"/>
                <a:sym typeface="Titan One"/>
              </a:defRPr>
            </a:lvl3pPr>
            <a:lvl4pPr lvl="3" algn="r" rtl="0">
              <a:spcBef>
                <a:spcPts val="1600"/>
              </a:spcBef>
              <a:spcAft>
                <a:spcPts val="0"/>
              </a:spcAft>
              <a:buSzPts val="1800"/>
              <a:buFont typeface="Titan One"/>
              <a:buNone/>
              <a:defRPr sz="1800">
                <a:latin typeface="Titan One"/>
                <a:ea typeface="Titan One"/>
                <a:cs typeface="Titan One"/>
                <a:sym typeface="Titan One"/>
              </a:defRPr>
            </a:lvl4pPr>
            <a:lvl5pPr lvl="4" algn="r" rtl="0">
              <a:spcBef>
                <a:spcPts val="1600"/>
              </a:spcBef>
              <a:spcAft>
                <a:spcPts val="0"/>
              </a:spcAft>
              <a:buSzPts val="1800"/>
              <a:buFont typeface="Titan One"/>
              <a:buNone/>
              <a:defRPr sz="1800">
                <a:latin typeface="Titan One"/>
                <a:ea typeface="Titan One"/>
                <a:cs typeface="Titan One"/>
                <a:sym typeface="Titan One"/>
              </a:defRPr>
            </a:lvl5pPr>
            <a:lvl6pPr lvl="5" algn="r" rtl="0">
              <a:spcBef>
                <a:spcPts val="1600"/>
              </a:spcBef>
              <a:spcAft>
                <a:spcPts val="0"/>
              </a:spcAft>
              <a:buSzPts val="1800"/>
              <a:buFont typeface="Titan One"/>
              <a:buNone/>
              <a:defRPr sz="1800">
                <a:latin typeface="Titan One"/>
                <a:ea typeface="Titan One"/>
                <a:cs typeface="Titan One"/>
                <a:sym typeface="Titan One"/>
              </a:defRPr>
            </a:lvl6pPr>
            <a:lvl7pPr lvl="6" algn="r" rtl="0">
              <a:spcBef>
                <a:spcPts val="1600"/>
              </a:spcBef>
              <a:spcAft>
                <a:spcPts val="0"/>
              </a:spcAft>
              <a:buSzPts val="1800"/>
              <a:buFont typeface="Titan One"/>
              <a:buNone/>
              <a:defRPr sz="1800">
                <a:latin typeface="Titan One"/>
                <a:ea typeface="Titan One"/>
                <a:cs typeface="Titan One"/>
                <a:sym typeface="Titan One"/>
              </a:defRPr>
            </a:lvl7pPr>
            <a:lvl8pPr lvl="7" algn="r" rtl="0">
              <a:spcBef>
                <a:spcPts val="1600"/>
              </a:spcBef>
              <a:spcAft>
                <a:spcPts val="0"/>
              </a:spcAft>
              <a:buSzPts val="1800"/>
              <a:buFont typeface="Titan One"/>
              <a:buNone/>
              <a:defRPr sz="1800">
                <a:latin typeface="Titan One"/>
                <a:ea typeface="Titan One"/>
                <a:cs typeface="Titan One"/>
                <a:sym typeface="Titan One"/>
              </a:defRPr>
            </a:lvl8pPr>
            <a:lvl9pPr lvl="8" algn="r"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4">
  <p:cSld name="BLANK_1_1_2_1">
    <p:bg>
      <p:bgPr>
        <a:solidFill>
          <a:schemeClr val="accent4"/>
        </a:solidFill>
        <a:effectLst/>
      </p:bgPr>
    </p:bg>
    <p:spTree>
      <p:nvGrpSpPr>
        <p:cNvPr id="1" name="Shape 269"/>
        <p:cNvGrpSpPr/>
        <p:nvPr/>
      </p:nvGrpSpPr>
      <p:grpSpPr>
        <a:xfrm>
          <a:off x="0" y="0"/>
          <a:ext cx="0" cy="0"/>
          <a:chOff x="0" y="0"/>
          <a:chExt cx="0" cy="0"/>
        </a:xfrm>
      </p:grpSpPr>
      <p:sp>
        <p:nvSpPr>
          <p:cNvPr id="270" name="Google Shape;270;p24"/>
          <p:cNvSpPr txBox="1">
            <a:spLocks noGrp="1"/>
          </p:cNvSpPr>
          <p:nvPr>
            <p:ph type="title"/>
          </p:nvPr>
        </p:nvSpPr>
        <p:spPr>
          <a:xfrm>
            <a:off x="733937"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71" name="Google Shape;271;p24"/>
          <p:cNvSpPr txBox="1">
            <a:spLocks noGrp="1"/>
          </p:cNvSpPr>
          <p:nvPr>
            <p:ph type="subTitle" idx="1"/>
          </p:nvPr>
        </p:nvSpPr>
        <p:spPr>
          <a:xfrm>
            <a:off x="2010875" y="3530201"/>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2" name="Google Shape;272;p24"/>
          <p:cNvSpPr txBox="1">
            <a:spLocks noGrp="1"/>
          </p:cNvSpPr>
          <p:nvPr>
            <p:ph type="subTitle" idx="2"/>
          </p:nvPr>
        </p:nvSpPr>
        <p:spPr>
          <a:xfrm>
            <a:off x="2010875" y="2477207"/>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73" name="Google Shape;273;p24"/>
          <p:cNvSpPr txBox="1">
            <a:spLocks noGrp="1"/>
          </p:cNvSpPr>
          <p:nvPr>
            <p:ph type="subTitle" idx="3"/>
          </p:nvPr>
        </p:nvSpPr>
        <p:spPr>
          <a:xfrm>
            <a:off x="2010875" y="1413800"/>
            <a:ext cx="25257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74" name="Google Shape;274;p24"/>
          <p:cNvGrpSpPr/>
          <p:nvPr/>
        </p:nvGrpSpPr>
        <p:grpSpPr>
          <a:xfrm>
            <a:off x="126791" y="172852"/>
            <a:ext cx="9571416" cy="4567033"/>
            <a:chOff x="126791" y="172852"/>
            <a:chExt cx="9571416" cy="4567033"/>
          </a:xfrm>
        </p:grpSpPr>
        <p:grpSp>
          <p:nvGrpSpPr>
            <p:cNvPr id="275" name="Google Shape;275;p24"/>
            <p:cNvGrpSpPr/>
            <p:nvPr/>
          </p:nvGrpSpPr>
          <p:grpSpPr>
            <a:xfrm>
              <a:off x="593313" y="2342128"/>
              <a:ext cx="8082992" cy="2397757"/>
              <a:chOff x="593313" y="2342128"/>
              <a:chExt cx="8082992" cy="2397757"/>
            </a:xfrm>
          </p:grpSpPr>
          <p:sp>
            <p:nvSpPr>
              <p:cNvPr id="276" name="Google Shape;276;p24"/>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4"/>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24"/>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4"/>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 name="Google Shape;281;p24"/>
          <p:cNvSpPr txBox="1">
            <a:spLocks noGrp="1"/>
          </p:cNvSpPr>
          <p:nvPr>
            <p:ph type="subTitle" idx="4"/>
          </p:nvPr>
        </p:nvSpPr>
        <p:spPr>
          <a:xfrm>
            <a:off x="2010884" y="334905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2" name="Google Shape;282;p24"/>
          <p:cNvSpPr txBox="1">
            <a:spLocks noGrp="1"/>
          </p:cNvSpPr>
          <p:nvPr>
            <p:ph type="subTitle" idx="5"/>
          </p:nvPr>
        </p:nvSpPr>
        <p:spPr>
          <a:xfrm>
            <a:off x="2010884" y="2288875"/>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
        <p:nvSpPr>
          <p:cNvPr id="283" name="Google Shape;283;p24"/>
          <p:cNvSpPr txBox="1">
            <a:spLocks noGrp="1"/>
          </p:cNvSpPr>
          <p:nvPr>
            <p:ph type="subTitle" idx="6"/>
          </p:nvPr>
        </p:nvSpPr>
        <p:spPr>
          <a:xfrm>
            <a:off x="2010884" y="1228700"/>
            <a:ext cx="1942200" cy="4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Titan One"/>
              <a:buNone/>
              <a:defRPr sz="1800">
                <a:latin typeface="Titan One"/>
                <a:ea typeface="Titan One"/>
                <a:cs typeface="Titan One"/>
                <a:sym typeface="Titan One"/>
              </a:defRPr>
            </a:lvl1pPr>
            <a:lvl2pPr lvl="1" rtl="0">
              <a:spcBef>
                <a:spcPts val="0"/>
              </a:spcBef>
              <a:spcAft>
                <a:spcPts val="0"/>
              </a:spcAft>
              <a:buSzPts val="1800"/>
              <a:buFont typeface="Titan One"/>
              <a:buNone/>
              <a:defRPr sz="1800">
                <a:latin typeface="Titan One"/>
                <a:ea typeface="Titan One"/>
                <a:cs typeface="Titan One"/>
                <a:sym typeface="Titan One"/>
              </a:defRPr>
            </a:lvl2pPr>
            <a:lvl3pPr lvl="2" rtl="0">
              <a:spcBef>
                <a:spcPts val="1600"/>
              </a:spcBef>
              <a:spcAft>
                <a:spcPts val="0"/>
              </a:spcAft>
              <a:buSzPts val="1800"/>
              <a:buFont typeface="Titan One"/>
              <a:buNone/>
              <a:defRPr sz="1800">
                <a:latin typeface="Titan One"/>
                <a:ea typeface="Titan One"/>
                <a:cs typeface="Titan One"/>
                <a:sym typeface="Titan One"/>
              </a:defRPr>
            </a:lvl3pPr>
            <a:lvl4pPr lvl="3" rtl="0">
              <a:spcBef>
                <a:spcPts val="1600"/>
              </a:spcBef>
              <a:spcAft>
                <a:spcPts val="0"/>
              </a:spcAft>
              <a:buSzPts val="1800"/>
              <a:buFont typeface="Titan One"/>
              <a:buNone/>
              <a:defRPr sz="1800">
                <a:latin typeface="Titan One"/>
                <a:ea typeface="Titan One"/>
                <a:cs typeface="Titan One"/>
                <a:sym typeface="Titan One"/>
              </a:defRPr>
            </a:lvl4pPr>
            <a:lvl5pPr lvl="4" rtl="0">
              <a:spcBef>
                <a:spcPts val="1600"/>
              </a:spcBef>
              <a:spcAft>
                <a:spcPts val="0"/>
              </a:spcAft>
              <a:buSzPts val="1800"/>
              <a:buFont typeface="Titan One"/>
              <a:buNone/>
              <a:defRPr sz="1800">
                <a:latin typeface="Titan One"/>
                <a:ea typeface="Titan One"/>
                <a:cs typeface="Titan One"/>
                <a:sym typeface="Titan One"/>
              </a:defRPr>
            </a:lvl5pPr>
            <a:lvl6pPr lvl="5" rtl="0">
              <a:spcBef>
                <a:spcPts val="1600"/>
              </a:spcBef>
              <a:spcAft>
                <a:spcPts val="0"/>
              </a:spcAft>
              <a:buSzPts val="1800"/>
              <a:buFont typeface="Titan One"/>
              <a:buNone/>
              <a:defRPr sz="1800">
                <a:latin typeface="Titan One"/>
                <a:ea typeface="Titan One"/>
                <a:cs typeface="Titan One"/>
                <a:sym typeface="Titan One"/>
              </a:defRPr>
            </a:lvl6pPr>
            <a:lvl7pPr lvl="6" rtl="0">
              <a:spcBef>
                <a:spcPts val="1600"/>
              </a:spcBef>
              <a:spcAft>
                <a:spcPts val="0"/>
              </a:spcAft>
              <a:buSzPts val="1800"/>
              <a:buFont typeface="Titan One"/>
              <a:buNone/>
              <a:defRPr sz="1800">
                <a:latin typeface="Titan One"/>
                <a:ea typeface="Titan One"/>
                <a:cs typeface="Titan One"/>
                <a:sym typeface="Titan One"/>
              </a:defRPr>
            </a:lvl7pPr>
            <a:lvl8pPr lvl="7" rtl="0">
              <a:spcBef>
                <a:spcPts val="1600"/>
              </a:spcBef>
              <a:spcAft>
                <a:spcPts val="0"/>
              </a:spcAft>
              <a:buSzPts val="1800"/>
              <a:buFont typeface="Titan One"/>
              <a:buNone/>
              <a:defRPr sz="1800">
                <a:latin typeface="Titan One"/>
                <a:ea typeface="Titan One"/>
                <a:cs typeface="Titan One"/>
                <a:sym typeface="Titan One"/>
              </a:defRPr>
            </a:lvl8pPr>
            <a:lvl9pPr lvl="8" rtl="0">
              <a:spcBef>
                <a:spcPts val="1600"/>
              </a:spcBef>
              <a:spcAft>
                <a:spcPts val="1600"/>
              </a:spcAft>
              <a:buSzPts val="1800"/>
              <a:buFont typeface="Titan One"/>
              <a:buNone/>
              <a:defRPr sz="1800">
                <a:latin typeface="Titan One"/>
                <a:ea typeface="Titan One"/>
                <a:cs typeface="Titan One"/>
                <a:sym typeface="Titan 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5">
  <p:cSld name="BLANK_1_1_2_1_2">
    <p:bg>
      <p:bgPr>
        <a:solidFill>
          <a:schemeClr val="accent4"/>
        </a:solidFill>
        <a:effectLst/>
      </p:bgPr>
    </p:bg>
    <p:spTree>
      <p:nvGrpSpPr>
        <p:cNvPr id="1" name="Shape 284"/>
        <p:cNvGrpSpPr/>
        <p:nvPr/>
      </p:nvGrpSpPr>
      <p:grpSpPr>
        <a:xfrm>
          <a:off x="0" y="0"/>
          <a:ext cx="0" cy="0"/>
          <a:chOff x="0" y="0"/>
          <a:chExt cx="0" cy="0"/>
        </a:xfrm>
      </p:grpSpPr>
      <p:sp>
        <p:nvSpPr>
          <p:cNvPr id="285" name="Google Shape;285;p2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286" name="Google Shape;286;p25"/>
          <p:cNvSpPr txBox="1">
            <a:spLocks noGrp="1"/>
          </p:cNvSpPr>
          <p:nvPr>
            <p:ph type="subTitle" idx="1"/>
          </p:nvPr>
        </p:nvSpPr>
        <p:spPr>
          <a:xfrm>
            <a:off x="6045525"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7" name="Google Shape;287;p25"/>
          <p:cNvSpPr txBox="1">
            <a:spLocks noGrp="1"/>
          </p:cNvSpPr>
          <p:nvPr>
            <p:ph type="subTitle" idx="2"/>
          </p:nvPr>
        </p:nvSpPr>
        <p:spPr>
          <a:xfrm>
            <a:off x="863350" y="3640050"/>
            <a:ext cx="2229300" cy="533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88" name="Google Shape;288;p25"/>
          <p:cNvSpPr txBox="1">
            <a:spLocks noGrp="1"/>
          </p:cNvSpPr>
          <p:nvPr>
            <p:ph type="subTitle" idx="3"/>
          </p:nvPr>
        </p:nvSpPr>
        <p:spPr>
          <a:xfrm>
            <a:off x="3457350" y="1647975"/>
            <a:ext cx="2229300" cy="5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289" name="Google Shape;289;p25"/>
          <p:cNvGrpSpPr/>
          <p:nvPr/>
        </p:nvGrpSpPr>
        <p:grpSpPr>
          <a:xfrm>
            <a:off x="126791" y="172852"/>
            <a:ext cx="9571416" cy="4567033"/>
            <a:chOff x="126791" y="172852"/>
            <a:chExt cx="9571416" cy="4567033"/>
          </a:xfrm>
        </p:grpSpPr>
        <p:grpSp>
          <p:nvGrpSpPr>
            <p:cNvPr id="290" name="Google Shape;290;p25"/>
            <p:cNvGrpSpPr/>
            <p:nvPr/>
          </p:nvGrpSpPr>
          <p:grpSpPr>
            <a:xfrm>
              <a:off x="593313" y="2342128"/>
              <a:ext cx="8082992" cy="2397757"/>
              <a:chOff x="593313" y="2342128"/>
              <a:chExt cx="8082992" cy="2397757"/>
            </a:xfrm>
          </p:grpSpPr>
          <p:sp>
            <p:nvSpPr>
              <p:cNvPr id="291" name="Google Shape;291;p25"/>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25"/>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5"/>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6" name="Google Shape;296;p25"/>
          <p:cNvSpPr txBox="1">
            <a:spLocks noGrp="1"/>
          </p:cNvSpPr>
          <p:nvPr>
            <p:ph type="ctrTitle" idx="4"/>
          </p:nvPr>
        </p:nvSpPr>
        <p:spPr>
          <a:xfrm>
            <a:off x="988900"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7" name="Google Shape;297;p25"/>
          <p:cNvSpPr txBox="1">
            <a:spLocks noGrp="1"/>
          </p:cNvSpPr>
          <p:nvPr>
            <p:ph type="ctrTitle" idx="5"/>
          </p:nvPr>
        </p:nvSpPr>
        <p:spPr>
          <a:xfrm>
            <a:off x="3579746" y="1224075"/>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298" name="Google Shape;298;p25"/>
          <p:cNvSpPr txBox="1">
            <a:spLocks noGrp="1"/>
          </p:cNvSpPr>
          <p:nvPr>
            <p:ph type="ctrTitle" idx="6"/>
          </p:nvPr>
        </p:nvSpPr>
        <p:spPr>
          <a:xfrm>
            <a:off x="6171075" y="3320450"/>
            <a:ext cx="1978200" cy="423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6">
  <p:cSld name="BLANK_1_1_4">
    <p:spTree>
      <p:nvGrpSpPr>
        <p:cNvPr id="1" name="Shape 299"/>
        <p:cNvGrpSpPr/>
        <p:nvPr/>
      </p:nvGrpSpPr>
      <p:grpSpPr>
        <a:xfrm>
          <a:off x="0" y="0"/>
          <a:ext cx="0" cy="0"/>
          <a:chOff x="0" y="0"/>
          <a:chExt cx="0" cy="0"/>
        </a:xfrm>
      </p:grpSpPr>
      <p:sp>
        <p:nvSpPr>
          <p:cNvPr id="300" name="Google Shape;300;p26"/>
          <p:cNvSpPr txBox="1">
            <a:spLocks noGrp="1"/>
          </p:cNvSpPr>
          <p:nvPr>
            <p:ph type="ctrTitle"/>
          </p:nvPr>
        </p:nvSpPr>
        <p:spPr>
          <a:xfrm>
            <a:off x="733075"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1" name="Google Shape;301;p26"/>
          <p:cNvSpPr txBox="1">
            <a:spLocks noGrp="1"/>
          </p:cNvSpPr>
          <p:nvPr>
            <p:ph type="subTitle" idx="1"/>
          </p:nvPr>
        </p:nvSpPr>
        <p:spPr>
          <a:xfrm>
            <a:off x="733075"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2" name="Google Shape;302;p26"/>
          <p:cNvSpPr txBox="1">
            <a:spLocks noGrp="1"/>
          </p:cNvSpPr>
          <p:nvPr>
            <p:ph type="ctrTitle" idx="2"/>
          </p:nvPr>
        </p:nvSpPr>
        <p:spPr>
          <a:xfrm>
            <a:off x="3406944"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3" name="Google Shape;303;p26"/>
          <p:cNvSpPr txBox="1">
            <a:spLocks noGrp="1"/>
          </p:cNvSpPr>
          <p:nvPr>
            <p:ph type="subTitle" idx="3"/>
          </p:nvPr>
        </p:nvSpPr>
        <p:spPr>
          <a:xfrm>
            <a:off x="3406944"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04" name="Google Shape;304;p26"/>
          <p:cNvSpPr txBox="1">
            <a:spLocks noGrp="1"/>
          </p:cNvSpPr>
          <p:nvPr>
            <p:ph type="ctrTitle" idx="4"/>
          </p:nvPr>
        </p:nvSpPr>
        <p:spPr>
          <a:xfrm>
            <a:off x="6093912" y="2999525"/>
            <a:ext cx="2330100" cy="4083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05" name="Google Shape;305;p26"/>
          <p:cNvSpPr txBox="1">
            <a:spLocks noGrp="1"/>
          </p:cNvSpPr>
          <p:nvPr>
            <p:ph type="subTitle" idx="5"/>
          </p:nvPr>
        </p:nvSpPr>
        <p:spPr>
          <a:xfrm>
            <a:off x="6093912" y="3260625"/>
            <a:ext cx="2330100" cy="64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06" name="Google Shape;306;p26"/>
          <p:cNvGrpSpPr/>
          <p:nvPr/>
        </p:nvGrpSpPr>
        <p:grpSpPr>
          <a:xfrm>
            <a:off x="1246613" y="540178"/>
            <a:ext cx="7429692" cy="4199282"/>
            <a:chOff x="1246613" y="540178"/>
            <a:chExt cx="7429692" cy="4199282"/>
          </a:xfrm>
        </p:grpSpPr>
        <p:sp>
          <p:nvSpPr>
            <p:cNvPr id="307" name="Google Shape;307;p2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26"/>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7">
  <p:cSld name="BLANK_1_1_3_2">
    <p:bg>
      <p:bgPr>
        <a:solidFill>
          <a:schemeClr val="accent4"/>
        </a:solidFill>
        <a:effectLst/>
      </p:bgPr>
    </p:bg>
    <p:spTree>
      <p:nvGrpSpPr>
        <p:cNvPr id="1" name="Shape 311"/>
        <p:cNvGrpSpPr/>
        <p:nvPr/>
      </p:nvGrpSpPr>
      <p:grpSpPr>
        <a:xfrm>
          <a:off x="0" y="0"/>
          <a:ext cx="0" cy="0"/>
          <a:chOff x="0" y="0"/>
          <a:chExt cx="0" cy="0"/>
        </a:xfrm>
      </p:grpSpPr>
      <p:sp>
        <p:nvSpPr>
          <p:cNvPr id="312" name="Google Shape;312;p27"/>
          <p:cNvSpPr txBox="1">
            <a:spLocks noGrp="1"/>
          </p:cNvSpPr>
          <p:nvPr>
            <p:ph type="ctrTitle"/>
          </p:nvPr>
        </p:nvSpPr>
        <p:spPr>
          <a:xfrm>
            <a:off x="4839334" y="341775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3" name="Google Shape;313;p27"/>
          <p:cNvSpPr txBox="1">
            <a:spLocks noGrp="1"/>
          </p:cNvSpPr>
          <p:nvPr>
            <p:ph type="subTitle" idx="1"/>
          </p:nvPr>
        </p:nvSpPr>
        <p:spPr>
          <a:xfrm>
            <a:off x="4839334" y="37491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4" name="Google Shape;314;p27"/>
          <p:cNvSpPr txBox="1">
            <a:spLocks noGrp="1"/>
          </p:cNvSpPr>
          <p:nvPr>
            <p:ph type="ctrTitle" idx="2"/>
          </p:nvPr>
        </p:nvSpPr>
        <p:spPr>
          <a:xfrm>
            <a:off x="4839334" y="1565338"/>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5" name="Google Shape;315;p27"/>
          <p:cNvSpPr txBox="1">
            <a:spLocks noGrp="1"/>
          </p:cNvSpPr>
          <p:nvPr>
            <p:ph type="subTitle" idx="3"/>
          </p:nvPr>
        </p:nvSpPr>
        <p:spPr>
          <a:xfrm>
            <a:off x="4839334" y="1895313"/>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6" name="Google Shape;316;p27"/>
          <p:cNvSpPr txBox="1">
            <a:spLocks noGrp="1"/>
          </p:cNvSpPr>
          <p:nvPr>
            <p:ph type="ctrTitle" idx="4"/>
          </p:nvPr>
        </p:nvSpPr>
        <p:spPr>
          <a:xfrm>
            <a:off x="4839334" y="2494000"/>
            <a:ext cx="2330100" cy="480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ctr" rtl="0">
              <a:spcBef>
                <a:spcPts val="0"/>
              </a:spcBef>
              <a:spcAft>
                <a:spcPts val="0"/>
              </a:spcAft>
              <a:buSzPts val="1800"/>
              <a:buNone/>
              <a:defRPr sz="1800" b="0"/>
            </a:lvl2pPr>
            <a:lvl3pPr lvl="2" algn="ctr" rtl="0">
              <a:spcBef>
                <a:spcPts val="0"/>
              </a:spcBef>
              <a:spcAft>
                <a:spcPts val="0"/>
              </a:spcAft>
              <a:buSzPts val="1800"/>
              <a:buNone/>
              <a:defRPr sz="1800" b="0"/>
            </a:lvl3pPr>
            <a:lvl4pPr lvl="3" algn="ctr" rtl="0">
              <a:spcBef>
                <a:spcPts val="0"/>
              </a:spcBef>
              <a:spcAft>
                <a:spcPts val="0"/>
              </a:spcAft>
              <a:buSzPts val="1800"/>
              <a:buNone/>
              <a:defRPr sz="1800" b="0"/>
            </a:lvl4pPr>
            <a:lvl5pPr lvl="4" algn="ctr" rtl="0">
              <a:spcBef>
                <a:spcPts val="0"/>
              </a:spcBef>
              <a:spcAft>
                <a:spcPts val="0"/>
              </a:spcAft>
              <a:buSzPts val="1800"/>
              <a:buNone/>
              <a:defRPr sz="1800" b="0"/>
            </a:lvl5pPr>
            <a:lvl6pPr lvl="5" algn="ctr" rtl="0">
              <a:spcBef>
                <a:spcPts val="0"/>
              </a:spcBef>
              <a:spcAft>
                <a:spcPts val="0"/>
              </a:spcAft>
              <a:buSzPts val="1800"/>
              <a:buNone/>
              <a:defRPr sz="1800" b="0"/>
            </a:lvl6pPr>
            <a:lvl7pPr lvl="6" algn="ctr" rtl="0">
              <a:spcBef>
                <a:spcPts val="0"/>
              </a:spcBef>
              <a:spcAft>
                <a:spcPts val="0"/>
              </a:spcAft>
              <a:buSzPts val="1800"/>
              <a:buNone/>
              <a:defRPr sz="1800" b="0"/>
            </a:lvl7pPr>
            <a:lvl8pPr lvl="7" algn="ctr" rtl="0">
              <a:spcBef>
                <a:spcPts val="0"/>
              </a:spcBef>
              <a:spcAft>
                <a:spcPts val="0"/>
              </a:spcAft>
              <a:buSzPts val="1800"/>
              <a:buNone/>
              <a:defRPr sz="1800" b="0"/>
            </a:lvl8pPr>
            <a:lvl9pPr lvl="8" algn="ctr" rtl="0">
              <a:spcBef>
                <a:spcPts val="0"/>
              </a:spcBef>
              <a:spcAft>
                <a:spcPts val="0"/>
              </a:spcAft>
              <a:buSzPts val="1800"/>
              <a:buNone/>
              <a:defRPr sz="1800" b="0"/>
            </a:lvl9pPr>
          </a:lstStyle>
          <a:p>
            <a:endParaRPr/>
          </a:p>
        </p:txBody>
      </p:sp>
      <p:sp>
        <p:nvSpPr>
          <p:cNvPr id="317" name="Google Shape;317;p27"/>
          <p:cNvSpPr txBox="1">
            <a:spLocks noGrp="1"/>
          </p:cNvSpPr>
          <p:nvPr>
            <p:ph type="subTitle" idx="5"/>
          </p:nvPr>
        </p:nvSpPr>
        <p:spPr>
          <a:xfrm>
            <a:off x="4839334" y="2822225"/>
            <a:ext cx="2330100" cy="71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8" name="Google Shape;318;p27"/>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19" name="Google Shape;319;p27"/>
          <p:cNvSpPr/>
          <p:nvPr/>
        </p:nvSpPr>
        <p:spPr>
          <a:xfrm flipH="1">
            <a:off x="8320788"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7"/>
          <p:cNvSpPr/>
          <p:nvPr/>
        </p:nvSpPr>
        <p:spPr>
          <a:xfrm rot="-126081" flipH="1">
            <a:off x="144232" y="24823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7"/>
          <p:cNvSpPr/>
          <p:nvPr/>
        </p:nvSpPr>
        <p:spPr>
          <a:xfrm rot="-126114" flipH="1">
            <a:off x="7279351" y="216276"/>
            <a:ext cx="2390631" cy="123375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7"/>
          <p:cNvSpPr/>
          <p:nvPr/>
        </p:nvSpPr>
        <p:spPr>
          <a:xfrm rot="-126058" flipH="1">
            <a:off x="2431015" y="4484383"/>
            <a:ext cx="1395372" cy="72013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7"/>
          <p:cNvSpPr/>
          <p:nvPr/>
        </p:nvSpPr>
        <p:spPr>
          <a:xfrm flipH="1">
            <a:off x="541063" y="43945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7"/>
          <p:cNvSpPr/>
          <p:nvPr/>
        </p:nvSpPr>
        <p:spPr>
          <a:xfrm flipH="1">
            <a:off x="1116913" y="1819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1">
  <p:cSld name="BLANK_1_1_2_1_1">
    <p:bg>
      <p:bgPr>
        <a:solidFill>
          <a:schemeClr val="accent4"/>
        </a:solidFill>
        <a:effectLst/>
      </p:bgPr>
    </p:bg>
    <p:spTree>
      <p:nvGrpSpPr>
        <p:cNvPr id="1" name="Shape 327"/>
        <p:cNvGrpSpPr/>
        <p:nvPr/>
      </p:nvGrpSpPr>
      <p:grpSpPr>
        <a:xfrm>
          <a:off x="0" y="0"/>
          <a:ext cx="0" cy="0"/>
          <a:chOff x="0" y="0"/>
          <a:chExt cx="0" cy="0"/>
        </a:xfrm>
      </p:grpSpPr>
      <p:sp>
        <p:nvSpPr>
          <p:cNvPr id="328" name="Google Shape;328;p28"/>
          <p:cNvSpPr txBox="1">
            <a:spLocks noGrp="1"/>
          </p:cNvSpPr>
          <p:nvPr>
            <p:ph type="title"/>
          </p:nvPr>
        </p:nvSpPr>
        <p:spPr>
          <a:xfrm>
            <a:off x="884850" y="395375"/>
            <a:ext cx="73743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29" name="Google Shape;329;p28"/>
          <p:cNvSpPr txBox="1">
            <a:spLocks noGrp="1"/>
          </p:cNvSpPr>
          <p:nvPr>
            <p:ph type="subTitle" idx="1"/>
          </p:nvPr>
        </p:nvSpPr>
        <p:spPr>
          <a:xfrm>
            <a:off x="6209801" y="3375595"/>
            <a:ext cx="1944900" cy="859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0" name="Google Shape;330;p28"/>
          <p:cNvSpPr txBox="1">
            <a:spLocks noGrp="1"/>
          </p:cNvSpPr>
          <p:nvPr>
            <p:ph type="subTitle" idx="2"/>
          </p:nvPr>
        </p:nvSpPr>
        <p:spPr>
          <a:xfrm>
            <a:off x="6209801" y="1957650"/>
            <a:ext cx="1944900" cy="85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31" name="Google Shape;331;p28"/>
          <p:cNvSpPr txBox="1">
            <a:spLocks noGrp="1"/>
          </p:cNvSpPr>
          <p:nvPr>
            <p:ph type="subTitle" idx="3"/>
          </p:nvPr>
        </p:nvSpPr>
        <p:spPr>
          <a:xfrm>
            <a:off x="989326" y="3375595"/>
            <a:ext cx="1944900" cy="85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2" name="Google Shape;332;p28"/>
          <p:cNvSpPr txBox="1">
            <a:spLocks noGrp="1"/>
          </p:cNvSpPr>
          <p:nvPr>
            <p:ph type="subTitle" idx="4"/>
          </p:nvPr>
        </p:nvSpPr>
        <p:spPr>
          <a:xfrm>
            <a:off x="989326" y="1957650"/>
            <a:ext cx="1944900" cy="859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333" name="Google Shape;333;p28"/>
          <p:cNvSpPr txBox="1">
            <a:spLocks noGrp="1"/>
          </p:cNvSpPr>
          <p:nvPr>
            <p:ph type="ctrTitle" idx="5"/>
          </p:nvPr>
        </p:nvSpPr>
        <p:spPr>
          <a:xfrm>
            <a:off x="989313" y="31102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4" name="Google Shape;334;p28"/>
          <p:cNvSpPr txBox="1">
            <a:spLocks noGrp="1"/>
          </p:cNvSpPr>
          <p:nvPr>
            <p:ph type="ctrTitle" idx="6"/>
          </p:nvPr>
        </p:nvSpPr>
        <p:spPr>
          <a:xfrm>
            <a:off x="971513" y="171413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5" name="Google Shape;335;p28"/>
          <p:cNvSpPr txBox="1">
            <a:spLocks noGrp="1"/>
          </p:cNvSpPr>
          <p:nvPr>
            <p:ph type="ctrTitle" idx="7"/>
          </p:nvPr>
        </p:nvSpPr>
        <p:spPr>
          <a:xfrm>
            <a:off x="6031888" y="311027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6" name="Google Shape;336;p28"/>
          <p:cNvSpPr txBox="1">
            <a:spLocks noGrp="1"/>
          </p:cNvSpPr>
          <p:nvPr>
            <p:ph type="ctrTitle" idx="8"/>
          </p:nvPr>
        </p:nvSpPr>
        <p:spPr>
          <a:xfrm>
            <a:off x="6031888" y="171413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7" name="Google Shape;337;p28"/>
          <p:cNvSpPr txBox="1">
            <a:spLocks noGrp="1"/>
          </p:cNvSpPr>
          <p:nvPr>
            <p:ph type="title" idx="9"/>
          </p:nvPr>
        </p:nvSpPr>
        <p:spPr>
          <a:xfrm>
            <a:off x="944700" y="395375"/>
            <a:ext cx="7254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2">
  <p:cSld name="BLANK_1_1_1">
    <p:bg>
      <p:bgPr>
        <a:solidFill>
          <a:schemeClr val="accent4"/>
        </a:solidFill>
        <a:effectLst/>
      </p:bgPr>
    </p:bg>
    <p:spTree>
      <p:nvGrpSpPr>
        <p:cNvPr id="1" name="Shape 338"/>
        <p:cNvGrpSpPr/>
        <p:nvPr/>
      </p:nvGrpSpPr>
      <p:grpSpPr>
        <a:xfrm>
          <a:off x="0" y="0"/>
          <a:ext cx="0" cy="0"/>
          <a:chOff x="0" y="0"/>
          <a:chExt cx="0" cy="0"/>
        </a:xfrm>
      </p:grpSpPr>
      <p:sp>
        <p:nvSpPr>
          <p:cNvPr id="339" name="Google Shape;339;p29"/>
          <p:cNvSpPr txBox="1">
            <a:spLocks noGrp="1"/>
          </p:cNvSpPr>
          <p:nvPr>
            <p:ph type="ctrTitle"/>
          </p:nvPr>
        </p:nvSpPr>
        <p:spPr>
          <a:xfrm>
            <a:off x="864023" y="3098825"/>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0" name="Google Shape;340;p29"/>
          <p:cNvSpPr txBox="1">
            <a:spLocks noGrp="1"/>
          </p:cNvSpPr>
          <p:nvPr>
            <p:ph type="subTitle" idx="1"/>
          </p:nvPr>
        </p:nvSpPr>
        <p:spPr>
          <a:xfrm>
            <a:off x="864025" y="3372412"/>
            <a:ext cx="21228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1" name="Google Shape;341;p29"/>
          <p:cNvSpPr txBox="1">
            <a:spLocks noGrp="1"/>
          </p:cNvSpPr>
          <p:nvPr>
            <p:ph type="ctrTitle" idx="2"/>
          </p:nvPr>
        </p:nvSpPr>
        <p:spPr>
          <a:xfrm>
            <a:off x="864000" y="2071887"/>
            <a:ext cx="2122800" cy="3648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2" name="Google Shape;342;p29"/>
          <p:cNvSpPr txBox="1">
            <a:spLocks noGrp="1"/>
          </p:cNvSpPr>
          <p:nvPr>
            <p:ph type="subTitle" idx="3"/>
          </p:nvPr>
        </p:nvSpPr>
        <p:spPr>
          <a:xfrm>
            <a:off x="863998" y="1522300"/>
            <a:ext cx="2122800" cy="5970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43" name="Google Shape;343;p29"/>
          <p:cNvSpPr txBox="1">
            <a:spLocks noGrp="1"/>
          </p:cNvSpPr>
          <p:nvPr>
            <p:ph type="ctrTitle" idx="4"/>
          </p:nvPr>
        </p:nvSpPr>
        <p:spPr>
          <a:xfrm>
            <a:off x="6157048" y="309882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44" name="Google Shape;344;p29"/>
          <p:cNvSpPr txBox="1">
            <a:spLocks noGrp="1"/>
          </p:cNvSpPr>
          <p:nvPr>
            <p:ph type="subTitle" idx="5"/>
          </p:nvPr>
        </p:nvSpPr>
        <p:spPr>
          <a:xfrm>
            <a:off x="6157050" y="3372412"/>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45" name="Google Shape;345;p29"/>
          <p:cNvGrpSpPr/>
          <p:nvPr/>
        </p:nvGrpSpPr>
        <p:grpSpPr>
          <a:xfrm>
            <a:off x="1246613" y="540178"/>
            <a:ext cx="7429692" cy="4199282"/>
            <a:chOff x="1246613" y="540178"/>
            <a:chExt cx="7429692" cy="4199282"/>
          </a:xfrm>
        </p:grpSpPr>
        <p:sp>
          <p:nvSpPr>
            <p:cNvPr id="346" name="Google Shape;346;p2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29"/>
          <p:cNvSpPr txBox="1">
            <a:spLocks noGrp="1"/>
          </p:cNvSpPr>
          <p:nvPr>
            <p:ph type="ctrTitle" idx="6"/>
          </p:nvPr>
        </p:nvSpPr>
        <p:spPr>
          <a:xfrm>
            <a:off x="6157025" y="2071887"/>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0" name="Google Shape;350;p29"/>
          <p:cNvSpPr txBox="1">
            <a:spLocks noGrp="1"/>
          </p:cNvSpPr>
          <p:nvPr>
            <p:ph type="subTitle" idx="7"/>
          </p:nvPr>
        </p:nvSpPr>
        <p:spPr>
          <a:xfrm>
            <a:off x="6157048" y="1522300"/>
            <a:ext cx="2122800" cy="59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1" name="Google Shape;351;p29"/>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3">
  <p:cSld name="BLANK_1_1_1_2">
    <p:bg>
      <p:bgPr>
        <a:solidFill>
          <a:schemeClr val="accent4"/>
        </a:solidFill>
        <a:effectLst/>
      </p:bgPr>
    </p:bg>
    <p:spTree>
      <p:nvGrpSpPr>
        <p:cNvPr id="1" name="Shape 352"/>
        <p:cNvGrpSpPr/>
        <p:nvPr/>
      </p:nvGrpSpPr>
      <p:grpSpPr>
        <a:xfrm>
          <a:off x="0" y="0"/>
          <a:ext cx="0" cy="0"/>
          <a:chOff x="0" y="0"/>
          <a:chExt cx="0" cy="0"/>
        </a:xfrm>
      </p:grpSpPr>
      <p:sp>
        <p:nvSpPr>
          <p:cNvPr id="353" name="Google Shape;353;p30"/>
          <p:cNvSpPr txBox="1">
            <a:spLocks noGrp="1"/>
          </p:cNvSpPr>
          <p:nvPr>
            <p:ph type="ctrTitle"/>
          </p:nvPr>
        </p:nvSpPr>
        <p:spPr>
          <a:xfrm>
            <a:off x="5992613" y="2137675"/>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4" name="Google Shape;354;p30"/>
          <p:cNvSpPr txBox="1">
            <a:spLocks noGrp="1"/>
          </p:cNvSpPr>
          <p:nvPr>
            <p:ph type="subTitle" idx="1"/>
          </p:nvPr>
        </p:nvSpPr>
        <p:spPr>
          <a:xfrm>
            <a:off x="5992613" y="2404649"/>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30"/>
          <p:cNvSpPr txBox="1">
            <a:spLocks noGrp="1"/>
          </p:cNvSpPr>
          <p:nvPr>
            <p:ph type="ctrTitle" idx="2"/>
          </p:nvPr>
        </p:nvSpPr>
        <p:spPr>
          <a:xfrm>
            <a:off x="5992613" y="1519050"/>
            <a:ext cx="2122800" cy="597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6" name="Google Shape;356;p30"/>
          <p:cNvSpPr txBox="1">
            <a:spLocks noGrp="1"/>
          </p:cNvSpPr>
          <p:nvPr>
            <p:ph type="subTitle" idx="3"/>
          </p:nvPr>
        </p:nvSpPr>
        <p:spPr>
          <a:xfrm>
            <a:off x="5992613" y="1248275"/>
            <a:ext cx="21228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18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30"/>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58" name="Google Shape;358;p30"/>
          <p:cNvSpPr txBox="1">
            <a:spLocks noGrp="1"/>
          </p:cNvSpPr>
          <p:nvPr>
            <p:ph type="ctrTitle" idx="5"/>
          </p:nvPr>
        </p:nvSpPr>
        <p:spPr>
          <a:xfrm>
            <a:off x="5992613" y="302070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59" name="Google Shape;359;p30"/>
          <p:cNvSpPr txBox="1">
            <a:spLocks noGrp="1"/>
          </p:cNvSpPr>
          <p:nvPr>
            <p:ph type="subTitle" idx="6"/>
          </p:nvPr>
        </p:nvSpPr>
        <p:spPr>
          <a:xfrm>
            <a:off x="5992613" y="32902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60" name="Google Shape;360;p30"/>
          <p:cNvSpPr txBox="1">
            <a:spLocks noGrp="1"/>
          </p:cNvSpPr>
          <p:nvPr>
            <p:ph type="ctrTitle" idx="7"/>
          </p:nvPr>
        </p:nvSpPr>
        <p:spPr>
          <a:xfrm>
            <a:off x="5992613" y="3910850"/>
            <a:ext cx="21228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61" name="Google Shape;361;p30"/>
          <p:cNvSpPr txBox="1">
            <a:spLocks noGrp="1"/>
          </p:cNvSpPr>
          <p:nvPr>
            <p:ph type="subTitle" idx="8"/>
          </p:nvPr>
        </p:nvSpPr>
        <p:spPr>
          <a:xfrm>
            <a:off x="5992613" y="4175850"/>
            <a:ext cx="21228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362" name="Google Shape;362;p30"/>
          <p:cNvGrpSpPr/>
          <p:nvPr/>
        </p:nvGrpSpPr>
        <p:grpSpPr>
          <a:xfrm flipH="1">
            <a:off x="-303484" y="329752"/>
            <a:ext cx="9735365" cy="4567033"/>
            <a:chOff x="-37158" y="172852"/>
            <a:chExt cx="9735365" cy="4567033"/>
          </a:xfrm>
        </p:grpSpPr>
        <p:grpSp>
          <p:nvGrpSpPr>
            <p:cNvPr id="363" name="Google Shape;363;p30"/>
            <p:cNvGrpSpPr/>
            <p:nvPr/>
          </p:nvGrpSpPr>
          <p:grpSpPr>
            <a:xfrm>
              <a:off x="593313" y="2342128"/>
              <a:ext cx="8082992" cy="2397757"/>
              <a:chOff x="593313" y="2342128"/>
              <a:chExt cx="8082992" cy="2397757"/>
            </a:xfrm>
          </p:grpSpPr>
          <p:sp>
            <p:nvSpPr>
              <p:cNvPr id="364" name="Google Shape;364;p30"/>
              <p:cNvSpPr/>
              <p:nvPr/>
            </p:nvSpPr>
            <p:spPr>
              <a:xfrm flipH="1">
                <a:off x="6730213" y="45003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0"/>
              <p:cNvSpPr/>
              <p:nvPr/>
            </p:nvSpPr>
            <p:spPr>
              <a:xfrm flipH="1">
                <a:off x="593313" y="3458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 name="Google Shape;367;p30"/>
            <p:cNvSpPr/>
            <p:nvPr/>
          </p:nvSpPr>
          <p:spPr>
            <a:xfrm rot="-126074" flipH="1">
              <a:off x="-24539" y="2091590"/>
              <a:ext cx="1382865" cy="71368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0"/>
            <p:cNvSpPr/>
            <p:nvPr/>
          </p:nvSpPr>
          <p:spPr>
            <a:xfrm rot="-126103" flipH="1">
              <a:off x="6944311" y="222419"/>
              <a:ext cx="2728987" cy="1408385"/>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4"/>
          <p:cNvSpPr txBox="1">
            <a:spLocks noGrp="1"/>
          </p:cNvSpPr>
          <p:nvPr>
            <p:ph type="body" idx="1"/>
          </p:nvPr>
        </p:nvSpPr>
        <p:spPr>
          <a:xfrm>
            <a:off x="720100" y="1082001"/>
            <a:ext cx="7785900" cy="3416400"/>
          </a:xfrm>
          <a:prstGeom prst="rect">
            <a:avLst/>
          </a:prstGeom>
        </p:spPr>
        <p:txBody>
          <a:bodyPr spcFirstLastPara="1" wrap="square" lIns="91425" tIns="91425" rIns="91425" bIns="91425" anchor="t" anchorCtr="0">
            <a:noAutofit/>
          </a:bodyPr>
          <a:lstStyle>
            <a:lvl1pPr marL="457200" lvl="0" indent="-292100">
              <a:lnSpc>
                <a:spcPct val="100000"/>
              </a:lnSpc>
              <a:spcBef>
                <a:spcPts val="0"/>
              </a:spcBef>
              <a:spcAft>
                <a:spcPts val="0"/>
              </a:spcAft>
              <a:buSzPts val="1000"/>
              <a:buAutoNum type="arabicPeriod"/>
              <a:defRPr sz="1200"/>
            </a:lvl1pPr>
            <a:lvl2pPr marL="914400" lvl="1" indent="-317500">
              <a:spcBef>
                <a:spcPts val="1600"/>
              </a:spcBef>
              <a:spcAft>
                <a:spcPts val="0"/>
              </a:spcAft>
              <a:buSzPts val="1400"/>
              <a:buFont typeface="Josefin Slab SemiBold"/>
              <a:buAutoNum type="alphaLcPeriod"/>
              <a:defRPr/>
            </a:lvl2pPr>
            <a:lvl3pPr marL="1371600" lvl="2" indent="-317500">
              <a:spcBef>
                <a:spcPts val="1600"/>
              </a:spcBef>
              <a:spcAft>
                <a:spcPts val="0"/>
              </a:spcAft>
              <a:buSzPts val="1400"/>
              <a:buFont typeface="Josefin Slab SemiBold"/>
              <a:buAutoNum type="romanLcPeriod"/>
              <a:defRPr/>
            </a:lvl3pPr>
            <a:lvl4pPr marL="1828800" lvl="3" indent="-317500">
              <a:spcBef>
                <a:spcPts val="1600"/>
              </a:spcBef>
              <a:spcAft>
                <a:spcPts val="0"/>
              </a:spcAft>
              <a:buSzPts val="1400"/>
              <a:buFont typeface="Josefin Slab SemiBold"/>
              <a:buAutoNum type="arabicPeriod"/>
              <a:defRPr/>
            </a:lvl4pPr>
            <a:lvl5pPr marL="2286000" lvl="4" indent="-317500">
              <a:spcBef>
                <a:spcPts val="1600"/>
              </a:spcBef>
              <a:spcAft>
                <a:spcPts val="0"/>
              </a:spcAft>
              <a:buSzPts val="1400"/>
              <a:buFont typeface="Josefin Slab SemiBold"/>
              <a:buAutoNum type="alphaLcPeriod"/>
              <a:defRPr/>
            </a:lvl5pPr>
            <a:lvl6pPr marL="2743200" lvl="5" indent="-317500">
              <a:spcBef>
                <a:spcPts val="1600"/>
              </a:spcBef>
              <a:spcAft>
                <a:spcPts val="0"/>
              </a:spcAft>
              <a:buSzPts val="1400"/>
              <a:buFont typeface="Josefin Slab SemiBold"/>
              <a:buAutoNum type="romanLcPeriod"/>
              <a:defRPr/>
            </a:lvl6pPr>
            <a:lvl7pPr marL="3200400" lvl="6" indent="-317500">
              <a:spcBef>
                <a:spcPts val="1600"/>
              </a:spcBef>
              <a:spcAft>
                <a:spcPts val="0"/>
              </a:spcAft>
              <a:buSzPts val="1400"/>
              <a:buFont typeface="Josefin Slab SemiBold"/>
              <a:buAutoNum type="arabicPeriod"/>
              <a:defRPr/>
            </a:lvl7pPr>
            <a:lvl8pPr marL="3657600" lvl="7" indent="-317500">
              <a:spcBef>
                <a:spcPts val="1600"/>
              </a:spcBef>
              <a:spcAft>
                <a:spcPts val="0"/>
              </a:spcAft>
              <a:buSzPts val="1400"/>
              <a:buFont typeface="Josefin Slab SemiBold"/>
              <a:buAutoNum type="alphaLcPeriod"/>
              <a:defRPr/>
            </a:lvl8pPr>
            <a:lvl9pPr marL="4114800" lvl="8" indent="-317500">
              <a:spcBef>
                <a:spcPts val="1600"/>
              </a:spcBef>
              <a:spcAft>
                <a:spcPts val="1600"/>
              </a:spcAft>
              <a:buSzPts val="1400"/>
              <a:buFont typeface="Josefin Slab SemiBold"/>
              <a:buAutoNum type="romanLcPeriod"/>
              <a:defRPr/>
            </a:lvl9pPr>
          </a:lstStyle>
          <a:p>
            <a:endParaRPr/>
          </a:p>
        </p:txBody>
      </p:sp>
      <p:sp>
        <p:nvSpPr>
          <p:cNvPr id="38" name="Google Shape;38;p4"/>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4">
  <p:cSld name="BLANK_1_1_1_2_1">
    <p:bg>
      <p:bgPr>
        <a:solidFill>
          <a:schemeClr val="accent4"/>
        </a:solidFill>
        <a:effectLst/>
      </p:bgPr>
    </p:bg>
    <p:spTree>
      <p:nvGrpSpPr>
        <p:cNvPr id="1" name="Shape 369"/>
        <p:cNvGrpSpPr/>
        <p:nvPr/>
      </p:nvGrpSpPr>
      <p:grpSpPr>
        <a:xfrm>
          <a:off x="0" y="0"/>
          <a:ext cx="0" cy="0"/>
          <a:chOff x="0" y="0"/>
          <a:chExt cx="0" cy="0"/>
        </a:xfrm>
      </p:grpSpPr>
      <p:sp>
        <p:nvSpPr>
          <p:cNvPr id="370" name="Google Shape;370;p31"/>
          <p:cNvSpPr txBox="1">
            <a:spLocks noGrp="1"/>
          </p:cNvSpPr>
          <p:nvPr>
            <p:ph type="ctrTitle"/>
          </p:nvPr>
        </p:nvSpPr>
        <p:spPr>
          <a:xfrm>
            <a:off x="4828175"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1" name="Google Shape;371;p31"/>
          <p:cNvSpPr txBox="1">
            <a:spLocks noGrp="1"/>
          </p:cNvSpPr>
          <p:nvPr>
            <p:ph type="subTitle" idx="1"/>
          </p:nvPr>
        </p:nvSpPr>
        <p:spPr>
          <a:xfrm>
            <a:off x="4828176"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2" name="Google Shape;372;p31"/>
          <p:cNvSpPr txBox="1">
            <a:spLocks noGrp="1"/>
          </p:cNvSpPr>
          <p:nvPr>
            <p:ph type="ctrTitle" idx="2"/>
          </p:nvPr>
        </p:nvSpPr>
        <p:spPr>
          <a:xfrm>
            <a:off x="6855799" y="3690475"/>
            <a:ext cx="1650300" cy="789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atin typeface="Catamaran"/>
                <a:ea typeface="Catamaran"/>
                <a:cs typeface="Catamaran"/>
                <a:sym typeface="Catamaran"/>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3" name="Google Shape;373;p31"/>
          <p:cNvSpPr txBox="1">
            <a:spLocks noGrp="1"/>
          </p:cNvSpPr>
          <p:nvPr>
            <p:ph type="subTitle" idx="3"/>
          </p:nvPr>
        </p:nvSpPr>
        <p:spPr>
          <a:xfrm>
            <a:off x="6855797" y="3401875"/>
            <a:ext cx="1527900" cy="36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000"/>
              <a:buNone/>
              <a:defRPr sz="2100">
                <a:latin typeface="Titan One"/>
                <a:ea typeface="Titan One"/>
                <a:cs typeface="Titan One"/>
                <a:sym typeface="Titan 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4" name="Google Shape;374;p31"/>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75" name="Google Shape;375;p31"/>
          <p:cNvSpPr txBox="1">
            <a:spLocks noGrp="1"/>
          </p:cNvSpPr>
          <p:nvPr>
            <p:ph type="ctrTitle" idx="5"/>
          </p:nvPr>
        </p:nvSpPr>
        <p:spPr>
          <a:xfrm>
            <a:off x="2800560"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6" name="Google Shape;376;p31"/>
          <p:cNvSpPr txBox="1">
            <a:spLocks noGrp="1"/>
          </p:cNvSpPr>
          <p:nvPr>
            <p:ph type="subTitle" idx="6"/>
          </p:nvPr>
        </p:nvSpPr>
        <p:spPr>
          <a:xfrm>
            <a:off x="2800560"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77" name="Google Shape;377;p31"/>
          <p:cNvSpPr txBox="1">
            <a:spLocks noGrp="1"/>
          </p:cNvSpPr>
          <p:nvPr>
            <p:ph type="ctrTitle" idx="7"/>
          </p:nvPr>
        </p:nvSpPr>
        <p:spPr>
          <a:xfrm>
            <a:off x="773822" y="3401875"/>
            <a:ext cx="1527900" cy="3648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1400"/>
              <a:buNone/>
              <a:defRPr sz="21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78" name="Google Shape;378;p31"/>
          <p:cNvSpPr txBox="1">
            <a:spLocks noGrp="1"/>
          </p:cNvSpPr>
          <p:nvPr>
            <p:ph type="subTitle" idx="8"/>
          </p:nvPr>
        </p:nvSpPr>
        <p:spPr>
          <a:xfrm>
            <a:off x="773825" y="3690475"/>
            <a:ext cx="1650300" cy="78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
    <p:spTree>
      <p:nvGrpSpPr>
        <p:cNvPr id="1" name="Shape 379"/>
        <p:cNvGrpSpPr/>
        <p:nvPr/>
      </p:nvGrpSpPr>
      <p:grpSpPr>
        <a:xfrm>
          <a:off x="0" y="0"/>
          <a:ext cx="0" cy="0"/>
          <a:chOff x="0" y="0"/>
          <a:chExt cx="0" cy="0"/>
        </a:xfrm>
      </p:grpSpPr>
      <p:sp>
        <p:nvSpPr>
          <p:cNvPr id="380" name="Google Shape;380;p3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32"/>
          <p:cNvGrpSpPr/>
          <p:nvPr/>
        </p:nvGrpSpPr>
        <p:grpSpPr>
          <a:xfrm>
            <a:off x="877066" y="1069336"/>
            <a:ext cx="7799239" cy="3670124"/>
            <a:chOff x="877066" y="1069336"/>
            <a:chExt cx="7799239" cy="3670124"/>
          </a:xfrm>
        </p:grpSpPr>
        <p:sp>
          <p:nvSpPr>
            <p:cNvPr id="382" name="Google Shape;382;p32"/>
            <p:cNvSpPr/>
            <p:nvPr/>
          </p:nvSpPr>
          <p:spPr>
            <a:xfrm rot="135208">
              <a:off x="6621556" y="371562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rot="-126081" flipH="1">
              <a:off x="894507" y="1104045"/>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32"/>
          <p:cNvSpPr txBox="1">
            <a:spLocks noGrp="1"/>
          </p:cNvSpPr>
          <p:nvPr>
            <p:ph type="ctrTitle"/>
          </p:nvPr>
        </p:nvSpPr>
        <p:spPr>
          <a:xfrm>
            <a:off x="10744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7" name="Google Shape;387;p32"/>
          <p:cNvSpPr txBox="1">
            <a:spLocks noGrp="1"/>
          </p:cNvSpPr>
          <p:nvPr>
            <p:ph type="subTitle" idx="1"/>
          </p:nvPr>
        </p:nvSpPr>
        <p:spPr>
          <a:xfrm>
            <a:off x="7250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88" name="Google Shape;388;p32"/>
          <p:cNvSpPr txBox="1">
            <a:spLocks noGrp="1"/>
          </p:cNvSpPr>
          <p:nvPr>
            <p:ph type="ctrTitle" idx="2"/>
          </p:nvPr>
        </p:nvSpPr>
        <p:spPr>
          <a:xfrm>
            <a:off x="6236500" y="24910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89" name="Google Shape;389;p32"/>
          <p:cNvSpPr txBox="1">
            <a:spLocks noGrp="1"/>
          </p:cNvSpPr>
          <p:nvPr>
            <p:ph type="subTitle" idx="3"/>
          </p:nvPr>
        </p:nvSpPr>
        <p:spPr>
          <a:xfrm>
            <a:off x="5887150" y="28040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0" name="Google Shape;390;p32"/>
          <p:cNvSpPr txBox="1">
            <a:spLocks noGrp="1"/>
          </p:cNvSpPr>
          <p:nvPr>
            <p:ph type="ctrTitle" idx="4"/>
          </p:nvPr>
        </p:nvSpPr>
        <p:spPr>
          <a:xfrm>
            <a:off x="3632619" y="13807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1" name="Google Shape;391;p32"/>
          <p:cNvSpPr txBox="1">
            <a:spLocks noGrp="1"/>
          </p:cNvSpPr>
          <p:nvPr>
            <p:ph type="subTitle" idx="5"/>
          </p:nvPr>
        </p:nvSpPr>
        <p:spPr>
          <a:xfrm>
            <a:off x="3283269" y="169621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2" name="Google Shape;392;p32"/>
          <p:cNvSpPr txBox="1">
            <a:spLocks noGrp="1"/>
          </p:cNvSpPr>
          <p:nvPr>
            <p:ph type="ctrTitle" idx="6"/>
          </p:nvPr>
        </p:nvSpPr>
        <p:spPr>
          <a:xfrm>
            <a:off x="3632619" y="356892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3" name="Google Shape;393;p32"/>
          <p:cNvSpPr txBox="1">
            <a:spLocks noGrp="1"/>
          </p:cNvSpPr>
          <p:nvPr>
            <p:ph type="subTitle" idx="7"/>
          </p:nvPr>
        </p:nvSpPr>
        <p:spPr>
          <a:xfrm>
            <a:off x="3283269" y="38893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94" name="Google Shape;394;p32"/>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395" name="Google Shape;395;p32"/>
          <p:cNvSpPr txBox="1">
            <a:spLocks noGrp="1"/>
          </p:cNvSpPr>
          <p:nvPr>
            <p:ph type="ctrTitle" idx="9"/>
          </p:nvPr>
        </p:nvSpPr>
        <p:spPr>
          <a:xfrm>
            <a:off x="16810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6" name="Google Shape;396;p32"/>
          <p:cNvSpPr txBox="1">
            <a:spLocks noGrp="1"/>
          </p:cNvSpPr>
          <p:nvPr>
            <p:ph type="ctrTitle" idx="13"/>
          </p:nvPr>
        </p:nvSpPr>
        <p:spPr>
          <a:xfrm>
            <a:off x="4239219" y="104262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7" name="Google Shape;397;p32"/>
          <p:cNvSpPr txBox="1">
            <a:spLocks noGrp="1"/>
          </p:cNvSpPr>
          <p:nvPr>
            <p:ph type="ctrTitle" idx="14"/>
          </p:nvPr>
        </p:nvSpPr>
        <p:spPr>
          <a:xfrm>
            <a:off x="4239219" y="3224650"/>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398" name="Google Shape;398;p32"/>
          <p:cNvSpPr txBox="1">
            <a:spLocks noGrp="1"/>
          </p:cNvSpPr>
          <p:nvPr>
            <p:ph type="ctrTitle" idx="15"/>
          </p:nvPr>
        </p:nvSpPr>
        <p:spPr>
          <a:xfrm>
            <a:off x="6843100" y="2150275"/>
            <a:ext cx="608700" cy="33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5">
  <p:cSld name="TITLE_AND_TWO_COLUMNS_1_1_1">
    <p:spTree>
      <p:nvGrpSpPr>
        <p:cNvPr id="1" name="Shape 399"/>
        <p:cNvGrpSpPr/>
        <p:nvPr/>
      </p:nvGrpSpPr>
      <p:grpSpPr>
        <a:xfrm>
          <a:off x="0" y="0"/>
          <a:ext cx="0" cy="0"/>
          <a:chOff x="0" y="0"/>
          <a:chExt cx="0" cy="0"/>
        </a:xfrm>
      </p:grpSpPr>
      <p:sp>
        <p:nvSpPr>
          <p:cNvPr id="400" name="Google Shape;400;p3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3"/>
          <p:cNvSpPr/>
          <p:nvPr/>
        </p:nvSpPr>
        <p:spPr>
          <a:xfrm rot="135208">
            <a:off x="7912581" y="840878"/>
            <a:ext cx="1911243" cy="9863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3"/>
          <p:cNvSpPr/>
          <p:nvPr/>
        </p:nvSpPr>
        <p:spPr>
          <a:xfrm flipH="1">
            <a:off x="255113" y="1490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3"/>
          <p:cNvSpPr/>
          <p:nvPr/>
        </p:nvSpPr>
        <p:spPr>
          <a:xfrm rot="-126081" flipH="1">
            <a:off x="-737368" y="4005770"/>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3"/>
          <p:cNvSpPr/>
          <p:nvPr/>
        </p:nvSpPr>
        <p:spPr>
          <a:xfrm flipH="1">
            <a:off x="8635588"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3"/>
          <p:cNvSpPr txBox="1">
            <a:spLocks noGrp="1"/>
          </p:cNvSpPr>
          <p:nvPr>
            <p:ph type="ctrTitle"/>
          </p:nvPr>
        </p:nvSpPr>
        <p:spPr>
          <a:xfrm>
            <a:off x="1841094"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6" name="Google Shape;406;p33"/>
          <p:cNvSpPr txBox="1">
            <a:spLocks noGrp="1"/>
          </p:cNvSpPr>
          <p:nvPr>
            <p:ph type="subTitle" idx="1"/>
          </p:nvPr>
        </p:nvSpPr>
        <p:spPr>
          <a:xfrm>
            <a:off x="1491744"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7" name="Google Shape;407;p33"/>
          <p:cNvSpPr txBox="1">
            <a:spLocks noGrp="1"/>
          </p:cNvSpPr>
          <p:nvPr>
            <p:ph type="ctrTitle" idx="2"/>
          </p:nvPr>
        </p:nvSpPr>
        <p:spPr>
          <a:xfrm>
            <a:off x="5256225" y="1827575"/>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08" name="Google Shape;408;p33"/>
          <p:cNvSpPr txBox="1">
            <a:spLocks noGrp="1"/>
          </p:cNvSpPr>
          <p:nvPr>
            <p:ph type="subTitle" idx="3"/>
          </p:nvPr>
        </p:nvSpPr>
        <p:spPr>
          <a:xfrm>
            <a:off x="4906875" y="2144663"/>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09" name="Google Shape;409;p33"/>
          <p:cNvSpPr txBox="1">
            <a:spLocks noGrp="1"/>
          </p:cNvSpPr>
          <p:nvPr>
            <p:ph type="ctrTitle" idx="4"/>
          </p:nvPr>
        </p:nvSpPr>
        <p:spPr>
          <a:xfrm>
            <a:off x="1841094"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0" name="Google Shape;410;p33"/>
          <p:cNvSpPr txBox="1">
            <a:spLocks noGrp="1"/>
          </p:cNvSpPr>
          <p:nvPr>
            <p:ph type="subTitle" idx="5"/>
          </p:nvPr>
        </p:nvSpPr>
        <p:spPr>
          <a:xfrm>
            <a:off x="1491744"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1" name="Google Shape;411;p33"/>
          <p:cNvSpPr txBox="1">
            <a:spLocks noGrp="1"/>
          </p:cNvSpPr>
          <p:nvPr>
            <p:ph type="ctrTitle" idx="6"/>
          </p:nvPr>
        </p:nvSpPr>
        <p:spPr>
          <a:xfrm>
            <a:off x="5256225" y="3378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12" name="Google Shape;412;p33"/>
          <p:cNvSpPr txBox="1">
            <a:spLocks noGrp="1"/>
          </p:cNvSpPr>
          <p:nvPr>
            <p:ph type="subTitle" idx="7"/>
          </p:nvPr>
        </p:nvSpPr>
        <p:spPr>
          <a:xfrm>
            <a:off x="4906875" y="3696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13" name="Google Shape;413;p33"/>
          <p:cNvSpPr txBox="1">
            <a:spLocks noGrp="1"/>
          </p:cNvSpPr>
          <p:nvPr>
            <p:ph type="title" idx="8"/>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1">
  <p:cSld name="SECTION_HEADER_1">
    <p:spTree>
      <p:nvGrpSpPr>
        <p:cNvPr id="1" name="Shape 414"/>
        <p:cNvGrpSpPr/>
        <p:nvPr/>
      </p:nvGrpSpPr>
      <p:grpSpPr>
        <a:xfrm>
          <a:off x="0" y="0"/>
          <a:ext cx="0" cy="0"/>
          <a:chOff x="0" y="0"/>
          <a:chExt cx="0" cy="0"/>
        </a:xfrm>
      </p:grpSpPr>
      <p:sp>
        <p:nvSpPr>
          <p:cNvPr id="415" name="Google Shape;415;p34"/>
          <p:cNvSpPr/>
          <p:nvPr/>
        </p:nvSpPr>
        <p:spPr>
          <a:xfrm rot="-126086" flipH="1">
            <a:off x="6173684" y="1226397"/>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4"/>
          <p:cNvSpPr/>
          <p:nvPr/>
        </p:nvSpPr>
        <p:spPr>
          <a:xfrm flipH="1">
            <a:off x="8398638" y="5168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4"/>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4"/>
          <p:cNvSpPr/>
          <p:nvPr/>
        </p:nvSpPr>
        <p:spPr>
          <a:xfrm rot="-126083" flipH="1">
            <a:off x="-56763" y="354029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4"/>
          <p:cNvSpPr txBox="1">
            <a:spLocks noGrp="1"/>
          </p:cNvSpPr>
          <p:nvPr>
            <p:ph type="title"/>
          </p:nvPr>
        </p:nvSpPr>
        <p:spPr>
          <a:xfrm>
            <a:off x="612100" y="1183900"/>
            <a:ext cx="4446300" cy="2377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0" name="Google Shape;420;p34"/>
          <p:cNvSpPr/>
          <p:nvPr/>
        </p:nvSpPr>
        <p:spPr>
          <a:xfrm flipH="1">
            <a:off x="1253388" y="476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2">
  <p:cSld name="SECTION_HEADER_1_1">
    <p:spTree>
      <p:nvGrpSpPr>
        <p:cNvPr id="1" name="Shape 421"/>
        <p:cNvGrpSpPr/>
        <p:nvPr/>
      </p:nvGrpSpPr>
      <p:grpSpPr>
        <a:xfrm>
          <a:off x="0" y="0"/>
          <a:ext cx="0" cy="0"/>
          <a:chOff x="0" y="0"/>
          <a:chExt cx="0" cy="0"/>
        </a:xfrm>
      </p:grpSpPr>
      <p:sp>
        <p:nvSpPr>
          <p:cNvPr id="422" name="Google Shape;422;p3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5"/>
          <p:cNvSpPr/>
          <p:nvPr/>
        </p:nvSpPr>
        <p:spPr>
          <a:xfrm flipH="1">
            <a:off x="6390863" y="1243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5"/>
          <p:cNvSpPr txBox="1">
            <a:spLocks noGrp="1"/>
          </p:cNvSpPr>
          <p:nvPr>
            <p:ph type="title"/>
          </p:nvPr>
        </p:nvSpPr>
        <p:spPr>
          <a:xfrm>
            <a:off x="353700" y="3033350"/>
            <a:ext cx="8436600" cy="11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7" name="Google Shape;427;p3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5"/>
          <p:cNvSpPr/>
          <p:nvPr/>
        </p:nvSpPr>
        <p:spPr>
          <a:xfrm rot="-126039" flipH="1">
            <a:off x="5075186" y="43763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1">
  <p:cSld name="BLANK_1_1_1_1">
    <p:bg>
      <p:bgPr>
        <a:solidFill>
          <a:schemeClr val="accent4"/>
        </a:solidFill>
        <a:effectLst/>
      </p:bgPr>
    </p:bg>
    <p:spTree>
      <p:nvGrpSpPr>
        <p:cNvPr id="1" name="Shape 429"/>
        <p:cNvGrpSpPr/>
        <p:nvPr/>
      </p:nvGrpSpPr>
      <p:grpSpPr>
        <a:xfrm>
          <a:off x="0" y="0"/>
          <a:ext cx="0" cy="0"/>
          <a:chOff x="0" y="0"/>
          <a:chExt cx="0" cy="0"/>
        </a:xfrm>
      </p:grpSpPr>
      <p:grpSp>
        <p:nvGrpSpPr>
          <p:cNvPr id="430" name="Google Shape;430;p36"/>
          <p:cNvGrpSpPr/>
          <p:nvPr/>
        </p:nvGrpSpPr>
        <p:grpSpPr>
          <a:xfrm rot="-1191879" flipH="1">
            <a:off x="4226885" y="1589345"/>
            <a:ext cx="8147774" cy="5343508"/>
            <a:chOff x="-964051" y="1500046"/>
            <a:chExt cx="8147756" cy="5343496"/>
          </a:xfrm>
        </p:grpSpPr>
        <p:sp>
          <p:nvSpPr>
            <p:cNvPr id="431" name="Google Shape;431;p36"/>
            <p:cNvSpPr/>
            <p:nvPr/>
          </p:nvSpPr>
          <p:spPr>
            <a:xfrm rot="-5844878">
              <a:off x="4116318" y="3695014"/>
              <a:ext cx="2340975" cy="3521156"/>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 name="Google Shape;432;p36"/>
            <p:cNvGrpSpPr/>
            <p:nvPr/>
          </p:nvGrpSpPr>
          <p:grpSpPr>
            <a:xfrm>
              <a:off x="-964051" y="1500046"/>
              <a:ext cx="7262059" cy="5197395"/>
              <a:chOff x="-964051" y="1500046"/>
              <a:chExt cx="7262059" cy="5197395"/>
            </a:xfrm>
          </p:grpSpPr>
          <p:grpSp>
            <p:nvGrpSpPr>
              <p:cNvPr id="433" name="Google Shape;433;p36"/>
              <p:cNvGrpSpPr/>
              <p:nvPr/>
            </p:nvGrpSpPr>
            <p:grpSpPr>
              <a:xfrm>
                <a:off x="726603" y="1500046"/>
                <a:ext cx="5571405" cy="4566693"/>
                <a:chOff x="656403" y="2175696"/>
                <a:chExt cx="5571405" cy="4566693"/>
              </a:xfrm>
            </p:grpSpPr>
            <p:sp>
              <p:nvSpPr>
                <p:cNvPr id="434" name="Google Shape;434;p36"/>
                <p:cNvSpPr/>
                <p:nvPr/>
              </p:nvSpPr>
              <p:spPr>
                <a:xfrm rot="-777296">
                  <a:off x="993024" y="2679446"/>
                  <a:ext cx="4898163" cy="3559193"/>
                </a:xfrm>
                <a:custGeom>
                  <a:avLst/>
                  <a:gdLst/>
                  <a:ahLst/>
                  <a:cxnLst/>
                  <a:rect l="l" t="t" r="r" b="b"/>
                  <a:pathLst>
                    <a:path w="109046" h="79237" extrusionOk="0">
                      <a:moveTo>
                        <a:pt x="68170" y="1"/>
                      </a:moveTo>
                      <a:cubicBezTo>
                        <a:pt x="66113" y="5637"/>
                        <a:pt x="56930" y="12570"/>
                        <a:pt x="56638" y="12783"/>
                      </a:cubicBezTo>
                      <a:cubicBezTo>
                        <a:pt x="56453" y="10810"/>
                        <a:pt x="54305" y="9340"/>
                        <a:pt x="52420" y="9340"/>
                      </a:cubicBezTo>
                      <a:cubicBezTo>
                        <a:pt x="52402" y="9340"/>
                        <a:pt x="52385" y="9340"/>
                        <a:pt x="52367" y="9340"/>
                      </a:cubicBezTo>
                      <a:cubicBezTo>
                        <a:pt x="50368" y="9367"/>
                        <a:pt x="48621" y="10965"/>
                        <a:pt x="48124" y="12855"/>
                      </a:cubicBezTo>
                      <a:cubicBezTo>
                        <a:pt x="48050" y="13141"/>
                        <a:pt x="48002" y="13430"/>
                        <a:pt x="47986" y="13729"/>
                      </a:cubicBezTo>
                      <a:cubicBezTo>
                        <a:pt x="47969" y="14021"/>
                        <a:pt x="47972" y="14317"/>
                        <a:pt x="48002" y="14610"/>
                      </a:cubicBezTo>
                      <a:cubicBezTo>
                        <a:pt x="46990" y="12638"/>
                        <a:pt x="45047" y="11657"/>
                        <a:pt x="42926" y="11657"/>
                      </a:cubicBezTo>
                      <a:cubicBezTo>
                        <a:pt x="40642" y="11657"/>
                        <a:pt x="38151" y="12794"/>
                        <a:pt x="36392" y="15055"/>
                      </a:cubicBezTo>
                      <a:cubicBezTo>
                        <a:pt x="34590" y="13681"/>
                        <a:pt x="32679" y="12464"/>
                        <a:pt x="30636" y="11475"/>
                      </a:cubicBezTo>
                      <a:cubicBezTo>
                        <a:pt x="27364" y="9897"/>
                        <a:pt x="23709" y="8959"/>
                        <a:pt x="20095" y="8959"/>
                      </a:cubicBezTo>
                      <a:cubicBezTo>
                        <a:pt x="17852" y="8959"/>
                        <a:pt x="15625" y="9321"/>
                        <a:pt x="13515" y="10115"/>
                      </a:cubicBezTo>
                      <a:cubicBezTo>
                        <a:pt x="942" y="14840"/>
                        <a:pt x="0" y="30606"/>
                        <a:pt x="3591" y="41662"/>
                      </a:cubicBezTo>
                      <a:cubicBezTo>
                        <a:pt x="5838" y="48587"/>
                        <a:pt x="10203" y="54160"/>
                        <a:pt x="15381" y="59028"/>
                      </a:cubicBezTo>
                      <a:cubicBezTo>
                        <a:pt x="16476" y="60061"/>
                        <a:pt x="17615" y="61064"/>
                        <a:pt x="18771" y="62040"/>
                      </a:cubicBezTo>
                      <a:cubicBezTo>
                        <a:pt x="25941" y="68075"/>
                        <a:pt x="34352" y="72661"/>
                        <a:pt x="43266" y="75534"/>
                      </a:cubicBezTo>
                      <a:cubicBezTo>
                        <a:pt x="51031" y="78034"/>
                        <a:pt x="59189" y="79237"/>
                        <a:pt x="67340" y="79237"/>
                      </a:cubicBezTo>
                      <a:cubicBezTo>
                        <a:pt x="67913" y="79237"/>
                        <a:pt x="68485" y="79231"/>
                        <a:pt x="69058" y="79219"/>
                      </a:cubicBezTo>
                      <a:cubicBezTo>
                        <a:pt x="80226" y="78982"/>
                        <a:pt x="91666" y="76969"/>
                        <a:pt x="99839" y="68765"/>
                      </a:cubicBezTo>
                      <a:cubicBezTo>
                        <a:pt x="103358" y="65233"/>
                        <a:pt x="106037" y="60908"/>
                        <a:pt x="107621" y="56176"/>
                      </a:cubicBezTo>
                      <a:cubicBezTo>
                        <a:pt x="109046" y="51916"/>
                        <a:pt x="108685" y="47496"/>
                        <a:pt x="105669" y="44004"/>
                      </a:cubicBezTo>
                      <a:cubicBezTo>
                        <a:pt x="103272" y="41230"/>
                        <a:pt x="100079" y="40424"/>
                        <a:pt x="97236" y="40424"/>
                      </a:cubicBezTo>
                      <a:cubicBezTo>
                        <a:pt x="93910" y="40424"/>
                        <a:pt x="91064" y="41526"/>
                        <a:pt x="90534" y="41866"/>
                      </a:cubicBezTo>
                      <a:cubicBezTo>
                        <a:pt x="91668" y="33369"/>
                        <a:pt x="85460" y="32426"/>
                        <a:pt x="82645" y="32426"/>
                      </a:cubicBezTo>
                      <a:cubicBezTo>
                        <a:pt x="81840" y="32426"/>
                        <a:pt x="81313" y="32503"/>
                        <a:pt x="81313" y="32503"/>
                      </a:cubicBezTo>
                      <a:cubicBezTo>
                        <a:pt x="81313" y="32503"/>
                        <a:pt x="83741" y="28760"/>
                        <a:pt x="81501" y="26869"/>
                      </a:cubicBezTo>
                      <a:cubicBezTo>
                        <a:pt x="80935" y="26390"/>
                        <a:pt x="80130" y="26165"/>
                        <a:pt x="79304" y="26165"/>
                      </a:cubicBezTo>
                      <a:cubicBezTo>
                        <a:pt x="78419" y="26165"/>
                        <a:pt x="77509" y="26423"/>
                        <a:pt x="76843" y="26904"/>
                      </a:cubicBezTo>
                      <a:cubicBezTo>
                        <a:pt x="74925" y="15810"/>
                        <a:pt x="78784" y="8959"/>
                        <a:pt x="78784" y="8959"/>
                      </a:cubicBezTo>
                      <a:lnTo>
                        <a:pt x="72852" y="3951"/>
                      </a:lnTo>
                      <a:lnTo>
                        <a:pt x="6817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rot="798656">
                  <a:off x="3279298" y="2392095"/>
                  <a:ext cx="1202674" cy="1782270"/>
                </a:xfrm>
                <a:custGeom>
                  <a:avLst/>
                  <a:gdLst/>
                  <a:ahLst/>
                  <a:cxnLst/>
                  <a:rect l="l" t="t" r="r" b="b"/>
                  <a:pathLst>
                    <a:path w="5682" h="5678" extrusionOk="0">
                      <a:moveTo>
                        <a:pt x="2843" y="0"/>
                      </a:moveTo>
                      <a:cubicBezTo>
                        <a:pt x="1272" y="0"/>
                        <a:pt x="0" y="1272"/>
                        <a:pt x="0" y="2839"/>
                      </a:cubicBezTo>
                      <a:cubicBezTo>
                        <a:pt x="0" y="4407"/>
                        <a:pt x="1272" y="5678"/>
                        <a:pt x="2843" y="5678"/>
                      </a:cubicBezTo>
                      <a:cubicBezTo>
                        <a:pt x="4410" y="5678"/>
                        <a:pt x="5682" y="4407"/>
                        <a:pt x="5682" y="2839"/>
                      </a:cubicBezTo>
                      <a:cubicBezTo>
                        <a:pt x="5682" y="1272"/>
                        <a:pt x="4410"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6"/>
              <p:cNvSpPr/>
              <p:nvPr/>
            </p:nvSpPr>
            <p:spPr>
              <a:xfrm rot="-4372897">
                <a:off x="-107508"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7" name="Google Shape;437;p36"/>
            <p:cNvSpPr/>
            <p:nvPr/>
          </p:nvSpPr>
          <p:spPr>
            <a:xfrm rot="-4372897">
              <a:off x="2201729" y="3299935"/>
              <a:ext cx="2341115" cy="3521112"/>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36"/>
          <p:cNvSpPr txBox="1">
            <a:spLocks noGrp="1"/>
          </p:cNvSpPr>
          <p:nvPr>
            <p:ph type="ctrTitle"/>
          </p:nvPr>
        </p:nvSpPr>
        <p:spPr>
          <a:xfrm>
            <a:off x="1676988"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39" name="Google Shape;439;p36"/>
          <p:cNvSpPr txBox="1">
            <a:spLocks noGrp="1"/>
          </p:cNvSpPr>
          <p:nvPr>
            <p:ph type="subTitle" idx="1"/>
          </p:nvPr>
        </p:nvSpPr>
        <p:spPr>
          <a:xfrm>
            <a:off x="732588"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0" name="Google Shape;440;p36"/>
          <p:cNvSpPr txBox="1">
            <a:spLocks noGrp="1"/>
          </p:cNvSpPr>
          <p:nvPr>
            <p:ph type="ctrTitle" idx="2"/>
          </p:nvPr>
        </p:nvSpPr>
        <p:spPr>
          <a:xfrm>
            <a:off x="1676988"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1" name="Google Shape;441;p36"/>
          <p:cNvSpPr txBox="1">
            <a:spLocks noGrp="1"/>
          </p:cNvSpPr>
          <p:nvPr>
            <p:ph type="subTitle" idx="3"/>
          </p:nvPr>
        </p:nvSpPr>
        <p:spPr>
          <a:xfrm>
            <a:off x="732588"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2" name="Google Shape;442;p36"/>
          <p:cNvSpPr txBox="1">
            <a:spLocks noGrp="1"/>
          </p:cNvSpPr>
          <p:nvPr>
            <p:ph type="ctrTitle" idx="4"/>
          </p:nvPr>
        </p:nvSpPr>
        <p:spPr>
          <a:xfrm>
            <a:off x="1676988"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3" name="Google Shape;443;p36"/>
          <p:cNvSpPr txBox="1">
            <a:spLocks noGrp="1"/>
          </p:cNvSpPr>
          <p:nvPr>
            <p:ph type="subTitle" idx="5"/>
          </p:nvPr>
        </p:nvSpPr>
        <p:spPr>
          <a:xfrm>
            <a:off x="732588"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44" name="Google Shape;444;p36"/>
          <p:cNvSpPr txBox="1">
            <a:spLocks noGrp="1"/>
          </p:cNvSpPr>
          <p:nvPr>
            <p:ph type="ctrTitle" idx="6"/>
          </p:nvPr>
        </p:nvSpPr>
        <p:spPr>
          <a:xfrm>
            <a:off x="6122451" y="1207775"/>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45" name="Google Shape;445;p36"/>
          <p:cNvSpPr txBox="1">
            <a:spLocks noGrp="1"/>
          </p:cNvSpPr>
          <p:nvPr>
            <p:ph type="subTitle" idx="7"/>
          </p:nvPr>
        </p:nvSpPr>
        <p:spPr>
          <a:xfrm>
            <a:off x="5178051" y="1524700"/>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grpSp>
        <p:nvGrpSpPr>
          <p:cNvPr id="446" name="Google Shape;446;p36"/>
          <p:cNvGrpSpPr/>
          <p:nvPr/>
        </p:nvGrpSpPr>
        <p:grpSpPr>
          <a:xfrm>
            <a:off x="1246613" y="540178"/>
            <a:ext cx="7429692" cy="4199282"/>
            <a:chOff x="1246613" y="540178"/>
            <a:chExt cx="7429692" cy="4199282"/>
          </a:xfrm>
        </p:grpSpPr>
        <p:sp>
          <p:nvSpPr>
            <p:cNvPr id="447" name="Google Shape;447;p36"/>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0" name="Google Shape;450;p36"/>
          <p:cNvSpPr txBox="1">
            <a:spLocks noGrp="1"/>
          </p:cNvSpPr>
          <p:nvPr>
            <p:ph type="ctrTitle" idx="8"/>
          </p:nvPr>
        </p:nvSpPr>
        <p:spPr>
          <a:xfrm>
            <a:off x="6122451" y="2402788"/>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1" name="Google Shape;451;p36"/>
          <p:cNvSpPr txBox="1">
            <a:spLocks noGrp="1"/>
          </p:cNvSpPr>
          <p:nvPr>
            <p:ph type="subTitle" idx="9"/>
          </p:nvPr>
        </p:nvSpPr>
        <p:spPr>
          <a:xfrm>
            <a:off x="5178051" y="2716913"/>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2" name="Google Shape;452;p36"/>
          <p:cNvSpPr txBox="1">
            <a:spLocks noGrp="1"/>
          </p:cNvSpPr>
          <p:nvPr>
            <p:ph type="ctrTitle" idx="13"/>
          </p:nvPr>
        </p:nvSpPr>
        <p:spPr>
          <a:xfrm>
            <a:off x="6122451" y="3597800"/>
            <a:ext cx="1338600" cy="364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53" name="Google Shape;453;p36"/>
          <p:cNvSpPr txBox="1">
            <a:spLocks noGrp="1"/>
          </p:cNvSpPr>
          <p:nvPr>
            <p:ph type="subTitle" idx="14"/>
          </p:nvPr>
        </p:nvSpPr>
        <p:spPr>
          <a:xfrm>
            <a:off x="5178051" y="3917625"/>
            <a:ext cx="3227400" cy="597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54" name="Google Shape;454;p36"/>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six columns 2">
  <p:cSld name="BLANK_1_1_1_1_2">
    <p:bg>
      <p:bgPr>
        <a:solidFill>
          <a:schemeClr val="accent4"/>
        </a:solidFill>
        <a:effectLst/>
      </p:bgPr>
    </p:bg>
    <p:spTree>
      <p:nvGrpSpPr>
        <p:cNvPr id="1" name="Shape 455"/>
        <p:cNvGrpSpPr/>
        <p:nvPr/>
      </p:nvGrpSpPr>
      <p:grpSpPr>
        <a:xfrm>
          <a:off x="0" y="0"/>
          <a:ext cx="0" cy="0"/>
          <a:chOff x="0" y="0"/>
          <a:chExt cx="0" cy="0"/>
        </a:xfrm>
      </p:grpSpPr>
      <p:sp>
        <p:nvSpPr>
          <p:cNvPr id="456" name="Google Shape;456;p37"/>
          <p:cNvSpPr txBox="1">
            <a:spLocks noGrp="1"/>
          </p:cNvSpPr>
          <p:nvPr>
            <p:ph type="ctrTitle"/>
          </p:nvPr>
        </p:nvSpPr>
        <p:spPr>
          <a:xfrm>
            <a:off x="726600" y="1207775"/>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7" name="Google Shape;457;p37"/>
          <p:cNvSpPr txBox="1">
            <a:spLocks noGrp="1"/>
          </p:cNvSpPr>
          <p:nvPr>
            <p:ph type="subTitle" idx="1"/>
          </p:nvPr>
        </p:nvSpPr>
        <p:spPr>
          <a:xfrm>
            <a:off x="726600" y="152845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8" name="Google Shape;458;p37"/>
          <p:cNvSpPr txBox="1">
            <a:spLocks noGrp="1"/>
          </p:cNvSpPr>
          <p:nvPr>
            <p:ph type="ctrTitle" idx="2"/>
          </p:nvPr>
        </p:nvSpPr>
        <p:spPr>
          <a:xfrm>
            <a:off x="726600" y="2402788"/>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59" name="Google Shape;459;p37"/>
          <p:cNvSpPr txBox="1">
            <a:spLocks noGrp="1"/>
          </p:cNvSpPr>
          <p:nvPr>
            <p:ph type="subTitle" idx="3"/>
          </p:nvPr>
        </p:nvSpPr>
        <p:spPr>
          <a:xfrm>
            <a:off x="732850" y="2722700"/>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0" name="Google Shape;460;p37"/>
          <p:cNvSpPr txBox="1">
            <a:spLocks noGrp="1"/>
          </p:cNvSpPr>
          <p:nvPr>
            <p:ph type="ctrTitle" idx="4"/>
          </p:nvPr>
        </p:nvSpPr>
        <p:spPr>
          <a:xfrm>
            <a:off x="726600" y="3597813"/>
            <a:ext cx="1338600" cy="3648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80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61" name="Google Shape;461;p37"/>
          <p:cNvSpPr txBox="1">
            <a:spLocks noGrp="1"/>
          </p:cNvSpPr>
          <p:nvPr>
            <p:ph type="subTitle" idx="5"/>
          </p:nvPr>
        </p:nvSpPr>
        <p:spPr>
          <a:xfrm>
            <a:off x="726600" y="3913838"/>
            <a:ext cx="27816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62" name="Google Shape;462;p37"/>
          <p:cNvSpPr txBox="1">
            <a:spLocks noGrp="1"/>
          </p:cNvSpPr>
          <p:nvPr>
            <p:ph type="ctrTitle" idx="6"/>
          </p:nvPr>
        </p:nvSpPr>
        <p:spPr>
          <a:xfrm>
            <a:off x="7072501" y="1207775"/>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3" name="Google Shape;463;p37"/>
          <p:cNvSpPr txBox="1">
            <a:spLocks noGrp="1"/>
          </p:cNvSpPr>
          <p:nvPr>
            <p:ph type="subTitle" idx="7"/>
          </p:nvPr>
        </p:nvSpPr>
        <p:spPr>
          <a:xfrm>
            <a:off x="5635800" y="152845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4" name="Google Shape;464;p37"/>
          <p:cNvSpPr/>
          <p:nvPr/>
        </p:nvSpPr>
        <p:spPr>
          <a:xfrm flipH="1">
            <a:off x="2445959" y="47904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5" name="Google Shape;465;p37"/>
          <p:cNvSpPr/>
          <p:nvPr/>
        </p:nvSpPr>
        <p:spPr>
          <a:xfrm flipH="1">
            <a:off x="8760809" y="33026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6" name="Google Shape;466;p37"/>
          <p:cNvSpPr/>
          <p:nvPr/>
        </p:nvSpPr>
        <p:spPr>
          <a:xfrm flipH="1">
            <a:off x="3859409"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67" name="Google Shape;467;p37"/>
          <p:cNvSpPr txBox="1">
            <a:spLocks noGrp="1"/>
          </p:cNvSpPr>
          <p:nvPr>
            <p:ph type="ctrTitle" idx="8"/>
          </p:nvPr>
        </p:nvSpPr>
        <p:spPr>
          <a:xfrm>
            <a:off x="7072501" y="2402788"/>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68" name="Google Shape;468;p37"/>
          <p:cNvSpPr txBox="1">
            <a:spLocks noGrp="1"/>
          </p:cNvSpPr>
          <p:nvPr>
            <p:ph type="subTitle" idx="9"/>
          </p:nvPr>
        </p:nvSpPr>
        <p:spPr>
          <a:xfrm>
            <a:off x="5629550" y="2722700"/>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69" name="Google Shape;469;p37"/>
          <p:cNvSpPr txBox="1">
            <a:spLocks noGrp="1"/>
          </p:cNvSpPr>
          <p:nvPr>
            <p:ph type="ctrTitle" idx="13"/>
          </p:nvPr>
        </p:nvSpPr>
        <p:spPr>
          <a:xfrm>
            <a:off x="7072501" y="3597813"/>
            <a:ext cx="1338600" cy="3648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80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470" name="Google Shape;470;p37"/>
          <p:cNvSpPr txBox="1">
            <a:spLocks noGrp="1"/>
          </p:cNvSpPr>
          <p:nvPr>
            <p:ph type="subTitle" idx="14"/>
          </p:nvPr>
        </p:nvSpPr>
        <p:spPr>
          <a:xfrm>
            <a:off x="5635800" y="3913838"/>
            <a:ext cx="2781600" cy="597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471" name="Google Shape;471;p37"/>
          <p:cNvSpPr txBox="1">
            <a:spLocks noGrp="1"/>
          </p:cNvSpPr>
          <p:nvPr>
            <p:ph type="title" idx="15"/>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72" name="Google Shape;472;p37"/>
          <p:cNvSpPr/>
          <p:nvPr/>
        </p:nvSpPr>
        <p:spPr>
          <a:xfrm flipH="1">
            <a:off x="181534" y="1803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473" name="Google Shape;473;p37"/>
          <p:cNvSpPr/>
          <p:nvPr/>
        </p:nvSpPr>
        <p:spPr>
          <a:xfrm flipH="1">
            <a:off x="5907309" y="12704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six columns 3">
  <p:cSld name="CUSTOM_6">
    <p:spTree>
      <p:nvGrpSpPr>
        <p:cNvPr id="1" name="Shape 474"/>
        <p:cNvGrpSpPr/>
        <p:nvPr/>
      </p:nvGrpSpPr>
      <p:grpSpPr>
        <a:xfrm>
          <a:off x="0" y="0"/>
          <a:ext cx="0" cy="0"/>
          <a:chOff x="0" y="0"/>
          <a:chExt cx="0" cy="0"/>
        </a:xfrm>
      </p:grpSpPr>
      <p:sp>
        <p:nvSpPr>
          <p:cNvPr id="475" name="Google Shape;475;p38"/>
          <p:cNvSpPr txBox="1">
            <a:spLocks noGrp="1"/>
          </p:cNvSpPr>
          <p:nvPr>
            <p:ph type="subTitle" idx="1"/>
          </p:nvPr>
        </p:nvSpPr>
        <p:spPr>
          <a:xfrm>
            <a:off x="75021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6" name="Google Shape;476;p38"/>
          <p:cNvSpPr txBox="1">
            <a:spLocks noGrp="1"/>
          </p:cNvSpPr>
          <p:nvPr>
            <p:ph type="subTitle" idx="2"/>
          </p:nvPr>
        </p:nvSpPr>
        <p:spPr>
          <a:xfrm>
            <a:off x="750219"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77" name="Google Shape;477;p38"/>
          <p:cNvSpPr txBox="1">
            <a:spLocks noGrp="1"/>
          </p:cNvSpPr>
          <p:nvPr>
            <p:ph type="subTitle" idx="3"/>
          </p:nvPr>
        </p:nvSpPr>
        <p:spPr>
          <a:xfrm>
            <a:off x="3381450"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78" name="Google Shape;478;p38"/>
          <p:cNvSpPr txBox="1">
            <a:spLocks noGrp="1"/>
          </p:cNvSpPr>
          <p:nvPr>
            <p:ph type="subTitle" idx="4"/>
          </p:nvPr>
        </p:nvSpPr>
        <p:spPr>
          <a:xfrm>
            <a:off x="3381450" y="1889700"/>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79" name="Google Shape;479;p38"/>
          <p:cNvSpPr txBox="1">
            <a:spLocks noGrp="1"/>
          </p:cNvSpPr>
          <p:nvPr>
            <p:ph type="subTitle" idx="5"/>
          </p:nvPr>
        </p:nvSpPr>
        <p:spPr>
          <a:xfrm>
            <a:off x="6012669" y="15738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0" name="Google Shape;480;p38"/>
          <p:cNvSpPr txBox="1">
            <a:spLocks noGrp="1"/>
          </p:cNvSpPr>
          <p:nvPr>
            <p:ph type="subTitle" idx="6"/>
          </p:nvPr>
        </p:nvSpPr>
        <p:spPr>
          <a:xfrm>
            <a:off x="6012669" y="1896238"/>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1" name="Google Shape;481;p38"/>
          <p:cNvSpPr txBox="1">
            <a:spLocks noGrp="1"/>
          </p:cNvSpPr>
          <p:nvPr>
            <p:ph type="subTitle" idx="7"/>
          </p:nvPr>
        </p:nvSpPr>
        <p:spPr>
          <a:xfrm>
            <a:off x="75021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2" name="Google Shape;482;p38"/>
          <p:cNvSpPr txBox="1">
            <a:spLocks noGrp="1"/>
          </p:cNvSpPr>
          <p:nvPr>
            <p:ph type="subTitle" idx="8"/>
          </p:nvPr>
        </p:nvSpPr>
        <p:spPr>
          <a:xfrm>
            <a:off x="75021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3" name="Google Shape;483;p38"/>
          <p:cNvSpPr txBox="1">
            <a:spLocks noGrp="1"/>
          </p:cNvSpPr>
          <p:nvPr>
            <p:ph type="subTitle" idx="9"/>
          </p:nvPr>
        </p:nvSpPr>
        <p:spPr>
          <a:xfrm>
            <a:off x="3381450"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4" name="Google Shape;484;p38"/>
          <p:cNvSpPr txBox="1">
            <a:spLocks noGrp="1"/>
          </p:cNvSpPr>
          <p:nvPr>
            <p:ph type="subTitle" idx="13"/>
          </p:nvPr>
        </p:nvSpPr>
        <p:spPr>
          <a:xfrm>
            <a:off x="3381450"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0"/>
              </a:spcBef>
              <a:spcAft>
                <a:spcPts val="0"/>
              </a:spcAft>
              <a:buNone/>
              <a:defRPr sz="1400"/>
            </a:lvl2pPr>
            <a:lvl3pPr lvl="2" algn="ctr" rtl="0">
              <a:lnSpc>
                <a:spcPct val="100000"/>
              </a:lnSpc>
              <a:spcBef>
                <a:spcPts val="0"/>
              </a:spcBef>
              <a:spcAft>
                <a:spcPts val="0"/>
              </a:spcAft>
              <a:buNone/>
              <a:defRPr sz="1400"/>
            </a:lvl3pPr>
            <a:lvl4pPr lvl="3" algn="ctr" rtl="0">
              <a:lnSpc>
                <a:spcPct val="100000"/>
              </a:lnSpc>
              <a:spcBef>
                <a:spcPts val="0"/>
              </a:spcBef>
              <a:spcAft>
                <a:spcPts val="0"/>
              </a:spcAft>
              <a:buNone/>
              <a:defRPr sz="1400"/>
            </a:lvl4pPr>
            <a:lvl5pPr lvl="4" algn="ctr" rtl="0">
              <a:lnSpc>
                <a:spcPct val="100000"/>
              </a:lnSpc>
              <a:spcBef>
                <a:spcPts val="0"/>
              </a:spcBef>
              <a:spcAft>
                <a:spcPts val="0"/>
              </a:spcAft>
              <a:buNone/>
              <a:defRPr sz="1400"/>
            </a:lvl5pPr>
            <a:lvl6pPr lvl="5" algn="ctr" rtl="0">
              <a:lnSpc>
                <a:spcPct val="100000"/>
              </a:lnSpc>
              <a:spcBef>
                <a:spcPts val="0"/>
              </a:spcBef>
              <a:spcAft>
                <a:spcPts val="0"/>
              </a:spcAft>
              <a:buNone/>
              <a:defRPr sz="1400"/>
            </a:lvl6pPr>
            <a:lvl7pPr lvl="6" algn="ctr" rtl="0">
              <a:lnSpc>
                <a:spcPct val="100000"/>
              </a:lnSpc>
              <a:spcBef>
                <a:spcPts val="0"/>
              </a:spcBef>
              <a:spcAft>
                <a:spcPts val="0"/>
              </a:spcAft>
              <a:buNone/>
              <a:defRPr sz="1400"/>
            </a:lvl7pPr>
            <a:lvl8pPr lvl="7" algn="ctr" rtl="0">
              <a:lnSpc>
                <a:spcPct val="100000"/>
              </a:lnSpc>
              <a:spcBef>
                <a:spcPts val="0"/>
              </a:spcBef>
              <a:spcAft>
                <a:spcPts val="0"/>
              </a:spcAft>
              <a:buNone/>
              <a:defRPr sz="1400"/>
            </a:lvl8pPr>
            <a:lvl9pPr lvl="8" algn="ctr" rtl="0">
              <a:lnSpc>
                <a:spcPct val="100000"/>
              </a:lnSpc>
              <a:spcBef>
                <a:spcPts val="0"/>
              </a:spcBef>
              <a:spcAft>
                <a:spcPts val="0"/>
              </a:spcAft>
              <a:buNone/>
              <a:defRPr sz="1400"/>
            </a:lvl9pPr>
          </a:lstStyle>
          <a:p>
            <a:endParaRPr/>
          </a:p>
        </p:txBody>
      </p:sp>
      <p:sp>
        <p:nvSpPr>
          <p:cNvPr id="485" name="Google Shape;485;p38"/>
          <p:cNvSpPr txBox="1">
            <a:spLocks noGrp="1"/>
          </p:cNvSpPr>
          <p:nvPr>
            <p:ph type="subTitle" idx="14"/>
          </p:nvPr>
        </p:nvSpPr>
        <p:spPr>
          <a:xfrm>
            <a:off x="6012669" y="3425425"/>
            <a:ext cx="2381100" cy="342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atin typeface="Titan One"/>
                <a:ea typeface="Titan One"/>
                <a:cs typeface="Titan One"/>
                <a:sym typeface="Titan One"/>
              </a:defRPr>
            </a:lvl1pPr>
            <a:lvl2pPr lvl="1" algn="ctr" rtl="0">
              <a:spcBef>
                <a:spcPts val="1600"/>
              </a:spcBef>
              <a:spcAft>
                <a:spcPts val="0"/>
              </a:spcAft>
              <a:buNone/>
              <a:defRPr sz="1800">
                <a:latin typeface="Titan One"/>
                <a:ea typeface="Titan One"/>
                <a:cs typeface="Titan One"/>
                <a:sym typeface="Titan One"/>
              </a:defRPr>
            </a:lvl2pPr>
            <a:lvl3pPr lvl="2" algn="ctr" rtl="0">
              <a:spcBef>
                <a:spcPts val="1600"/>
              </a:spcBef>
              <a:spcAft>
                <a:spcPts val="0"/>
              </a:spcAft>
              <a:buNone/>
              <a:defRPr sz="1800">
                <a:latin typeface="Titan One"/>
                <a:ea typeface="Titan One"/>
                <a:cs typeface="Titan One"/>
                <a:sym typeface="Titan One"/>
              </a:defRPr>
            </a:lvl3pPr>
            <a:lvl4pPr lvl="3" algn="ctr" rtl="0">
              <a:spcBef>
                <a:spcPts val="1600"/>
              </a:spcBef>
              <a:spcAft>
                <a:spcPts val="0"/>
              </a:spcAft>
              <a:buNone/>
              <a:defRPr sz="1800">
                <a:latin typeface="Titan One"/>
                <a:ea typeface="Titan One"/>
                <a:cs typeface="Titan One"/>
                <a:sym typeface="Titan One"/>
              </a:defRPr>
            </a:lvl4pPr>
            <a:lvl5pPr lvl="4" algn="ctr" rtl="0">
              <a:spcBef>
                <a:spcPts val="1600"/>
              </a:spcBef>
              <a:spcAft>
                <a:spcPts val="0"/>
              </a:spcAft>
              <a:buNone/>
              <a:defRPr sz="1800">
                <a:latin typeface="Titan One"/>
                <a:ea typeface="Titan One"/>
                <a:cs typeface="Titan One"/>
                <a:sym typeface="Titan One"/>
              </a:defRPr>
            </a:lvl5pPr>
            <a:lvl6pPr lvl="5" algn="ctr" rtl="0">
              <a:spcBef>
                <a:spcPts val="1600"/>
              </a:spcBef>
              <a:spcAft>
                <a:spcPts val="0"/>
              </a:spcAft>
              <a:buNone/>
              <a:defRPr sz="1800">
                <a:latin typeface="Titan One"/>
                <a:ea typeface="Titan One"/>
                <a:cs typeface="Titan One"/>
                <a:sym typeface="Titan One"/>
              </a:defRPr>
            </a:lvl6pPr>
            <a:lvl7pPr lvl="6" algn="ctr" rtl="0">
              <a:spcBef>
                <a:spcPts val="1600"/>
              </a:spcBef>
              <a:spcAft>
                <a:spcPts val="0"/>
              </a:spcAft>
              <a:buNone/>
              <a:defRPr sz="1800">
                <a:latin typeface="Titan One"/>
                <a:ea typeface="Titan One"/>
                <a:cs typeface="Titan One"/>
                <a:sym typeface="Titan One"/>
              </a:defRPr>
            </a:lvl7pPr>
            <a:lvl8pPr lvl="7" algn="ctr" rtl="0">
              <a:spcBef>
                <a:spcPts val="1600"/>
              </a:spcBef>
              <a:spcAft>
                <a:spcPts val="0"/>
              </a:spcAft>
              <a:buNone/>
              <a:defRPr sz="1800">
                <a:latin typeface="Titan One"/>
                <a:ea typeface="Titan One"/>
                <a:cs typeface="Titan One"/>
                <a:sym typeface="Titan One"/>
              </a:defRPr>
            </a:lvl8pPr>
            <a:lvl9pPr lvl="8" algn="ctr" rtl="0">
              <a:spcBef>
                <a:spcPts val="1600"/>
              </a:spcBef>
              <a:spcAft>
                <a:spcPts val="1600"/>
              </a:spcAft>
              <a:buNone/>
              <a:defRPr sz="1800">
                <a:latin typeface="Titan One"/>
                <a:ea typeface="Titan One"/>
                <a:cs typeface="Titan One"/>
                <a:sym typeface="Titan One"/>
              </a:defRPr>
            </a:lvl9pPr>
          </a:lstStyle>
          <a:p>
            <a:endParaRPr/>
          </a:p>
        </p:txBody>
      </p:sp>
      <p:sp>
        <p:nvSpPr>
          <p:cNvPr id="486" name="Google Shape;486;p38"/>
          <p:cNvSpPr txBox="1">
            <a:spLocks noGrp="1"/>
          </p:cNvSpPr>
          <p:nvPr>
            <p:ph type="subTitle" idx="15"/>
          </p:nvPr>
        </p:nvSpPr>
        <p:spPr>
          <a:xfrm>
            <a:off x="6012669" y="3737725"/>
            <a:ext cx="2381100" cy="76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vl1pPr>
            <a:lvl2pPr lvl="1" algn="ctr" rtl="0">
              <a:lnSpc>
                <a:spcPct val="100000"/>
              </a:lnSpc>
              <a:spcBef>
                <a:spcPts val="1600"/>
              </a:spcBef>
              <a:spcAft>
                <a:spcPts val="0"/>
              </a:spcAft>
              <a:buNone/>
              <a:defRPr sz="1400"/>
            </a:lvl2pPr>
            <a:lvl3pPr lvl="2" algn="ctr" rtl="0">
              <a:lnSpc>
                <a:spcPct val="100000"/>
              </a:lnSpc>
              <a:spcBef>
                <a:spcPts val="1600"/>
              </a:spcBef>
              <a:spcAft>
                <a:spcPts val="0"/>
              </a:spcAft>
              <a:buNone/>
              <a:defRPr sz="1400"/>
            </a:lvl3pPr>
            <a:lvl4pPr lvl="3" algn="ctr" rtl="0">
              <a:lnSpc>
                <a:spcPct val="100000"/>
              </a:lnSpc>
              <a:spcBef>
                <a:spcPts val="1600"/>
              </a:spcBef>
              <a:spcAft>
                <a:spcPts val="0"/>
              </a:spcAft>
              <a:buNone/>
              <a:defRPr sz="1400"/>
            </a:lvl4pPr>
            <a:lvl5pPr lvl="4" algn="ctr" rtl="0">
              <a:lnSpc>
                <a:spcPct val="100000"/>
              </a:lnSpc>
              <a:spcBef>
                <a:spcPts val="1600"/>
              </a:spcBef>
              <a:spcAft>
                <a:spcPts val="0"/>
              </a:spcAft>
              <a:buNone/>
              <a:defRPr sz="1400"/>
            </a:lvl5pPr>
            <a:lvl6pPr lvl="5" algn="ctr" rtl="0">
              <a:lnSpc>
                <a:spcPct val="100000"/>
              </a:lnSpc>
              <a:spcBef>
                <a:spcPts val="1600"/>
              </a:spcBef>
              <a:spcAft>
                <a:spcPts val="0"/>
              </a:spcAft>
              <a:buNone/>
              <a:defRPr sz="1400"/>
            </a:lvl6pPr>
            <a:lvl7pPr lvl="6" algn="ctr" rtl="0">
              <a:lnSpc>
                <a:spcPct val="100000"/>
              </a:lnSpc>
              <a:spcBef>
                <a:spcPts val="1600"/>
              </a:spcBef>
              <a:spcAft>
                <a:spcPts val="0"/>
              </a:spcAft>
              <a:buNone/>
              <a:defRPr sz="1400"/>
            </a:lvl7pPr>
            <a:lvl8pPr lvl="7" algn="ctr" rtl="0">
              <a:lnSpc>
                <a:spcPct val="100000"/>
              </a:lnSpc>
              <a:spcBef>
                <a:spcPts val="1600"/>
              </a:spcBef>
              <a:spcAft>
                <a:spcPts val="0"/>
              </a:spcAft>
              <a:buNone/>
              <a:defRPr sz="1400"/>
            </a:lvl8pPr>
            <a:lvl9pPr lvl="8" algn="ctr" rtl="0">
              <a:lnSpc>
                <a:spcPct val="100000"/>
              </a:lnSpc>
              <a:spcBef>
                <a:spcPts val="1600"/>
              </a:spcBef>
              <a:spcAft>
                <a:spcPts val="1600"/>
              </a:spcAft>
              <a:buNone/>
              <a:defRPr sz="1400"/>
            </a:lvl9pPr>
          </a:lstStyle>
          <a:p>
            <a:endParaRPr/>
          </a:p>
        </p:txBody>
      </p:sp>
      <p:sp>
        <p:nvSpPr>
          <p:cNvPr id="487" name="Google Shape;487;p38"/>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488" name="Google Shape;488;p38"/>
          <p:cNvSpPr/>
          <p:nvPr/>
        </p:nvSpPr>
        <p:spPr>
          <a:xfrm rot="-126086" flipH="1">
            <a:off x="7402734" y="346572"/>
            <a:ext cx="2340087" cy="120768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8"/>
          <p:cNvSpPr/>
          <p:nvPr/>
        </p:nvSpPr>
        <p:spPr>
          <a:xfrm flipH="1">
            <a:off x="8574213" y="45509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8"/>
          <p:cNvSpPr/>
          <p:nvPr/>
        </p:nvSpPr>
        <p:spPr>
          <a:xfrm rot="-126083" flipH="1">
            <a:off x="-366613" y="2842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8"/>
          <p:cNvSpPr/>
          <p:nvPr/>
        </p:nvSpPr>
        <p:spPr>
          <a:xfrm flipH="1">
            <a:off x="185088" y="1511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8"/>
          <p:cNvSpPr/>
          <p:nvPr/>
        </p:nvSpPr>
        <p:spPr>
          <a:xfrm flipH="1">
            <a:off x="3033188" y="3134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 Title and two columns 1">
  <p:cSld name="CUSTOM_7">
    <p:spTree>
      <p:nvGrpSpPr>
        <p:cNvPr id="1" name="Shape 493"/>
        <p:cNvGrpSpPr/>
        <p:nvPr/>
      </p:nvGrpSpPr>
      <p:grpSpPr>
        <a:xfrm>
          <a:off x="0" y="0"/>
          <a:ext cx="0" cy="0"/>
          <a:chOff x="0" y="0"/>
          <a:chExt cx="0" cy="0"/>
        </a:xfrm>
      </p:grpSpPr>
      <p:grpSp>
        <p:nvGrpSpPr>
          <p:cNvPr id="494" name="Google Shape;494;p39"/>
          <p:cNvGrpSpPr/>
          <p:nvPr/>
        </p:nvGrpSpPr>
        <p:grpSpPr>
          <a:xfrm>
            <a:off x="1246613" y="540178"/>
            <a:ext cx="7429692" cy="4199282"/>
            <a:chOff x="1246613" y="540178"/>
            <a:chExt cx="7429692" cy="4199282"/>
          </a:xfrm>
        </p:grpSpPr>
        <p:sp>
          <p:nvSpPr>
            <p:cNvPr id="495" name="Google Shape;495;p3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39"/>
          <p:cNvSpPr txBox="1">
            <a:spLocks noGrp="1"/>
          </p:cNvSpPr>
          <p:nvPr>
            <p:ph type="ctrTitle"/>
          </p:nvPr>
        </p:nvSpPr>
        <p:spPr>
          <a:xfrm>
            <a:off x="5793825" y="172622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99" name="Google Shape;499;p39"/>
          <p:cNvSpPr txBox="1">
            <a:spLocks noGrp="1"/>
          </p:cNvSpPr>
          <p:nvPr>
            <p:ph type="subTitle" idx="1"/>
          </p:nvPr>
        </p:nvSpPr>
        <p:spPr>
          <a:xfrm>
            <a:off x="5793825" y="20127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0" name="Google Shape;500;p39"/>
          <p:cNvSpPr txBox="1">
            <a:spLocks noGrp="1"/>
          </p:cNvSpPr>
          <p:nvPr>
            <p:ph type="ctrTitle" idx="2"/>
          </p:nvPr>
        </p:nvSpPr>
        <p:spPr>
          <a:xfrm>
            <a:off x="5793825" y="3402650"/>
            <a:ext cx="2225700" cy="4083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01" name="Google Shape;501;p39"/>
          <p:cNvSpPr txBox="1">
            <a:spLocks noGrp="1"/>
          </p:cNvSpPr>
          <p:nvPr>
            <p:ph type="subTitle" idx="3"/>
          </p:nvPr>
        </p:nvSpPr>
        <p:spPr>
          <a:xfrm>
            <a:off x="5793825" y="3689100"/>
            <a:ext cx="2357100" cy="103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02" name="Google Shape;502;p39"/>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 Title and two columns 2">
  <p:cSld name="CUSTOM_7_1">
    <p:spTree>
      <p:nvGrpSpPr>
        <p:cNvPr id="1" name="Shape 506"/>
        <p:cNvGrpSpPr/>
        <p:nvPr/>
      </p:nvGrpSpPr>
      <p:grpSpPr>
        <a:xfrm>
          <a:off x="0" y="0"/>
          <a:ext cx="0" cy="0"/>
          <a:chOff x="0" y="0"/>
          <a:chExt cx="0" cy="0"/>
        </a:xfrm>
      </p:grpSpPr>
      <p:sp>
        <p:nvSpPr>
          <p:cNvPr id="507" name="Google Shape;507;p4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txBox="1">
            <a:spLocks noGrp="1"/>
          </p:cNvSpPr>
          <p:nvPr>
            <p:ph type="ctrTitle"/>
          </p:nvPr>
        </p:nvSpPr>
        <p:spPr>
          <a:xfrm>
            <a:off x="1331113"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1" name="Google Shape;511;p40"/>
          <p:cNvSpPr txBox="1">
            <a:spLocks noGrp="1"/>
          </p:cNvSpPr>
          <p:nvPr>
            <p:ph type="subTitle" idx="1"/>
          </p:nvPr>
        </p:nvSpPr>
        <p:spPr>
          <a:xfrm>
            <a:off x="1248013"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12" name="Google Shape;512;p40"/>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16" name="Google Shape;516;p40"/>
          <p:cNvSpPr txBox="1">
            <a:spLocks noGrp="1"/>
          </p:cNvSpPr>
          <p:nvPr>
            <p:ph type="ctrTitle" idx="3"/>
          </p:nvPr>
        </p:nvSpPr>
        <p:spPr>
          <a:xfrm>
            <a:off x="4994688" y="3150450"/>
            <a:ext cx="28182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rgbClr val="41294A"/>
              </a:buClr>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517" name="Google Shape;517;p40"/>
          <p:cNvSpPr txBox="1">
            <a:spLocks noGrp="1"/>
          </p:cNvSpPr>
          <p:nvPr>
            <p:ph type="subTitle" idx="4"/>
          </p:nvPr>
        </p:nvSpPr>
        <p:spPr>
          <a:xfrm>
            <a:off x="4911588" y="3591702"/>
            <a:ext cx="29844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9"/>
        <p:cNvGrpSpPr/>
        <p:nvPr/>
      </p:nvGrpSpPr>
      <p:grpSpPr>
        <a:xfrm>
          <a:off x="0" y="0"/>
          <a:ext cx="0" cy="0"/>
          <a:chOff x="0" y="0"/>
          <a:chExt cx="0" cy="0"/>
        </a:xfrm>
      </p:grpSpPr>
      <p:grpSp>
        <p:nvGrpSpPr>
          <p:cNvPr id="40" name="Google Shape;40;p5"/>
          <p:cNvGrpSpPr/>
          <p:nvPr/>
        </p:nvGrpSpPr>
        <p:grpSpPr>
          <a:xfrm>
            <a:off x="1246613" y="540178"/>
            <a:ext cx="7429692" cy="4199282"/>
            <a:chOff x="1246613" y="540178"/>
            <a:chExt cx="7429692" cy="4199282"/>
          </a:xfrm>
        </p:grpSpPr>
        <p:sp>
          <p:nvSpPr>
            <p:cNvPr id="41" name="Google Shape;41;p5"/>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5"/>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ctrTitle"/>
          </p:nvPr>
        </p:nvSpPr>
        <p:spPr>
          <a:xfrm>
            <a:off x="1918575" y="258161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6" name="Google Shape;46;p5"/>
          <p:cNvSpPr txBox="1">
            <a:spLocks noGrp="1"/>
          </p:cNvSpPr>
          <p:nvPr>
            <p:ph type="subTitle" idx="1"/>
          </p:nvPr>
        </p:nvSpPr>
        <p:spPr>
          <a:xfrm>
            <a:off x="183610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 name="Google Shape;47;p5"/>
          <p:cNvSpPr txBox="1">
            <a:spLocks noGrp="1"/>
          </p:cNvSpPr>
          <p:nvPr>
            <p:ph type="ctrTitle" idx="2"/>
          </p:nvPr>
        </p:nvSpPr>
        <p:spPr>
          <a:xfrm>
            <a:off x="4999550" y="2581633"/>
            <a:ext cx="2225700" cy="717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sz="1800"/>
            </a:lvl1pPr>
            <a:lvl2pPr lvl="1" algn="ctr" rtl="0">
              <a:spcBef>
                <a:spcPts val="0"/>
              </a:spcBef>
              <a:spcAft>
                <a:spcPts val="0"/>
              </a:spcAft>
              <a:buSzPts val="2400"/>
              <a:buNone/>
              <a:defRPr sz="2400" b="0"/>
            </a:lvl2pPr>
            <a:lvl3pPr lvl="2" algn="ctr" rtl="0">
              <a:spcBef>
                <a:spcPts val="0"/>
              </a:spcBef>
              <a:spcAft>
                <a:spcPts val="0"/>
              </a:spcAft>
              <a:buSzPts val="2400"/>
              <a:buNone/>
              <a:defRPr sz="2400" b="0"/>
            </a:lvl3pPr>
            <a:lvl4pPr lvl="3" algn="ctr" rtl="0">
              <a:spcBef>
                <a:spcPts val="0"/>
              </a:spcBef>
              <a:spcAft>
                <a:spcPts val="0"/>
              </a:spcAft>
              <a:buSzPts val="2400"/>
              <a:buNone/>
              <a:defRPr sz="2400" b="0"/>
            </a:lvl4pPr>
            <a:lvl5pPr lvl="4" algn="ctr" rtl="0">
              <a:spcBef>
                <a:spcPts val="0"/>
              </a:spcBef>
              <a:spcAft>
                <a:spcPts val="0"/>
              </a:spcAft>
              <a:buSzPts val="2400"/>
              <a:buNone/>
              <a:defRPr sz="2400" b="0"/>
            </a:lvl5pPr>
            <a:lvl6pPr lvl="5" algn="ctr" rtl="0">
              <a:spcBef>
                <a:spcPts val="0"/>
              </a:spcBef>
              <a:spcAft>
                <a:spcPts val="0"/>
              </a:spcAft>
              <a:buSzPts val="2400"/>
              <a:buNone/>
              <a:defRPr sz="2400" b="0"/>
            </a:lvl6pPr>
            <a:lvl7pPr lvl="6" algn="ctr" rtl="0">
              <a:spcBef>
                <a:spcPts val="0"/>
              </a:spcBef>
              <a:spcAft>
                <a:spcPts val="0"/>
              </a:spcAft>
              <a:buSzPts val="2400"/>
              <a:buNone/>
              <a:defRPr sz="2400" b="0"/>
            </a:lvl7pPr>
            <a:lvl8pPr lvl="7" algn="ctr" rtl="0">
              <a:spcBef>
                <a:spcPts val="0"/>
              </a:spcBef>
              <a:spcAft>
                <a:spcPts val="0"/>
              </a:spcAft>
              <a:buSzPts val="2400"/>
              <a:buNone/>
              <a:defRPr sz="2400" b="0"/>
            </a:lvl8pPr>
            <a:lvl9pPr lvl="8" algn="ctr" rtl="0">
              <a:spcBef>
                <a:spcPts val="0"/>
              </a:spcBef>
              <a:spcAft>
                <a:spcPts val="0"/>
              </a:spcAft>
              <a:buSzPts val="2400"/>
              <a:buNone/>
              <a:defRPr sz="2400" b="0"/>
            </a:lvl9pPr>
          </a:lstStyle>
          <a:p>
            <a:endParaRPr/>
          </a:p>
        </p:txBody>
      </p:sp>
      <p:sp>
        <p:nvSpPr>
          <p:cNvPr id="48" name="Google Shape;48;p5"/>
          <p:cNvSpPr txBox="1">
            <a:spLocks noGrp="1"/>
          </p:cNvSpPr>
          <p:nvPr>
            <p:ph type="subTitle" idx="3"/>
          </p:nvPr>
        </p:nvSpPr>
        <p:spPr>
          <a:xfrm>
            <a:off x="4909250" y="3031475"/>
            <a:ext cx="2406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9" name="Google Shape;49;p5"/>
          <p:cNvSpPr txBox="1">
            <a:spLocks noGrp="1"/>
          </p:cNvSpPr>
          <p:nvPr>
            <p:ph type="title" idx="4"/>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1">
  <p:cSld name="BLANK_1_1_1_1_1">
    <p:bg>
      <p:bgPr>
        <a:solidFill>
          <a:schemeClr val="accent4"/>
        </a:solidFill>
        <a:effectLst/>
      </p:bgPr>
    </p:bg>
    <p:spTree>
      <p:nvGrpSpPr>
        <p:cNvPr id="1" name="Shape 518"/>
        <p:cNvGrpSpPr/>
        <p:nvPr/>
      </p:nvGrpSpPr>
      <p:grpSpPr>
        <a:xfrm>
          <a:off x="0" y="0"/>
          <a:ext cx="0" cy="0"/>
          <a:chOff x="0" y="0"/>
          <a:chExt cx="0" cy="0"/>
        </a:xfrm>
      </p:grpSpPr>
      <p:sp>
        <p:nvSpPr>
          <p:cNvPr id="519" name="Google Shape;519;p41"/>
          <p:cNvSpPr txBox="1">
            <a:spLocks noGrp="1"/>
          </p:cNvSpPr>
          <p:nvPr>
            <p:ph type="title" hasCustomPrompt="1"/>
          </p:nvPr>
        </p:nvSpPr>
        <p:spPr>
          <a:xfrm>
            <a:off x="3822753" y="1384625"/>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0" name="Google Shape;520;p41"/>
          <p:cNvSpPr txBox="1">
            <a:spLocks noGrp="1"/>
          </p:cNvSpPr>
          <p:nvPr>
            <p:ph type="title" idx="2" hasCustomPrompt="1"/>
          </p:nvPr>
        </p:nvSpPr>
        <p:spPr>
          <a:xfrm>
            <a:off x="3822750" y="3574128"/>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1" name="Google Shape;521;p41"/>
          <p:cNvSpPr txBox="1">
            <a:spLocks noGrp="1"/>
          </p:cNvSpPr>
          <p:nvPr>
            <p:ph type="title" idx="3" hasCustomPrompt="1"/>
          </p:nvPr>
        </p:nvSpPr>
        <p:spPr>
          <a:xfrm>
            <a:off x="6013293" y="2479376"/>
            <a:ext cx="2397900" cy="484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22" name="Google Shape;522;p41"/>
          <p:cNvSpPr txBox="1">
            <a:spLocks noGrp="1"/>
          </p:cNvSpPr>
          <p:nvPr>
            <p:ph type="subTitle" idx="1"/>
          </p:nvPr>
        </p:nvSpPr>
        <p:spPr>
          <a:xfrm>
            <a:off x="3825678" y="1711779"/>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3" name="Google Shape;523;p41"/>
          <p:cNvSpPr txBox="1">
            <a:spLocks noGrp="1"/>
          </p:cNvSpPr>
          <p:nvPr>
            <p:ph type="subTitle" idx="4"/>
          </p:nvPr>
        </p:nvSpPr>
        <p:spPr>
          <a:xfrm>
            <a:off x="3822740" y="3902575"/>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4" name="Google Shape;524;p41"/>
          <p:cNvSpPr txBox="1">
            <a:spLocks noGrp="1"/>
          </p:cNvSpPr>
          <p:nvPr>
            <p:ph type="subTitle" idx="5"/>
          </p:nvPr>
        </p:nvSpPr>
        <p:spPr>
          <a:xfrm>
            <a:off x="6013293" y="2809330"/>
            <a:ext cx="2397900" cy="35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25" name="Google Shape;525;p41"/>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grpSp>
        <p:nvGrpSpPr>
          <p:cNvPr id="526" name="Google Shape;526;p41"/>
          <p:cNvGrpSpPr/>
          <p:nvPr/>
        </p:nvGrpSpPr>
        <p:grpSpPr>
          <a:xfrm>
            <a:off x="1246613" y="540178"/>
            <a:ext cx="7429692" cy="4199282"/>
            <a:chOff x="1246613" y="540178"/>
            <a:chExt cx="7429692" cy="4199282"/>
          </a:xfrm>
        </p:grpSpPr>
        <p:sp>
          <p:nvSpPr>
            <p:cNvPr id="527" name="Google Shape;527;p41"/>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1"/>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1"/>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2">
  <p:cSld name="BLANK_1_1_1_1_1_2">
    <p:bg>
      <p:bgPr>
        <a:solidFill>
          <a:schemeClr val="accent4"/>
        </a:solidFill>
        <a:effectLst/>
      </p:bgPr>
    </p:bg>
    <p:spTree>
      <p:nvGrpSpPr>
        <p:cNvPr id="1" name="Shape 530"/>
        <p:cNvGrpSpPr/>
        <p:nvPr/>
      </p:nvGrpSpPr>
      <p:grpSpPr>
        <a:xfrm>
          <a:off x="0" y="0"/>
          <a:ext cx="0" cy="0"/>
          <a:chOff x="0" y="0"/>
          <a:chExt cx="0" cy="0"/>
        </a:xfrm>
      </p:grpSpPr>
      <p:sp>
        <p:nvSpPr>
          <p:cNvPr id="531" name="Google Shape;531;p42"/>
          <p:cNvSpPr txBox="1">
            <a:spLocks noGrp="1"/>
          </p:cNvSpPr>
          <p:nvPr>
            <p:ph type="title" hasCustomPrompt="1"/>
          </p:nvPr>
        </p:nvSpPr>
        <p:spPr>
          <a:xfrm>
            <a:off x="3255928" y="13901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2" name="Google Shape;532;p42"/>
          <p:cNvSpPr txBox="1">
            <a:spLocks noGrp="1"/>
          </p:cNvSpPr>
          <p:nvPr>
            <p:ph type="title" idx="2" hasCustomPrompt="1"/>
          </p:nvPr>
        </p:nvSpPr>
        <p:spPr>
          <a:xfrm>
            <a:off x="3255928" y="3673153"/>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3" name="Google Shape;533;p42"/>
          <p:cNvSpPr txBox="1">
            <a:spLocks noGrp="1"/>
          </p:cNvSpPr>
          <p:nvPr>
            <p:ph type="title" idx="3" hasCustomPrompt="1"/>
          </p:nvPr>
        </p:nvSpPr>
        <p:spPr>
          <a:xfrm>
            <a:off x="3255928" y="2531650"/>
            <a:ext cx="2397900" cy="4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800"/>
            </a:lvl1pPr>
            <a:lvl2pPr lvl="1" algn="ctr" rtl="0">
              <a:spcBef>
                <a:spcPts val="0"/>
              </a:spcBef>
              <a:spcAft>
                <a:spcPts val="0"/>
              </a:spcAft>
              <a:buSzPts val="4800"/>
              <a:buFont typeface="Staatliches"/>
              <a:buNone/>
              <a:defRPr sz="4800">
                <a:latin typeface="Staatliches"/>
                <a:ea typeface="Staatliches"/>
                <a:cs typeface="Staatliches"/>
                <a:sym typeface="Staatliches"/>
              </a:defRPr>
            </a:lvl2pPr>
            <a:lvl3pPr lvl="2" algn="ctr" rtl="0">
              <a:spcBef>
                <a:spcPts val="0"/>
              </a:spcBef>
              <a:spcAft>
                <a:spcPts val="0"/>
              </a:spcAft>
              <a:buSzPts val="4800"/>
              <a:buFont typeface="Staatliches"/>
              <a:buNone/>
              <a:defRPr sz="4800">
                <a:latin typeface="Staatliches"/>
                <a:ea typeface="Staatliches"/>
                <a:cs typeface="Staatliches"/>
                <a:sym typeface="Staatliches"/>
              </a:defRPr>
            </a:lvl3pPr>
            <a:lvl4pPr lvl="3" algn="ctr" rtl="0">
              <a:spcBef>
                <a:spcPts val="0"/>
              </a:spcBef>
              <a:spcAft>
                <a:spcPts val="0"/>
              </a:spcAft>
              <a:buSzPts val="4800"/>
              <a:buFont typeface="Staatliches"/>
              <a:buNone/>
              <a:defRPr sz="4800">
                <a:latin typeface="Staatliches"/>
                <a:ea typeface="Staatliches"/>
                <a:cs typeface="Staatliches"/>
                <a:sym typeface="Staatliches"/>
              </a:defRPr>
            </a:lvl4pPr>
            <a:lvl5pPr lvl="4" algn="ctr" rtl="0">
              <a:spcBef>
                <a:spcPts val="0"/>
              </a:spcBef>
              <a:spcAft>
                <a:spcPts val="0"/>
              </a:spcAft>
              <a:buSzPts val="4800"/>
              <a:buFont typeface="Staatliches"/>
              <a:buNone/>
              <a:defRPr sz="4800">
                <a:latin typeface="Staatliches"/>
                <a:ea typeface="Staatliches"/>
                <a:cs typeface="Staatliches"/>
                <a:sym typeface="Staatliches"/>
              </a:defRPr>
            </a:lvl5pPr>
            <a:lvl6pPr lvl="5" algn="ctr" rtl="0">
              <a:spcBef>
                <a:spcPts val="0"/>
              </a:spcBef>
              <a:spcAft>
                <a:spcPts val="0"/>
              </a:spcAft>
              <a:buSzPts val="4800"/>
              <a:buFont typeface="Staatliches"/>
              <a:buNone/>
              <a:defRPr sz="4800">
                <a:latin typeface="Staatliches"/>
                <a:ea typeface="Staatliches"/>
                <a:cs typeface="Staatliches"/>
                <a:sym typeface="Staatliches"/>
              </a:defRPr>
            </a:lvl6pPr>
            <a:lvl7pPr lvl="6" algn="ctr" rtl="0">
              <a:spcBef>
                <a:spcPts val="0"/>
              </a:spcBef>
              <a:spcAft>
                <a:spcPts val="0"/>
              </a:spcAft>
              <a:buSzPts val="4800"/>
              <a:buFont typeface="Staatliches"/>
              <a:buNone/>
              <a:defRPr sz="4800">
                <a:latin typeface="Staatliches"/>
                <a:ea typeface="Staatliches"/>
                <a:cs typeface="Staatliches"/>
                <a:sym typeface="Staatliches"/>
              </a:defRPr>
            </a:lvl7pPr>
            <a:lvl8pPr lvl="7" algn="ctr" rtl="0">
              <a:spcBef>
                <a:spcPts val="0"/>
              </a:spcBef>
              <a:spcAft>
                <a:spcPts val="0"/>
              </a:spcAft>
              <a:buSzPts val="4800"/>
              <a:buFont typeface="Staatliches"/>
              <a:buNone/>
              <a:defRPr sz="4800">
                <a:latin typeface="Staatliches"/>
                <a:ea typeface="Staatliches"/>
                <a:cs typeface="Staatliches"/>
                <a:sym typeface="Staatliches"/>
              </a:defRPr>
            </a:lvl8pPr>
            <a:lvl9pPr lvl="8" algn="ctr" rtl="0">
              <a:spcBef>
                <a:spcPts val="0"/>
              </a:spcBef>
              <a:spcAft>
                <a:spcPts val="0"/>
              </a:spcAft>
              <a:buSzPts val="4800"/>
              <a:buFont typeface="Staatliches"/>
              <a:buNone/>
              <a:defRPr sz="4800">
                <a:latin typeface="Staatliches"/>
                <a:ea typeface="Staatliches"/>
                <a:cs typeface="Staatliches"/>
                <a:sym typeface="Staatliches"/>
              </a:defRPr>
            </a:lvl9pPr>
          </a:lstStyle>
          <a:p>
            <a:r>
              <a:t>xx%</a:t>
            </a:r>
          </a:p>
        </p:txBody>
      </p:sp>
      <p:sp>
        <p:nvSpPr>
          <p:cNvPr id="534" name="Google Shape;534;p42"/>
          <p:cNvSpPr txBox="1">
            <a:spLocks noGrp="1"/>
          </p:cNvSpPr>
          <p:nvPr>
            <p:ph type="subTitle" idx="1"/>
          </p:nvPr>
        </p:nvSpPr>
        <p:spPr>
          <a:xfrm>
            <a:off x="3255928" y="1721150"/>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5" name="Google Shape;535;p42"/>
          <p:cNvSpPr txBox="1">
            <a:spLocks noGrp="1"/>
          </p:cNvSpPr>
          <p:nvPr>
            <p:ph type="subTitle" idx="4"/>
          </p:nvPr>
        </p:nvSpPr>
        <p:spPr>
          <a:xfrm>
            <a:off x="3255928" y="4004375"/>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6" name="Google Shape;536;p42"/>
          <p:cNvSpPr txBox="1">
            <a:spLocks noGrp="1"/>
          </p:cNvSpPr>
          <p:nvPr>
            <p:ph type="subTitle" idx="5"/>
          </p:nvPr>
        </p:nvSpPr>
        <p:spPr>
          <a:xfrm>
            <a:off x="3255928" y="2860372"/>
            <a:ext cx="2397900" cy="5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37" name="Google Shape;537;p42"/>
          <p:cNvSpPr txBox="1">
            <a:spLocks noGrp="1"/>
          </p:cNvSpPr>
          <p:nvPr>
            <p:ph type="title" idx="6"/>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38" name="Google Shape;538;p42"/>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2"/>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2"/>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2"/>
          <p:cNvSpPr/>
          <p:nvPr/>
        </p:nvSpPr>
        <p:spPr>
          <a:xfrm rot="-126104" flipH="1">
            <a:off x="6784567" y="376599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2"/>
          <p:cNvSpPr/>
          <p:nvPr/>
        </p:nvSpPr>
        <p:spPr>
          <a:xfrm rot="-126083" flipH="1">
            <a:off x="7359312" y="2485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2"/>
          <p:cNvSpPr/>
          <p:nvPr/>
        </p:nvSpPr>
        <p:spPr>
          <a:xfrm rot="-126039" flipH="1">
            <a:off x="-186089" y="22148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3">
  <p:cSld name="BIG_NUMBER_1">
    <p:spTree>
      <p:nvGrpSpPr>
        <p:cNvPr id="1" name="Shape 544"/>
        <p:cNvGrpSpPr/>
        <p:nvPr/>
      </p:nvGrpSpPr>
      <p:grpSpPr>
        <a:xfrm>
          <a:off x="0" y="0"/>
          <a:ext cx="0" cy="0"/>
          <a:chOff x="0" y="0"/>
          <a:chExt cx="0" cy="0"/>
        </a:xfrm>
      </p:grpSpPr>
      <p:grpSp>
        <p:nvGrpSpPr>
          <p:cNvPr id="545" name="Google Shape;545;p43"/>
          <p:cNvGrpSpPr/>
          <p:nvPr/>
        </p:nvGrpSpPr>
        <p:grpSpPr>
          <a:xfrm>
            <a:off x="1246613" y="540178"/>
            <a:ext cx="7429692" cy="4199282"/>
            <a:chOff x="1246613" y="540178"/>
            <a:chExt cx="7429692" cy="4199282"/>
          </a:xfrm>
        </p:grpSpPr>
        <p:sp>
          <p:nvSpPr>
            <p:cNvPr id="546" name="Google Shape;546;p43"/>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3"/>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3"/>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 name="Google Shape;549;p43"/>
          <p:cNvSpPr txBox="1">
            <a:spLocks noGrp="1"/>
          </p:cNvSpPr>
          <p:nvPr>
            <p:ph type="title" hasCustomPrompt="1"/>
          </p:nvPr>
        </p:nvSpPr>
        <p:spPr>
          <a:xfrm>
            <a:off x="716250" y="28672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0" name="Google Shape;550;p43"/>
          <p:cNvSpPr txBox="1">
            <a:spLocks noGrp="1"/>
          </p:cNvSpPr>
          <p:nvPr>
            <p:ph type="body" idx="1"/>
          </p:nvPr>
        </p:nvSpPr>
        <p:spPr>
          <a:xfrm>
            <a:off x="1996225" y="3959850"/>
            <a:ext cx="5151600" cy="4314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1" name="Google Shape;551;p43"/>
          <p:cNvSpPr/>
          <p:nvPr/>
        </p:nvSpPr>
        <p:spPr>
          <a:xfrm rot="-126104" flipH="1">
            <a:off x="-1184446" y="41165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3"/>
          <p:cNvSpPr/>
          <p:nvPr/>
        </p:nvSpPr>
        <p:spPr>
          <a:xfrm rot="-126083" flipH="1">
            <a:off x="-769038" y="153274"/>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3"/>
          <p:cNvSpPr/>
          <p:nvPr/>
        </p:nvSpPr>
        <p:spPr>
          <a:xfrm rot="-126039" flipH="1">
            <a:off x="7225061" y="3901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4">
  <p:cSld name="BIG_NUMBER_1_1">
    <p:spTree>
      <p:nvGrpSpPr>
        <p:cNvPr id="1" name="Shape 554"/>
        <p:cNvGrpSpPr/>
        <p:nvPr/>
      </p:nvGrpSpPr>
      <p:grpSpPr>
        <a:xfrm>
          <a:off x="0" y="0"/>
          <a:ext cx="0" cy="0"/>
          <a:chOff x="0" y="0"/>
          <a:chExt cx="0" cy="0"/>
        </a:xfrm>
      </p:grpSpPr>
      <p:grpSp>
        <p:nvGrpSpPr>
          <p:cNvPr id="555" name="Google Shape;555;p44"/>
          <p:cNvGrpSpPr/>
          <p:nvPr/>
        </p:nvGrpSpPr>
        <p:grpSpPr>
          <a:xfrm>
            <a:off x="1246613" y="540178"/>
            <a:ext cx="7429692" cy="4199282"/>
            <a:chOff x="1246613" y="540178"/>
            <a:chExt cx="7429692" cy="4199282"/>
          </a:xfrm>
        </p:grpSpPr>
        <p:sp>
          <p:nvSpPr>
            <p:cNvPr id="556" name="Google Shape;556;p44"/>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4"/>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4"/>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4"/>
          <p:cNvSpPr txBox="1">
            <a:spLocks noGrp="1"/>
          </p:cNvSpPr>
          <p:nvPr>
            <p:ph type="title" hasCustomPrompt="1"/>
          </p:nvPr>
        </p:nvSpPr>
        <p:spPr>
          <a:xfrm>
            <a:off x="716250" y="505050"/>
            <a:ext cx="7711500" cy="119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60" name="Google Shape;560;p44"/>
          <p:cNvSpPr txBox="1">
            <a:spLocks noGrp="1"/>
          </p:cNvSpPr>
          <p:nvPr>
            <p:ph type="body" idx="1"/>
          </p:nvPr>
        </p:nvSpPr>
        <p:spPr>
          <a:xfrm>
            <a:off x="2959500" y="1588125"/>
            <a:ext cx="3225000" cy="683100"/>
          </a:xfrm>
          <a:prstGeom prst="rect">
            <a:avLst/>
          </a:prstGeom>
          <a:noFill/>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sz="1800"/>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61" name="Google Shape;561;p44"/>
          <p:cNvSpPr/>
          <p:nvPr/>
        </p:nvSpPr>
        <p:spPr>
          <a:xfrm rot="-126093" flipH="1">
            <a:off x="7293136" y="533187"/>
            <a:ext cx="1549103" cy="799444"/>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4"/>
          <p:cNvSpPr/>
          <p:nvPr/>
        </p:nvSpPr>
        <p:spPr>
          <a:xfrm rot="-126083" flipH="1">
            <a:off x="278137" y="245928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4"/>
          <p:cNvSpPr/>
          <p:nvPr/>
        </p:nvSpPr>
        <p:spPr>
          <a:xfrm rot="-126039" flipH="1">
            <a:off x="6488336" y="37571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1">
  <p:cSld name="ONE_COLUMN_TEXT_1">
    <p:spTree>
      <p:nvGrpSpPr>
        <p:cNvPr id="1" name="Shape 564"/>
        <p:cNvGrpSpPr/>
        <p:nvPr/>
      </p:nvGrpSpPr>
      <p:grpSpPr>
        <a:xfrm>
          <a:off x="0" y="0"/>
          <a:ext cx="0" cy="0"/>
          <a:chOff x="0" y="0"/>
          <a:chExt cx="0" cy="0"/>
        </a:xfrm>
      </p:grpSpPr>
      <p:sp>
        <p:nvSpPr>
          <p:cNvPr id="565" name="Google Shape;565;p45"/>
          <p:cNvSpPr txBox="1">
            <a:spLocks noGrp="1"/>
          </p:cNvSpPr>
          <p:nvPr>
            <p:ph type="body" idx="1"/>
          </p:nvPr>
        </p:nvSpPr>
        <p:spPr>
          <a:xfrm>
            <a:off x="4933275" y="1659375"/>
            <a:ext cx="3384000" cy="2142000"/>
          </a:xfrm>
          <a:prstGeom prst="rect">
            <a:avLst/>
          </a:prstGeom>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SzPts val="1400"/>
              <a:buFont typeface="Montserrat"/>
              <a:buChar char="●"/>
              <a:defRPr/>
            </a:lvl1pPr>
            <a:lvl2pPr marL="914400" lvl="1" indent="-317500" algn="l" rtl="0">
              <a:spcBef>
                <a:spcPts val="0"/>
              </a:spcBef>
              <a:spcAft>
                <a:spcPts val="0"/>
              </a:spcAft>
              <a:buClr>
                <a:srgbClr val="595959"/>
              </a:buClr>
              <a:buSzPts val="1400"/>
              <a:buFont typeface="Montserrat"/>
              <a:buChar char="○"/>
              <a:defRPr/>
            </a:lvl2pPr>
            <a:lvl3pPr marL="1371600" lvl="2" indent="-317500" algn="l" rtl="0">
              <a:spcBef>
                <a:spcPts val="1600"/>
              </a:spcBef>
              <a:spcAft>
                <a:spcPts val="0"/>
              </a:spcAft>
              <a:buClr>
                <a:srgbClr val="595959"/>
              </a:buClr>
              <a:buSzPts val="1400"/>
              <a:buFont typeface="Montserrat"/>
              <a:buChar char="■"/>
              <a:defRPr/>
            </a:lvl3pPr>
            <a:lvl4pPr marL="1828800" lvl="3" indent="-317500" algn="l" rtl="0">
              <a:spcBef>
                <a:spcPts val="1600"/>
              </a:spcBef>
              <a:spcAft>
                <a:spcPts val="0"/>
              </a:spcAft>
              <a:buClr>
                <a:srgbClr val="595959"/>
              </a:buClr>
              <a:buSzPts val="1400"/>
              <a:buFont typeface="Montserrat"/>
              <a:buChar char="●"/>
              <a:defRPr/>
            </a:lvl4pPr>
            <a:lvl5pPr marL="2286000" lvl="4" indent="-317500" algn="l" rtl="0">
              <a:spcBef>
                <a:spcPts val="1600"/>
              </a:spcBef>
              <a:spcAft>
                <a:spcPts val="0"/>
              </a:spcAft>
              <a:buClr>
                <a:srgbClr val="595959"/>
              </a:buClr>
              <a:buSzPts val="1400"/>
              <a:buFont typeface="Montserrat"/>
              <a:buChar char="○"/>
              <a:defRPr/>
            </a:lvl5pPr>
            <a:lvl6pPr marL="2743200" lvl="5" indent="-317500" algn="l" rtl="0">
              <a:spcBef>
                <a:spcPts val="1600"/>
              </a:spcBef>
              <a:spcAft>
                <a:spcPts val="0"/>
              </a:spcAft>
              <a:buClr>
                <a:srgbClr val="595959"/>
              </a:buClr>
              <a:buSzPts val="1400"/>
              <a:buFont typeface="Montserrat"/>
              <a:buChar char="■"/>
              <a:defRPr/>
            </a:lvl6pPr>
            <a:lvl7pPr marL="3200400" lvl="6" indent="-317500" algn="l" rtl="0">
              <a:spcBef>
                <a:spcPts val="1600"/>
              </a:spcBef>
              <a:spcAft>
                <a:spcPts val="0"/>
              </a:spcAft>
              <a:buClr>
                <a:srgbClr val="595959"/>
              </a:buClr>
              <a:buSzPts val="1400"/>
              <a:buFont typeface="Montserrat"/>
              <a:buChar char="●"/>
              <a:defRPr/>
            </a:lvl7pPr>
            <a:lvl8pPr marL="3657600" lvl="7" indent="-317500" algn="l" rtl="0">
              <a:spcBef>
                <a:spcPts val="1600"/>
              </a:spcBef>
              <a:spcAft>
                <a:spcPts val="0"/>
              </a:spcAft>
              <a:buClr>
                <a:srgbClr val="595959"/>
              </a:buClr>
              <a:buSzPts val="1400"/>
              <a:buFont typeface="Montserrat"/>
              <a:buChar char="○"/>
              <a:defRPr/>
            </a:lvl8pPr>
            <a:lvl9pPr marL="4114800" lvl="8" indent="-317500" algn="l" rtl="0">
              <a:spcBef>
                <a:spcPts val="1600"/>
              </a:spcBef>
              <a:spcAft>
                <a:spcPts val="1600"/>
              </a:spcAft>
              <a:buClr>
                <a:srgbClr val="595959"/>
              </a:buClr>
              <a:buSzPts val="1400"/>
              <a:buFont typeface="Montserrat"/>
              <a:buChar char="■"/>
              <a:defRPr/>
            </a:lvl9pPr>
          </a:lstStyle>
          <a:p>
            <a:endParaRPr/>
          </a:p>
        </p:txBody>
      </p:sp>
      <p:sp>
        <p:nvSpPr>
          <p:cNvPr id="566" name="Google Shape;566;p4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67" name="Google Shape;567;p45"/>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5"/>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5"/>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5"/>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5"/>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ONE_COLUMN_TEXT_1_1">
    <p:spTree>
      <p:nvGrpSpPr>
        <p:cNvPr id="1" name="Shape 572"/>
        <p:cNvGrpSpPr/>
        <p:nvPr/>
      </p:nvGrpSpPr>
      <p:grpSpPr>
        <a:xfrm>
          <a:off x="0" y="0"/>
          <a:ext cx="0" cy="0"/>
          <a:chOff x="0" y="0"/>
          <a:chExt cx="0" cy="0"/>
        </a:xfrm>
      </p:grpSpPr>
      <p:sp>
        <p:nvSpPr>
          <p:cNvPr id="573" name="Google Shape;573;p46"/>
          <p:cNvSpPr txBox="1">
            <a:spLocks noGrp="1"/>
          </p:cNvSpPr>
          <p:nvPr>
            <p:ph type="body" idx="1"/>
          </p:nvPr>
        </p:nvSpPr>
        <p:spPr>
          <a:xfrm>
            <a:off x="4866475" y="2064300"/>
            <a:ext cx="2928300" cy="16977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a:lvl1pPr>
            <a:lvl2pPr marL="914400" lvl="1" indent="-317500" algn="l" rtl="0">
              <a:spcBef>
                <a:spcPts val="1600"/>
              </a:spcBef>
              <a:spcAft>
                <a:spcPts val="0"/>
              </a:spcAft>
              <a:buSzPts val="1400"/>
              <a:buChar char="○"/>
              <a:defRPr/>
            </a:lvl2pPr>
            <a:lvl3pPr marL="1371600" lvl="2" indent="-317500" algn="l" rtl="0">
              <a:spcBef>
                <a:spcPts val="1600"/>
              </a:spcBef>
              <a:spcAft>
                <a:spcPts val="0"/>
              </a:spcAft>
              <a:buSzPts val="1400"/>
              <a:buChar char="■"/>
              <a:defRPr/>
            </a:lvl3pPr>
            <a:lvl4pPr marL="1828800" lvl="3" indent="-317500" algn="l" rtl="0">
              <a:spcBef>
                <a:spcPts val="1600"/>
              </a:spcBef>
              <a:spcAft>
                <a:spcPts val="0"/>
              </a:spcAft>
              <a:buSzPts val="1400"/>
              <a:buChar char="●"/>
              <a:defRPr/>
            </a:lvl4pPr>
            <a:lvl5pPr marL="2286000" lvl="4" indent="-317500" algn="l" rtl="0">
              <a:spcBef>
                <a:spcPts val="1600"/>
              </a:spcBef>
              <a:spcAft>
                <a:spcPts val="0"/>
              </a:spcAft>
              <a:buSzPts val="1400"/>
              <a:buChar char="○"/>
              <a:defRPr/>
            </a:lvl5pPr>
            <a:lvl6pPr marL="2743200" lvl="5" indent="-317500" algn="l" rtl="0">
              <a:spcBef>
                <a:spcPts val="1600"/>
              </a:spcBef>
              <a:spcAft>
                <a:spcPts val="0"/>
              </a:spcAft>
              <a:buSzPts val="1400"/>
              <a:buChar char="■"/>
              <a:defRPr/>
            </a:lvl6pPr>
            <a:lvl7pPr marL="3200400" lvl="6" indent="-317500" algn="l" rtl="0">
              <a:spcBef>
                <a:spcPts val="1600"/>
              </a:spcBef>
              <a:spcAft>
                <a:spcPts val="0"/>
              </a:spcAft>
              <a:buSzPts val="1400"/>
              <a:buChar char="●"/>
              <a:defRPr/>
            </a:lvl7pPr>
            <a:lvl8pPr marL="3657600" lvl="7" indent="-317500" algn="l" rtl="0">
              <a:spcBef>
                <a:spcPts val="1600"/>
              </a:spcBef>
              <a:spcAft>
                <a:spcPts val="0"/>
              </a:spcAft>
              <a:buSzPts val="1400"/>
              <a:buChar char="○"/>
              <a:defRPr/>
            </a:lvl8pPr>
            <a:lvl9pPr marL="4114800" lvl="8" indent="-317500" algn="l" rtl="0">
              <a:spcBef>
                <a:spcPts val="1600"/>
              </a:spcBef>
              <a:spcAft>
                <a:spcPts val="1600"/>
              </a:spcAft>
              <a:buSzPts val="1400"/>
              <a:buChar char="■"/>
              <a:defRPr/>
            </a:lvl9pPr>
          </a:lstStyle>
          <a:p>
            <a:endParaRPr/>
          </a:p>
        </p:txBody>
      </p:sp>
      <p:sp>
        <p:nvSpPr>
          <p:cNvPr id="574" name="Google Shape;574;p46"/>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75" name="Google Shape;575;p46"/>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6"/>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6"/>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6"/>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6"/>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6"/>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6"/>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ONE_COLUMN_TEXT_1_1_1">
    <p:spTree>
      <p:nvGrpSpPr>
        <p:cNvPr id="1" name="Shape 582"/>
        <p:cNvGrpSpPr/>
        <p:nvPr/>
      </p:nvGrpSpPr>
      <p:grpSpPr>
        <a:xfrm>
          <a:off x="0" y="0"/>
          <a:ext cx="0" cy="0"/>
          <a:chOff x="0" y="0"/>
          <a:chExt cx="0" cy="0"/>
        </a:xfrm>
      </p:grpSpPr>
      <p:sp>
        <p:nvSpPr>
          <p:cNvPr id="583" name="Google Shape;583;p47"/>
          <p:cNvSpPr txBox="1">
            <a:spLocks noGrp="1"/>
          </p:cNvSpPr>
          <p:nvPr>
            <p:ph type="body" idx="1"/>
          </p:nvPr>
        </p:nvSpPr>
        <p:spPr>
          <a:xfrm>
            <a:off x="1861950" y="3808175"/>
            <a:ext cx="5420100" cy="8085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84" name="Google Shape;584;p4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585" name="Google Shape;585;p47"/>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flipH="1">
            <a:off x="2017688" y="476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rot="-126039" flipH="1">
            <a:off x="110486" y="40765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ly Title 1">
  <p:cSld name="CUSTOM_14">
    <p:spTree>
      <p:nvGrpSpPr>
        <p:cNvPr id="1" name="Shape 590"/>
        <p:cNvGrpSpPr/>
        <p:nvPr/>
      </p:nvGrpSpPr>
      <p:grpSpPr>
        <a:xfrm>
          <a:off x="0" y="0"/>
          <a:ext cx="0" cy="0"/>
          <a:chOff x="0" y="0"/>
          <a:chExt cx="0" cy="0"/>
        </a:xfrm>
      </p:grpSpPr>
      <p:sp>
        <p:nvSpPr>
          <p:cNvPr id="591" name="Google Shape;591;p48"/>
          <p:cNvSpPr txBox="1">
            <a:spLocks noGrp="1"/>
          </p:cNvSpPr>
          <p:nvPr>
            <p:ph type="title"/>
          </p:nvPr>
        </p:nvSpPr>
        <p:spPr>
          <a:xfrm>
            <a:off x="5486400" y="40020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2100"/>
            </a:lvl1pPr>
            <a:lvl2pPr lvl="1" rtl="0">
              <a:spcBef>
                <a:spcPts val="0"/>
              </a:spcBef>
              <a:spcAft>
                <a:spcPts val="0"/>
              </a:spcAft>
              <a:buSzPts val="2800"/>
              <a:buFont typeface="Montserrat"/>
              <a:buNone/>
              <a:defRPr b="0">
                <a:latin typeface="Montserrat"/>
                <a:ea typeface="Montserrat"/>
                <a:cs typeface="Montserrat"/>
                <a:sym typeface="Montserrat"/>
              </a:defRPr>
            </a:lvl2pPr>
            <a:lvl3pPr lvl="2" rtl="0">
              <a:spcBef>
                <a:spcPts val="0"/>
              </a:spcBef>
              <a:spcAft>
                <a:spcPts val="0"/>
              </a:spcAft>
              <a:buSzPts val="2800"/>
              <a:buFont typeface="Montserrat"/>
              <a:buNone/>
              <a:defRPr b="0">
                <a:latin typeface="Montserrat"/>
                <a:ea typeface="Montserrat"/>
                <a:cs typeface="Montserrat"/>
                <a:sym typeface="Montserrat"/>
              </a:defRPr>
            </a:lvl3pPr>
            <a:lvl4pPr lvl="3" rtl="0">
              <a:spcBef>
                <a:spcPts val="0"/>
              </a:spcBef>
              <a:spcAft>
                <a:spcPts val="0"/>
              </a:spcAft>
              <a:buSzPts val="2800"/>
              <a:buFont typeface="Montserrat"/>
              <a:buNone/>
              <a:defRPr b="0">
                <a:latin typeface="Montserrat"/>
                <a:ea typeface="Montserrat"/>
                <a:cs typeface="Montserrat"/>
                <a:sym typeface="Montserrat"/>
              </a:defRPr>
            </a:lvl4pPr>
            <a:lvl5pPr lvl="4" rtl="0">
              <a:spcBef>
                <a:spcPts val="0"/>
              </a:spcBef>
              <a:spcAft>
                <a:spcPts val="0"/>
              </a:spcAft>
              <a:buSzPts val="2800"/>
              <a:buFont typeface="Montserrat"/>
              <a:buNone/>
              <a:defRPr b="0">
                <a:latin typeface="Montserrat"/>
                <a:ea typeface="Montserrat"/>
                <a:cs typeface="Montserrat"/>
                <a:sym typeface="Montserrat"/>
              </a:defRPr>
            </a:lvl5pPr>
            <a:lvl6pPr lvl="5" rtl="0">
              <a:spcBef>
                <a:spcPts val="0"/>
              </a:spcBef>
              <a:spcAft>
                <a:spcPts val="0"/>
              </a:spcAft>
              <a:buSzPts val="2800"/>
              <a:buFont typeface="Montserrat"/>
              <a:buNone/>
              <a:defRPr b="0">
                <a:latin typeface="Montserrat"/>
                <a:ea typeface="Montserrat"/>
                <a:cs typeface="Montserrat"/>
                <a:sym typeface="Montserrat"/>
              </a:defRPr>
            </a:lvl6pPr>
            <a:lvl7pPr lvl="6" rtl="0">
              <a:spcBef>
                <a:spcPts val="0"/>
              </a:spcBef>
              <a:spcAft>
                <a:spcPts val="0"/>
              </a:spcAft>
              <a:buSzPts val="2800"/>
              <a:buFont typeface="Montserrat"/>
              <a:buNone/>
              <a:defRPr b="0">
                <a:latin typeface="Montserrat"/>
                <a:ea typeface="Montserrat"/>
                <a:cs typeface="Montserrat"/>
                <a:sym typeface="Montserrat"/>
              </a:defRPr>
            </a:lvl7pPr>
            <a:lvl8pPr lvl="7" rtl="0">
              <a:spcBef>
                <a:spcPts val="0"/>
              </a:spcBef>
              <a:spcAft>
                <a:spcPts val="0"/>
              </a:spcAft>
              <a:buSzPts val="2800"/>
              <a:buFont typeface="Montserrat"/>
              <a:buNone/>
              <a:defRPr b="0">
                <a:latin typeface="Montserrat"/>
                <a:ea typeface="Montserrat"/>
                <a:cs typeface="Montserrat"/>
                <a:sym typeface="Montserrat"/>
              </a:defRPr>
            </a:lvl8pPr>
            <a:lvl9pPr lvl="8" rtl="0">
              <a:spcBef>
                <a:spcPts val="0"/>
              </a:spcBef>
              <a:spcAft>
                <a:spcPts val="0"/>
              </a:spcAft>
              <a:buSzPts val="2800"/>
              <a:buFont typeface="Montserrat"/>
              <a:buNone/>
              <a:defRPr b="0">
                <a:latin typeface="Montserrat"/>
                <a:ea typeface="Montserrat"/>
                <a:cs typeface="Montserrat"/>
                <a:sym typeface="Montserrat"/>
              </a:defRPr>
            </a:lvl9pPr>
          </a:lstStyle>
          <a:p>
            <a:endParaRPr/>
          </a:p>
        </p:txBody>
      </p:sp>
      <p:sp>
        <p:nvSpPr>
          <p:cNvPr id="592" name="Google Shape;592;p48"/>
          <p:cNvSpPr/>
          <p:nvPr/>
        </p:nvSpPr>
        <p:spPr>
          <a:xfrm rot="-126104" flipH="1">
            <a:off x="-873621" y="447044"/>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8"/>
          <p:cNvSpPr/>
          <p:nvPr/>
        </p:nvSpPr>
        <p:spPr>
          <a:xfrm flipH="1">
            <a:off x="297100" y="22455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8"/>
          <p:cNvSpPr/>
          <p:nvPr/>
        </p:nvSpPr>
        <p:spPr>
          <a:xfrm rot="-126083" flipH="1">
            <a:off x="7607212" y="4295937"/>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8"/>
          <p:cNvSpPr/>
          <p:nvPr/>
        </p:nvSpPr>
        <p:spPr>
          <a:xfrm rot="-126039" flipH="1">
            <a:off x="-359202" y="40366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8"/>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8"/>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8"/>
          <p:cNvSpPr/>
          <p:nvPr/>
        </p:nvSpPr>
        <p:spPr>
          <a:xfrm flipH="1">
            <a:off x="6586763" y="46896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ly Title 2">
  <p:cSld name="CUSTOM_14_1">
    <p:spTree>
      <p:nvGrpSpPr>
        <p:cNvPr id="1" name="Shape 599"/>
        <p:cNvGrpSpPr/>
        <p:nvPr/>
      </p:nvGrpSpPr>
      <p:grpSpPr>
        <a:xfrm>
          <a:off x="0" y="0"/>
          <a:ext cx="0" cy="0"/>
          <a:chOff x="0" y="0"/>
          <a:chExt cx="0" cy="0"/>
        </a:xfrm>
      </p:grpSpPr>
      <p:sp>
        <p:nvSpPr>
          <p:cNvPr id="600" name="Google Shape;600;p49"/>
          <p:cNvSpPr txBox="1">
            <a:spLocks noGrp="1"/>
          </p:cNvSpPr>
          <p:nvPr>
            <p:ph type="title"/>
          </p:nvPr>
        </p:nvSpPr>
        <p:spPr>
          <a:xfrm>
            <a:off x="6175875" y="370350"/>
            <a:ext cx="2154900" cy="1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500"/>
            </a:lvl1pPr>
            <a:lvl2pPr lvl="1" rtl="0">
              <a:spcBef>
                <a:spcPts val="0"/>
              </a:spcBef>
              <a:spcAft>
                <a:spcPts val="0"/>
              </a:spcAft>
              <a:buSzPts val="3000"/>
              <a:buFont typeface="Montserrat"/>
              <a:buNone/>
              <a:defRPr sz="3000" b="0">
                <a:latin typeface="Montserrat"/>
                <a:ea typeface="Montserrat"/>
                <a:cs typeface="Montserrat"/>
                <a:sym typeface="Montserrat"/>
              </a:defRPr>
            </a:lvl2pPr>
            <a:lvl3pPr lvl="2" rtl="0">
              <a:spcBef>
                <a:spcPts val="0"/>
              </a:spcBef>
              <a:spcAft>
                <a:spcPts val="0"/>
              </a:spcAft>
              <a:buSzPts val="3000"/>
              <a:buFont typeface="Montserrat"/>
              <a:buNone/>
              <a:defRPr sz="3000" b="0">
                <a:latin typeface="Montserrat"/>
                <a:ea typeface="Montserrat"/>
                <a:cs typeface="Montserrat"/>
                <a:sym typeface="Montserrat"/>
              </a:defRPr>
            </a:lvl3pPr>
            <a:lvl4pPr lvl="3" rtl="0">
              <a:spcBef>
                <a:spcPts val="0"/>
              </a:spcBef>
              <a:spcAft>
                <a:spcPts val="0"/>
              </a:spcAft>
              <a:buSzPts val="3000"/>
              <a:buFont typeface="Montserrat"/>
              <a:buNone/>
              <a:defRPr sz="3000" b="0">
                <a:latin typeface="Montserrat"/>
                <a:ea typeface="Montserrat"/>
                <a:cs typeface="Montserrat"/>
                <a:sym typeface="Montserrat"/>
              </a:defRPr>
            </a:lvl4pPr>
            <a:lvl5pPr lvl="4" rtl="0">
              <a:spcBef>
                <a:spcPts val="0"/>
              </a:spcBef>
              <a:spcAft>
                <a:spcPts val="0"/>
              </a:spcAft>
              <a:buSzPts val="3000"/>
              <a:buFont typeface="Montserrat"/>
              <a:buNone/>
              <a:defRPr sz="3000" b="0">
                <a:latin typeface="Montserrat"/>
                <a:ea typeface="Montserrat"/>
                <a:cs typeface="Montserrat"/>
                <a:sym typeface="Montserrat"/>
              </a:defRPr>
            </a:lvl5pPr>
            <a:lvl6pPr lvl="5" rtl="0">
              <a:spcBef>
                <a:spcPts val="0"/>
              </a:spcBef>
              <a:spcAft>
                <a:spcPts val="0"/>
              </a:spcAft>
              <a:buSzPts val="3000"/>
              <a:buFont typeface="Montserrat"/>
              <a:buNone/>
              <a:defRPr sz="3000" b="0">
                <a:latin typeface="Montserrat"/>
                <a:ea typeface="Montserrat"/>
                <a:cs typeface="Montserrat"/>
                <a:sym typeface="Montserrat"/>
              </a:defRPr>
            </a:lvl6pPr>
            <a:lvl7pPr lvl="6" rtl="0">
              <a:spcBef>
                <a:spcPts val="0"/>
              </a:spcBef>
              <a:spcAft>
                <a:spcPts val="0"/>
              </a:spcAft>
              <a:buSzPts val="3000"/>
              <a:buFont typeface="Montserrat"/>
              <a:buNone/>
              <a:defRPr sz="3000" b="0">
                <a:latin typeface="Montserrat"/>
                <a:ea typeface="Montserrat"/>
                <a:cs typeface="Montserrat"/>
                <a:sym typeface="Montserrat"/>
              </a:defRPr>
            </a:lvl7pPr>
            <a:lvl8pPr lvl="7" rtl="0">
              <a:spcBef>
                <a:spcPts val="0"/>
              </a:spcBef>
              <a:spcAft>
                <a:spcPts val="0"/>
              </a:spcAft>
              <a:buSzPts val="3000"/>
              <a:buFont typeface="Montserrat"/>
              <a:buNone/>
              <a:defRPr sz="3000" b="0">
                <a:latin typeface="Montserrat"/>
                <a:ea typeface="Montserrat"/>
                <a:cs typeface="Montserrat"/>
                <a:sym typeface="Montserrat"/>
              </a:defRPr>
            </a:lvl8pPr>
            <a:lvl9pPr lvl="8" rtl="0">
              <a:spcBef>
                <a:spcPts val="0"/>
              </a:spcBef>
              <a:spcAft>
                <a:spcPts val="0"/>
              </a:spcAft>
              <a:buSzPts val="3000"/>
              <a:buFont typeface="Montserrat"/>
              <a:buNone/>
              <a:defRPr sz="3000" b="0">
                <a:latin typeface="Montserrat"/>
                <a:ea typeface="Montserrat"/>
                <a:cs typeface="Montserrat"/>
                <a:sym typeface="Montserrat"/>
              </a:defRPr>
            </a:lvl9pPr>
          </a:lstStyle>
          <a:p>
            <a:endParaRPr/>
          </a:p>
        </p:txBody>
      </p:sp>
      <p:sp>
        <p:nvSpPr>
          <p:cNvPr id="601" name="Google Shape;601;p49"/>
          <p:cNvSpPr/>
          <p:nvPr/>
        </p:nvSpPr>
        <p:spPr>
          <a:xfrm rot="-126124" flipH="1">
            <a:off x="-1008353" y="98148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9"/>
          <p:cNvSpPr/>
          <p:nvPr/>
        </p:nvSpPr>
        <p:spPr>
          <a:xfrm flipH="1">
            <a:off x="514000" y="30408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9"/>
          <p:cNvSpPr/>
          <p:nvPr/>
        </p:nvSpPr>
        <p:spPr>
          <a:xfrm rot="-126099" flipH="1">
            <a:off x="7080342" y="3902897"/>
            <a:ext cx="2159308" cy="1114339"/>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9"/>
          <p:cNvSpPr/>
          <p:nvPr/>
        </p:nvSpPr>
        <p:spPr>
          <a:xfrm rot="-126039" flipH="1">
            <a:off x="6550423" y="17382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9"/>
          <p:cNvSpPr/>
          <p:nvPr/>
        </p:nvSpPr>
        <p:spPr>
          <a:xfrm flipH="1">
            <a:off x="8592363" y="17782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9"/>
          <p:cNvSpPr/>
          <p:nvPr/>
        </p:nvSpPr>
        <p:spPr>
          <a:xfrm flipH="1">
            <a:off x="6823688" y="2264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9"/>
          <p:cNvSpPr/>
          <p:nvPr/>
        </p:nvSpPr>
        <p:spPr>
          <a:xfrm flipH="1">
            <a:off x="824275" y="465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9"/>
          <p:cNvSpPr/>
          <p:nvPr/>
        </p:nvSpPr>
        <p:spPr>
          <a:xfrm rot="-126124" flipH="1">
            <a:off x="1148947" y="4290936"/>
            <a:ext cx="1939651" cy="1001007"/>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ly Title 3">
  <p:cSld name="TITLE_ONLY_1">
    <p:spTree>
      <p:nvGrpSpPr>
        <p:cNvPr id="1" name="Shape 609"/>
        <p:cNvGrpSpPr/>
        <p:nvPr/>
      </p:nvGrpSpPr>
      <p:grpSpPr>
        <a:xfrm>
          <a:off x="0" y="0"/>
          <a:ext cx="0" cy="0"/>
          <a:chOff x="0" y="0"/>
          <a:chExt cx="0" cy="0"/>
        </a:xfrm>
      </p:grpSpPr>
      <p:sp>
        <p:nvSpPr>
          <p:cNvPr id="610" name="Google Shape;610;p50"/>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0"/>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614" name="Google Shape;614;p50"/>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0"/>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0"/>
          <p:cNvSpPr/>
          <p:nvPr/>
        </p:nvSpPr>
        <p:spPr>
          <a:xfrm rot="-126104" flipH="1">
            <a:off x="3853229" y="3938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ítulo" type="titleOnly">
  <p:cSld name="TITLE_ONLY">
    <p:spTree>
      <p:nvGrpSpPr>
        <p:cNvPr id="1" name="Shape 50"/>
        <p:cNvGrpSpPr/>
        <p:nvPr/>
      </p:nvGrpSpPr>
      <p:grpSpPr>
        <a:xfrm>
          <a:off x="0" y="0"/>
          <a:ext cx="0" cy="0"/>
          <a:chOff x="0" y="0"/>
          <a:chExt cx="0" cy="0"/>
        </a:xfrm>
      </p:grpSpPr>
      <p:sp>
        <p:nvSpPr>
          <p:cNvPr id="51" name="Google Shape;51;p6"/>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title"/>
          </p:nvPr>
        </p:nvSpPr>
        <p:spPr>
          <a:xfrm>
            <a:off x="1156200" y="395375"/>
            <a:ext cx="68316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description 1">
  <p:cSld name="CUSTOM_9">
    <p:spTree>
      <p:nvGrpSpPr>
        <p:cNvPr id="1" name="Shape 617"/>
        <p:cNvGrpSpPr/>
        <p:nvPr/>
      </p:nvGrpSpPr>
      <p:grpSpPr>
        <a:xfrm>
          <a:off x="0" y="0"/>
          <a:ext cx="0" cy="0"/>
          <a:chOff x="0" y="0"/>
          <a:chExt cx="0" cy="0"/>
        </a:xfrm>
      </p:grpSpPr>
      <p:sp>
        <p:nvSpPr>
          <p:cNvPr id="618" name="Google Shape;618;p51"/>
          <p:cNvSpPr txBox="1">
            <a:spLocks noGrp="1"/>
          </p:cNvSpPr>
          <p:nvPr>
            <p:ph type="title"/>
          </p:nvPr>
        </p:nvSpPr>
        <p:spPr>
          <a:xfrm>
            <a:off x="708139" y="2382625"/>
            <a:ext cx="3274200" cy="65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
        <p:nvSpPr>
          <p:cNvPr id="619" name="Google Shape;619;p51"/>
          <p:cNvSpPr txBox="1">
            <a:spLocks noGrp="1"/>
          </p:cNvSpPr>
          <p:nvPr>
            <p:ph type="body" idx="1"/>
          </p:nvPr>
        </p:nvSpPr>
        <p:spPr>
          <a:xfrm>
            <a:off x="708139" y="2699025"/>
            <a:ext cx="2485500" cy="98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20" name="Google Shape;620;p51"/>
          <p:cNvSpPr/>
          <p:nvPr/>
        </p:nvSpPr>
        <p:spPr>
          <a:xfrm>
            <a:off x="0" y="4864875"/>
            <a:ext cx="1128000" cy="292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3"/>
              </a:solidFill>
            </a:endParaRPr>
          </a:p>
        </p:txBody>
      </p:sp>
      <p:sp>
        <p:nvSpPr>
          <p:cNvPr id="621" name="Google Shape;621;p51"/>
          <p:cNvSpPr/>
          <p:nvPr/>
        </p:nvSpPr>
        <p:spPr>
          <a:xfrm rot="-126104" flipH="1">
            <a:off x="6954254" y="1711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1"/>
          <p:cNvSpPr/>
          <p:nvPr/>
        </p:nvSpPr>
        <p:spPr>
          <a:xfrm flipH="1">
            <a:off x="839863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1"/>
          <p:cNvSpPr/>
          <p:nvPr/>
        </p:nvSpPr>
        <p:spPr>
          <a:xfrm rot="-126083" flipH="1">
            <a:off x="57212" y="1212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1"/>
          <p:cNvSpPr/>
          <p:nvPr/>
        </p:nvSpPr>
        <p:spPr>
          <a:xfrm rot="-126039" flipH="1">
            <a:off x="2938836" y="4334979"/>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1"/>
          <p:cNvSpPr/>
          <p:nvPr/>
        </p:nvSpPr>
        <p:spPr>
          <a:xfrm flipH="1">
            <a:off x="1021688" y="45280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1"/>
          <p:cNvSpPr/>
          <p:nvPr/>
        </p:nvSpPr>
        <p:spPr>
          <a:xfrm flipH="1">
            <a:off x="374313" y="3540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1"/>
          <p:cNvSpPr txBox="1">
            <a:spLocks noGrp="1"/>
          </p:cNvSpPr>
          <p:nvPr>
            <p:ph type="title" idx="2"/>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s! ">
  <p:cSld name="BLANK_1_1_1_1_1_1_2">
    <p:spTree>
      <p:nvGrpSpPr>
        <p:cNvPr id="1" name="Shape 628"/>
        <p:cNvGrpSpPr/>
        <p:nvPr/>
      </p:nvGrpSpPr>
      <p:grpSpPr>
        <a:xfrm>
          <a:off x="0" y="0"/>
          <a:ext cx="0" cy="0"/>
          <a:chOff x="0" y="0"/>
          <a:chExt cx="0" cy="0"/>
        </a:xfrm>
      </p:grpSpPr>
      <p:sp>
        <p:nvSpPr>
          <p:cNvPr id="629" name="Google Shape;629;p52"/>
          <p:cNvSpPr txBox="1">
            <a:spLocks noGrp="1"/>
          </p:cNvSpPr>
          <p:nvPr>
            <p:ph type="ctrTitle"/>
          </p:nvPr>
        </p:nvSpPr>
        <p:spPr>
          <a:xfrm flipH="1">
            <a:off x="714500" y="632750"/>
            <a:ext cx="5894700" cy="981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4800"/>
            </a:lvl1pPr>
            <a:lvl2pPr lvl="1" algn="ctr" rtl="0">
              <a:spcBef>
                <a:spcPts val="0"/>
              </a:spcBef>
              <a:spcAft>
                <a:spcPts val="0"/>
              </a:spcAft>
              <a:buSzPts val="5200"/>
              <a:buFont typeface="Staatliches"/>
              <a:buNone/>
              <a:defRPr sz="5200">
                <a:latin typeface="Staatliches"/>
                <a:ea typeface="Staatliches"/>
                <a:cs typeface="Staatliches"/>
                <a:sym typeface="Staatliches"/>
              </a:defRPr>
            </a:lvl2pPr>
            <a:lvl3pPr lvl="2" algn="ctr" rtl="0">
              <a:spcBef>
                <a:spcPts val="0"/>
              </a:spcBef>
              <a:spcAft>
                <a:spcPts val="0"/>
              </a:spcAft>
              <a:buSzPts val="5200"/>
              <a:buFont typeface="Staatliches"/>
              <a:buNone/>
              <a:defRPr sz="5200">
                <a:latin typeface="Staatliches"/>
                <a:ea typeface="Staatliches"/>
                <a:cs typeface="Staatliches"/>
                <a:sym typeface="Staatliches"/>
              </a:defRPr>
            </a:lvl3pPr>
            <a:lvl4pPr lvl="3" algn="ctr" rtl="0">
              <a:spcBef>
                <a:spcPts val="0"/>
              </a:spcBef>
              <a:spcAft>
                <a:spcPts val="0"/>
              </a:spcAft>
              <a:buSzPts val="5200"/>
              <a:buFont typeface="Staatliches"/>
              <a:buNone/>
              <a:defRPr sz="5200">
                <a:latin typeface="Staatliches"/>
                <a:ea typeface="Staatliches"/>
                <a:cs typeface="Staatliches"/>
                <a:sym typeface="Staatliches"/>
              </a:defRPr>
            </a:lvl4pPr>
            <a:lvl5pPr lvl="4" algn="ctr" rtl="0">
              <a:spcBef>
                <a:spcPts val="0"/>
              </a:spcBef>
              <a:spcAft>
                <a:spcPts val="0"/>
              </a:spcAft>
              <a:buSzPts val="5200"/>
              <a:buFont typeface="Staatliches"/>
              <a:buNone/>
              <a:defRPr sz="5200">
                <a:latin typeface="Staatliches"/>
                <a:ea typeface="Staatliches"/>
                <a:cs typeface="Staatliches"/>
                <a:sym typeface="Staatliches"/>
              </a:defRPr>
            </a:lvl5pPr>
            <a:lvl6pPr lvl="5" algn="ctr" rtl="0">
              <a:spcBef>
                <a:spcPts val="0"/>
              </a:spcBef>
              <a:spcAft>
                <a:spcPts val="0"/>
              </a:spcAft>
              <a:buSzPts val="5200"/>
              <a:buFont typeface="Staatliches"/>
              <a:buNone/>
              <a:defRPr sz="5200">
                <a:latin typeface="Staatliches"/>
                <a:ea typeface="Staatliches"/>
                <a:cs typeface="Staatliches"/>
                <a:sym typeface="Staatliches"/>
              </a:defRPr>
            </a:lvl6pPr>
            <a:lvl7pPr lvl="6" algn="ctr" rtl="0">
              <a:spcBef>
                <a:spcPts val="0"/>
              </a:spcBef>
              <a:spcAft>
                <a:spcPts val="0"/>
              </a:spcAft>
              <a:buSzPts val="5200"/>
              <a:buFont typeface="Staatliches"/>
              <a:buNone/>
              <a:defRPr sz="5200">
                <a:latin typeface="Staatliches"/>
                <a:ea typeface="Staatliches"/>
                <a:cs typeface="Staatliches"/>
                <a:sym typeface="Staatliches"/>
              </a:defRPr>
            </a:lvl7pPr>
            <a:lvl8pPr lvl="7" algn="ctr" rtl="0">
              <a:spcBef>
                <a:spcPts val="0"/>
              </a:spcBef>
              <a:spcAft>
                <a:spcPts val="0"/>
              </a:spcAft>
              <a:buSzPts val="5200"/>
              <a:buFont typeface="Staatliches"/>
              <a:buNone/>
              <a:defRPr sz="5200">
                <a:latin typeface="Staatliches"/>
                <a:ea typeface="Staatliches"/>
                <a:cs typeface="Staatliches"/>
                <a:sym typeface="Staatliches"/>
              </a:defRPr>
            </a:lvl8pPr>
            <a:lvl9pPr lvl="8" algn="ctr" rtl="0">
              <a:spcBef>
                <a:spcPts val="0"/>
              </a:spcBef>
              <a:spcAft>
                <a:spcPts val="0"/>
              </a:spcAft>
              <a:buSzPts val="5200"/>
              <a:buFont typeface="Staatliches"/>
              <a:buNone/>
              <a:defRPr sz="5200">
                <a:latin typeface="Staatliches"/>
                <a:ea typeface="Staatliches"/>
                <a:cs typeface="Staatliches"/>
                <a:sym typeface="Staatliches"/>
              </a:defRPr>
            </a:lvl9pPr>
          </a:lstStyle>
          <a:p>
            <a:endParaRPr/>
          </a:p>
        </p:txBody>
      </p:sp>
      <p:sp>
        <p:nvSpPr>
          <p:cNvPr id="630" name="Google Shape;630;p52"/>
          <p:cNvSpPr txBox="1">
            <a:spLocks noGrp="1"/>
          </p:cNvSpPr>
          <p:nvPr>
            <p:ph type="subTitle" idx="1"/>
          </p:nvPr>
        </p:nvSpPr>
        <p:spPr>
          <a:xfrm flipH="1">
            <a:off x="714475" y="1748075"/>
            <a:ext cx="2846100" cy="133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1" name="Google Shape;631;p52"/>
          <p:cNvSpPr txBox="1"/>
          <p:nvPr/>
        </p:nvSpPr>
        <p:spPr>
          <a:xfrm>
            <a:off x="714500" y="2977250"/>
            <a:ext cx="3741900" cy="93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300"/>
              </a:spcBef>
              <a:spcAft>
                <a:spcPts val="0"/>
              </a:spcAft>
              <a:buNone/>
            </a:pPr>
            <a:r>
              <a:rPr lang="en">
                <a:solidFill>
                  <a:schemeClr val="dk1"/>
                </a:solidFill>
                <a:latin typeface="Catamaran ExtraLight"/>
                <a:ea typeface="Catamaran ExtraLight"/>
                <a:cs typeface="Catamaran ExtraLight"/>
                <a:sym typeface="Catamaran ExtraLight"/>
              </a:rPr>
              <a:t>CREDITS: This presentation template was created by </a:t>
            </a:r>
            <a:r>
              <a:rPr lang="en"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a:solidFill>
                  <a:schemeClr val="dk1"/>
                </a:solidFill>
                <a:latin typeface="Catamaran ExtraLight"/>
                <a:ea typeface="Catamaran ExtraLight"/>
                <a:cs typeface="Catamaran ExtraLight"/>
                <a:sym typeface="Catamaran ExtraLight"/>
              </a:rPr>
              <a:t>, including icons by </a:t>
            </a:r>
            <a:r>
              <a:rPr lang="en"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a:solidFill>
                  <a:schemeClr val="dk1"/>
                </a:solidFill>
                <a:latin typeface="Catamaran ExtraLight"/>
                <a:ea typeface="Catamaran ExtraLight"/>
                <a:cs typeface="Catamaran ExtraLight"/>
                <a:sym typeface="Catamaran ExtraLight"/>
              </a:rPr>
              <a:t>, and infographics &amp; images by </a:t>
            </a:r>
            <a:r>
              <a:rPr lang="en"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b="1">
              <a:solidFill>
                <a:schemeClr val="dk1"/>
              </a:solidFill>
              <a:latin typeface="Catamaran"/>
              <a:ea typeface="Catamaran"/>
              <a:cs typeface="Catamaran"/>
              <a:sym typeface="Catamaran"/>
            </a:endParaRPr>
          </a:p>
          <a:p>
            <a:pPr marL="0" lvl="0" indent="0" algn="l" rtl="0">
              <a:spcBef>
                <a:spcPts val="0"/>
              </a:spcBef>
              <a:spcAft>
                <a:spcPts val="0"/>
              </a:spcAft>
              <a:buNone/>
            </a:pPr>
            <a:endParaRPr>
              <a:solidFill>
                <a:schemeClr val="dk1"/>
              </a:solidFill>
              <a:latin typeface="Catamaran ExtraLight"/>
              <a:ea typeface="Catamaran ExtraLight"/>
              <a:cs typeface="Catamaran ExtraLight"/>
              <a:sym typeface="Catamaran ExtraLight"/>
            </a:endParaRPr>
          </a:p>
          <a:p>
            <a:pPr marL="0" lvl="0" indent="0" algn="l" rtl="0">
              <a:lnSpc>
                <a:spcPct val="115000"/>
              </a:lnSpc>
              <a:spcBef>
                <a:spcPts val="300"/>
              </a:spcBef>
              <a:spcAft>
                <a:spcPts val="0"/>
              </a:spcAft>
              <a:buNone/>
            </a:pPr>
            <a:endParaRPr>
              <a:solidFill>
                <a:schemeClr val="dk1"/>
              </a:solidFill>
              <a:latin typeface="Catamaran ExtraLight"/>
              <a:ea typeface="Catamaran ExtraLight"/>
              <a:cs typeface="Catamaran ExtraLight"/>
              <a:sym typeface="Catamaran ExtraLight"/>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LANK_1_1_1_1_1_1_1">
    <p:bg>
      <p:bgPr>
        <a:solidFill>
          <a:schemeClr val="accent4"/>
        </a:solidFill>
        <a:effectLst/>
      </p:bgPr>
    </p:bg>
    <p:spTree>
      <p:nvGrpSpPr>
        <p:cNvPr id="1" name="Shape 632"/>
        <p:cNvGrpSpPr/>
        <p:nvPr/>
      </p:nvGrpSpPr>
      <p:grpSpPr>
        <a:xfrm>
          <a:off x="0" y="0"/>
          <a:ext cx="0" cy="0"/>
          <a:chOff x="0" y="0"/>
          <a:chExt cx="0" cy="0"/>
        </a:xfrm>
      </p:grpSpPr>
      <p:sp>
        <p:nvSpPr>
          <p:cNvPr id="633" name="Google Shape;633;p53"/>
          <p:cNvSpPr/>
          <p:nvPr/>
        </p:nvSpPr>
        <p:spPr>
          <a:xfrm flipH="1">
            <a:off x="2516988" y="47065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3"/>
          <p:cNvSpPr/>
          <p:nvPr/>
        </p:nvSpPr>
        <p:spPr>
          <a:xfrm flipH="1">
            <a:off x="8253463" y="192900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3"/>
          <p:cNvSpPr/>
          <p:nvPr/>
        </p:nvSpPr>
        <p:spPr>
          <a:xfrm rot="-126104" flipH="1">
            <a:off x="-739396" y="3641457"/>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3"/>
          <p:cNvSpPr/>
          <p:nvPr/>
        </p:nvSpPr>
        <p:spPr>
          <a:xfrm rot="-126083" flipH="1">
            <a:off x="346412" y="289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3"/>
          <p:cNvSpPr/>
          <p:nvPr/>
        </p:nvSpPr>
        <p:spPr>
          <a:xfrm rot="-126039" flipH="1">
            <a:off x="6997836" y="321950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3"/>
          <p:cNvSpPr/>
          <p:nvPr/>
        </p:nvSpPr>
        <p:spPr>
          <a:xfrm flipH="1">
            <a:off x="2663313" y="242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4">
  <p:cSld name="TITLE_AND_TWO_COLUMNS_4">
    <p:spTree>
      <p:nvGrpSpPr>
        <p:cNvPr id="1" name="Shape 639"/>
        <p:cNvGrpSpPr/>
        <p:nvPr/>
      </p:nvGrpSpPr>
      <p:grpSpPr>
        <a:xfrm>
          <a:off x="0" y="0"/>
          <a:ext cx="0" cy="0"/>
          <a:chOff x="0" y="0"/>
          <a:chExt cx="0" cy="0"/>
        </a:xfrm>
      </p:grpSpPr>
      <p:sp>
        <p:nvSpPr>
          <p:cNvPr id="640" name="Google Shape;640;p5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7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1" name="Google Shape;641;p54"/>
          <p:cNvSpPr txBox="1">
            <a:spLocks noGrp="1"/>
          </p:cNvSpPr>
          <p:nvPr>
            <p:ph type="subTitle" idx="1"/>
          </p:nvPr>
        </p:nvSpPr>
        <p:spPr>
          <a:xfrm>
            <a:off x="10738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2" name="Google Shape;642;p54"/>
          <p:cNvSpPr txBox="1">
            <a:spLocks noGrp="1"/>
          </p:cNvSpPr>
          <p:nvPr>
            <p:ph type="subTitle" idx="2"/>
          </p:nvPr>
        </p:nvSpPr>
        <p:spPr>
          <a:xfrm>
            <a:off x="4796000" y="1762275"/>
            <a:ext cx="3274200" cy="2195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500"/>
              <a:buNone/>
              <a:defRPr sz="1500">
                <a:solidFill>
                  <a:schemeClr val="dk1"/>
                </a:solidFill>
              </a:defRPr>
            </a:lvl1pPr>
            <a:lvl2pPr lvl="1" algn="ctr" rtl="0">
              <a:spcBef>
                <a:spcPts val="0"/>
              </a:spcBef>
              <a:spcAft>
                <a:spcPts val="0"/>
              </a:spcAft>
              <a:buClr>
                <a:schemeClr val="dk1"/>
              </a:buClr>
              <a:buSzPts val="1500"/>
              <a:buNone/>
              <a:defRPr sz="1500">
                <a:solidFill>
                  <a:schemeClr val="dk1"/>
                </a:solidFill>
              </a:defRPr>
            </a:lvl2pPr>
            <a:lvl3pPr lvl="2" algn="ctr" rtl="0">
              <a:spcBef>
                <a:spcPts val="1600"/>
              </a:spcBef>
              <a:spcAft>
                <a:spcPts val="0"/>
              </a:spcAft>
              <a:buClr>
                <a:schemeClr val="dk1"/>
              </a:buClr>
              <a:buSzPts val="1500"/>
              <a:buNone/>
              <a:defRPr sz="1500">
                <a:solidFill>
                  <a:schemeClr val="dk1"/>
                </a:solidFill>
              </a:defRPr>
            </a:lvl3pPr>
            <a:lvl4pPr lvl="3" algn="ctr" rtl="0">
              <a:spcBef>
                <a:spcPts val="1600"/>
              </a:spcBef>
              <a:spcAft>
                <a:spcPts val="0"/>
              </a:spcAft>
              <a:buClr>
                <a:schemeClr val="dk1"/>
              </a:buClr>
              <a:buSzPts val="1500"/>
              <a:buNone/>
              <a:defRPr sz="1500">
                <a:solidFill>
                  <a:schemeClr val="dk1"/>
                </a:solidFill>
              </a:defRPr>
            </a:lvl4pPr>
            <a:lvl5pPr lvl="4" algn="ctr" rtl="0">
              <a:spcBef>
                <a:spcPts val="1600"/>
              </a:spcBef>
              <a:spcAft>
                <a:spcPts val="0"/>
              </a:spcAft>
              <a:buClr>
                <a:schemeClr val="dk1"/>
              </a:buClr>
              <a:buSzPts val="1500"/>
              <a:buNone/>
              <a:defRPr sz="1500">
                <a:solidFill>
                  <a:schemeClr val="dk1"/>
                </a:solidFill>
              </a:defRPr>
            </a:lvl5pPr>
            <a:lvl6pPr lvl="5" algn="ctr" rtl="0">
              <a:spcBef>
                <a:spcPts val="1600"/>
              </a:spcBef>
              <a:spcAft>
                <a:spcPts val="0"/>
              </a:spcAft>
              <a:buClr>
                <a:schemeClr val="dk1"/>
              </a:buClr>
              <a:buSzPts val="1500"/>
              <a:buNone/>
              <a:defRPr sz="1500">
                <a:solidFill>
                  <a:schemeClr val="dk1"/>
                </a:solidFill>
              </a:defRPr>
            </a:lvl6pPr>
            <a:lvl7pPr lvl="6" algn="ctr" rtl="0">
              <a:spcBef>
                <a:spcPts val="1600"/>
              </a:spcBef>
              <a:spcAft>
                <a:spcPts val="0"/>
              </a:spcAft>
              <a:buClr>
                <a:schemeClr val="dk1"/>
              </a:buClr>
              <a:buSzPts val="1500"/>
              <a:buNone/>
              <a:defRPr sz="1500">
                <a:solidFill>
                  <a:schemeClr val="dk1"/>
                </a:solidFill>
              </a:defRPr>
            </a:lvl7pPr>
            <a:lvl8pPr lvl="7" algn="ctr" rtl="0">
              <a:spcBef>
                <a:spcPts val="1600"/>
              </a:spcBef>
              <a:spcAft>
                <a:spcPts val="0"/>
              </a:spcAft>
              <a:buClr>
                <a:schemeClr val="dk1"/>
              </a:buClr>
              <a:buSzPts val="1500"/>
              <a:buNone/>
              <a:defRPr sz="1500">
                <a:solidFill>
                  <a:schemeClr val="dk1"/>
                </a:solidFill>
              </a:defRPr>
            </a:lvl8pPr>
            <a:lvl9pPr lvl="8" algn="ctr" rtl="0">
              <a:spcBef>
                <a:spcPts val="1600"/>
              </a:spcBef>
              <a:spcAft>
                <a:spcPts val="1600"/>
              </a:spcAft>
              <a:buClr>
                <a:schemeClr val="dk1"/>
              </a:buClr>
              <a:buSzPts val="1500"/>
              <a:buNone/>
              <a:defRPr sz="1500">
                <a:solidFill>
                  <a:schemeClr val="dk1"/>
                </a:solidFill>
              </a:defRPr>
            </a:lvl9pPr>
          </a:lstStyle>
          <a:p>
            <a:endParaRPr/>
          </a:p>
        </p:txBody>
      </p:sp>
      <p:sp>
        <p:nvSpPr>
          <p:cNvPr id="643" name="Google Shape;643;p54"/>
          <p:cNvSpPr/>
          <p:nvPr/>
        </p:nvSpPr>
        <p:spPr>
          <a:xfrm flipH="1">
            <a:off x="-442375" y="-205400"/>
            <a:ext cx="2898525"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4"/>
          <p:cNvSpPr/>
          <p:nvPr/>
        </p:nvSpPr>
        <p:spPr>
          <a:xfrm flipH="1">
            <a:off x="4472115" y="2315351"/>
            <a:ext cx="6189835" cy="282814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4"/>
          <p:cNvSpPr/>
          <p:nvPr/>
        </p:nvSpPr>
        <p:spPr>
          <a:xfrm rot="-3571812" flipH="1">
            <a:off x="-1292173" y="3310840"/>
            <a:ext cx="2505804" cy="2595449"/>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646" name="Google Shape;646;p54"/>
          <p:cNvSpPr/>
          <p:nvPr/>
        </p:nvSpPr>
        <p:spPr>
          <a:xfrm>
            <a:off x="532313" y="24432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4"/>
          <p:cNvSpPr/>
          <p:nvPr/>
        </p:nvSpPr>
        <p:spPr>
          <a:xfrm rot="-5400000" flipH="1">
            <a:off x="7886492" y="-788347"/>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648"/>
        <p:cNvGrpSpPr/>
        <p:nvPr/>
      </p:nvGrpSpPr>
      <p:grpSpPr>
        <a:xfrm>
          <a:off x="0" y="0"/>
          <a:ext cx="0" cy="0"/>
          <a:chOff x="0" y="0"/>
          <a:chExt cx="0" cy="0"/>
        </a:xfrm>
      </p:grpSpPr>
      <p:sp>
        <p:nvSpPr>
          <p:cNvPr id="649" name="Google Shape;649;p55"/>
          <p:cNvSpPr txBox="1">
            <a:spLocks noGrp="1"/>
          </p:cNvSpPr>
          <p:nvPr>
            <p:ph type="subTitle" idx="1"/>
          </p:nvPr>
        </p:nvSpPr>
        <p:spPr>
          <a:xfrm flipH="1">
            <a:off x="713225" y="3131500"/>
            <a:ext cx="3184500" cy="68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50" name="Google Shape;650;p55"/>
          <p:cNvSpPr txBox="1">
            <a:spLocks noGrp="1"/>
          </p:cNvSpPr>
          <p:nvPr>
            <p:ph type="title"/>
          </p:nvPr>
        </p:nvSpPr>
        <p:spPr>
          <a:xfrm flipH="1">
            <a:off x="713225" y="2344881"/>
            <a:ext cx="4380600" cy="815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9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51" name="Google Shape;651;p55"/>
          <p:cNvSpPr txBox="1">
            <a:spLocks noGrp="1"/>
          </p:cNvSpPr>
          <p:nvPr>
            <p:ph type="title" idx="2" hasCustomPrompt="1"/>
          </p:nvPr>
        </p:nvSpPr>
        <p:spPr>
          <a:xfrm flipH="1">
            <a:off x="713225" y="1323197"/>
            <a:ext cx="2590200" cy="1014900"/>
          </a:xfrm>
          <a:prstGeom prst="rect">
            <a:avLst/>
          </a:prstGeom>
        </p:spPr>
        <p:txBody>
          <a:bodyPr spcFirstLastPara="1" wrap="square" lIns="91425" tIns="91425" rIns="91425" bIns="91425" anchor="ctr" anchorCtr="0">
            <a:noAutofit/>
          </a:bodyPr>
          <a:lstStyle>
            <a:lvl1pPr lvl="0" rtl="0">
              <a:spcBef>
                <a:spcPts val="0"/>
              </a:spcBef>
              <a:spcAft>
                <a:spcPts val="0"/>
              </a:spcAft>
              <a:buSzPts val="8900"/>
              <a:buNone/>
              <a:defRPr sz="8000">
                <a:solidFill>
                  <a:schemeClr val="accent2"/>
                </a:solidFill>
              </a:defRPr>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652" name="Google Shape;652;p55"/>
          <p:cNvSpPr/>
          <p:nvPr/>
        </p:nvSpPr>
        <p:spPr>
          <a:xfrm flipH="1">
            <a:off x="4374497" y="1449375"/>
            <a:ext cx="4834303" cy="3694168"/>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5"/>
          <p:cNvSpPr/>
          <p:nvPr/>
        </p:nvSpPr>
        <p:spPr>
          <a:xfrm rot="10800000" flipH="1">
            <a:off x="-823350" y="-527079"/>
            <a:ext cx="5051931" cy="2865178"/>
          </a:xfrm>
          <a:custGeom>
            <a:avLst/>
            <a:gdLst/>
            <a:ahLst/>
            <a:cxnLst/>
            <a:rect l="l" t="t" r="r" b="b"/>
            <a:pathLst>
              <a:path w="69605" h="26409" extrusionOk="0">
                <a:moveTo>
                  <a:pt x="4552" y="1"/>
                </a:moveTo>
                <a:cubicBezTo>
                  <a:pt x="3035" y="1"/>
                  <a:pt x="1492" y="203"/>
                  <a:pt x="1" y="536"/>
                </a:cubicBezTo>
                <a:lnTo>
                  <a:pt x="1" y="26408"/>
                </a:lnTo>
                <a:lnTo>
                  <a:pt x="69605" y="26408"/>
                </a:lnTo>
                <a:cubicBezTo>
                  <a:pt x="69450" y="25789"/>
                  <a:pt x="69248" y="25194"/>
                  <a:pt x="69021" y="24622"/>
                </a:cubicBezTo>
                <a:cubicBezTo>
                  <a:pt x="66759" y="19205"/>
                  <a:pt x="61390" y="15550"/>
                  <a:pt x="55698" y="14109"/>
                </a:cubicBezTo>
                <a:cubicBezTo>
                  <a:pt x="53140" y="13459"/>
                  <a:pt x="50513" y="13202"/>
                  <a:pt x="47869" y="13202"/>
                </a:cubicBezTo>
                <a:cubicBezTo>
                  <a:pt x="44656" y="13202"/>
                  <a:pt x="41418" y="13581"/>
                  <a:pt x="38244" y="14097"/>
                </a:cubicBezTo>
                <a:cubicBezTo>
                  <a:pt x="35155" y="14599"/>
                  <a:pt x="32056" y="15220"/>
                  <a:pt x="28945" y="15220"/>
                </a:cubicBezTo>
                <a:cubicBezTo>
                  <a:pt x="28806" y="15220"/>
                  <a:pt x="28667" y="15219"/>
                  <a:pt x="28528" y="15217"/>
                </a:cubicBezTo>
                <a:cubicBezTo>
                  <a:pt x="25254" y="15157"/>
                  <a:pt x="21885" y="14288"/>
                  <a:pt x="19444" y="12121"/>
                </a:cubicBezTo>
                <a:cubicBezTo>
                  <a:pt x="16336" y="9347"/>
                  <a:pt x="15134" y="4858"/>
                  <a:pt x="11871" y="2263"/>
                </a:cubicBezTo>
                <a:cubicBezTo>
                  <a:pt x="9793" y="624"/>
                  <a:pt x="7213" y="1"/>
                  <a:pt x="4552"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5"/>
          <p:cNvSpPr/>
          <p:nvPr/>
        </p:nvSpPr>
        <p:spPr>
          <a:xfrm flipH="1">
            <a:off x="8293688" y="103407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5"/>
          <p:cNvSpPr/>
          <p:nvPr/>
        </p:nvSpPr>
        <p:spPr>
          <a:xfrm flipH="1">
            <a:off x="3046313" y="4480025"/>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
  <p:cSld name="TITLE_ONLY_1_1_2">
    <p:bg>
      <p:bgPr>
        <a:solidFill>
          <a:schemeClr val="accent6"/>
        </a:solidFill>
        <a:effectLst/>
      </p:bgPr>
    </p:bg>
    <p:spTree>
      <p:nvGrpSpPr>
        <p:cNvPr id="1" name="Shape 656"/>
        <p:cNvGrpSpPr/>
        <p:nvPr/>
      </p:nvGrpSpPr>
      <p:grpSpPr>
        <a:xfrm>
          <a:off x="0" y="0"/>
          <a:ext cx="0" cy="0"/>
          <a:chOff x="0" y="0"/>
          <a:chExt cx="0" cy="0"/>
        </a:xfrm>
      </p:grpSpPr>
      <p:sp>
        <p:nvSpPr>
          <p:cNvPr id="657" name="Google Shape;657;p56"/>
          <p:cNvSpPr txBox="1">
            <a:spLocks noGrp="1"/>
          </p:cNvSpPr>
          <p:nvPr>
            <p:ph type="title"/>
          </p:nvPr>
        </p:nvSpPr>
        <p:spPr>
          <a:xfrm>
            <a:off x="720000" y="539500"/>
            <a:ext cx="7704000" cy="505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8" name="Google Shape;658;p56"/>
          <p:cNvSpPr txBox="1">
            <a:spLocks noGrp="1"/>
          </p:cNvSpPr>
          <p:nvPr>
            <p:ph type="title" idx="2"/>
          </p:nvPr>
        </p:nvSpPr>
        <p:spPr>
          <a:xfrm>
            <a:off x="718225" y="2897150"/>
            <a:ext cx="28509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59" name="Google Shape;659;p56"/>
          <p:cNvSpPr txBox="1">
            <a:spLocks noGrp="1"/>
          </p:cNvSpPr>
          <p:nvPr>
            <p:ph type="subTitle" idx="1"/>
          </p:nvPr>
        </p:nvSpPr>
        <p:spPr>
          <a:xfrm>
            <a:off x="720738" y="3307704"/>
            <a:ext cx="28509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0" name="Google Shape;660;p56"/>
          <p:cNvSpPr txBox="1">
            <a:spLocks noGrp="1"/>
          </p:cNvSpPr>
          <p:nvPr>
            <p:ph type="title" idx="3"/>
          </p:nvPr>
        </p:nvSpPr>
        <p:spPr>
          <a:xfrm>
            <a:off x="3139600" y="1483049"/>
            <a:ext cx="2856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1" name="Google Shape;661;p56"/>
          <p:cNvSpPr txBox="1">
            <a:spLocks noGrp="1"/>
          </p:cNvSpPr>
          <p:nvPr>
            <p:ph type="subTitle" idx="4"/>
          </p:nvPr>
        </p:nvSpPr>
        <p:spPr>
          <a:xfrm>
            <a:off x="3144000" y="1890154"/>
            <a:ext cx="28560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2" name="Google Shape;662;p56"/>
          <p:cNvSpPr txBox="1">
            <a:spLocks noGrp="1"/>
          </p:cNvSpPr>
          <p:nvPr>
            <p:ph type="title" idx="5"/>
          </p:nvPr>
        </p:nvSpPr>
        <p:spPr>
          <a:xfrm>
            <a:off x="5577949" y="2897150"/>
            <a:ext cx="28458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500">
                <a:solidFill>
                  <a:schemeClr val="lt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63" name="Google Shape;663;p56"/>
          <p:cNvSpPr txBox="1">
            <a:spLocks noGrp="1"/>
          </p:cNvSpPr>
          <p:nvPr>
            <p:ph type="subTitle" idx="6"/>
          </p:nvPr>
        </p:nvSpPr>
        <p:spPr>
          <a:xfrm>
            <a:off x="5580511" y="3307704"/>
            <a:ext cx="28458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4" name="Google Shape;664;p56"/>
          <p:cNvSpPr/>
          <p:nvPr/>
        </p:nvSpPr>
        <p:spPr>
          <a:xfrm>
            <a:off x="-86225" y="4250325"/>
            <a:ext cx="9388800" cy="9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
  <p:cSld name="SECTION_HEADER_1_1_1_2">
    <p:bg>
      <p:bgPr>
        <a:solidFill>
          <a:schemeClr val="accent6"/>
        </a:solidFill>
        <a:effectLst/>
      </p:bgPr>
    </p:bg>
    <p:spTree>
      <p:nvGrpSpPr>
        <p:cNvPr id="1" name="Shape 665"/>
        <p:cNvGrpSpPr/>
        <p:nvPr/>
      </p:nvGrpSpPr>
      <p:grpSpPr>
        <a:xfrm>
          <a:off x="0" y="0"/>
          <a:ext cx="0" cy="0"/>
          <a:chOff x="0" y="0"/>
          <a:chExt cx="0" cy="0"/>
        </a:xfrm>
      </p:grpSpPr>
      <p:sp>
        <p:nvSpPr>
          <p:cNvPr id="666" name="Google Shape;666;p57"/>
          <p:cNvSpPr txBox="1">
            <a:spLocks noGrp="1"/>
          </p:cNvSpPr>
          <p:nvPr>
            <p:ph type="title"/>
          </p:nvPr>
        </p:nvSpPr>
        <p:spPr>
          <a:xfrm>
            <a:off x="4572000" y="654925"/>
            <a:ext cx="3643500" cy="1116000"/>
          </a:xfrm>
          <a:prstGeom prst="rect">
            <a:avLst/>
          </a:prstGeom>
          <a:noFill/>
          <a:ln>
            <a:noFill/>
          </a:ln>
        </p:spPr>
        <p:txBody>
          <a:bodyPr spcFirstLastPara="1" wrap="square" lIns="91425" tIns="91425" rIns="91425" bIns="91425" anchor="ctr" anchorCtr="0">
            <a:noAutofit/>
          </a:bodyPr>
          <a:lstStyle>
            <a:lvl1pPr lvl="0" algn="ctr" rtl="0">
              <a:lnSpc>
                <a:spcPct val="80000"/>
              </a:lnSpc>
              <a:spcBef>
                <a:spcPts val="0"/>
              </a:spcBef>
              <a:spcAft>
                <a:spcPts val="0"/>
              </a:spcAft>
              <a:buSzPts val="4000"/>
              <a:buNone/>
              <a:defRPr sz="70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7" name="Google Shape;667;p57"/>
          <p:cNvSpPr txBox="1">
            <a:spLocks noGrp="1"/>
          </p:cNvSpPr>
          <p:nvPr>
            <p:ph type="subTitle" idx="1"/>
          </p:nvPr>
        </p:nvSpPr>
        <p:spPr>
          <a:xfrm>
            <a:off x="4572000" y="1693525"/>
            <a:ext cx="3643500" cy="120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668" name="Google Shape;668;p57"/>
          <p:cNvSpPr txBox="1"/>
          <p:nvPr/>
        </p:nvSpPr>
        <p:spPr>
          <a:xfrm>
            <a:off x="4362450" y="3618600"/>
            <a:ext cx="4062600" cy="7248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CREDITS: This presentation template was created by </a:t>
            </a:r>
            <a:r>
              <a:rPr lang="en" sz="1200" b="1">
                <a:solidFill>
                  <a:schemeClr val="dk1"/>
                </a:solidFill>
                <a:uFill>
                  <a:noFill/>
                </a:uFill>
                <a:latin typeface="Dosis"/>
                <a:ea typeface="Dosis"/>
                <a:cs typeface="Dosis"/>
                <a:sym typeface="Dosis"/>
                <a:hlinkClick r:id="rId2">
                  <a:extLst>
                    <a:ext uri="{A12FA001-AC4F-418D-AE19-62706E023703}">
                      <ahyp:hlinkClr xmlns:ahyp="http://schemas.microsoft.com/office/drawing/2018/hyperlinkcolor" val="tx"/>
                    </a:ext>
                  </a:extLst>
                </a:hlinkClick>
              </a:rPr>
              <a:t>Slidesgo</a:t>
            </a:r>
            <a:r>
              <a:rPr lang="en" sz="1200">
                <a:solidFill>
                  <a:schemeClr val="dk1"/>
                </a:solidFill>
                <a:latin typeface="Dosis"/>
                <a:ea typeface="Dosis"/>
                <a:cs typeface="Dosis"/>
                <a:sym typeface="Dosis"/>
              </a:rPr>
              <a:t>, and includes icons by </a:t>
            </a:r>
            <a:r>
              <a:rPr lang="en" sz="1200" b="1">
                <a:solidFill>
                  <a:schemeClr val="dk1"/>
                </a:solidFill>
                <a:uFill>
                  <a:noFill/>
                </a:uFill>
                <a:latin typeface="Dosis"/>
                <a:ea typeface="Dosis"/>
                <a:cs typeface="Dosis"/>
                <a:sym typeface="Dosis"/>
                <a:hlinkClick r:id="rId3">
                  <a:extLst>
                    <a:ext uri="{A12FA001-AC4F-418D-AE19-62706E023703}">
                      <ahyp:hlinkClr xmlns:ahyp="http://schemas.microsoft.com/office/drawing/2018/hyperlinkcolor" val="tx"/>
                    </a:ext>
                  </a:extLst>
                </a:hlinkClick>
              </a:rPr>
              <a:t>Flaticon</a:t>
            </a:r>
            <a:r>
              <a:rPr lang="en" sz="1200">
                <a:solidFill>
                  <a:schemeClr val="dk1"/>
                </a:solidFill>
                <a:latin typeface="Dosis"/>
                <a:ea typeface="Dosis"/>
                <a:cs typeface="Dosis"/>
                <a:sym typeface="Dosis"/>
              </a:rPr>
              <a:t>, and infographics &amp; images by </a:t>
            </a:r>
            <a:r>
              <a:rPr lang="en" sz="1200" b="1">
                <a:solidFill>
                  <a:schemeClr val="dk1"/>
                </a:solidFill>
                <a:uFill>
                  <a:noFill/>
                </a:uFill>
                <a:latin typeface="Dosis"/>
                <a:ea typeface="Dosis"/>
                <a:cs typeface="Dosis"/>
                <a:sym typeface="Dosis"/>
                <a:hlinkClick r:id="rId4">
                  <a:extLst>
                    <a:ext uri="{A12FA001-AC4F-418D-AE19-62706E023703}">
                      <ahyp:hlinkClr xmlns:ahyp="http://schemas.microsoft.com/office/drawing/2018/hyperlinkcolor" val="tx"/>
                    </a:ext>
                  </a:extLst>
                </a:hlinkClick>
              </a:rPr>
              <a:t>Freepik</a:t>
            </a:r>
            <a:endParaRPr sz="1000" b="1">
              <a:solidFill>
                <a:schemeClr val="dk1"/>
              </a:solidFill>
              <a:latin typeface="Roboto"/>
              <a:ea typeface="Roboto"/>
              <a:cs typeface="Roboto"/>
              <a:sym typeface="Roboto"/>
            </a:endParaRPr>
          </a:p>
        </p:txBody>
      </p:sp>
      <p:sp>
        <p:nvSpPr>
          <p:cNvPr id="669" name="Google Shape;669;p57"/>
          <p:cNvSpPr/>
          <p:nvPr/>
        </p:nvSpPr>
        <p:spPr>
          <a:xfrm>
            <a:off x="-43950" y="-38475"/>
            <a:ext cx="4062600" cy="5242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670"/>
        <p:cNvGrpSpPr/>
        <p:nvPr/>
      </p:nvGrpSpPr>
      <p:grpSpPr>
        <a:xfrm>
          <a:off x="0" y="0"/>
          <a:ext cx="0" cy="0"/>
          <a:chOff x="0" y="0"/>
          <a:chExt cx="0" cy="0"/>
        </a:xfrm>
      </p:grpSpPr>
      <p:sp>
        <p:nvSpPr>
          <p:cNvPr id="671" name="Google Shape;671;p58"/>
          <p:cNvSpPr txBox="1">
            <a:spLocks noGrp="1"/>
          </p:cNvSpPr>
          <p:nvPr>
            <p:ph type="title"/>
          </p:nvPr>
        </p:nvSpPr>
        <p:spPr>
          <a:xfrm>
            <a:off x="3344300" y="2273350"/>
            <a:ext cx="5034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5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2" name="Google Shape;672;p58"/>
          <p:cNvSpPr txBox="1">
            <a:spLocks noGrp="1"/>
          </p:cNvSpPr>
          <p:nvPr>
            <p:ph type="title" idx="2" hasCustomPrompt="1"/>
          </p:nvPr>
        </p:nvSpPr>
        <p:spPr>
          <a:xfrm>
            <a:off x="3344300" y="1228625"/>
            <a:ext cx="5034900" cy="104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5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73" name="Google Shape;673;p58"/>
          <p:cNvSpPr txBox="1">
            <a:spLocks noGrp="1"/>
          </p:cNvSpPr>
          <p:nvPr>
            <p:ph type="subTitle" idx="1"/>
          </p:nvPr>
        </p:nvSpPr>
        <p:spPr>
          <a:xfrm>
            <a:off x="3344300" y="3212450"/>
            <a:ext cx="5034900" cy="50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4" name="Google Shape;674;p58"/>
          <p:cNvSpPr/>
          <p:nvPr/>
        </p:nvSpPr>
        <p:spPr>
          <a:xfrm rot="-5400000">
            <a:off x="-913350" y="893750"/>
            <a:ext cx="5190900" cy="336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8"/>
          <p:cNvSpPr/>
          <p:nvPr/>
        </p:nvSpPr>
        <p:spPr>
          <a:xfrm rot="-5400000">
            <a:off x="5222732" y="-1153818"/>
            <a:ext cx="808634" cy="3109985"/>
          </a:xfrm>
          <a:custGeom>
            <a:avLst/>
            <a:gdLst/>
            <a:ahLst/>
            <a:cxnLst/>
            <a:rect l="l" t="t" r="r" b="b"/>
            <a:pathLst>
              <a:path w="5352" h="20584" extrusionOk="0">
                <a:moveTo>
                  <a:pt x="5352" y="0"/>
                </a:moveTo>
                <a:cubicBezTo>
                  <a:pt x="5352" y="0"/>
                  <a:pt x="0" y="3120"/>
                  <a:pt x="1900" y="8155"/>
                </a:cubicBezTo>
                <a:cubicBezTo>
                  <a:pt x="3816" y="13190"/>
                  <a:pt x="681" y="18795"/>
                  <a:pt x="5352" y="20584"/>
                </a:cubicBezTo>
                <a:lnTo>
                  <a:pt x="53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8"/>
          <p:cNvSpPr/>
          <p:nvPr/>
        </p:nvSpPr>
        <p:spPr>
          <a:xfrm>
            <a:off x="271406" y="4402100"/>
            <a:ext cx="5251275" cy="745311"/>
          </a:xfrm>
          <a:custGeom>
            <a:avLst/>
            <a:gdLst/>
            <a:ahLst/>
            <a:cxnLst/>
            <a:rect l="l" t="t" r="r" b="b"/>
            <a:pathLst>
              <a:path w="26950" h="3825" extrusionOk="0">
                <a:moveTo>
                  <a:pt x="7181" y="0"/>
                </a:moveTo>
                <a:cubicBezTo>
                  <a:pt x="2039" y="0"/>
                  <a:pt x="0" y="3824"/>
                  <a:pt x="0" y="3824"/>
                </a:cubicBezTo>
                <a:lnTo>
                  <a:pt x="26949" y="3824"/>
                </a:lnTo>
                <a:cubicBezTo>
                  <a:pt x="25556" y="2076"/>
                  <a:pt x="24208" y="1682"/>
                  <a:pt x="22589" y="1682"/>
                </a:cubicBezTo>
                <a:cubicBezTo>
                  <a:pt x="21265" y="1682"/>
                  <a:pt x="19759" y="1945"/>
                  <a:pt x="17898" y="1945"/>
                </a:cubicBezTo>
                <a:cubicBezTo>
                  <a:pt x="16162" y="1945"/>
                  <a:pt x="14117" y="1716"/>
                  <a:pt x="11622" y="832"/>
                </a:cubicBezTo>
                <a:cubicBezTo>
                  <a:pt x="9938" y="238"/>
                  <a:pt x="8463" y="0"/>
                  <a:pt x="7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3">
  <p:cSld name="SECTION_TITLE_AND_DESCRIPTION_2">
    <p:spTree>
      <p:nvGrpSpPr>
        <p:cNvPr id="1" name="Shape 677"/>
        <p:cNvGrpSpPr/>
        <p:nvPr/>
      </p:nvGrpSpPr>
      <p:grpSpPr>
        <a:xfrm>
          <a:off x="0" y="0"/>
          <a:ext cx="0" cy="0"/>
          <a:chOff x="0" y="0"/>
          <a:chExt cx="0" cy="0"/>
        </a:xfrm>
      </p:grpSpPr>
      <p:sp>
        <p:nvSpPr>
          <p:cNvPr id="678" name="Google Shape;678;p59"/>
          <p:cNvSpPr txBox="1">
            <a:spLocks noGrp="1"/>
          </p:cNvSpPr>
          <p:nvPr>
            <p:ph type="title"/>
          </p:nvPr>
        </p:nvSpPr>
        <p:spPr>
          <a:xfrm>
            <a:off x="2484600" y="1491713"/>
            <a:ext cx="4174800" cy="70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9" name="Google Shape;679;p59"/>
          <p:cNvSpPr txBox="1">
            <a:spLocks noGrp="1"/>
          </p:cNvSpPr>
          <p:nvPr>
            <p:ph type="subTitle" idx="1"/>
          </p:nvPr>
        </p:nvSpPr>
        <p:spPr>
          <a:xfrm>
            <a:off x="2484600" y="2053088"/>
            <a:ext cx="4174800" cy="15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0" name="Google Shape;680;p59"/>
          <p:cNvSpPr/>
          <p:nvPr/>
        </p:nvSpPr>
        <p:spPr>
          <a:xfrm>
            <a:off x="4957270" y="-76200"/>
            <a:ext cx="4571973" cy="2289170"/>
          </a:xfrm>
          <a:custGeom>
            <a:avLst/>
            <a:gdLst/>
            <a:ahLst/>
            <a:cxnLst/>
            <a:rect l="l" t="t" r="r" b="b"/>
            <a:pathLst>
              <a:path w="56222" h="38626" extrusionOk="0">
                <a:moveTo>
                  <a:pt x="0" y="1"/>
                </a:moveTo>
                <a:cubicBezTo>
                  <a:pt x="691" y="2846"/>
                  <a:pt x="2000" y="5859"/>
                  <a:pt x="3786" y="7883"/>
                </a:cubicBezTo>
                <a:cubicBezTo>
                  <a:pt x="6108" y="10502"/>
                  <a:pt x="9561" y="12097"/>
                  <a:pt x="13073" y="12157"/>
                </a:cubicBezTo>
                <a:cubicBezTo>
                  <a:pt x="13153" y="12158"/>
                  <a:pt x="13234" y="12159"/>
                  <a:pt x="13314" y="12159"/>
                </a:cubicBezTo>
                <a:cubicBezTo>
                  <a:pt x="15825" y="12159"/>
                  <a:pt x="18467" y="11503"/>
                  <a:pt x="20933" y="11503"/>
                </a:cubicBezTo>
                <a:cubicBezTo>
                  <a:pt x="22447" y="11503"/>
                  <a:pt x="23895" y="11750"/>
                  <a:pt x="25206" y="12550"/>
                </a:cubicBezTo>
                <a:cubicBezTo>
                  <a:pt x="26634" y="13419"/>
                  <a:pt x="27623" y="14836"/>
                  <a:pt x="28551" y="16253"/>
                </a:cubicBezTo>
                <a:cubicBezTo>
                  <a:pt x="31218" y="20325"/>
                  <a:pt x="33516" y="24647"/>
                  <a:pt x="36481" y="28516"/>
                </a:cubicBezTo>
                <a:cubicBezTo>
                  <a:pt x="39446" y="32386"/>
                  <a:pt x="43184" y="35838"/>
                  <a:pt x="47768" y="37470"/>
                </a:cubicBezTo>
                <a:cubicBezTo>
                  <a:pt x="50089" y="38291"/>
                  <a:pt x="52552" y="38626"/>
                  <a:pt x="55034" y="38626"/>
                </a:cubicBezTo>
                <a:cubicBezTo>
                  <a:pt x="55429" y="38626"/>
                  <a:pt x="55825" y="38617"/>
                  <a:pt x="56221" y="38601"/>
                </a:cubicBezTo>
                <a:lnTo>
                  <a:pt x="56221" y="1"/>
                </a:ln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9"/>
          <p:cNvSpPr/>
          <p:nvPr/>
        </p:nvSpPr>
        <p:spPr>
          <a:xfrm>
            <a:off x="-320379" y="2289699"/>
            <a:ext cx="4225413" cy="2914573"/>
          </a:xfrm>
          <a:custGeom>
            <a:avLst/>
            <a:gdLst/>
            <a:ahLst/>
            <a:cxnLst/>
            <a:rect l="l" t="t" r="r" b="b"/>
            <a:pathLst>
              <a:path w="73272" h="50541" extrusionOk="0">
                <a:moveTo>
                  <a:pt x="2724" y="1"/>
                </a:moveTo>
                <a:cubicBezTo>
                  <a:pt x="1816" y="1"/>
                  <a:pt x="907" y="49"/>
                  <a:pt x="1" y="142"/>
                </a:cubicBezTo>
                <a:lnTo>
                  <a:pt x="1" y="50541"/>
                </a:lnTo>
                <a:lnTo>
                  <a:pt x="73272" y="50541"/>
                </a:lnTo>
                <a:cubicBezTo>
                  <a:pt x="72689" y="49707"/>
                  <a:pt x="71998" y="48957"/>
                  <a:pt x="71260" y="48302"/>
                </a:cubicBezTo>
                <a:cubicBezTo>
                  <a:pt x="68760" y="46159"/>
                  <a:pt x="65592" y="45004"/>
                  <a:pt x="62402" y="44195"/>
                </a:cubicBezTo>
                <a:cubicBezTo>
                  <a:pt x="58103" y="43087"/>
                  <a:pt x="53674" y="42492"/>
                  <a:pt x="49233" y="42433"/>
                </a:cubicBezTo>
                <a:cubicBezTo>
                  <a:pt x="48951" y="42430"/>
                  <a:pt x="48667" y="42428"/>
                  <a:pt x="48382" y="42428"/>
                </a:cubicBezTo>
                <a:cubicBezTo>
                  <a:pt x="47194" y="42428"/>
                  <a:pt x="45986" y="42449"/>
                  <a:pt x="44779" y="42449"/>
                </a:cubicBezTo>
                <a:cubicBezTo>
                  <a:pt x="40457" y="42449"/>
                  <a:pt x="36136" y="42183"/>
                  <a:pt x="32696" y="39742"/>
                </a:cubicBezTo>
                <a:cubicBezTo>
                  <a:pt x="28731" y="36908"/>
                  <a:pt x="27016" y="31848"/>
                  <a:pt x="26207" y="27050"/>
                </a:cubicBezTo>
                <a:cubicBezTo>
                  <a:pt x="25409" y="22240"/>
                  <a:pt x="25230" y="17227"/>
                  <a:pt x="23290" y="12738"/>
                </a:cubicBezTo>
                <a:cubicBezTo>
                  <a:pt x="20599" y="6523"/>
                  <a:pt x="14586" y="2011"/>
                  <a:pt x="7978" y="558"/>
                </a:cubicBezTo>
                <a:cubicBezTo>
                  <a:pt x="6249" y="181"/>
                  <a:pt x="4488" y="1"/>
                  <a:pt x="2724" y="1"/>
                </a:cubicBezTo>
                <a:close/>
              </a:path>
            </a:pathLst>
          </a:custGeom>
          <a:solidFill>
            <a:srgbClr val="72BCD3">
              <a:alpha val="21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9"/>
          <p:cNvSpPr/>
          <p:nvPr/>
        </p:nvSpPr>
        <p:spPr>
          <a:xfrm rot="10800000" flipH="1">
            <a:off x="391788" y="-1392674"/>
            <a:ext cx="2505818" cy="2595437"/>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9"/>
          <p:cNvSpPr/>
          <p:nvPr/>
        </p:nvSpPr>
        <p:spPr>
          <a:xfrm>
            <a:off x="2352688" y="515138"/>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sp>
        <p:nvSpPr>
          <p:cNvPr id="54" name="Google Shape;54;p7"/>
          <p:cNvSpPr txBox="1">
            <a:spLocks noGrp="1"/>
          </p:cNvSpPr>
          <p:nvPr>
            <p:ph type="body" idx="1"/>
          </p:nvPr>
        </p:nvSpPr>
        <p:spPr>
          <a:xfrm>
            <a:off x="720100" y="1894400"/>
            <a:ext cx="2539500" cy="19833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1294A"/>
              </a:buClr>
              <a:buSzPts val="1200"/>
              <a:buChar char="●"/>
              <a:defRPr>
                <a:solidFill>
                  <a:srgbClr val="41294A"/>
                </a:solidFill>
              </a:defRPr>
            </a:lvl1pPr>
            <a:lvl2pPr marL="914400" lvl="1" indent="-304800">
              <a:spcBef>
                <a:spcPts val="1600"/>
              </a:spcBef>
              <a:spcAft>
                <a:spcPts val="0"/>
              </a:spcAft>
              <a:buClr>
                <a:srgbClr val="41294A"/>
              </a:buClr>
              <a:buSzPts val="1200"/>
              <a:buChar char="○"/>
              <a:defRPr sz="1200">
                <a:solidFill>
                  <a:srgbClr val="41294A"/>
                </a:solidFill>
              </a:defRPr>
            </a:lvl2pPr>
            <a:lvl3pPr marL="1371600" lvl="2" indent="-304800">
              <a:spcBef>
                <a:spcPts val="1600"/>
              </a:spcBef>
              <a:spcAft>
                <a:spcPts val="0"/>
              </a:spcAft>
              <a:buClr>
                <a:srgbClr val="41294A"/>
              </a:buClr>
              <a:buSzPts val="1200"/>
              <a:buChar char="■"/>
              <a:defRPr sz="1200">
                <a:solidFill>
                  <a:srgbClr val="41294A"/>
                </a:solidFill>
              </a:defRPr>
            </a:lvl3pPr>
            <a:lvl4pPr marL="1828800" lvl="3" indent="-304800">
              <a:spcBef>
                <a:spcPts val="1600"/>
              </a:spcBef>
              <a:spcAft>
                <a:spcPts val="0"/>
              </a:spcAft>
              <a:buClr>
                <a:srgbClr val="41294A"/>
              </a:buClr>
              <a:buSzPts val="1200"/>
              <a:buChar char="●"/>
              <a:defRPr sz="1200">
                <a:solidFill>
                  <a:srgbClr val="41294A"/>
                </a:solidFill>
              </a:defRPr>
            </a:lvl4pPr>
            <a:lvl5pPr marL="2286000" lvl="4" indent="-304800">
              <a:spcBef>
                <a:spcPts val="1600"/>
              </a:spcBef>
              <a:spcAft>
                <a:spcPts val="0"/>
              </a:spcAft>
              <a:buClr>
                <a:srgbClr val="41294A"/>
              </a:buClr>
              <a:buSzPts val="1200"/>
              <a:buChar char="○"/>
              <a:defRPr sz="1200">
                <a:solidFill>
                  <a:srgbClr val="41294A"/>
                </a:solidFill>
              </a:defRPr>
            </a:lvl5pPr>
            <a:lvl6pPr marL="2743200" lvl="5" indent="-304800">
              <a:spcBef>
                <a:spcPts val="1600"/>
              </a:spcBef>
              <a:spcAft>
                <a:spcPts val="0"/>
              </a:spcAft>
              <a:buClr>
                <a:srgbClr val="41294A"/>
              </a:buClr>
              <a:buSzPts val="1200"/>
              <a:buChar char="■"/>
              <a:defRPr sz="1200">
                <a:solidFill>
                  <a:srgbClr val="41294A"/>
                </a:solidFill>
              </a:defRPr>
            </a:lvl6pPr>
            <a:lvl7pPr marL="3200400" lvl="6" indent="-304800">
              <a:spcBef>
                <a:spcPts val="1600"/>
              </a:spcBef>
              <a:spcAft>
                <a:spcPts val="0"/>
              </a:spcAft>
              <a:buClr>
                <a:srgbClr val="41294A"/>
              </a:buClr>
              <a:buSzPts val="1200"/>
              <a:buChar char="●"/>
              <a:defRPr sz="1200">
                <a:solidFill>
                  <a:srgbClr val="41294A"/>
                </a:solidFill>
              </a:defRPr>
            </a:lvl7pPr>
            <a:lvl8pPr marL="3657600" lvl="7" indent="-304800">
              <a:spcBef>
                <a:spcPts val="1600"/>
              </a:spcBef>
              <a:spcAft>
                <a:spcPts val="0"/>
              </a:spcAft>
              <a:buClr>
                <a:srgbClr val="41294A"/>
              </a:buClr>
              <a:buSzPts val="1200"/>
              <a:buChar char="○"/>
              <a:defRPr sz="1200">
                <a:solidFill>
                  <a:srgbClr val="41294A"/>
                </a:solidFill>
              </a:defRPr>
            </a:lvl8pPr>
            <a:lvl9pPr marL="4114800" lvl="8" indent="-304800">
              <a:spcBef>
                <a:spcPts val="1600"/>
              </a:spcBef>
              <a:spcAft>
                <a:spcPts val="1600"/>
              </a:spcAft>
              <a:buClr>
                <a:srgbClr val="41294A"/>
              </a:buClr>
              <a:buSzPts val="1200"/>
              <a:buChar char="■"/>
              <a:defRPr sz="1200">
                <a:solidFill>
                  <a:srgbClr val="41294A"/>
                </a:solidFill>
              </a:defRPr>
            </a:lvl9pPr>
          </a:lstStyle>
          <a:p>
            <a:endParaRPr/>
          </a:p>
        </p:txBody>
      </p:sp>
      <p:grpSp>
        <p:nvGrpSpPr>
          <p:cNvPr id="55" name="Google Shape;55;p7"/>
          <p:cNvGrpSpPr/>
          <p:nvPr/>
        </p:nvGrpSpPr>
        <p:grpSpPr>
          <a:xfrm>
            <a:off x="1246613" y="540178"/>
            <a:ext cx="7429692" cy="4199282"/>
            <a:chOff x="1246613" y="540178"/>
            <a:chExt cx="7429692" cy="4199282"/>
          </a:xfrm>
        </p:grpSpPr>
        <p:sp>
          <p:nvSpPr>
            <p:cNvPr id="56" name="Google Shape;56;p7"/>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7"/>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4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sp>
        <p:nvSpPr>
          <p:cNvPr id="61" name="Google Shape;61;p8"/>
          <p:cNvSpPr txBox="1">
            <a:spLocks noGrp="1"/>
          </p:cNvSpPr>
          <p:nvPr>
            <p:ph type="subTitle" idx="1"/>
          </p:nvPr>
        </p:nvSpPr>
        <p:spPr>
          <a:xfrm>
            <a:off x="3124875" y="2372438"/>
            <a:ext cx="5302800" cy="812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None/>
              <a:defRPr sz="1800"/>
            </a:lvl1pPr>
            <a:lvl2pPr lvl="1" algn="r" rtl="0">
              <a:lnSpc>
                <a:spcPct val="100000"/>
              </a:lnSpc>
              <a:spcBef>
                <a:spcPts val="1600"/>
              </a:spcBef>
              <a:spcAft>
                <a:spcPts val="0"/>
              </a:spcAft>
              <a:buNone/>
              <a:defRPr sz="1800"/>
            </a:lvl2pPr>
            <a:lvl3pPr lvl="2" algn="r" rtl="0">
              <a:lnSpc>
                <a:spcPct val="100000"/>
              </a:lnSpc>
              <a:spcBef>
                <a:spcPts val="1600"/>
              </a:spcBef>
              <a:spcAft>
                <a:spcPts val="0"/>
              </a:spcAft>
              <a:buNone/>
              <a:defRPr sz="1800"/>
            </a:lvl3pPr>
            <a:lvl4pPr lvl="3" algn="r" rtl="0">
              <a:lnSpc>
                <a:spcPct val="100000"/>
              </a:lnSpc>
              <a:spcBef>
                <a:spcPts val="1600"/>
              </a:spcBef>
              <a:spcAft>
                <a:spcPts val="0"/>
              </a:spcAft>
              <a:buNone/>
              <a:defRPr sz="1800"/>
            </a:lvl4pPr>
            <a:lvl5pPr lvl="4" algn="r" rtl="0">
              <a:lnSpc>
                <a:spcPct val="100000"/>
              </a:lnSpc>
              <a:spcBef>
                <a:spcPts val="1600"/>
              </a:spcBef>
              <a:spcAft>
                <a:spcPts val="0"/>
              </a:spcAft>
              <a:buNone/>
              <a:defRPr sz="1800"/>
            </a:lvl5pPr>
            <a:lvl6pPr lvl="5" algn="r" rtl="0">
              <a:lnSpc>
                <a:spcPct val="100000"/>
              </a:lnSpc>
              <a:spcBef>
                <a:spcPts val="1600"/>
              </a:spcBef>
              <a:spcAft>
                <a:spcPts val="0"/>
              </a:spcAft>
              <a:buNone/>
              <a:defRPr sz="1800"/>
            </a:lvl6pPr>
            <a:lvl7pPr lvl="6" algn="r" rtl="0">
              <a:lnSpc>
                <a:spcPct val="100000"/>
              </a:lnSpc>
              <a:spcBef>
                <a:spcPts val="1600"/>
              </a:spcBef>
              <a:spcAft>
                <a:spcPts val="0"/>
              </a:spcAft>
              <a:buNone/>
              <a:defRPr sz="1800"/>
            </a:lvl7pPr>
            <a:lvl8pPr lvl="7" algn="r" rtl="0">
              <a:lnSpc>
                <a:spcPct val="100000"/>
              </a:lnSpc>
              <a:spcBef>
                <a:spcPts val="1600"/>
              </a:spcBef>
              <a:spcAft>
                <a:spcPts val="0"/>
              </a:spcAft>
              <a:buNone/>
              <a:defRPr sz="1800"/>
            </a:lvl8pPr>
            <a:lvl9pPr lvl="8" algn="r" rtl="0">
              <a:lnSpc>
                <a:spcPct val="100000"/>
              </a:lnSpc>
              <a:spcBef>
                <a:spcPts val="1600"/>
              </a:spcBef>
              <a:spcAft>
                <a:spcPts val="1600"/>
              </a:spcAft>
              <a:buNone/>
              <a:defRPr sz="1800"/>
            </a:lvl9pPr>
          </a:lstStyle>
          <a:p>
            <a:endParaRPr/>
          </a:p>
        </p:txBody>
      </p:sp>
      <p:sp>
        <p:nvSpPr>
          <p:cNvPr id="62" name="Google Shape;62;p8"/>
          <p:cNvSpPr txBox="1">
            <a:spLocks noGrp="1"/>
          </p:cNvSpPr>
          <p:nvPr>
            <p:ph type="subTitle" idx="2"/>
          </p:nvPr>
        </p:nvSpPr>
        <p:spPr>
          <a:xfrm>
            <a:off x="5184975" y="3184538"/>
            <a:ext cx="3242700" cy="29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800">
                <a:latin typeface="Titan One"/>
                <a:ea typeface="Titan One"/>
                <a:cs typeface="Titan One"/>
                <a:sym typeface="Titan One"/>
              </a:defRPr>
            </a:lvl1pPr>
            <a:lvl2pPr lvl="1" algn="r" rtl="0">
              <a:lnSpc>
                <a:spcPct val="100000"/>
              </a:lnSpc>
              <a:spcBef>
                <a:spcPts val="1600"/>
              </a:spcBef>
              <a:spcAft>
                <a:spcPts val="0"/>
              </a:spcAft>
              <a:buNone/>
              <a:defRPr sz="1800">
                <a:latin typeface="Titan One"/>
                <a:ea typeface="Titan One"/>
                <a:cs typeface="Titan One"/>
                <a:sym typeface="Titan One"/>
              </a:defRPr>
            </a:lvl2pPr>
            <a:lvl3pPr lvl="2" algn="r" rtl="0">
              <a:lnSpc>
                <a:spcPct val="100000"/>
              </a:lnSpc>
              <a:spcBef>
                <a:spcPts val="1600"/>
              </a:spcBef>
              <a:spcAft>
                <a:spcPts val="0"/>
              </a:spcAft>
              <a:buNone/>
              <a:defRPr sz="1800">
                <a:latin typeface="Titan One"/>
                <a:ea typeface="Titan One"/>
                <a:cs typeface="Titan One"/>
                <a:sym typeface="Titan One"/>
              </a:defRPr>
            </a:lvl3pPr>
            <a:lvl4pPr lvl="3" algn="r" rtl="0">
              <a:lnSpc>
                <a:spcPct val="100000"/>
              </a:lnSpc>
              <a:spcBef>
                <a:spcPts val="1600"/>
              </a:spcBef>
              <a:spcAft>
                <a:spcPts val="0"/>
              </a:spcAft>
              <a:buNone/>
              <a:defRPr sz="1800">
                <a:latin typeface="Titan One"/>
                <a:ea typeface="Titan One"/>
                <a:cs typeface="Titan One"/>
                <a:sym typeface="Titan One"/>
              </a:defRPr>
            </a:lvl4pPr>
            <a:lvl5pPr lvl="4" algn="r" rtl="0">
              <a:lnSpc>
                <a:spcPct val="100000"/>
              </a:lnSpc>
              <a:spcBef>
                <a:spcPts val="1600"/>
              </a:spcBef>
              <a:spcAft>
                <a:spcPts val="0"/>
              </a:spcAft>
              <a:buNone/>
              <a:defRPr sz="1800">
                <a:latin typeface="Titan One"/>
                <a:ea typeface="Titan One"/>
                <a:cs typeface="Titan One"/>
                <a:sym typeface="Titan One"/>
              </a:defRPr>
            </a:lvl5pPr>
            <a:lvl6pPr lvl="5" algn="r" rtl="0">
              <a:lnSpc>
                <a:spcPct val="100000"/>
              </a:lnSpc>
              <a:spcBef>
                <a:spcPts val="1600"/>
              </a:spcBef>
              <a:spcAft>
                <a:spcPts val="0"/>
              </a:spcAft>
              <a:buNone/>
              <a:defRPr sz="1800">
                <a:latin typeface="Titan One"/>
                <a:ea typeface="Titan One"/>
                <a:cs typeface="Titan One"/>
                <a:sym typeface="Titan One"/>
              </a:defRPr>
            </a:lvl6pPr>
            <a:lvl7pPr lvl="6" algn="r" rtl="0">
              <a:lnSpc>
                <a:spcPct val="100000"/>
              </a:lnSpc>
              <a:spcBef>
                <a:spcPts val="1600"/>
              </a:spcBef>
              <a:spcAft>
                <a:spcPts val="0"/>
              </a:spcAft>
              <a:buNone/>
              <a:defRPr sz="1800">
                <a:latin typeface="Titan One"/>
                <a:ea typeface="Titan One"/>
                <a:cs typeface="Titan One"/>
                <a:sym typeface="Titan One"/>
              </a:defRPr>
            </a:lvl7pPr>
            <a:lvl8pPr lvl="7" algn="r" rtl="0">
              <a:lnSpc>
                <a:spcPct val="100000"/>
              </a:lnSpc>
              <a:spcBef>
                <a:spcPts val="1600"/>
              </a:spcBef>
              <a:spcAft>
                <a:spcPts val="0"/>
              </a:spcAft>
              <a:buNone/>
              <a:defRPr sz="1800">
                <a:latin typeface="Titan One"/>
                <a:ea typeface="Titan One"/>
                <a:cs typeface="Titan One"/>
                <a:sym typeface="Titan One"/>
              </a:defRPr>
            </a:lvl8pPr>
            <a:lvl9pPr lvl="8" algn="r" rtl="0">
              <a:lnSpc>
                <a:spcPct val="100000"/>
              </a:lnSpc>
              <a:spcBef>
                <a:spcPts val="1600"/>
              </a:spcBef>
              <a:spcAft>
                <a:spcPts val="1600"/>
              </a:spcAft>
              <a:buNone/>
              <a:defRPr sz="1800">
                <a:latin typeface="Titan One"/>
                <a:ea typeface="Titan One"/>
                <a:cs typeface="Titan One"/>
                <a:sym typeface="Titan One"/>
              </a:defRPr>
            </a:lvl9pPr>
          </a:lstStyle>
          <a:p>
            <a:endParaRPr/>
          </a:p>
        </p:txBody>
      </p:sp>
      <p:grpSp>
        <p:nvGrpSpPr>
          <p:cNvPr id="63" name="Google Shape;63;p8"/>
          <p:cNvGrpSpPr/>
          <p:nvPr/>
        </p:nvGrpSpPr>
        <p:grpSpPr>
          <a:xfrm>
            <a:off x="1246613" y="251999"/>
            <a:ext cx="7429692" cy="4487461"/>
            <a:chOff x="1246613" y="251999"/>
            <a:chExt cx="7429692" cy="4487461"/>
          </a:xfrm>
        </p:grpSpPr>
        <p:grpSp>
          <p:nvGrpSpPr>
            <p:cNvPr id="64" name="Google Shape;64;p8"/>
            <p:cNvGrpSpPr/>
            <p:nvPr/>
          </p:nvGrpSpPr>
          <p:grpSpPr>
            <a:xfrm>
              <a:off x="1246613" y="540178"/>
              <a:ext cx="7429692" cy="4199282"/>
              <a:chOff x="1246613" y="540178"/>
              <a:chExt cx="7429692" cy="4199282"/>
            </a:xfrm>
          </p:grpSpPr>
          <p:sp>
            <p:nvSpPr>
              <p:cNvPr id="65" name="Google Shape;65;p8"/>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8"/>
            <p:cNvSpPr/>
            <p:nvPr/>
          </p:nvSpPr>
          <p:spPr>
            <a:xfrm rot="-126081" flipH="1">
              <a:off x="1939457" y="1379182"/>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rot="-126081" flipH="1">
              <a:off x="5970132" y="286707"/>
              <a:ext cx="1911244" cy="986363"/>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grpSp>
        <p:nvGrpSpPr>
          <p:cNvPr id="71" name="Google Shape;71;p9"/>
          <p:cNvGrpSpPr/>
          <p:nvPr/>
        </p:nvGrpSpPr>
        <p:grpSpPr>
          <a:xfrm>
            <a:off x="1246613" y="540178"/>
            <a:ext cx="7429692" cy="4199282"/>
            <a:chOff x="1246613" y="540178"/>
            <a:chExt cx="7429692" cy="4199282"/>
          </a:xfrm>
        </p:grpSpPr>
        <p:sp>
          <p:nvSpPr>
            <p:cNvPr id="72" name="Google Shape;72;p9"/>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9"/>
          <p:cNvSpPr txBox="1">
            <a:spLocks noGrp="1"/>
          </p:cNvSpPr>
          <p:nvPr>
            <p:ph type="title"/>
          </p:nvPr>
        </p:nvSpPr>
        <p:spPr>
          <a:xfrm>
            <a:off x="2216350" y="1877675"/>
            <a:ext cx="4711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3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6" name="Google Shape;76;p9"/>
          <p:cNvSpPr txBox="1">
            <a:spLocks noGrp="1"/>
          </p:cNvSpPr>
          <p:nvPr>
            <p:ph type="subTitle" idx="1"/>
          </p:nvPr>
        </p:nvSpPr>
        <p:spPr>
          <a:xfrm>
            <a:off x="2549400" y="3447575"/>
            <a:ext cx="4045200" cy="45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7" name="Google Shape;77;p9"/>
          <p:cNvSpPr txBox="1">
            <a:spLocks noGrp="1"/>
          </p:cNvSpPr>
          <p:nvPr>
            <p:ph type="title" idx="2" hasCustomPrompt="1"/>
          </p:nvPr>
        </p:nvSpPr>
        <p:spPr>
          <a:xfrm>
            <a:off x="2700275" y="1123150"/>
            <a:ext cx="3743400" cy="939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650400" y="1287450"/>
            <a:ext cx="4017300" cy="3054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4000">
                <a:solidFill>
                  <a:schemeClr val="dk1"/>
                </a:solidFill>
              </a:defRPr>
            </a:lvl1pPr>
            <a:lvl2pPr lvl="1"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2pPr>
            <a:lvl3pPr lvl="2"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3pPr>
            <a:lvl4pPr lvl="3"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4pPr>
            <a:lvl5pPr lvl="4"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5pPr>
            <a:lvl6pPr lvl="5"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6pPr>
            <a:lvl7pPr lvl="6"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7pPr>
            <a:lvl8pPr lvl="7"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8pPr>
            <a:lvl9pPr lvl="8" rtl="0">
              <a:spcBef>
                <a:spcPts val="0"/>
              </a:spcBef>
              <a:spcAft>
                <a:spcPts val="0"/>
              </a:spcAft>
              <a:buClr>
                <a:schemeClr val="dk1"/>
              </a:buClr>
              <a:buSzPts val="2800"/>
              <a:buFont typeface="Staatliches"/>
              <a:buNone/>
              <a:defRPr>
                <a:solidFill>
                  <a:schemeClr val="dk1"/>
                </a:solidFill>
                <a:latin typeface="Staatliches"/>
                <a:ea typeface="Staatliches"/>
                <a:cs typeface="Staatliches"/>
                <a:sym typeface="Staatliches"/>
              </a:defRPr>
            </a:lvl9pPr>
          </a:lstStyle>
          <a:p>
            <a:endParaRPr/>
          </a:p>
        </p:txBody>
      </p:sp>
      <p:sp>
        <p:nvSpPr>
          <p:cNvPr id="80" name="Google Shape;80;p10"/>
          <p:cNvSpPr/>
          <p:nvPr/>
        </p:nvSpPr>
        <p:spPr>
          <a:xfrm rot="-126104" flipH="1">
            <a:off x="-347871" y="-90043"/>
            <a:ext cx="2578391" cy="133066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rot="-126083" flipH="1">
            <a:off x="7307687" y="3980849"/>
            <a:ext cx="1594152" cy="822678"/>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0"/>
          <p:cNvSpPr/>
          <p:nvPr/>
        </p:nvSpPr>
        <p:spPr>
          <a:xfrm rot="-126039" flipH="1">
            <a:off x="2701286" y="4066454"/>
            <a:ext cx="1838757" cy="948902"/>
          </a:xfrm>
          <a:custGeom>
            <a:avLst/>
            <a:gdLst/>
            <a:ahLst/>
            <a:cxnLst/>
            <a:rect l="l" t="t" r="r" b="b"/>
            <a:pathLst>
              <a:path w="12918" h="6667" extrusionOk="0">
                <a:moveTo>
                  <a:pt x="3008" y="1"/>
                </a:moveTo>
                <a:cubicBezTo>
                  <a:pt x="2923" y="1"/>
                  <a:pt x="2834" y="14"/>
                  <a:pt x="2740" y="43"/>
                </a:cubicBezTo>
                <a:cubicBezTo>
                  <a:pt x="1263" y="497"/>
                  <a:pt x="2426" y="4763"/>
                  <a:pt x="2426" y="4763"/>
                </a:cubicBezTo>
                <a:cubicBezTo>
                  <a:pt x="2193" y="4713"/>
                  <a:pt x="1982" y="4691"/>
                  <a:pt x="1792" y="4691"/>
                </a:cubicBezTo>
                <a:cubicBezTo>
                  <a:pt x="3" y="4691"/>
                  <a:pt x="1" y="6667"/>
                  <a:pt x="1" y="6667"/>
                </a:cubicBezTo>
                <a:lnTo>
                  <a:pt x="12530" y="6409"/>
                </a:lnTo>
                <a:cubicBezTo>
                  <a:pt x="12530" y="6409"/>
                  <a:pt x="12918" y="4820"/>
                  <a:pt x="11418" y="4078"/>
                </a:cubicBezTo>
                <a:cubicBezTo>
                  <a:pt x="11110" y="3926"/>
                  <a:pt x="10784" y="3866"/>
                  <a:pt x="10462" y="3866"/>
                </a:cubicBezTo>
                <a:cubicBezTo>
                  <a:pt x="9221" y="3866"/>
                  <a:pt x="8028" y="4763"/>
                  <a:pt x="8028" y="4763"/>
                </a:cubicBezTo>
                <a:cubicBezTo>
                  <a:pt x="8028" y="4763"/>
                  <a:pt x="8425" y="2090"/>
                  <a:pt x="6898" y="1482"/>
                </a:cubicBezTo>
                <a:cubicBezTo>
                  <a:pt x="6704" y="1406"/>
                  <a:pt x="6522" y="1372"/>
                  <a:pt x="6353" y="1372"/>
                </a:cubicBezTo>
                <a:cubicBezTo>
                  <a:pt x="5192" y="1372"/>
                  <a:pt x="4627" y="2952"/>
                  <a:pt x="4627" y="2952"/>
                </a:cubicBezTo>
                <a:cubicBezTo>
                  <a:pt x="4627" y="2952"/>
                  <a:pt x="4270" y="1"/>
                  <a:pt x="3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 name="Google Shape;83;p10"/>
          <p:cNvGrpSpPr/>
          <p:nvPr/>
        </p:nvGrpSpPr>
        <p:grpSpPr>
          <a:xfrm>
            <a:off x="1246613" y="540178"/>
            <a:ext cx="7429692" cy="4199282"/>
            <a:chOff x="1246613" y="540178"/>
            <a:chExt cx="7429692" cy="4199282"/>
          </a:xfrm>
        </p:grpSpPr>
        <p:sp>
          <p:nvSpPr>
            <p:cNvPr id="84" name="Google Shape;84;p10"/>
            <p:cNvSpPr/>
            <p:nvPr/>
          </p:nvSpPr>
          <p:spPr>
            <a:xfrm flipH="1">
              <a:off x="1246613" y="44999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flipH="1">
              <a:off x="8439363" y="234212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2753013" y="540178"/>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6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5987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an One"/>
              <a:buNone/>
              <a:defRPr sz="2800">
                <a:solidFill>
                  <a:schemeClr val="dk1"/>
                </a:solidFill>
                <a:latin typeface="Titan One"/>
                <a:ea typeface="Titan One"/>
                <a:cs typeface="Titan One"/>
                <a:sym typeface="Titan One"/>
              </a:defRPr>
            </a:lvl1pPr>
            <a:lvl2pPr lvl="1">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2pPr>
            <a:lvl3pPr lvl="2">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3pPr>
            <a:lvl4pPr lvl="3">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4pPr>
            <a:lvl5pPr lvl="4">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5pPr>
            <a:lvl6pPr lvl="5">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6pPr>
            <a:lvl7pPr lvl="6">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7pPr>
            <a:lvl8pPr lvl="7">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8pPr>
            <a:lvl9pPr lvl="8">
              <a:spcBef>
                <a:spcPts val="0"/>
              </a:spcBef>
              <a:spcAft>
                <a:spcPts val="0"/>
              </a:spcAft>
              <a:buClr>
                <a:schemeClr val="dk1"/>
              </a:buClr>
              <a:buSzPts val="2800"/>
              <a:buFont typeface="Titan One"/>
              <a:buNone/>
              <a:defRPr sz="2800" b="1">
                <a:solidFill>
                  <a:schemeClr val="dk1"/>
                </a:solidFill>
                <a:latin typeface="Titan One"/>
                <a:ea typeface="Titan One"/>
                <a:cs typeface="Titan One"/>
                <a:sym typeface="Titan One"/>
              </a:defRPr>
            </a:lvl9pPr>
          </a:lstStyle>
          <a:p>
            <a:endParaRPr/>
          </a:p>
        </p:txBody>
      </p:sp>
      <p:sp>
        <p:nvSpPr>
          <p:cNvPr id="7" name="Google Shape;7;p1"/>
          <p:cNvSpPr txBox="1">
            <a:spLocks noGrp="1"/>
          </p:cNvSpPr>
          <p:nvPr>
            <p:ph type="body" idx="1"/>
          </p:nvPr>
        </p:nvSpPr>
        <p:spPr>
          <a:xfrm>
            <a:off x="311700" y="116732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0"/>
          <p:cNvSpPr txBox="1">
            <a:spLocks noGrp="1"/>
          </p:cNvSpPr>
          <p:nvPr>
            <p:ph type="title"/>
          </p:nvPr>
        </p:nvSpPr>
        <p:spPr>
          <a:xfrm>
            <a:off x="3538975" y="2150838"/>
            <a:ext cx="50349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a:t>Week 10 - Multicultural Week: Embracing Diversity and Fostering Inclusive Understanding</a:t>
            </a:r>
            <a:endParaRPr sz="4600"/>
          </a:p>
        </p:txBody>
      </p:sp>
      <p:pic>
        <p:nvPicPr>
          <p:cNvPr id="689" name="Google Shape;689;p60"/>
          <p:cNvPicPr preferRelativeResize="0"/>
          <p:nvPr/>
        </p:nvPicPr>
        <p:blipFill rotWithShape="1">
          <a:blip r:embed="rId3">
            <a:alphaModFix/>
          </a:blip>
          <a:srcRect/>
          <a:stretch/>
        </p:blipFill>
        <p:spPr>
          <a:xfrm>
            <a:off x="0" y="887750"/>
            <a:ext cx="3368000" cy="336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69"/>
          <p:cNvPicPr preferRelativeResize="0"/>
          <p:nvPr/>
        </p:nvPicPr>
        <p:blipFill rotWithShape="1">
          <a:blip r:embed="rId3">
            <a:alphaModFix/>
          </a:blip>
          <a:srcRect/>
          <a:stretch/>
        </p:blipFill>
        <p:spPr>
          <a:xfrm>
            <a:off x="4488825" y="473137"/>
            <a:ext cx="4197200" cy="4197230"/>
          </a:xfrm>
          <a:prstGeom prst="rect">
            <a:avLst/>
          </a:prstGeom>
          <a:noFill/>
          <a:ln>
            <a:noFill/>
          </a:ln>
        </p:spPr>
      </p:pic>
      <p:sp>
        <p:nvSpPr>
          <p:cNvPr id="747" name="Google Shape;747;p69"/>
          <p:cNvSpPr txBox="1">
            <a:spLocks noGrp="1"/>
          </p:cNvSpPr>
          <p:nvPr>
            <p:ph type="title"/>
          </p:nvPr>
        </p:nvSpPr>
        <p:spPr>
          <a:xfrm flipH="1">
            <a:off x="183075" y="2687950"/>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4-7:</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70"/>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53" name="Google Shape;753;p70"/>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Cultural Music and Dance Exploration</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Music from various cultures, open space for movement</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Through Cultural Music and Dance Exploration, children are introduced to the rich diversity of music and dance from different cultures. By playing music from various regions, children are encouraged to listen, move, and explore different rhythms and melodies. They learn simple dance moves or have the opportunity to create their own dances, promoting self-expression and cultural appreciation. This activity fosters inclusivity by showcasing the beauty of different dance styles and encouraging children to celebrate cultural diversity through movement.</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54" name="Google Shape;754;p70"/>
          <p:cNvPicPr preferRelativeResize="0"/>
          <p:nvPr/>
        </p:nvPicPr>
        <p:blipFill rotWithShape="1">
          <a:blip r:embed="rId3">
            <a:alphaModFix/>
          </a:blip>
          <a:srcRect/>
          <a:stretch/>
        </p:blipFill>
        <p:spPr>
          <a:xfrm>
            <a:off x="5826225" y="3000450"/>
            <a:ext cx="2480775" cy="2480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71"/>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60" name="Google Shape;760;p71"/>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Traditional Games from Around the World</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Traditional games from different cultures (e.g., tag, hopscotch, jump rope)</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 </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Engaging children in Traditional Games from Around the World allows them to experience the joy of playing games that have been cherished in different cultures for generations. By teaching them the rules and techniques of games such as tag, hopscotch, or jump rope, children learn to appreciate the cultural heritage embedded within these activities. This activity promotes inclusivity and cooperation as children participate together, transcending cultural barriers and finding common ground through play.</a:t>
            </a:r>
            <a:endParaRPr sz="2400" b="1">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61" name="Google Shape;761;p71"/>
          <p:cNvPicPr preferRelativeResize="0"/>
          <p:nvPr/>
        </p:nvPicPr>
        <p:blipFill rotWithShape="1">
          <a:blip r:embed="rId3">
            <a:alphaModFix/>
          </a:blip>
          <a:srcRect/>
          <a:stretch/>
        </p:blipFill>
        <p:spPr>
          <a:xfrm>
            <a:off x="6836150" y="2835650"/>
            <a:ext cx="2307850" cy="2307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72"/>
          <p:cNvPicPr preferRelativeResize="0"/>
          <p:nvPr/>
        </p:nvPicPr>
        <p:blipFill rotWithShape="1">
          <a:blip r:embed="rId3">
            <a:alphaModFix/>
          </a:blip>
          <a:srcRect/>
          <a:stretch/>
        </p:blipFill>
        <p:spPr>
          <a:xfrm>
            <a:off x="6787050" y="2888100"/>
            <a:ext cx="2356950" cy="2356950"/>
          </a:xfrm>
          <a:prstGeom prst="rect">
            <a:avLst/>
          </a:prstGeom>
          <a:noFill/>
          <a:ln>
            <a:noFill/>
          </a:ln>
        </p:spPr>
      </p:pic>
      <p:sp>
        <p:nvSpPr>
          <p:cNvPr id="767" name="Google Shape;767;p72"/>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4-7:</a:t>
            </a:r>
            <a:endParaRPr sz="3000"/>
          </a:p>
        </p:txBody>
      </p:sp>
      <p:sp>
        <p:nvSpPr>
          <p:cNvPr id="768" name="Google Shape;768;p72"/>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200" b="1">
                <a:solidFill>
                  <a:schemeClr val="accent2"/>
                </a:solidFill>
                <a:latin typeface="Barlow"/>
                <a:ea typeface="Barlow"/>
                <a:cs typeface="Barlow"/>
                <a:sym typeface="Barlow"/>
              </a:rPr>
              <a:t>Storytelling and Puppetry from Different Cultures</a:t>
            </a:r>
            <a:endParaRPr sz="10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Storybooks or folktales from various cultures, puppets (optional)</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Storytelling and Puppetry from Different Cultures provide children with an immersive experience of diverse cultural narratives. By sharing stories or folktales from different cultures, children are exposed to different storytelling traditions and themes. The use of puppets or props enhances the storytelling experience, capturing their imagination and creating a connection to the characters and settings. This activity encourages children to explore cultural elements, values, and lessons conveyed in the stories, fostering empathy and understanding.</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69" name="Google Shape;769;p72"/>
          <p:cNvPicPr preferRelativeResize="0"/>
          <p:nvPr/>
        </p:nvPicPr>
        <p:blipFill>
          <a:blip r:embed="rId4">
            <a:alphaModFix/>
          </a:blip>
          <a:stretch>
            <a:fillRect/>
          </a:stretch>
        </p:blipFill>
        <p:spPr>
          <a:xfrm>
            <a:off x="0" y="3352750"/>
            <a:ext cx="1951000" cy="1951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73"/>
          <p:cNvPicPr preferRelativeResize="0"/>
          <p:nvPr/>
        </p:nvPicPr>
        <p:blipFill>
          <a:blip r:embed="rId3">
            <a:alphaModFix/>
          </a:blip>
          <a:stretch>
            <a:fillRect/>
          </a:stretch>
        </p:blipFill>
        <p:spPr>
          <a:xfrm>
            <a:off x="1133538" y="152400"/>
            <a:ext cx="6876933"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4"/>
          <p:cNvSpPr txBox="1">
            <a:spLocks noGrp="1"/>
          </p:cNvSpPr>
          <p:nvPr>
            <p:ph type="body" idx="1"/>
          </p:nvPr>
        </p:nvSpPr>
        <p:spPr>
          <a:xfrm>
            <a:off x="679050" y="863550"/>
            <a:ext cx="7785900" cy="4279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t>Verse 1:</a:t>
            </a:r>
            <a:r>
              <a:rPr lang="en"/>
              <a:t> In this world, we come together, Diverse and unique, hand in hand. Different colors, cultures, and hearts, Embracing each other, a united band. </a:t>
            </a:r>
            <a:endParaRPr/>
          </a:p>
          <a:p>
            <a:pPr marL="0" lvl="0" indent="0" algn="l" rtl="0">
              <a:lnSpc>
                <a:spcPct val="115000"/>
              </a:lnSpc>
              <a:spcBef>
                <a:spcPts val="1200"/>
              </a:spcBef>
              <a:spcAft>
                <a:spcPts val="0"/>
              </a:spcAft>
              <a:buNone/>
            </a:pPr>
            <a:r>
              <a:rPr lang="en" b="1"/>
              <a:t>Chorus:</a:t>
            </a:r>
            <a:r>
              <a:rPr lang="en"/>
              <a:t> We celebrate our diversity, In Multicultural Week, we find unity. Through language, food, and joyful play, Together we learn, each and every day. </a:t>
            </a:r>
            <a:endParaRPr/>
          </a:p>
          <a:p>
            <a:pPr marL="0" lvl="0" indent="0" algn="l" rtl="0">
              <a:lnSpc>
                <a:spcPct val="115000"/>
              </a:lnSpc>
              <a:spcBef>
                <a:spcPts val="1200"/>
              </a:spcBef>
              <a:spcAft>
                <a:spcPts val="0"/>
              </a:spcAft>
              <a:buNone/>
            </a:pPr>
            <a:r>
              <a:rPr lang="en" b="1"/>
              <a:t>Verse 2:</a:t>
            </a:r>
            <a:r>
              <a:rPr lang="en"/>
              <a:t> Through art, we express our heritage, Colors and patterns, stories to be told. Origami animals, crafted with care, A symbol of cultures, new and old. </a:t>
            </a:r>
            <a:endParaRPr/>
          </a:p>
          <a:p>
            <a:pPr marL="0" lvl="0" indent="0" algn="l" rtl="0">
              <a:lnSpc>
                <a:spcPct val="115000"/>
              </a:lnSpc>
              <a:spcBef>
                <a:spcPts val="1200"/>
              </a:spcBef>
              <a:spcAft>
                <a:spcPts val="0"/>
              </a:spcAft>
              <a:buNone/>
            </a:pPr>
            <a:r>
              <a:rPr lang="en" b="1"/>
              <a:t>Chorus: </a:t>
            </a:r>
            <a:r>
              <a:rPr lang="en"/>
              <a:t>We celebrate our diversity, In Multicultural Week, we find unity. Through language, food, and joyful play, Together we learn, each and every day. </a:t>
            </a:r>
            <a:endParaRPr/>
          </a:p>
          <a:p>
            <a:pPr marL="0" lvl="0" indent="0" algn="l" rtl="0">
              <a:lnSpc>
                <a:spcPct val="115000"/>
              </a:lnSpc>
              <a:spcBef>
                <a:spcPts val="1200"/>
              </a:spcBef>
              <a:spcAft>
                <a:spcPts val="0"/>
              </a:spcAft>
              <a:buNone/>
            </a:pPr>
            <a:r>
              <a:rPr lang="en" b="1"/>
              <a:t>Verse 3: </a:t>
            </a:r>
            <a:r>
              <a:rPr lang="en"/>
              <a:t>Tasting flavors from around the world, Spices and ingredients, a global feast. Sharing dishes from diverse lands, Creating memories, a cultural feast. </a:t>
            </a:r>
            <a:endParaRPr/>
          </a:p>
          <a:p>
            <a:pPr marL="0" lvl="0" indent="0" algn="l" rtl="0">
              <a:lnSpc>
                <a:spcPct val="115000"/>
              </a:lnSpc>
              <a:spcBef>
                <a:spcPts val="1200"/>
              </a:spcBef>
              <a:spcAft>
                <a:spcPts val="0"/>
              </a:spcAft>
              <a:buNone/>
            </a:pPr>
            <a:r>
              <a:rPr lang="en" b="1"/>
              <a:t>Chorus:</a:t>
            </a:r>
            <a:r>
              <a:rPr lang="en"/>
              <a:t> We celebrate our diversity, In Multicultural Week, we find unity. Through language, food, and joyful play, Together we learn, each and every day.</a:t>
            </a:r>
            <a:endParaRPr/>
          </a:p>
          <a:p>
            <a:pPr marL="0" lvl="0" indent="0" algn="l" rtl="0">
              <a:spcBef>
                <a:spcPts val="1200"/>
              </a:spcBef>
              <a:spcAft>
                <a:spcPts val="1600"/>
              </a:spcAft>
              <a:buNone/>
            </a:pPr>
            <a:r>
              <a:rPr lang="en" sz="1800" b="1">
                <a:solidFill>
                  <a:schemeClr val="lt1"/>
                </a:solidFill>
              </a:rPr>
              <a:t>Note:</a:t>
            </a:r>
            <a:r>
              <a:rPr lang="en" sz="1800"/>
              <a:t> Adjust the duration, materials, and complexity of the activities based on the age group and individual child's needs and abilities.</a:t>
            </a:r>
            <a:endParaRPr sz="1800"/>
          </a:p>
        </p:txBody>
      </p:sp>
      <p:sp>
        <p:nvSpPr>
          <p:cNvPr id="780" name="Google Shape;780;p74"/>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Song Lyrics (Applicable for all ages):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5"/>
          <p:cNvPicPr preferRelativeResize="0"/>
          <p:nvPr/>
        </p:nvPicPr>
        <p:blipFill rotWithShape="1">
          <a:blip r:embed="rId3">
            <a:alphaModFix/>
          </a:blip>
          <a:srcRect/>
          <a:stretch/>
        </p:blipFill>
        <p:spPr>
          <a:xfrm>
            <a:off x="4500575" y="473137"/>
            <a:ext cx="4197200" cy="4197230"/>
          </a:xfrm>
          <a:prstGeom prst="rect">
            <a:avLst/>
          </a:prstGeom>
          <a:noFill/>
          <a:ln>
            <a:noFill/>
          </a:ln>
        </p:spPr>
      </p:pic>
      <p:sp>
        <p:nvSpPr>
          <p:cNvPr id="786" name="Google Shape;786;p75"/>
          <p:cNvSpPr txBox="1">
            <a:spLocks noGrp="1"/>
          </p:cNvSpPr>
          <p:nvPr>
            <p:ph type="title"/>
          </p:nvPr>
        </p:nvSpPr>
        <p:spPr>
          <a:xfrm flipH="1">
            <a:off x="171300" y="26879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8-11: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p76"/>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792" name="Google Shape;792;p76"/>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World Cuisine Cooking Class</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Ingredients for dishes from different cultures, cooking utensils, recipes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60-90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In the World Cuisine Cooking Class, children have the opportunity to explore and prepare dishes from various cultures. By providing them with step-by-step instructions, explaining ingredients, and teaching cooking techniques, they gain hands-on experience and develop culinary skills. Through this activity, children learn about different cooking traditions, flavors, and ingredients, fostering cultural appreciation and promoting inclusivity. At the end of the class, they enjoy the meal they have prepared together, celebrating the diversity of world cuisine.</a:t>
            </a: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93" name="Google Shape;793;p76"/>
          <p:cNvPicPr preferRelativeResize="0"/>
          <p:nvPr/>
        </p:nvPicPr>
        <p:blipFill rotWithShape="1">
          <a:blip r:embed="rId3">
            <a:alphaModFix/>
          </a:blip>
          <a:srcRect/>
          <a:stretch/>
        </p:blipFill>
        <p:spPr>
          <a:xfrm>
            <a:off x="311700" y="3089250"/>
            <a:ext cx="2368825" cy="2368825"/>
          </a:xfrm>
          <a:prstGeom prst="rect">
            <a:avLst/>
          </a:prstGeom>
          <a:noFill/>
          <a:ln>
            <a:noFill/>
          </a:ln>
        </p:spPr>
      </p:pic>
      <p:pic>
        <p:nvPicPr>
          <p:cNvPr id="794" name="Google Shape;794;p76"/>
          <p:cNvPicPr preferRelativeResize="0"/>
          <p:nvPr/>
        </p:nvPicPr>
        <p:blipFill rotWithShape="1">
          <a:blip r:embed="rId4">
            <a:alphaModFix/>
          </a:blip>
          <a:srcRect/>
          <a:stretch/>
        </p:blipFill>
        <p:spPr>
          <a:xfrm>
            <a:off x="6648100" y="3089250"/>
            <a:ext cx="2058175" cy="2058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77"/>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Recipe: Chicken Curry</a:t>
            </a:r>
            <a:endParaRPr sz="3000"/>
          </a:p>
        </p:txBody>
      </p:sp>
      <p:sp>
        <p:nvSpPr>
          <p:cNvPr id="800" name="Google Shape;800;p77"/>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Ingredients:</a:t>
            </a:r>
            <a:endParaRPr sz="2400" b="1">
              <a:solidFill>
                <a:schemeClr val="accent2"/>
              </a:solidFill>
              <a:latin typeface="Barlow"/>
              <a:ea typeface="Barlow"/>
              <a:cs typeface="Barlow"/>
              <a:sym typeface="Barlow"/>
            </a:endParaRPr>
          </a:p>
          <a:p>
            <a:pPr marL="457200" lvl="0" indent="-342900" algn="l" rtl="0">
              <a:spcBef>
                <a:spcPts val="1200"/>
              </a:spcBef>
              <a:spcAft>
                <a:spcPts val="0"/>
              </a:spcAft>
              <a:buSzPts val="1800"/>
              <a:buFont typeface="Barlow"/>
              <a:buChar char="●"/>
            </a:pPr>
            <a:r>
              <a:rPr lang="en" sz="1800">
                <a:latin typeface="Barlow"/>
                <a:ea typeface="Barlow"/>
                <a:cs typeface="Barlow"/>
                <a:sym typeface="Barlow"/>
              </a:rPr>
              <a:t>500g boneless chicken, cut into pieces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1 onion, finely chopped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2 cloves of garlic, minced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1-inch piece of ginger, grated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2 tablespoons curry powder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1 can (400ml) coconut milk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2 tablespoons vegetable oil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Salt and pepper to taste </a:t>
            </a:r>
            <a:endParaRPr sz="1800">
              <a:latin typeface="Barlow"/>
              <a:ea typeface="Barlow"/>
              <a:cs typeface="Barlow"/>
              <a:sym typeface="Barlow"/>
            </a:endParaRPr>
          </a:p>
          <a:p>
            <a:pPr marL="457200" lvl="0" indent="-342900" algn="l" rtl="0">
              <a:spcBef>
                <a:spcPts val="0"/>
              </a:spcBef>
              <a:spcAft>
                <a:spcPts val="0"/>
              </a:spcAft>
              <a:buSzPts val="1800"/>
              <a:buFont typeface="Barlow"/>
              <a:buChar char="●"/>
            </a:pPr>
            <a:r>
              <a:rPr lang="en" sz="1800">
                <a:latin typeface="Barlow"/>
                <a:ea typeface="Barlow"/>
                <a:cs typeface="Barlow"/>
                <a:sym typeface="Barlow"/>
              </a:rPr>
              <a:t>Fresh cilantro (optional, for garnish)</a:t>
            </a:r>
            <a:endParaRPr sz="18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801" name="Google Shape;801;p77"/>
          <p:cNvPicPr preferRelativeResize="0"/>
          <p:nvPr/>
        </p:nvPicPr>
        <p:blipFill rotWithShape="1">
          <a:blip r:embed="rId3">
            <a:alphaModFix/>
          </a:blip>
          <a:srcRect/>
          <a:stretch/>
        </p:blipFill>
        <p:spPr>
          <a:xfrm>
            <a:off x="5314500" y="2042075"/>
            <a:ext cx="3829500" cy="3829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8"/>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Recipe: Chicken Curry</a:t>
            </a:r>
            <a:endParaRPr sz="3000"/>
          </a:p>
        </p:txBody>
      </p:sp>
      <p:sp>
        <p:nvSpPr>
          <p:cNvPr id="807" name="Google Shape;807;p78"/>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Instructions:</a:t>
            </a:r>
            <a:endParaRPr sz="2400" b="1">
              <a:solidFill>
                <a:schemeClr val="accent2"/>
              </a:solidFill>
              <a:latin typeface="Barlow"/>
              <a:ea typeface="Barlow"/>
              <a:cs typeface="Barlow"/>
              <a:sym typeface="Barlow"/>
            </a:endParaRPr>
          </a:p>
          <a:p>
            <a:pPr marL="457200" lvl="0" indent="-317500" algn="l" rtl="0">
              <a:spcBef>
                <a:spcPts val="1200"/>
              </a:spcBef>
              <a:spcAft>
                <a:spcPts val="0"/>
              </a:spcAft>
              <a:buSzPts val="1400"/>
              <a:buFont typeface="Barlow"/>
              <a:buAutoNum type="arabicPeriod"/>
            </a:pPr>
            <a:r>
              <a:rPr lang="en">
                <a:latin typeface="Barlow"/>
                <a:ea typeface="Barlow"/>
                <a:cs typeface="Barlow"/>
                <a:sym typeface="Barlow"/>
              </a:rPr>
              <a:t>Heat the vegetable oil in a large pan over medium heat.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Add the chopped onion, minced garlic, and grated ginger. Sauté until the onions are soft and translucent.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Add the curry powder and stir well to coat the onions and spices.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Add the chicken pieces to the pan and cook until they are browned on all sides.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Pour in the coconut milk and season with salt and pepper.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Cover the pan and simmer for about 20-25 minutes, or until the chicken is cooked through and tender.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Garnish with fresh cilantro, if desired. </a:t>
            </a:r>
            <a:endParaRPr>
              <a:latin typeface="Barlow"/>
              <a:ea typeface="Barlow"/>
              <a:cs typeface="Barlow"/>
              <a:sym typeface="Barlow"/>
            </a:endParaRPr>
          </a:p>
          <a:p>
            <a:pPr marL="457200" lvl="0" indent="-317500" algn="l" rtl="0">
              <a:spcBef>
                <a:spcPts val="0"/>
              </a:spcBef>
              <a:spcAft>
                <a:spcPts val="0"/>
              </a:spcAft>
              <a:buSzPts val="1400"/>
              <a:buFont typeface="Barlow"/>
              <a:buAutoNum type="arabicPeriod"/>
            </a:pPr>
            <a:r>
              <a:rPr lang="en">
                <a:latin typeface="Barlow"/>
                <a:ea typeface="Barlow"/>
                <a:cs typeface="Barlow"/>
                <a:sym typeface="Barlow"/>
              </a:rPr>
              <a:t>Serve the chicken curry with steamed rice or naan bread.</a:t>
            </a:r>
            <a:endParaRPr>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1"/>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Description:</a:t>
            </a:r>
            <a:endParaRPr/>
          </a:p>
          <a:p>
            <a:pPr marL="0" lvl="0" indent="0" algn="ctr" rtl="0">
              <a:spcBef>
                <a:spcPts val="0"/>
              </a:spcBef>
              <a:spcAft>
                <a:spcPts val="0"/>
              </a:spcAft>
              <a:buNone/>
            </a:pPr>
            <a:endParaRPr/>
          </a:p>
        </p:txBody>
      </p:sp>
      <p:sp>
        <p:nvSpPr>
          <p:cNvPr id="695" name="Google Shape;695;p61"/>
          <p:cNvSpPr txBox="1">
            <a:spLocks noGrp="1"/>
          </p:cNvSpPr>
          <p:nvPr>
            <p:ph type="subTitle" idx="1"/>
          </p:nvPr>
        </p:nvSpPr>
        <p:spPr>
          <a:xfrm>
            <a:off x="1073800" y="1396800"/>
            <a:ext cx="7079100" cy="2560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700" b="1">
                <a:latin typeface="Barlow"/>
                <a:ea typeface="Barlow"/>
                <a:cs typeface="Barlow"/>
                <a:sym typeface="Barlow"/>
              </a:rPr>
              <a:t>Multicultural Week</a:t>
            </a:r>
            <a:r>
              <a:rPr lang="en" sz="1700">
                <a:latin typeface="Barlow"/>
                <a:ea typeface="Barlow"/>
                <a:cs typeface="Barlow"/>
                <a:sym typeface="Barlow"/>
              </a:rPr>
              <a:t> is a special program designed to </a:t>
            </a:r>
            <a:r>
              <a:rPr lang="en" sz="1700" u="sng">
                <a:latin typeface="Barlow"/>
                <a:ea typeface="Barlow"/>
                <a:cs typeface="Barlow"/>
                <a:sym typeface="Barlow"/>
              </a:rPr>
              <a:t>celebrate</a:t>
            </a:r>
            <a:r>
              <a:rPr lang="en" sz="1700">
                <a:latin typeface="Barlow"/>
                <a:ea typeface="Barlow"/>
                <a:cs typeface="Barlow"/>
                <a:sym typeface="Barlow"/>
              </a:rPr>
              <a:t> and </a:t>
            </a:r>
            <a:r>
              <a:rPr lang="en" sz="1700" u="sng">
                <a:latin typeface="Barlow"/>
                <a:ea typeface="Barlow"/>
                <a:cs typeface="Barlow"/>
                <a:sym typeface="Barlow"/>
              </a:rPr>
              <a:t>embrace the diversity of cultures around the world</a:t>
            </a:r>
            <a:r>
              <a:rPr lang="en" sz="1700">
                <a:latin typeface="Barlow"/>
                <a:ea typeface="Barlow"/>
                <a:cs typeface="Barlow"/>
                <a:sym typeface="Barlow"/>
              </a:rPr>
              <a:t>. Through </a:t>
            </a:r>
            <a:r>
              <a:rPr lang="en" sz="1700" b="1">
                <a:solidFill>
                  <a:schemeClr val="accent2"/>
                </a:solidFill>
                <a:latin typeface="Barlow"/>
                <a:ea typeface="Barlow"/>
                <a:cs typeface="Barlow"/>
                <a:sym typeface="Barlow"/>
              </a:rPr>
              <a:t>engaging activities</a:t>
            </a:r>
            <a:r>
              <a:rPr lang="en" sz="1700">
                <a:latin typeface="Barlow"/>
                <a:ea typeface="Barlow"/>
                <a:cs typeface="Barlow"/>
                <a:sym typeface="Barlow"/>
              </a:rPr>
              <a:t> and </a:t>
            </a:r>
            <a:r>
              <a:rPr lang="en" sz="1700" b="1">
                <a:solidFill>
                  <a:schemeClr val="accent2"/>
                </a:solidFill>
                <a:latin typeface="Barlow"/>
                <a:ea typeface="Barlow"/>
                <a:cs typeface="Barlow"/>
                <a:sym typeface="Barlow"/>
              </a:rPr>
              <a:t>interactive experiences</a:t>
            </a:r>
            <a:r>
              <a:rPr lang="en" sz="1700">
                <a:latin typeface="Barlow"/>
                <a:ea typeface="Barlow"/>
                <a:cs typeface="Barlow"/>
                <a:sym typeface="Barlow"/>
              </a:rPr>
              <a:t>, children are provided with opportunities to </a:t>
            </a:r>
            <a:r>
              <a:rPr lang="en" sz="1700" u="sng">
                <a:latin typeface="Barlow"/>
                <a:ea typeface="Barlow"/>
                <a:cs typeface="Barlow"/>
                <a:sym typeface="Barlow"/>
              </a:rPr>
              <a:t>explore various aspects of different cultures</a:t>
            </a:r>
            <a:r>
              <a:rPr lang="en" sz="1700">
                <a:latin typeface="Barlow"/>
                <a:ea typeface="Barlow"/>
                <a:cs typeface="Barlow"/>
                <a:sym typeface="Barlow"/>
              </a:rPr>
              <a:t>, </a:t>
            </a:r>
            <a:r>
              <a:rPr lang="en" sz="1700" u="sng">
                <a:latin typeface="Barlow"/>
                <a:ea typeface="Barlow"/>
                <a:cs typeface="Barlow"/>
                <a:sym typeface="Barlow"/>
              </a:rPr>
              <a:t>promoting inclusivity</a:t>
            </a:r>
            <a:r>
              <a:rPr lang="en" sz="1700">
                <a:latin typeface="Barlow"/>
                <a:ea typeface="Barlow"/>
                <a:cs typeface="Barlow"/>
                <a:sym typeface="Barlow"/>
              </a:rPr>
              <a:t>, and </a:t>
            </a:r>
            <a:r>
              <a:rPr lang="en" sz="1700" u="sng">
                <a:latin typeface="Barlow"/>
                <a:ea typeface="Barlow"/>
                <a:cs typeface="Barlow"/>
                <a:sym typeface="Barlow"/>
              </a:rPr>
              <a:t>cultivating a sense of common ground understanding</a:t>
            </a:r>
            <a:r>
              <a:rPr lang="en" sz="1700">
                <a:latin typeface="Barlow"/>
                <a:ea typeface="Barlow"/>
                <a:cs typeface="Barlow"/>
                <a:sym typeface="Barlow"/>
              </a:rPr>
              <a:t>. This week-long journey encourages children to </a:t>
            </a:r>
            <a:r>
              <a:rPr lang="en" sz="1700" b="1">
                <a:solidFill>
                  <a:schemeClr val="accent2"/>
                </a:solidFill>
                <a:latin typeface="Barlow"/>
                <a:ea typeface="Barlow"/>
                <a:cs typeface="Barlow"/>
                <a:sym typeface="Barlow"/>
              </a:rPr>
              <a:t>appreciate the beauty of diversity</a:t>
            </a:r>
            <a:r>
              <a:rPr lang="en" sz="1700">
                <a:latin typeface="Barlow"/>
                <a:ea typeface="Barlow"/>
                <a:cs typeface="Barlow"/>
                <a:sym typeface="Barlow"/>
              </a:rPr>
              <a:t>, </a:t>
            </a:r>
            <a:r>
              <a:rPr lang="en" sz="1700" b="1">
                <a:solidFill>
                  <a:schemeClr val="accent2"/>
                </a:solidFill>
                <a:latin typeface="Barlow"/>
                <a:ea typeface="Barlow"/>
                <a:cs typeface="Barlow"/>
                <a:sym typeface="Barlow"/>
              </a:rPr>
              <a:t>foster empathy</a:t>
            </a:r>
            <a:r>
              <a:rPr lang="en" sz="1700">
                <a:latin typeface="Barlow"/>
                <a:ea typeface="Barlow"/>
                <a:cs typeface="Barlow"/>
                <a:sym typeface="Barlow"/>
              </a:rPr>
              <a:t>, and </a:t>
            </a:r>
            <a:r>
              <a:rPr lang="en" sz="1700" b="1">
                <a:solidFill>
                  <a:schemeClr val="accent2"/>
                </a:solidFill>
                <a:latin typeface="Barlow"/>
                <a:ea typeface="Barlow"/>
                <a:cs typeface="Barlow"/>
                <a:sym typeface="Barlow"/>
              </a:rPr>
              <a:t>develop a global perspective that values and respects the uniqueness of every individual</a:t>
            </a:r>
            <a:r>
              <a:rPr lang="en" sz="1700">
                <a:latin typeface="Barlow"/>
                <a:ea typeface="Barlow"/>
                <a:cs typeface="Barlow"/>
                <a:sym typeface="Barlow"/>
              </a:rPr>
              <a:t>.</a:t>
            </a:r>
            <a:endParaRPr sz="2200">
              <a:latin typeface="Barlow"/>
              <a:ea typeface="Barlow"/>
              <a:cs typeface="Barlow"/>
              <a:sym typeface="Barlow"/>
            </a:endParaRPr>
          </a:p>
          <a:p>
            <a:pPr marL="0" lvl="0" indent="0" algn="l" rtl="0">
              <a:spcBef>
                <a:spcPts val="1200"/>
              </a:spcBef>
              <a:spcAft>
                <a:spcPts val="0"/>
              </a:spcAft>
              <a:buClr>
                <a:schemeClr val="dk1"/>
              </a:buClr>
              <a:buSzPts val="1100"/>
              <a:buFont typeface="Arial"/>
              <a:buNone/>
            </a:pPr>
            <a:endParaRPr sz="1900"/>
          </a:p>
          <a:p>
            <a:pPr marL="0" lvl="0" indent="0" algn="l" rtl="0">
              <a:spcBef>
                <a:spcPts val="1200"/>
              </a:spcBef>
              <a:spcAft>
                <a:spcPts val="0"/>
              </a:spcAft>
              <a:buClr>
                <a:srgbClr val="313131"/>
              </a:buClr>
              <a:buSzPts val="1100"/>
              <a:buFont typeface="Arial"/>
              <a:buNone/>
            </a:pPr>
            <a:endParaRPr sz="1900"/>
          </a:p>
        </p:txBody>
      </p:sp>
      <p:sp>
        <p:nvSpPr>
          <p:cNvPr id="696" name="Google Shape;696;p61"/>
          <p:cNvSpPr/>
          <p:nvPr/>
        </p:nvSpPr>
        <p:spPr>
          <a:xfrm>
            <a:off x="4795988" y="4433600"/>
            <a:ext cx="257100" cy="257100"/>
          </a:xfrm>
          <a:prstGeom prst="star4">
            <a:avLst>
              <a:gd name="adj" fmla="val 12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9"/>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13" name="Google Shape;813;p79"/>
          <p:cNvSpPr txBox="1">
            <a:spLocks noGrp="1"/>
          </p:cNvSpPr>
          <p:nvPr>
            <p:ph type="body" idx="4294967295"/>
          </p:nvPr>
        </p:nvSpPr>
        <p:spPr>
          <a:xfrm>
            <a:off x="1094700" y="1065200"/>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Cultural Art and Crafts Exploration</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Art supplies (paper, paint, brushes, markers), reference materials on different cultural art forms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Multiple sessions (30-45 minutes each)</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Through Cultural Art and Crafts Exploration, children are encouraged to explore and create artwork inspired by different cultural art forms. By providing them with reference materials and demonstrating various techniques used in different cultures, such as painting, pottery, or textile art, children gain exposure to diverse artistic expressions. This activity fosters creativity, cultural understanding, and appreciation as children learn about the unique artistic traditions found around the world.</a:t>
            </a:r>
            <a:endParaRPr sz="2400" b="1">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814" name="Google Shape;814;p79"/>
          <p:cNvPicPr preferRelativeResize="0"/>
          <p:nvPr/>
        </p:nvPicPr>
        <p:blipFill rotWithShape="1">
          <a:blip r:embed="rId3">
            <a:alphaModFix/>
          </a:blip>
          <a:srcRect/>
          <a:stretch/>
        </p:blipFill>
        <p:spPr>
          <a:xfrm>
            <a:off x="6339700" y="3223150"/>
            <a:ext cx="1967300" cy="1967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pic>
        <p:nvPicPr>
          <p:cNvPr id="819" name="Google Shape;819;p80"/>
          <p:cNvPicPr preferRelativeResize="0"/>
          <p:nvPr/>
        </p:nvPicPr>
        <p:blipFill rotWithShape="1">
          <a:blip r:embed="rId3">
            <a:alphaModFix/>
          </a:blip>
          <a:srcRect/>
          <a:stretch/>
        </p:blipFill>
        <p:spPr>
          <a:xfrm>
            <a:off x="5842425" y="2880500"/>
            <a:ext cx="2464575" cy="2464600"/>
          </a:xfrm>
          <a:prstGeom prst="rect">
            <a:avLst/>
          </a:prstGeom>
          <a:noFill/>
          <a:ln>
            <a:noFill/>
          </a:ln>
        </p:spPr>
      </p:pic>
      <p:sp>
        <p:nvSpPr>
          <p:cNvPr id="820" name="Google Shape;820;p80"/>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8-11:</a:t>
            </a:r>
            <a:endParaRPr sz="3000"/>
          </a:p>
        </p:txBody>
      </p:sp>
      <p:sp>
        <p:nvSpPr>
          <p:cNvPr id="821" name="Google Shape;821;p80"/>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Language Discovery Workshop</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Basic language resources for different cultures, flashcards, interactive language activities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45-60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The Language Discovery Workshop introduces children to basic phrases and vocabulary from different languages. Through interactive language activities and games, they have the opportunity to learn and practice words and expressions from various cultures. This workshop promotes cultural understanding, language appreciation, and inclusivity by exposing children to different languages and encouraging them to embrace the richness of global linguistic diversity.</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81"/>
          <p:cNvPicPr preferRelativeResize="0"/>
          <p:nvPr/>
        </p:nvPicPr>
        <p:blipFill>
          <a:blip r:embed="rId3">
            <a:alphaModFix/>
          </a:blip>
          <a:stretch>
            <a:fillRect/>
          </a:stretch>
        </p:blipFill>
        <p:spPr>
          <a:xfrm>
            <a:off x="944750" y="152400"/>
            <a:ext cx="7254508"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82"/>
          <p:cNvPicPr preferRelativeResize="0"/>
          <p:nvPr/>
        </p:nvPicPr>
        <p:blipFill>
          <a:blip r:embed="rId3">
            <a:alphaModFix/>
          </a:blip>
          <a:stretch>
            <a:fillRect/>
          </a:stretch>
        </p:blipFill>
        <p:spPr>
          <a:xfrm>
            <a:off x="1819275" y="571500"/>
            <a:ext cx="5505450" cy="4000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83"/>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Field Trip Information:</a:t>
            </a:r>
            <a:endParaRPr sz="3000"/>
          </a:p>
        </p:txBody>
      </p:sp>
      <p:sp>
        <p:nvSpPr>
          <p:cNvPr id="837" name="Google Shape;837;p83"/>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Field Trip:</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As part of Multicultural Week, organize a field trip to a local cultural festival or museum where children can experience a diverse range of cultures through exhibits, performances, and interactive activities.</a:t>
            </a:r>
            <a:endParaRPr sz="1200">
              <a:latin typeface="Barlow"/>
              <a:ea typeface="Barlow"/>
              <a:cs typeface="Barlow"/>
              <a:sym typeface="Barlow"/>
            </a:endParaRPr>
          </a:p>
          <a:p>
            <a:pPr marL="0" lvl="0" indent="0" algn="l" rtl="0">
              <a:spcBef>
                <a:spcPts val="0"/>
              </a:spcBef>
              <a:spcAft>
                <a:spcPts val="0"/>
              </a:spcAft>
              <a:buNone/>
            </a:pPr>
            <a:endParaRPr sz="1200">
              <a:latin typeface="Barlow"/>
              <a:ea typeface="Barlow"/>
              <a:cs typeface="Barlow"/>
              <a:sym typeface="Barlow"/>
            </a:endParaRPr>
          </a:p>
          <a:p>
            <a:pPr marL="0" lvl="0" indent="0" algn="l" rtl="0">
              <a:spcBef>
                <a:spcPts val="0"/>
              </a:spcBef>
              <a:spcAft>
                <a:spcPts val="0"/>
              </a:spcAft>
              <a:buNone/>
            </a:pPr>
            <a:r>
              <a:rPr lang="en" sz="2400" b="1">
                <a:latin typeface="Barlow"/>
                <a:ea typeface="Barlow"/>
                <a:cs typeface="Barlow"/>
                <a:sym typeface="Barlow"/>
              </a:rPr>
              <a:t>  </a:t>
            </a:r>
            <a:r>
              <a:rPr lang="en" sz="2400" b="1">
                <a:solidFill>
                  <a:schemeClr val="accent2"/>
                </a:solidFill>
                <a:latin typeface="Barlow"/>
                <a:ea typeface="Barlow"/>
                <a:cs typeface="Barlow"/>
                <a:sym typeface="Barlow"/>
              </a:rPr>
              <a:t>Description:</a:t>
            </a:r>
            <a:endParaRPr sz="13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The field trip during Multicultural Week offers children a firsthand experience of diverse cultures in a vibrant and interactive setting. By visiting a local cultural festival or museum, children have the opportunity to explore exhibits showcasing various cultural artifacts, traditions, and customs. They can engage in interactive activities such as traditional music and dance performances, craft demonstrations, and cultural games. This field trip promotes inclusivity, encourages cultural exchange, and enhances children's understanding of different cultural practices and beliefs. It provides a platform for them to appreciate the beauty of diversity and find common ground with others who may have different backgrounds and experiences.</a:t>
            </a:r>
            <a:endParaRPr sz="1200">
              <a:latin typeface="Barlow"/>
              <a:ea typeface="Barlow"/>
              <a:cs typeface="Barlow"/>
              <a:sym typeface="Barlow"/>
            </a:endParaRPr>
          </a:p>
          <a:p>
            <a:pPr marL="0" lvl="0" indent="0" algn="l" rtl="0">
              <a:spcBef>
                <a:spcPts val="0"/>
              </a:spcBef>
              <a:spcAft>
                <a:spcPts val="1600"/>
              </a:spcAft>
              <a:buNone/>
            </a:pPr>
            <a:endParaRPr sz="1200">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84"/>
          <p:cNvSpPr/>
          <p:nvPr/>
        </p:nvSpPr>
        <p:spPr>
          <a:xfrm rot="10800000" flipH="1">
            <a:off x="7505500" y="3925637"/>
            <a:ext cx="2328796" cy="2457888"/>
          </a:xfrm>
          <a:custGeom>
            <a:avLst/>
            <a:gdLst/>
            <a:ahLst/>
            <a:cxnLst/>
            <a:rect l="l" t="t" r="r" b="b"/>
            <a:pathLst>
              <a:path w="11384" h="11403" extrusionOk="0">
                <a:moveTo>
                  <a:pt x="5308" y="0"/>
                </a:moveTo>
                <a:cubicBezTo>
                  <a:pt x="5001" y="0"/>
                  <a:pt x="4693" y="55"/>
                  <a:pt x="4418" y="147"/>
                </a:cubicBezTo>
                <a:cubicBezTo>
                  <a:pt x="3132" y="563"/>
                  <a:pt x="2203" y="1540"/>
                  <a:pt x="1572" y="2718"/>
                </a:cubicBezTo>
                <a:cubicBezTo>
                  <a:pt x="477" y="4814"/>
                  <a:pt x="1" y="7779"/>
                  <a:pt x="1644" y="9731"/>
                </a:cubicBezTo>
                <a:cubicBezTo>
                  <a:pt x="2743" y="11021"/>
                  <a:pt x="4392" y="11402"/>
                  <a:pt x="6023" y="11402"/>
                </a:cubicBezTo>
                <a:cubicBezTo>
                  <a:pt x="6123" y="11402"/>
                  <a:pt x="6223" y="11401"/>
                  <a:pt x="6323" y="11398"/>
                </a:cubicBezTo>
                <a:cubicBezTo>
                  <a:pt x="6633" y="11386"/>
                  <a:pt x="6966" y="11386"/>
                  <a:pt x="7276" y="11350"/>
                </a:cubicBezTo>
                <a:cubicBezTo>
                  <a:pt x="7585" y="11327"/>
                  <a:pt x="7883" y="11219"/>
                  <a:pt x="8180" y="11124"/>
                </a:cubicBezTo>
                <a:cubicBezTo>
                  <a:pt x="8335" y="11088"/>
                  <a:pt x="8478" y="11053"/>
                  <a:pt x="8609" y="10993"/>
                </a:cubicBezTo>
                <a:cubicBezTo>
                  <a:pt x="8752" y="10934"/>
                  <a:pt x="8883" y="10874"/>
                  <a:pt x="9014" y="10803"/>
                </a:cubicBezTo>
                <a:cubicBezTo>
                  <a:pt x="9264" y="10672"/>
                  <a:pt x="9502" y="10517"/>
                  <a:pt x="9740" y="10350"/>
                </a:cubicBezTo>
                <a:cubicBezTo>
                  <a:pt x="10002" y="10196"/>
                  <a:pt x="10193" y="9981"/>
                  <a:pt x="10383" y="9755"/>
                </a:cubicBezTo>
                <a:cubicBezTo>
                  <a:pt x="10574" y="9541"/>
                  <a:pt x="10740" y="9279"/>
                  <a:pt x="10895" y="9029"/>
                </a:cubicBezTo>
                <a:cubicBezTo>
                  <a:pt x="11026" y="8767"/>
                  <a:pt x="11145" y="8481"/>
                  <a:pt x="11228" y="8195"/>
                </a:cubicBezTo>
                <a:cubicBezTo>
                  <a:pt x="11276" y="8052"/>
                  <a:pt x="11324" y="7910"/>
                  <a:pt x="11336" y="7767"/>
                </a:cubicBezTo>
                <a:cubicBezTo>
                  <a:pt x="11347" y="7612"/>
                  <a:pt x="11347" y="7469"/>
                  <a:pt x="11371" y="7314"/>
                </a:cubicBezTo>
                <a:cubicBezTo>
                  <a:pt x="11383" y="7005"/>
                  <a:pt x="11383" y="6683"/>
                  <a:pt x="11336" y="6362"/>
                </a:cubicBezTo>
                <a:cubicBezTo>
                  <a:pt x="11324" y="6207"/>
                  <a:pt x="11264" y="6052"/>
                  <a:pt x="11216" y="5885"/>
                </a:cubicBezTo>
                <a:cubicBezTo>
                  <a:pt x="11169" y="5754"/>
                  <a:pt x="11133" y="5624"/>
                  <a:pt x="11074" y="5493"/>
                </a:cubicBezTo>
                <a:cubicBezTo>
                  <a:pt x="11014" y="5350"/>
                  <a:pt x="10931" y="5207"/>
                  <a:pt x="10847" y="5076"/>
                </a:cubicBezTo>
                <a:cubicBezTo>
                  <a:pt x="10776" y="4969"/>
                  <a:pt x="10669" y="4873"/>
                  <a:pt x="10562" y="4790"/>
                </a:cubicBezTo>
                <a:cubicBezTo>
                  <a:pt x="10335" y="4612"/>
                  <a:pt x="10157" y="4397"/>
                  <a:pt x="9919" y="4254"/>
                </a:cubicBezTo>
                <a:cubicBezTo>
                  <a:pt x="9788" y="4183"/>
                  <a:pt x="9657" y="4123"/>
                  <a:pt x="9502" y="4100"/>
                </a:cubicBezTo>
                <a:cubicBezTo>
                  <a:pt x="9359" y="4088"/>
                  <a:pt x="9204" y="4076"/>
                  <a:pt x="9050" y="4064"/>
                </a:cubicBezTo>
                <a:cubicBezTo>
                  <a:pt x="8895" y="4040"/>
                  <a:pt x="8752" y="4040"/>
                  <a:pt x="8597" y="4016"/>
                </a:cubicBezTo>
                <a:cubicBezTo>
                  <a:pt x="8478" y="4004"/>
                  <a:pt x="8359" y="3980"/>
                  <a:pt x="8252" y="3921"/>
                </a:cubicBezTo>
                <a:cubicBezTo>
                  <a:pt x="8157" y="3861"/>
                  <a:pt x="8049" y="3802"/>
                  <a:pt x="7954" y="3730"/>
                </a:cubicBezTo>
                <a:cubicBezTo>
                  <a:pt x="7859" y="3647"/>
                  <a:pt x="7764" y="3564"/>
                  <a:pt x="7692" y="3469"/>
                </a:cubicBezTo>
                <a:cubicBezTo>
                  <a:pt x="7514" y="3230"/>
                  <a:pt x="7418" y="2945"/>
                  <a:pt x="7335" y="2659"/>
                </a:cubicBezTo>
                <a:cubicBezTo>
                  <a:pt x="7109" y="1933"/>
                  <a:pt x="7204" y="1063"/>
                  <a:pt x="6633" y="492"/>
                </a:cubicBezTo>
                <a:cubicBezTo>
                  <a:pt x="6288" y="140"/>
                  <a:pt x="5800" y="0"/>
                  <a:pt x="5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84"/>
          <p:cNvSpPr txBox="1">
            <a:spLocks noGrp="1"/>
          </p:cNvSpPr>
          <p:nvPr>
            <p:ph type="title"/>
          </p:nvPr>
        </p:nvSpPr>
        <p:spPr>
          <a:xfrm>
            <a:off x="2484600" y="1282163"/>
            <a:ext cx="4174800" cy="70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700"/>
              <a:t>Conclusion / Note:</a:t>
            </a:r>
            <a:endParaRPr/>
          </a:p>
        </p:txBody>
      </p:sp>
      <p:sp>
        <p:nvSpPr>
          <p:cNvPr id="844" name="Google Shape;844;p84"/>
          <p:cNvSpPr txBox="1">
            <a:spLocks noGrp="1"/>
          </p:cNvSpPr>
          <p:nvPr>
            <p:ph type="subTitle" idx="1"/>
          </p:nvPr>
        </p:nvSpPr>
        <p:spPr>
          <a:xfrm>
            <a:off x="1985975" y="1843550"/>
            <a:ext cx="5636400" cy="1598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000" b="1">
                <a:latin typeface="Barlow"/>
                <a:ea typeface="Barlow"/>
                <a:cs typeface="Barlow"/>
                <a:sym typeface="Barlow"/>
              </a:rPr>
              <a:t>Please note</a:t>
            </a:r>
            <a:r>
              <a:rPr lang="en" sz="2000">
                <a:latin typeface="Barlow"/>
                <a:ea typeface="Barlow"/>
                <a:cs typeface="Barlow"/>
                <a:sym typeface="Barlow"/>
              </a:rPr>
              <a:t> that specific details for the field trip, such as the </a:t>
            </a:r>
            <a:r>
              <a:rPr lang="en" sz="2000" b="1">
                <a:solidFill>
                  <a:schemeClr val="accent2"/>
                </a:solidFill>
                <a:latin typeface="Barlow"/>
                <a:ea typeface="Barlow"/>
                <a:cs typeface="Barlow"/>
                <a:sym typeface="Barlow"/>
              </a:rPr>
              <a:t>location</a:t>
            </a:r>
            <a:r>
              <a:rPr lang="en" sz="2000">
                <a:latin typeface="Barlow"/>
                <a:ea typeface="Barlow"/>
                <a:cs typeface="Barlow"/>
                <a:sym typeface="Barlow"/>
              </a:rPr>
              <a:t> and </a:t>
            </a:r>
            <a:r>
              <a:rPr lang="en" sz="2000" b="1">
                <a:solidFill>
                  <a:schemeClr val="accent2"/>
                </a:solidFill>
                <a:latin typeface="Barlow"/>
                <a:ea typeface="Barlow"/>
                <a:cs typeface="Barlow"/>
                <a:sym typeface="Barlow"/>
              </a:rPr>
              <a:t>schedule</a:t>
            </a:r>
            <a:r>
              <a:rPr lang="en" sz="2000">
                <a:latin typeface="Barlow"/>
                <a:ea typeface="Barlow"/>
                <a:cs typeface="Barlow"/>
                <a:sym typeface="Barlow"/>
              </a:rPr>
              <a:t>, can be added as per your </a:t>
            </a:r>
            <a:r>
              <a:rPr lang="en" sz="2000" u="sng">
                <a:latin typeface="Barlow"/>
                <a:ea typeface="Barlow"/>
                <a:cs typeface="Barlow"/>
                <a:sym typeface="Barlow"/>
              </a:rPr>
              <a:t>preference</a:t>
            </a:r>
            <a:r>
              <a:rPr lang="en" sz="2000">
                <a:latin typeface="Barlow"/>
                <a:ea typeface="Barlow"/>
                <a:cs typeface="Barlow"/>
                <a:sym typeface="Barlow"/>
              </a:rPr>
              <a:t> and </a:t>
            </a:r>
            <a:r>
              <a:rPr lang="en" sz="2000" u="sng">
                <a:latin typeface="Barlow"/>
                <a:ea typeface="Barlow"/>
                <a:cs typeface="Barlow"/>
                <a:sym typeface="Barlow"/>
              </a:rPr>
              <a:t>availability</a:t>
            </a:r>
            <a:r>
              <a:rPr lang="en" sz="2000">
                <a:latin typeface="Barlow"/>
                <a:ea typeface="Barlow"/>
                <a:cs typeface="Barlow"/>
                <a:sym typeface="Barlow"/>
              </a:rPr>
              <a:t> in your local area.</a:t>
            </a:r>
            <a:endParaRPr sz="1500" b="1">
              <a:solidFill>
                <a:schemeClr val="accent2"/>
              </a:solidFill>
            </a:endParaRPr>
          </a:p>
          <a:p>
            <a:pPr marL="0" lvl="0" indent="0" algn="ctr" rtl="0">
              <a:spcBef>
                <a:spcPts val="1200"/>
              </a:spcBef>
              <a:spcAft>
                <a:spcPts val="0"/>
              </a:spcAft>
              <a:buClr>
                <a:srgbClr val="4C2A19"/>
              </a:buClr>
              <a:buSzPts val="1100"/>
              <a:buFont typeface="Arial"/>
              <a:buNone/>
            </a:pPr>
            <a:endParaRPr/>
          </a:p>
        </p:txBody>
      </p:sp>
      <p:sp>
        <p:nvSpPr>
          <p:cNvPr id="845" name="Google Shape;845;p84"/>
          <p:cNvSpPr/>
          <p:nvPr/>
        </p:nvSpPr>
        <p:spPr>
          <a:xfrm>
            <a:off x="7248388" y="3925613"/>
            <a:ext cx="257100" cy="257100"/>
          </a:xfrm>
          <a:prstGeom prst="star4">
            <a:avLst>
              <a:gd name="adj" fmla="val 2259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85"/>
          <p:cNvSpPr txBox="1">
            <a:spLocks noGrp="1"/>
          </p:cNvSpPr>
          <p:nvPr>
            <p:ph type="body" idx="1"/>
          </p:nvPr>
        </p:nvSpPr>
        <p:spPr>
          <a:xfrm>
            <a:off x="679050" y="863550"/>
            <a:ext cx="7785900" cy="4279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t>Verse 1:</a:t>
            </a:r>
            <a:r>
              <a:rPr lang="en"/>
              <a:t> In this big world we live, so many cultures thrive, From east to west, and north to south, a rainbow in our eyes. With different colors, different sounds, we find our common ground, Celebrating diversity, in unity we're found. </a:t>
            </a:r>
            <a:endParaRPr/>
          </a:p>
          <a:p>
            <a:pPr marL="0" lvl="0" indent="0" algn="l" rtl="0">
              <a:lnSpc>
                <a:spcPct val="115000"/>
              </a:lnSpc>
              <a:spcBef>
                <a:spcPts val="1200"/>
              </a:spcBef>
              <a:spcAft>
                <a:spcPts val="0"/>
              </a:spcAft>
              <a:buNone/>
            </a:pPr>
            <a:r>
              <a:rPr lang="en" b="1"/>
              <a:t>Chorus: </a:t>
            </a:r>
            <a:r>
              <a:rPr lang="en"/>
              <a:t>We are one, we are unique, In our differences, strength we seek. Through music, food, and dance, We embrace cultures, take a chance. We are one, we stand as friends, Inclusivity, our message sends, With open hearts and open minds, Together, in harmony, we bind. </a:t>
            </a:r>
            <a:endParaRPr/>
          </a:p>
          <a:p>
            <a:pPr marL="0" lvl="0" indent="0" algn="l" rtl="0">
              <a:lnSpc>
                <a:spcPct val="115000"/>
              </a:lnSpc>
              <a:spcBef>
                <a:spcPts val="1200"/>
              </a:spcBef>
              <a:spcAft>
                <a:spcPts val="0"/>
              </a:spcAft>
              <a:buNone/>
            </a:pPr>
            <a:r>
              <a:rPr lang="en" b="1"/>
              <a:t>Verse 2:</a:t>
            </a:r>
            <a:r>
              <a:rPr lang="en"/>
              <a:t> From every corner of the globe, traditions we uphold, Languages spoken, stories told, a tapestry unfolds. Through art and craft, we express, our heritage we share, Finding beauty in the differences, we show how much we care. </a:t>
            </a:r>
            <a:endParaRPr/>
          </a:p>
          <a:p>
            <a:pPr marL="0" lvl="0" indent="0" algn="l" rtl="0">
              <a:lnSpc>
                <a:spcPct val="115000"/>
              </a:lnSpc>
              <a:spcBef>
                <a:spcPts val="1200"/>
              </a:spcBef>
              <a:spcAft>
                <a:spcPts val="0"/>
              </a:spcAft>
              <a:buNone/>
            </a:pPr>
            <a:r>
              <a:rPr lang="en" b="1"/>
              <a:t>(Chorus) </a:t>
            </a:r>
            <a:endParaRPr b="1"/>
          </a:p>
          <a:p>
            <a:pPr marL="0" lvl="0" indent="0" algn="l" rtl="0">
              <a:lnSpc>
                <a:spcPct val="115000"/>
              </a:lnSpc>
              <a:spcBef>
                <a:spcPts val="1200"/>
              </a:spcBef>
              <a:spcAft>
                <a:spcPts val="0"/>
              </a:spcAft>
              <a:buNone/>
            </a:pPr>
            <a:r>
              <a:rPr lang="en" b="1"/>
              <a:t>Bridge: </a:t>
            </a:r>
            <a:r>
              <a:rPr lang="en"/>
              <a:t>Let's learn from one another, explore and understand, Embrace the rich tapestry, of every culture's hand. With respect and empathy, we'll bridge the divide, Together we can build a world, where unity will thrive. </a:t>
            </a:r>
            <a:endParaRPr/>
          </a:p>
          <a:p>
            <a:pPr marL="0" lvl="0" indent="0" algn="l" rtl="0">
              <a:lnSpc>
                <a:spcPct val="115000"/>
              </a:lnSpc>
              <a:spcBef>
                <a:spcPts val="1200"/>
              </a:spcBef>
              <a:spcAft>
                <a:spcPts val="0"/>
              </a:spcAft>
              <a:buNone/>
            </a:pPr>
            <a:r>
              <a:rPr lang="en" b="1"/>
              <a:t>(Chorus) </a:t>
            </a:r>
            <a:endParaRPr b="1"/>
          </a:p>
          <a:p>
            <a:pPr marL="0" lvl="0" indent="0" algn="l" rtl="0">
              <a:lnSpc>
                <a:spcPct val="115000"/>
              </a:lnSpc>
              <a:spcBef>
                <a:spcPts val="1200"/>
              </a:spcBef>
              <a:spcAft>
                <a:spcPts val="0"/>
              </a:spcAft>
              <a:buNone/>
            </a:pPr>
            <a:r>
              <a:rPr lang="en" b="1"/>
              <a:t>Outro:</a:t>
            </a:r>
            <a:r>
              <a:rPr lang="en"/>
              <a:t> In this big world we live, diversity is our song, With open minds and hearts, we'll find where we belong. We are one, together we stand, Celebrating cultures, hand in hand.</a:t>
            </a:r>
            <a:endParaRPr/>
          </a:p>
          <a:p>
            <a:pPr marL="0" lvl="0" indent="0" algn="l" rtl="0">
              <a:lnSpc>
                <a:spcPct val="115000"/>
              </a:lnSpc>
              <a:spcBef>
                <a:spcPts val="1200"/>
              </a:spcBef>
              <a:spcAft>
                <a:spcPts val="1200"/>
              </a:spcAft>
              <a:buNone/>
            </a:pPr>
            <a:r>
              <a:rPr lang="en" sz="1000" b="1">
                <a:solidFill>
                  <a:schemeClr val="lt1"/>
                </a:solidFill>
              </a:rPr>
              <a:t>Note: </a:t>
            </a:r>
            <a:r>
              <a:rPr lang="en" sz="1000"/>
              <a:t>The song lyrics can be adjusted and modified to fit the style and preferences of your program and the children participating.</a:t>
            </a:r>
            <a:endParaRPr sz="1800"/>
          </a:p>
        </p:txBody>
      </p:sp>
      <p:sp>
        <p:nvSpPr>
          <p:cNvPr id="851" name="Google Shape;851;p85"/>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Song Lyrics - Song: “We Are One”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86"/>
          <p:cNvSpPr txBox="1">
            <a:spLocks noGrp="1"/>
          </p:cNvSpPr>
          <p:nvPr>
            <p:ph type="title" idx="4294967295"/>
          </p:nvPr>
        </p:nvSpPr>
        <p:spPr>
          <a:xfrm>
            <a:off x="713250" y="568500"/>
            <a:ext cx="7717500" cy="69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a:t>Debrief / Huddle</a:t>
            </a:r>
            <a:endParaRPr sz="4000"/>
          </a:p>
        </p:txBody>
      </p:sp>
      <p:sp>
        <p:nvSpPr>
          <p:cNvPr id="857" name="Google Shape;857;p86"/>
          <p:cNvSpPr txBox="1"/>
          <p:nvPr/>
        </p:nvSpPr>
        <p:spPr>
          <a:xfrm>
            <a:off x="3202475" y="1506600"/>
            <a:ext cx="4400700" cy="1942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chemeClr val="accent2"/>
                </a:solidFill>
                <a:latin typeface="Work Sans"/>
                <a:ea typeface="Work Sans"/>
                <a:cs typeface="Work Sans"/>
                <a:sym typeface="Work Sans"/>
              </a:rPr>
              <a:t>As a group, discuss the following questions:</a:t>
            </a:r>
            <a:endParaRPr sz="1600" b="1">
              <a:solidFill>
                <a:schemeClr val="accent2"/>
              </a:solidFill>
              <a:latin typeface="Work Sans"/>
              <a:ea typeface="Work Sans"/>
              <a:cs typeface="Work Sans"/>
              <a:sym typeface="Work Sans"/>
            </a:endParaRPr>
          </a:p>
          <a:p>
            <a:pPr marL="0" lvl="0" indent="0" algn="l" rtl="0">
              <a:lnSpc>
                <a:spcPct val="115000"/>
              </a:lnSpc>
              <a:spcBef>
                <a:spcPts val="0"/>
              </a:spcBef>
              <a:spcAft>
                <a:spcPts val="0"/>
              </a:spcAft>
              <a:buNone/>
            </a:pPr>
            <a:endParaRPr sz="1600" b="1">
              <a:solidFill>
                <a:schemeClr val="accent1"/>
              </a:solidFill>
              <a:latin typeface="Work Sans"/>
              <a:ea typeface="Work Sans"/>
              <a:cs typeface="Work Sans"/>
              <a:sym typeface="Work Sans"/>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new</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One thing that was </a:t>
            </a:r>
            <a:r>
              <a:rPr lang="en" b="1">
                <a:solidFill>
                  <a:schemeClr val="accent2"/>
                </a:solidFill>
                <a:latin typeface="Barlow"/>
                <a:ea typeface="Barlow"/>
                <a:cs typeface="Barlow"/>
                <a:sym typeface="Barlow"/>
              </a:rPr>
              <a:t>familiar</a:t>
            </a:r>
            <a:r>
              <a:rPr lang="en">
                <a:solidFill>
                  <a:schemeClr val="dk1"/>
                </a:solidFill>
                <a:latin typeface="Barlow"/>
                <a:ea typeface="Barlow"/>
                <a:cs typeface="Barlow"/>
                <a:sym typeface="Barlow"/>
              </a:rPr>
              <a:t> to you regarding the content /  lesson plans presented?</a:t>
            </a:r>
            <a:endParaRPr>
              <a:solidFill>
                <a:schemeClr val="dk1"/>
              </a:solidFill>
              <a:latin typeface="Barlow"/>
              <a:ea typeface="Barlow"/>
              <a:cs typeface="Barlow"/>
              <a:sym typeface="Barlow"/>
            </a:endParaRPr>
          </a:p>
          <a:p>
            <a:pPr marL="457200" lvl="0" indent="-317500" algn="l" rtl="0">
              <a:spcBef>
                <a:spcPts val="0"/>
              </a:spcBef>
              <a:spcAft>
                <a:spcPts val="0"/>
              </a:spcAft>
              <a:buClr>
                <a:schemeClr val="dk1"/>
              </a:buClr>
              <a:buSzPts val="1400"/>
              <a:buFont typeface="Barlow"/>
              <a:buChar char="●"/>
            </a:pPr>
            <a:r>
              <a:rPr lang="en">
                <a:solidFill>
                  <a:schemeClr val="dk1"/>
                </a:solidFill>
                <a:latin typeface="Barlow"/>
                <a:ea typeface="Barlow"/>
                <a:cs typeface="Barlow"/>
                <a:sym typeface="Barlow"/>
              </a:rPr>
              <a:t>Any </a:t>
            </a:r>
            <a:r>
              <a:rPr lang="en" b="1">
                <a:solidFill>
                  <a:schemeClr val="accent2"/>
                </a:solidFill>
                <a:latin typeface="Barlow"/>
                <a:ea typeface="Barlow"/>
                <a:cs typeface="Barlow"/>
                <a:sym typeface="Barlow"/>
              </a:rPr>
              <a:t>stories</a:t>
            </a:r>
            <a:r>
              <a:rPr lang="en">
                <a:solidFill>
                  <a:schemeClr val="dk1"/>
                </a:solidFill>
                <a:latin typeface="Barlow"/>
                <a:ea typeface="Barlow"/>
                <a:cs typeface="Barlow"/>
                <a:sym typeface="Barlow"/>
              </a:rPr>
              <a:t> or </a:t>
            </a:r>
            <a:r>
              <a:rPr lang="en" b="1">
                <a:solidFill>
                  <a:schemeClr val="accent2"/>
                </a:solidFill>
                <a:latin typeface="Barlow"/>
                <a:ea typeface="Barlow"/>
                <a:cs typeface="Barlow"/>
                <a:sym typeface="Barlow"/>
              </a:rPr>
              <a:t>previous experiences</a:t>
            </a:r>
            <a:r>
              <a:rPr lang="en">
                <a:solidFill>
                  <a:schemeClr val="dk1"/>
                </a:solidFill>
                <a:latin typeface="Barlow"/>
                <a:ea typeface="Barlow"/>
                <a:cs typeface="Barlow"/>
                <a:sym typeface="Barlow"/>
              </a:rPr>
              <a:t> regarding today’s content on </a:t>
            </a:r>
            <a:r>
              <a:rPr lang="en" b="1">
                <a:solidFill>
                  <a:schemeClr val="accent2"/>
                </a:solidFill>
                <a:latin typeface="Barlow"/>
                <a:ea typeface="Barlow"/>
                <a:cs typeface="Barlow"/>
                <a:sym typeface="Barlow"/>
              </a:rPr>
              <a:t>Week 10 - Multicultural Week: Embracing Diversity and Fostering Inclusive Understanding</a:t>
            </a:r>
            <a:r>
              <a:rPr lang="en">
                <a:solidFill>
                  <a:schemeClr val="dk1"/>
                </a:solidFill>
                <a:latin typeface="Barlow"/>
                <a:ea typeface="Barlow"/>
                <a:cs typeface="Barlow"/>
                <a:sym typeface="Barlow"/>
              </a:rPr>
              <a:t>?</a:t>
            </a:r>
            <a:endParaRPr>
              <a:solidFill>
                <a:schemeClr val="dk1"/>
              </a:solidFill>
              <a:latin typeface="Barlow"/>
              <a:ea typeface="Barlow"/>
              <a:cs typeface="Barlow"/>
              <a:sym typeface="Barlow"/>
            </a:endParaRPr>
          </a:p>
        </p:txBody>
      </p:sp>
      <p:pic>
        <p:nvPicPr>
          <p:cNvPr id="858" name="Google Shape;858;p86"/>
          <p:cNvPicPr preferRelativeResize="0"/>
          <p:nvPr/>
        </p:nvPicPr>
        <p:blipFill rotWithShape="1">
          <a:blip r:embed="rId3">
            <a:alphaModFix/>
          </a:blip>
          <a:srcRect/>
          <a:stretch/>
        </p:blipFill>
        <p:spPr>
          <a:xfrm>
            <a:off x="-70450" y="2023225"/>
            <a:ext cx="3272925" cy="3272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87"/>
          <p:cNvSpPr txBox="1">
            <a:spLocks noGrp="1"/>
          </p:cNvSpPr>
          <p:nvPr>
            <p:ph type="title"/>
          </p:nvPr>
        </p:nvSpPr>
        <p:spPr>
          <a:xfrm>
            <a:off x="4572000" y="654925"/>
            <a:ext cx="3643500" cy="111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400">
                <a:solidFill>
                  <a:schemeClr val="accent2"/>
                </a:solidFill>
              </a:rPr>
              <a:t>Thanks!</a:t>
            </a:r>
            <a:endParaRPr sz="6400">
              <a:solidFill>
                <a:schemeClr val="accent2"/>
              </a:solidFill>
            </a:endParaRPr>
          </a:p>
        </p:txBody>
      </p:sp>
      <p:sp>
        <p:nvSpPr>
          <p:cNvPr id="864" name="Google Shape;864;p87"/>
          <p:cNvSpPr txBox="1">
            <a:spLocks noGrp="1"/>
          </p:cNvSpPr>
          <p:nvPr>
            <p:ph type="subTitle" idx="1"/>
          </p:nvPr>
        </p:nvSpPr>
        <p:spPr>
          <a:xfrm>
            <a:off x="4572000" y="1693525"/>
            <a:ext cx="3643500" cy="120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 you have any questions?</a:t>
            </a:r>
            <a:endParaRPr/>
          </a:p>
          <a:p>
            <a:pPr marL="0" lvl="0" indent="0" algn="ctr" rtl="0">
              <a:spcBef>
                <a:spcPts val="1000"/>
              </a:spcBef>
              <a:spcAft>
                <a:spcPts val="0"/>
              </a:spcAft>
              <a:buClr>
                <a:schemeClr val="lt1"/>
              </a:buClr>
              <a:buSzPts val="1100"/>
              <a:buFont typeface="Arial"/>
              <a:buNone/>
            </a:pPr>
            <a:r>
              <a:rPr lang="en">
                <a:latin typeface="Barlow"/>
                <a:ea typeface="Barlow"/>
                <a:cs typeface="Barlow"/>
                <a:sym typeface="Barlow"/>
              </a:rPr>
              <a:t>support@atccenter.org </a:t>
            </a:r>
            <a:endParaRPr>
              <a:latin typeface="Barlow"/>
              <a:ea typeface="Barlow"/>
              <a:cs typeface="Barlow"/>
              <a:sym typeface="Barlow"/>
            </a:endParaRPr>
          </a:p>
          <a:p>
            <a:pPr marL="0" lvl="0" indent="0" algn="ctr" rtl="0">
              <a:spcBef>
                <a:spcPts val="0"/>
              </a:spcBef>
              <a:spcAft>
                <a:spcPts val="0"/>
              </a:spcAft>
              <a:buClr>
                <a:schemeClr val="lt1"/>
              </a:buClr>
              <a:buSzPts val="1100"/>
              <a:buFont typeface="Arial"/>
              <a:buNone/>
            </a:pPr>
            <a:r>
              <a:rPr lang="en">
                <a:latin typeface="Barlow"/>
                <a:ea typeface="Barlow"/>
                <a:cs typeface="Barlow"/>
                <a:sym typeface="Barlow"/>
              </a:rPr>
              <a:t>tel: (253) 368-9705 </a:t>
            </a:r>
            <a:endParaRPr>
              <a:latin typeface="Barlow"/>
              <a:ea typeface="Barlow"/>
              <a:cs typeface="Barlow"/>
              <a:sym typeface="Barlow"/>
            </a:endParaRPr>
          </a:p>
          <a:p>
            <a:pPr marL="0" lvl="0" indent="0" algn="ctr" rtl="0">
              <a:spcBef>
                <a:spcPts val="0"/>
              </a:spcBef>
              <a:spcAft>
                <a:spcPts val="0"/>
              </a:spcAft>
              <a:buClr>
                <a:schemeClr val="dk1"/>
              </a:buClr>
              <a:buSzPts val="1100"/>
              <a:buFont typeface="Arial"/>
              <a:buNone/>
            </a:pPr>
            <a:r>
              <a:rPr lang="en">
                <a:latin typeface="Barlow"/>
                <a:ea typeface="Barlow"/>
                <a:cs typeface="Barlow"/>
                <a:sym typeface="Barlow"/>
              </a:rPr>
              <a:t>atccenter.org</a:t>
            </a:r>
            <a:endParaRPr/>
          </a:p>
        </p:txBody>
      </p:sp>
      <p:sp>
        <p:nvSpPr>
          <p:cNvPr id="865" name="Google Shape;865;p87"/>
          <p:cNvSpPr txBox="1"/>
          <p:nvPr/>
        </p:nvSpPr>
        <p:spPr>
          <a:xfrm>
            <a:off x="4893738" y="4237475"/>
            <a:ext cx="3000000" cy="3711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1"/>
                </a:solidFill>
                <a:latin typeface="Dosis"/>
                <a:ea typeface="Dosis"/>
                <a:cs typeface="Dosis"/>
                <a:sym typeface="Dosis"/>
              </a:rPr>
              <a:t>Please keep this slide for attribution</a:t>
            </a:r>
            <a:endParaRPr sz="1200">
              <a:solidFill>
                <a:schemeClr val="dk1"/>
              </a:solidFill>
              <a:latin typeface="Dosis"/>
              <a:ea typeface="Dosis"/>
              <a:cs typeface="Dosis"/>
              <a:sym typeface="Dosis"/>
            </a:endParaRPr>
          </a:p>
        </p:txBody>
      </p:sp>
      <p:sp>
        <p:nvSpPr>
          <p:cNvPr id="866" name="Google Shape;866;p87"/>
          <p:cNvSpPr/>
          <p:nvPr/>
        </p:nvSpPr>
        <p:spPr>
          <a:xfrm>
            <a:off x="5669489" y="30657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7" name="Google Shape;867;p87"/>
          <p:cNvGrpSpPr/>
          <p:nvPr/>
        </p:nvGrpSpPr>
        <p:grpSpPr>
          <a:xfrm>
            <a:off x="6190029" y="3065665"/>
            <a:ext cx="407432" cy="407391"/>
            <a:chOff x="812101" y="2571761"/>
            <a:chExt cx="417066" cy="417024"/>
          </a:xfrm>
        </p:grpSpPr>
        <p:sp>
          <p:nvSpPr>
            <p:cNvPr id="868" name="Google Shape;868;p87"/>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87"/>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87"/>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87"/>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2" name="Google Shape;872;p87"/>
          <p:cNvGrpSpPr/>
          <p:nvPr/>
        </p:nvGrpSpPr>
        <p:grpSpPr>
          <a:xfrm>
            <a:off x="6710623" y="3065665"/>
            <a:ext cx="407391" cy="407391"/>
            <a:chOff x="1323129" y="2571761"/>
            <a:chExt cx="417024" cy="417024"/>
          </a:xfrm>
        </p:grpSpPr>
        <p:sp>
          <p:nvSpPr>
            <p:cNvPr id="873" name="Google Shape;873;p87"/>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87"/>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87"/>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87"/>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77" name="Google Shape;877;p87"/>
          <p:cNvPicPr preferRelativeResize="0"/>
          <p:nvPr/>
        </p:nvPicPr>
        <p:blipFill rotWithShape="1">
          <a:blip r:embed="rId3">
            <a:alphaModFix/>
          </a:blip>
          <a:srcRect/>
          <a:stretch/>
        </p:blipFill>
        <p:spPr>
          <a:xfrm>
            <a:off x="-137925" y="428500"/>
            <a:ext cx="4286500" cy="4286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2"/>
          <p:cNvSpPr txBox="1">
            <a:spLocks noGrp="1"/>
          </p:cNvSpPr>
          <p:nvPr>
            <p:ph type="title"/>
          </p:nvPr>
        </p:nvSpPr>
        <p:spPr>
          <a:xfrm flipH="1">
            <a:off x="108775" y="2710125"/>
            <a:ext cx="5909700" cy="815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4600"/>
              <a:t>Lesson Plans </a:t>
            </a:r>
            <a:endParaRPr sz="4600"/>
          </a:p>
          <a:p>
            <a:pPr marL="0" lvl="0" indent="0" algn="l" rtl="0">
              <a:lnSpc>
                <a:spcPct val="115000"/>
              </a:lnSpc>
              <a:spcBef>
                <a:spcPts val="0"/>
              </a:spcBef>
              <a:spcAft>
                <a:spcPts val="0"/>
              </a:spcAft>
              <a:buNone/>
            </a:pPr>
            <a:r>
              <a:rPr lang="en" sz="4600"/>
              <a:t>for Ages 0-3:</a:t>
            </a:r>
            <a:endParaRPr/>
          </a:p>
        </p:txBody>
      </p:sp>
      <p:pic>
        <p:nvPicPr>
          <p:cNvPr id="702" name="Google Shape;702;p62"/>
          <p:cNvPicPr preferRelativeResize="0"/>
          <p:nvPr/>
        </p:nvPicPr>
        <p:blipFill rotWithShape="1">
          <a:blip r:embed="rId3">
            <a:alphaModFix/>
          </a:blip>
          <a:srcRect/>
          <a:stretch/>
        </p:blipFill>
        <p:spPr>
          <a:xfrm>
            <a:off x="4535800" y="473137"/>
            <a:ext cx="4197200" cy="41972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63"/>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08" name="Google Shape;708;p63"/>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1. </a:t>
            </a:r>
            <a:r>
              <a:rPr lang="en" sz="2400" b="1">
                <a:solidFill>
                  <a:schemeClr val="accent2"/>
                </a:solidFill>
                <a:latin typeface="Barlow"/>
                <a:ea typeface="Barlow"/>
                <a:cs typeface="Barlow"/>
                <a:sym typeface="Barlow"/>
              </a:rPr>
              <a:t>Sensory Rice Play</a:t>
            </a:r>
            <a:endParaRPr sz="12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Cooked rice, food coloring, sensory bin, small bowls, spoons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Sensory play with rice is an engaging way for infants and toddlers to discover the wonders of different textures and colors. By dyeing the rice with various food coloring, children are exposed to vibrant hues that stimulate their senses. Through scooping, pouring, and transferring rice using bowls and spoons, children develop their fine motor skills, sensory exploration, and color recognition abilities. This activity fosters an appreciation for diversity in sensory experiences and encourages inclusivity in exploring new textures and colors.</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09" name="Google Shape;709;p63"/>
          <p:cNvPicPr preferRelativeResize="0"/>
          <p:nvPr/>
        </p:nvPicPr>
        <p:blipFill rotWithShape="1">
          <a:blip r:embed="rId3">
            <a:alphaModFix/>
          </a:blip>
          <a:srcRect/>
          <a:stretch/>
        </p:blipFill>
        <p:spPr>
          <a:xfrm>
            <a:off x="6316650" y="3282300"/>
            <a:ext cx="1990350" cy="1990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64"/>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15" name="Google Shape;715;p64"/>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2. </a:t>
            </a:r>
            <a:r>
              <a:rPr lang="en" sz="2400" b="1">
                <a:solidFill>
                  <a:schemeClr val="accent2"/>
                </a:solidFill>
                <a:latin typeface="Barlow"/>
                <a:ea typeface="Barlow"/>
                <a:cs typeface="Barlow"/>
                <a:sym typeface="Barlow"/>
              </a:rPr>
              <a:t>Origami Animal Craft</a:t>
            </a:r>
            <a:endParaRPr sz="2400" b="1">
              <a:solidFill>
                <a:schemeClr val="accent2"/>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Origami paper, instructions for simple animal origami (e.g., fish, bird, rabbit)</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30-45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The art of origami offers a unique opportunity for toddlers and preschoolers to engage in cultural exploration through creative expression. By guiding children through the process of folding origami paper to create simple animal shapes, they develop their fine motor skills, concentration, and spatial awareness. This activity not only promotes an understanding of different art forms but also encourages children to appreciate the diverse ways in which cultures express their creativity. Emphasizing inclusivity, children are encouraged to unleash their imagination and create their own interpretations of the origami animals.</a:t>
            </a:r>
            <a:endParaRPr sz="2400" b="1">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16" name="Google Shape;716;p64"/>
          <p:cNvPicPr preferRelativeResize="0"/>
          <p:nvPr/>
        </p:nvPicPr>
        <p:blipFill>
          <a:blip r:embed="rId3">
            <a:alphaModFix/>
          </a:blip>
          <a:stretch>
            <a:fillRect/>
          </a:stretch>
        </p:blipFill>
        <p:spPr>
          <a:xfrm>
            <a:off x="6730450" y="3566950"/>
            <a:ext cx="1576550" cy="1576550"/>
          </a:xfrm>
          <a:prstGeom prst="rect">
            <a:avLst/>
          </a:prstGeom>
          <a:noFill/>
          <a:ln>
            <a:noFill/>
          </a:ln>
        </p:spPr>
      </p:pic>
      <p:pic>
        <p:nvPicPr>
          <p:cNvPr id="717" name="Google Shape;717;p64"/>
          <p:cNvPicPr preferRelativeResize="0"/>
          <p:nvPr/>
        </p:nvPicPr>
        <p:blipFill>
          <a:blip r:embed="rId4">
            <a:alphaModFix/>
          </a:blip>
          <a:stretch>
            <a:fillRect/>
          </a:stretch>
        </p:blipFill>
        <p:spPr>
          <a:xfrm>
            <a:off x="3678550" y="3461775"/>
            <a:ext cx="1786900" cy="1786900"/>
          </a:xfrm>
          <a:prstGeom prst="rect">
            <a:avLst/>
          </a:prstGeom>
          <a:noFill/>
          <a:ln>
            <a:noFill/>
          </a:ln>
        </p:spPr>
      </p:pic>
      <p:pic>
        <p:nvPicPr>
          <p:cNvPr id="718" name="Google Shape;718;p64"/>
          <p:cNvPicPr preferRelativeResize="0"/>
          <p:nvPr/>
        </p:nvPicPr>
        <p:blipFill>
          <a:blip r:embed="rId5">
            <a:alphaModFix/>
          </a:blip>
          <a:stretch>
            <a:fillRect/>
          </a:stretch>
        </p:blipFill>
        <p:spPr>
          <a:xfrm>
            <a:off x="311700" y="3672125"/>
            <a:ext cx="1576550" cy="1576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5"/>
          <p:cNvSpPr txBox="1">
            <a:spLocks noGrp="1"/>
          </p:cNvSpPr>
          <p:nvPr>
            <p:ph type="title"/>
          </p:nvPr>
        </p:nvSpPr>
        <p:spPr>
          <a:xfrm>
            <a:off x="311700" y="343425"/>
            <a:ext cx="7995300" cy="815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t>Lesson Plans for Ages 0-3:</a:t>
            </a:r>
            <a:endParaRPr sz="3000"/>
          </a:p>
        </p:txBody>
      </p:sp>
      <p:sp>
        <p:nvSpPr>
          <p:cNvPr id="724" name="Google Shape;724;p65"/>
          <p:cNvSpPr txBox="1">
            <a:spLocks noGrp="1"/>
          </p:cNvSpPr>
          <p:nvPr>
            <p:ph type="body" idx="4294967295"/>
          </p:nvPr>
        </p:nvSpPr>
        <p:spPr>
          <a:xfrm>
            <a:off x="1094700" y="1159125"/>
            <a:ext cx="6625500" cy="382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latin typeface="Barlow"/>
                <a:ea typeface="Barlow"/>
                <a:cs typeface="Barlow"/>
                <a:sym typeface="Barlow"/>
              </a:rPr>
              <a:t>3. </a:t>
            </a:r>
            <a:r>
              <a:rPr lang="en" sz="2400" b="1">
                <a:solidFill>
                  <a:schemeClr val="accent2"/>
                </a:solidFill>
                <a:latin typeface="Barlow"/>
                <a:ea typeface="Barlow"/>
                <a:cs typeface="Barlow"/>
                <a:sym typeface="Barlow"/>
              </a:rPr>
              <a:t>Multicultural Food Tasting</a:t>
            </a:r>
            <a:endParaRPr sz="1200" b="1">
              <a:solidFill>
                <a:schemeClr val="accent1"/>
              </a:solidFill>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Materials: Assorted snacks or dishes from different cultures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Duration: 20-30 minutes</a:t>
            </a:r>
            <a:endParaRPr sz="1200">
              <a:latin typeface="Barlow"/>
              <a:ea typeface="Barlow"/>
              <a:cs typeface="Barlow"/>
              <a:sym typeface="Barlow"/>
            </a:endParaRPr>
          </a:p>
          <a:p>
            <a:pPr marL="457200" lvl="0" indent="-304800" algn="l" rtl="0">
              <a:spcBef>
                <a:spcPts val="0"/>
              </a:spcBef>
              <a:spcAft>
                <a:spcPts val="0"/>
              </a:spcAft>
              <a:buSzPts val="1200"/>
              <a:buFont typeface="Barlow"/>
              <a:buChar char="●"/>
            </a:pPr>
            <a:r>
              <a:rPr lang="en" sz="1200">
                <a:latin typeface="Barlow"/>
                <a:ea typeface="Barlow"/>
                <a:cs typeface="Barlow"/>
                <a:sym typeface="Barlow"/>
              </a:rPr>
              <a:t>Description: Through the Multicultural Food Tasting activity, children embark on a delightful culinary journey, exploring the tastes and flavors of diverse cultures. By providing a variety of snacks or dishes from different cultural backgrounds, children are exposed to new and exciting flavors, textures, and ingredients. This activity encourages an open-minded approach to food and fosters cultural appreciation. As children sample and discuss the distinctiveness of each dish, they develop an understanding of how different cultures celebrate their culinary traditions, promoting inclusivity and embracing diversity.</a:t>
            </a:r>
            <a:endParaRPr sz="1200">
              <a:latin typeface="Barlow"/>
              <a:ea typeface="Barlow"/>
              <a:cs typeface="Barlow"/>
              <a:sym typeface="Barlow"/>
            </a:endParaRPr>
          </a:p>
          <a:p>
            <a:pPr marL="457200" lvl="0" indent="0" algn="l" rtl="0">
              <a:spcBef>
                <a:spcPts val="1200"/>
              </a:spcBef>
              <a:spcAft>
                <a:spcPts val="0"/>
              </a:spcAft>
              <a:buNone/>
            </a:pPr>
            <a:endParaRPr sz="1200">
              <a:latin typeface="Barlow"/>
              <a:ea typeface="Barlow"/>
              <a:cs typeface="Barlow"/>
              <a:sym typeface="Barlow"/>
            </a:endParaRPr>
          </a:p>
          <a:p>
            <a:pPr marL="0" lvl="0" indent="0" algn="l" rtl="0">
              <a:spcBef>
                <a:spcPts val="1200"/>
              </a:spcBef>
              <a:spcAft>
                <a:spcPts val="1600"/>
              </a:spcAft>
              <a:buNone/>
            </a:pPr>
            <a:endParaRPr sz="1100">
              <a:latin typeface="Barlow"/>
              <a:ea typeface="Barlow"/>
              <a:cs typeface="Barlow"/>
              <a:sym typeface="Barlow"/>
            </a:endParaRPr>
          </a:p>
        </p:txBody>
      </p:sp>
      <p:pic>
        <p:nvPicPr>
          <p:cNvPr id="725" name="Google Shape;725;p65"/>
          <p:cNvPicPr preferRelativeResize="0"/>
          <p:nvPr/>
        </p:nvPicPr>
        <p:blipFill>
          <a:blip r:embed="rId3">
            <a:alphaModFix/>
          </a:blip>
          <a:stretch>
            <a:fillRect/>
          </a:stretch>
        </p:blipFill>
        <p:spPr>
          <a:xfrm>
            <a:off x="97325" y="3314975"/>
            <a:ext cx="1828525" cy="182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66"/>
          <p:cNvPicPr preferRelativeResize="0"/>
          <p:nvPr/>
        </p:nvPicPr>
        <p:blipFill>
          <a:blip r:embed="rId3">
            <a:alphaModFix/>
          </a:blip>
          <a:stretch>
            <a:fillRect/>
          </a:stretch>
        </p:blipFill>
        <p:spPr>
          <a:xfrm>
            <a:off x="959913" y="152400"/>
            <a:ext cx="7224182" cy="48386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67"/>
          <p:cNvPicPr preferRelativeResize="0"/>
          <p:nvPr/>
        </p:nvPicPr>
        <p:blipFill>
          <a:blip r:embed="rId3">
            <a:alphaModFix/>
          </a:blip>
          <a:stretch>
            <a:fillRect/>
          </a:stretch>
        </p:blipFill>
        <p:spPr>
          <a:xfrm>
            <a:off x="1476375" y="428625"/>
            <a:ext cx="6191250" cy="4286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8"/>
          <p:cNvSpPr txBox="1">
            <a:spLocks noGrp="1"/>
          </p:cNvSpPr>
          <p:nvPr>
            <p:ph type="body" idx="1"/>
          </p:nvPr>
        </p:nvSpPr>
        <p:spPr>
          <a:xfrm>
            <a:off x="679050" y="863550"/>
            <a:ext cx="7785900" cy="4279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b="1"/>
              <a:t>Verse 1:</a:t>
            </a:r>
            <a:r>
              <a:rPr lang="en"/>
              <a:t> In this world, we come together, Diverse and unique, hand in hand. Different colors, cultures, and hearts, Embracing each other, a united band. </a:t>
            </a:r>
            <a:endParaRPr/>
          </a:p>
          <a:p>
            <a:pPr marL="0" lvl="0" indent="0" algn="l" rtl="0">
              <a:lnSpc>
                <a:spcPct val="115000"/>
              </a:lnSpc>
              <a:spcBef>
                <a:spcPts val="1200"/>
              </a:spcBef>
              <a:spcAft>
                <a:spcPts val="0"/>
              </a:spcAft>
              <a:buNone/>
            </a:pPr>
            <a:r>
              <a:rPr lang="en" b="1"/>
              <a:t>Chorus:</a:t>
            </a:r>
            <a:r>
              <a:rPr lang="en"/>
              <a:t> We celebrate our diversity, In Multicultural Week, we find unity. Through language, food, and joyful play, Together we learn, each and every day. </a:t>
            </a:r>
            <a:endParaRPr/>
          </a:p>
          <a:p>
            <a:pPr marL="0" lvl="0" indent="0" algn="l" rtl="0">
              <a:lnSpc>
                <a:spcPct val="115000"/>
              </a:lnSpc>
              <a:spcBef>
                <a:spcPts val="1200"/>
              </a:spcBef>
              <a:spcAft>
                <a:spcPts val="0"/>
              </a:spcAft>
              <a:buNone/>
            </a:pPr>
            <a:r>
              <a:rPr lang="en" b="1"/>
              <a:t>Verse 2:</a:t>
            </a:r>
            <a:r>
              <a:rPr lang="en"/>
              <a:t> Through art, we express our heritage, Colors and patterns, stories to be told. Origami animals, crafted with care, A symbol of cultures, new and old. </a:t>
            </a:r>
            <a:endParaRPr/>
          </a:p>
          <a:p>
            <a:pPr marL="0" lvl="0" indent="0" algn="l" rtl="0">
              <a:lnSpc>
                <a:spcPct val="115000"/>
              </a:lnSpc>
              <a:spcBef>
                <a:spcPts val="1200"/>
              </a:spcBef>
              <a:spcAft>
                <a:spcPts val="0"/>
              </a:spcAft>
              <a:buNone/>
            </a:pPr>
            <a:r>
              <a:rPr lang="en" b="1"/>
              <a:t>Chorus: </a:t>
            </a:r>
            <a:r>
              <a:rPr lang="en"/>
              <a:t>We celebrate our diversity, In Multicultural Week, we find unity. Through language, food, and joyful play, Together we learn, each and every day. </a:t>
            </a:r>
            <a:endParaRPr/>
          </a:p>
          <a:p>
            <a:pPr marL="0" lvl="0" indent="0" algn="l" rtl="0">
              <a:lnSpc>
                <a:spcPct val="115000"/>
              </a:lnSpc>
              <a:spcBef>
                <a:spcPts val="1200"/>
              </a:spcBef>
              <a:spcAft>
                <a:spcPts val="0"/>
              </a:spcAft>
              <a:buNone/>
            </a:pPr>
            <a:r>
              <a:rPr lang="en" b="1"/>
              <a:t>Verse 3: </a:t>
            </a:r>
            <a:r>
              <a:rPr lang="en"/>
              <a:t>Tasting flavors from around the world, Spices and ingredients, a global feast. Sharing dishes from diverse lands, Creating memories, a cultural feast. </a:t>
            </a:r>
            <a:endParaRPr/>
          </a:p>
          <a:p>
            <a:pPr marL="0" lvl="0" indent="0" algn="l" rtl="0">
              <a:lnSpc>
                <a:spcPct val="115000"/>
              </a:lnSpc>
              <a:spcBef>
                <a:spcPts val="1200"/>
              </a:spcBef>
              <a:spcAft>
                <a:spcPts val="0"/>
              </a:spcAft>
              <a:buNone/>
            </a:pPr>
            <a:r>
              <a:rPr lang="en" b="1"/>
              <a:t>Chorus:</a:t>
            </a:r>
            <a:r>
              <a:rPr lang="en"/>
              <a:t> We celebrate our diversity, In Multicultural Week, we find unity. Through language, food, and joyful play, Together we learn, each and every day.</a:t>
            </a:r>
            <a:endParaRPr/>
          </a:p>
          <a:p>
            <a:pPr marL="0" lvl="0" indent="0" algn="l" rtl="0">
              <a:spcBef>
                <a:spcPts val="1200"/>
              </a:spcBef>
              <a:spcAft>
                <a:spcPts val="1600"/>
              </a:spcAft>
              <a:buNone/>
            </a:pPr>
            <a:r>
              <a:rPr lang="en" sz="1800" b="1">
                <a:solidFill>
                  <a:schemeClr val="lt1"/>
                </a:solidFill>
              </a:rPr>
              <a:t>Note:</a:t>
            </a:r>
            <a:r>
              <a:rPr lang="en" sz="1800"/>
              <a:t> Adjust the duration, materials, and complexity of the activities based on the age group and individual child's needs and abilities.</a:t>
            </a:r>
            <a:endParaRPr sz="1800"/>
          </a:p>
        </p:txBody>
      </p:sp>
      <p:sp>
        <p:nvSpPr>
          <p:cNvPr id="741" name="Google Shape;741;p68"/>
          <p:cNvSpPr txBox="1">
            <a:spLocks noGrp="1"/>
          </p:cNvSpPr>
          <p:nvPr>
            <p:ph type="title"/>
          </p:nvPr>
        </p:nvSpPr>
        <p:spPr>
          <a:xfrm>
            <a:off x="726600" y="395375"/>
            <a:ext cx="7684500" cy="40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Song Lyrics (Applicable for all ages):</a:t>
            </a:r>
            <a:endParaRPr/>
          </a:p>
        </p:txBody>
      </p:sp>
    </p:spTree>
  </p:cSld>
  <p:clrMapOvr>
    <a:masterClrMapping/>
  </p:clrMapOvr>
</p:sld>
</file>

<file path=ppt/theme/theme1.xml><?xml version="1.0" encoding="utf-8"?>
<a:theme xmlns:a="http://schemas.openxmlformats.org/drawingml/2006/main" name="Pedagogical Education XL by Slidesgo">
  <a:themeElements>
    <a:clrScheme name="Simple Light">
      <a:dk1>
        <a:srgbClr val="41294A"/>
      </a:dk1>
      <a:lt1>
        <a:srgbClr val="F46060"/>
      </a:lt1>
      <a:dk2>
        <a:srgbClr val="FB9258"/>
      </a:dk2>
      <a:lt2>
        <a:srgbClr val="FFE084"/>
      </a:lt2>
      <a:accent1>
        <a:srgbClr val="2FE4B8"/>
      </a:accent1>
      <a:accent2>
        <a:srgbClr val="799CF2"/>
      </a:accent2>
      <a:accent3>
        <a:srgbClr val="C6EAEB"/>
      </a:accent3>
      <a:accent4>
        <a:srgbClr val="DBF0F1"/>
      </a:accent4>
      <a:accent5>
        <a:srgbClr val="E7F4F5"/>
      </a:accent5>
      <a:accent6>
        <a:srgbClr val="F1FCFC"/>
      </a:accent6>
      <a:hlink>
        <a:srgbClr val="41294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2410</Words>
  <Application>Microsoft Macintosh PowerPoint</Application>
  <PresentationFormat>On-screen Show (16:9)</PresentationFormat>
  <Paragraphs>120</Paragraphs>
  <Slides>28</Slides>
  <Notes>28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Catamaran</vt:lpstr>
      <vt:lpstr>Arial</vt:lpstr>
      <vt:lpstr>Josefin Slab SemiBold</vt:lpstr>
      <vt:lpstr>Roboto</vt:lpstr>
      <vt:lpstr>Catamaran Light</vt:lpstr>
      <vt:lpstr>Dosis</vt:lpstr>
      <vt:lpstr>Titan One</vt:lpstr>
      <vt:lpstr>Catamaran ExtraLight</vt:lpstr>
      <vt:lpstr>Montserrat</vt:lpstr>
      <vt:lpstr>Work Sans</vt:lpstr>
      <vt:lpstr>Staatliches</vt:lpstr>
      <vt:lpstr>Barlow</vt:lpstr>
      <vt:lpstr>Pedagogical Education XL by Slidesgo</vt:lpstr>
      <vt:lpstr>Week 10 - Multicultural Week: Embracing Diversity and Fostering Inclusive Understanding</vt:lpstr>
      <vt:lpstr>Description: </vt:lpstr>
      <vt:lpstr>Lesson Plans  for Ages 0-3:</vt:lpstr>
      <vt:lpstr>Lesson Plans for Ages 0-3:</vt:lpstr>
      <vt:lpstr>Lesson Plans for Ages 0-3:</vt:lpstr>
      <vt:lpstr>Lesson Plans for Ages 0-3:</vt:lpstr>
      <vt:lpstr>PowerPoint Presentation</vt:lpstr>
      <vt:lpstr>PowerPoint Presentation</vt:lpstr>
      <vt:lpstr>Song Lyrics (Applicable for all ages):</vt:lpstr>
      <vt:lpstr>Lesson Plans  for Ages 4-7:</vt:lpstr>
      <vt:lpstr>Lesson Plans for Ages 4-7:</vt:lpstr>
      <vt:lpstr>Lesson Plans for Ages 4-7:</vt:lpstr>
      <vt:lpstr>Lesson Plans for Ages 4-7:</vt:lpstr>
      <vt:lpstr>PowerPoint Presentation</vt:lpstr>
      <vt:lpstr>Song Lyrics (Applicable for all ages):</vt:lpstr>
      <vt:lpstr>Lesson Plans  for Ages 8-11:</vt:lpstr>
      <vt:lpstr>Lesson Plans for Ages 8-11:</vt:lpstr>
      <vt:lpstr>Recipe: Chicken Curry</vt:lpstr>
      <vt:lpstr>Recipe: Chicken Curry</vt:lpstr>
      <vt:lpstr>Lesson Plans for Ages 8-11:</vt:lpstr>
      <vt:lpstr>Lesson Plans for Ages 8-11:</vt:lpstr>
      <vt:lpstr>PowerPoint Presentation</vt:lpstr>
      <vt:lpstr>PowerPoint Presentation</vt:lpstr>
      <vt:lpstr>Field Trip Information:</vt:lpstr>
      <vt:lpstr>Conclusion / Note:</vt:lpstr>
      <vt:lpstr>Song Lyrics - Song: “We Are One”</vt:lpstr>
      <vt:lpstr>Debrief / Huddle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10 - Multicultural Week: Embracing Diversity and Fostering Inclusive Understanding</dc:title>
  <cp:lastModifiedBy>Judah Parton</cp:lastModifiedBy>
  <cp:revision>1</cp:revision>
  <dcterms:modified xsi:type="dcterms:W3CDTF">2023-09-05T06:57:45Z</dcterms:modified>
</cp:coreProperties>
</file>