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Dosis"/>
      <p:regular r:id="rId22"/>
      <p:bold r:id="rId23"/>
    </p:embeddedFont>
    <p:embeddedFont>
      <p:font typeface="Catamaran"/>
      <p:regular r:id="rId24"/>
      <p:bold r:id="rId25"/>
    </p:embeddedFont>
    <p:embeddedFont>
      <p:font typeface="Staatliches"/>
      <p:regular r:id="rId26"/>
    </p:embeddedFont>
    <p:embeddedFont>
      <p:font typeface="Roboto"/>
      <p:regular r:id="rId27"/>
      <p:bold r:id="rId28"/>
      <p:italic r:id="rId29"/>
      <p:boldItalic r:id="rId30"/>
    </p:embeddedFont>
    <p:embeddedFont>
      <p:font typeface="Titan One"/>
      <p:regular r:id="rId31"/>
    </p:embeddedFont>
    <p:embeddedFont>
      <p:font typeface="Montserrat"/>
      <p:regular r:id="rId32"/>
      <p:bold r:id="rId33"/>
      <p:italic r:id="rId34"/>
      <p:boldItalic r:id="rId35"/>
    </p:embeddedFont>
    <p:embeddedFont>
      <p:font typeface="Work Sans"/>
      <p:regular r:id="rId36"/>
      <p:bold r:id="rId37"/>
      <p:italic r:id="rId38"/>
      <p:boldItalic r:id="rId39"/>
    </p:embeddedFont>
    <p:embeddedFont>
      <p:font typeface="Catamaran Light"/>
      <p:regular r:id="rId40"/>
      <p:bold r:id="rId41"/>
    </p:embeddedFont>
    <p:embeddedFont>
      <p:font typeface="Barlow"/>
      <p:regular r:id="rId42"/>
      <p:bold r:id="rId43"/>
      <p:italic r:id="rId44"/>
      <p:boldItalic r:id="rId45"/>
    </p:embeddedFont>
    <p:embeddedFont>
      <p:font typeface="Catamaran ExtraLight"/>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tamaranLight-regular.fntdata"/><Relationship Id="rId42" Type="http://schemas.openxmlformats.org/officeDocument/2006/relationships/font" Target="fonts/Barlow-regular.fntdata"/><Relationship Id="rId41" Type="http://schemas.openxmlformats.org/officeDocument/2006/relationships/font" Target="fonts/CatamaranLight-bold.fntdata"/><Relationship Id="rId44" Type="http://schemas.openxmlformats.org/officeDocument/2006/relationships/font" Target="fonts/Barlow-italic.fntdata"/><Relationship Id="rId43" Type="http://schemas.openxmlformats.org/officeDocument/2006/relationships/font" Target="fonts/Barlow-bold.fntdata"/><Relationship Id="rId46" Type="http://schemas.openxmlformats.org/officeDocument/2006/relationships/font" Target="fonts/CatamaranExtraLight-regular.fntdata"/><Relationship Id="rId45" Type="http://schemas.openxmlformats.org/officeDocument/2006/relationships/font" Target="fonts/Barlow-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7" Type="http://schemas.openxmlformats.org/officeDocument/2006/relationships/font" Target="fonts/CatamaranExtraL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TitanOne-regular.fntdata"/><Relationship Id="rId30" Type="http://schemas.openxmlformats.org/officeDocument/2006/relationships/font" Target="fonts/Roboto-boldItalic.fntdata"/><Relationship Id="rId33" Type="http://schemas.openxmlformats.org/officeDocument/2006/relationships/font" Target="fonts/Montserrat-bold.fntdata"/><Relationship Id="rId32" Type="http://schemas.openxmlformats.org/officeDocument/2006/relationships/font" Target="fonts/Montserrat-regular.fntdata"/><Relationship Id="rId35" Type="http://schemas.openxmlformats.org/officeDocument/2006/relationships/font" Target="fonts/Montserrat-boldItalic.fntdata"/><Relationship Id="rId34" Type="http://schemas.openxmlformats.org/officeDocument/2006/relationships/font" Target="fonts/Montserrat-italic.fntdata"/><Relationship Id="rId37" Type="http://schemas.openxmlformats.org/officeDocument/2006/relationships/font" Target="fonts/WorkSans-bold.fntdata"/><Relationship Id="rId36" Type="http://schemas.openxmlformats.org/officeDocument/2006/relationships/font" Target="fonts/WorkSans-regular.fntdata"/><Relationship Id="rId39" Type="http://schemas.openxmlformats.org/officeDocument/2006/relationships/font" Target="fonts/WorkSans-boldItalic.fntdata"/><Relationship Id="rId38" Type="http://schemas.openxmlformats.org/officeDocument/2006/relationships/font" Target="fonts/WorkSans-italic.fntdata"/><Relationship Id="rId20" Type="http://schemas.openxmlformats.org/officeDocument/2006/relationships/slide" Target="slides/slide15.xml"/><Relationship Id="rId22" Type="http://schemas.openxmlformats.org/officeDocument/2006/relationships/font" Target="fonts/Dosis-regular.fntdata"/><Relationship Id="rId21" Type="http://schemas.openxmlformats.org/officeDocument/2006/relationships/slide" Target="slides/slide16.xml"/><Relationship Id="rId24" Type="http://schemas.openxmlformats.org/officeDocument/2006/relationships/font" Target="fonts/Catamaran-regular.fntdata"/><Relationship Id="rId23" Type="http://schemas.openxmlformats.org/officeDocument/2006/relationships/font" Target="fonts/Dosis-bold.fntdata"/><Relationship Id="rId26" Type="http://schemas.openxmlformats.org/officeDocument/2006/relationships/font" Target="fonts/Staatliches-regular.fntdata"/><Relationship Id="rId25" Type="http://schemas.openxmlformats.org/officeDocument/2006/relationships/font" Target="fonts/Catamaran-bold.fntdata"/><Relationship Id="rId28" Type="http://schemas.openxmlformats.org/officeDocument/2006/relationships/font" Target="fonts/Roboto-bold.fntdata"/><Relationship Id="rId27" Type="http://schemas.openxmlformats.org/officeDocument/2006/relationships/font" Target="fonts/Roboto-regular.fntdata"/><Relationship Id="rId29" Type="http://schemas.openxmlformats.org/officeDocument/2006/relationships/font" Target="fonts/Robo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536e9b02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536e9b02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2aa2fc198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2aa2fc198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536e9b02a4_0_1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536e9b02a4_0_1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536e9b02a4_0_1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536e9b02a4_0_1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536e9b02a4_0_1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536e9b02a4_0_1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2aa2fc198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2aa2fc198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513b4cdd01_0_5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513b4cdd01_0_5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513b4cdd01_0_7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513b4cdd01_0_7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536e9b02a4_0_1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536e9b02a4_0_1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513b4cdd01_0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513b4cdd01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513b4cdd01_0_2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513b4cdd01_0_2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513b4cdd01_0_5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513b4cdd01_0_5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2aa2fc198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2aa2fc198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536e9b02a4_0_1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536e9b02a4_0_1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536e9b02a4_0_1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536e9b02a4_0_1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536e9b02a4_0_1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536e9b02a4_0_1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flipH="1" rot="-633779">
            <a:off x="4244261" y="-774901"/>
            <a:ext cx="8304964" cy="7084563"/>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rot="2046408">
              <a:off x="817421" y="352777"/>
              <a:ext cx="6310031" cy="4585110"/>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2046432">
              <a:off x="6376545" y="3765665"/>
              <a:ext cx="84073" cy="84073"/>
            </a:xfrm>
            <a:custGeom>
              <a:rect b="b" l="l" r="r" t="t"/>
              <a:pathLst>
                <a:path extrusionOk="0" h="1109" w="1109">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2046432">
              <a:off x="6767407" y="4039991"/>
              <a:ext cx="337961" cy="337961"/>
            </a:xfrm>
            <a:custGeom>
              <a:rect b="b" l="l" r="r" t="t"/>
              <a:pathLst>
                <a:path extrusionOk="0" h="4458" w="4458">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2046432">
              <a:off x="4576657" y="268727"/>
              <a:ext cx="430753" cy="43045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2046432">
              <a:off x="4080448" y="471002"/>
              <a:ext cx="141310" cy="141386"/>
            </a:xfrm>
            <a:custGeom>
              <a:rect b="b" l="l" r="r" t="t"/>
              <a:pathLst>
                <a:path extrusionOk="0" h="1865" w="1864">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 name="Google Shape;16;p2"/>
          <p:cNvGrpSpPr/>
          <p:nvPr/>
        </p:nvGrpSpPr>
        <p:grpSpPr>
          <a:xfrm>
            <a:off x="1742818" y="-35004"/>
            <a:ext cx="3028592" cy="4316028"/>
            <a:chOff x="3079418" y="2910538"/>
            <a:chExt cx="1180737" cy="1682662"/>
          </a:xfrm>
        </p:grpSpPr>
        <p:sp>
          <p:nvSpPr>
            <p:cNvPr id="17" name="Google Shape;17;p2"/>
            <p:cNvSpPr/>
            <p:nvPr/>
          </p:nvSpPr>
          <p:spPr>
            <a:xfrm>
              <a:off x="3079418" y="2910538"/>
              <a:ext cx="1180737" cy="60934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768650" y="4075375"/>
              <a:ext cx="92375" cy="93375"/>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551950" y="4502500"/>
              <a:ext cx="93975" cy="90700"/>
            </a:xfrm>
            <a:custGeom>
              <a:rect b="b" l="l" r="r" t="t"/>
              <a:pathLst>
                <a:path extrusionOk="0" h="3628" w="3759">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2"/>
          <p:cNvGrpSpPr/>
          <p:nvPr/>
        </p:nvGrpSpPr>
        <p:grpSpPr>
          <a:xfrm>
            <a:off x="-273951" y="2019519"/>
            <a:ext cx="9728918" cy="3875642"/>
            <a:chOff x="4853275" y="3998575"/>
            <a:chExt cx="2673000" cy="1065000"/>
          </a:xfrm>
        </p:grpSpPr>
        <p:sp>
          <p:nvSpPr>
            <p:cNvPr id="21" name="Google Shape;21;p2"/>
            <p:cNvSpPr/>
            <p:nvPr/>
          </p:nvSpPr>
          <p:spPr>
            <a:xfrm>
              <a:off x="4853275" y="3998575"/>
              <a:ext cx="2673000" cy="1065000"/>
            </a:xfrm>
            <a:custGeom>
              <a:rect b="b" l="l" r="r" t="t"/>
              <a:pathLst>
                <a:path extrusionOk="0" h="42600" w="10692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853275" y="4084425"/>
              <a:ext cx="2673000" cy="979150"/>
            </a:xfrm>
            <a:custGeom>
              <a:rect b="b" l="l" r="r" t="t"/>
              <a:pathLst>
                <a:path extrusionOk="0" h="39166" w="10692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862300" y="4163500"/>
              <a:ext cx="2560775" cy="900075"/>
            </a:xfrm>
            <a:custGeom>
              <a:rect b="b" l="l" r="r" t="t"/>
              <a:pathLst>
                <a:path extrusionOk="0" h="36003" w="102431">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882825" y="4270425"/>
              <a:ext cx="2450300" cy="793150"/>
            </a:xfrm>
            <a:custGeom>
              <a:rect b="b" l="l" r="r" t="t"/>
              <a:pathLst>
                <a:path extrusionOk="0" h="31726" w="98012">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899375" y="4377875"/>
              <a:ext cx="2377125" cy="685700"/>
            </a:xfrm>
            <a:custGeom>
              <a:rect b="b" l="l" r="r" t="t"/>
              <a:pathLst>
                <a:path extrusionOk="0" h="27428" w="95085">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2"/>
          <p:cNvSpPr txBox="1"/>
          <p:nvPr>
            <p:ph type="ctrTitle"/>
          </p:nvPr>
        </p:nvSpPr>
        <p:spPr>
          <a:xfrm>
            <a:off x="2060957" y="1158225"/>
            <a:ext cx="5052300" cy="22017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41294A"/>
              </a:buClr>
              <a:buSzPts val="5200"/>
              <a:buNone/>
              <a:defRPr sz="4800">
                <a:latin typeface="Titan One"/>
                <a:ea typeface="Titan One"/>
                <a:cs typeface="Titan One"/>
                <a:sym typeface="Tita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7" name="Google Shape;27;p2"/>
          <p:cNvSpPr txBox="1"/>
          <p:nvPr>
            <p:ph idx="1" type="subTitle"/>
          </p:nvPr>
        </p:nvSpPr>
        <p:spPr>
          <a:xfrm>
            <a:off x="2317450" y="583050"/>
            <a:ext cx="4509000" cy="46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7" name="Shape 87"/>
        <p:cNvGrpSpPr/>
        <p:nvPr/>
      </p:nvGrpSpPr>
      <p:grpSpPr>
        <a:xfrm>
          <a:off x="0" y="0"/>
          <a:ext cx="0" cy="0"/>
          <a:chOff x="0" y="0"/>
          <a:chExt cx="0" cy="0"/>
        </a:xfrm>
      </p:grpSpPr>
      <p:grpSp>
        <p:nvGrpSpPr>
          <p:cNvPr id="88" name="Google Shape;88;p11"/>
          <p:cNvGrpSpPr/>
          <p:nvPr/>
        </p:nvGrpSpPr>
        <p:grpSpPr>
          <a:xfrm>
            <a:off x="-13175" y="-29224"/>
            <a:ext cx="9207000" cy="5211993"/>
            <a:chOff x="-13175" y="-68739"/>
            <a:chExt cx="9207000" cy="5211993"/>
          </a:xfrm>
        </p:grpSpPr>
        <p:sp>
          <p:nvSpPr>
            <p:cNvPr id="89" name="Google Shape;89;p11"/>
            <p:cNvSpPr/>
            <p:nvPr/>
          </p:nvSpPr>
          <p:spPr>
            <a:xfrm>
              <a:off x="-13175" y="1255750"/>
              <a:ext cx="9207000" cy="131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p:nvPr/>
          </p:nvSpPr>
          <p:spPr>
            <a:xfrm>
              <a:off x="-13175" y="2541570"/>
              <a:ext cx="9207000" cy="131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a:off x="-13175" y="3827454"/>
              <a:ext cx="9207000" cy="1315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a:off x="-13175" y="-68739"/>
              <a:ext cx="9207000" cy="1354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1"/>
          <p:cNvGrpSpPr/>
          <p:nvPr/>
        </p:nvGrpSpPr>
        <p:grpSpPr>
          <a:xfrm>
            <a:off x="1246613" y="540178"/>
            <a:ext cx="7429692" cy="4199282"/>
            <a:chOff x="1246613" y="540178"/>
            <a:chExt cx="7429692" cy="4199282"/>
          </a:xfrm>
        </p:grpSpPr>
        <p:sp>
          <p:nvSpPr>
            <p:cNvPr id="94" name="Google Shape;94;p1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1"/>
          <p:cNvSpPr txBox="1"/>
          <p:nvPr>
            <p:ph hasCustomPrompt="1" type="title"/>
          </p:nvPr>
        </p:nvSpPr>
        <p:spPr>
          <a:xfrm>
            <a:off x="716250" y="2333850"/>
            <a:ext cx="7711500" cy="1198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11"/>
          <p:cNvSpPr txBox="1"/>
          <p:nvPr>
            <p:ph idx="1" type="body"/>
          </p:nvPr>
        </p:nvSpPr>
        <p:spPr>
          <a:xfrm>
            <a:off x="1996225" y="1902450"/>
            <a:ext cx="5151600" cy="431400"/>
          </a:xfrm>
          <a:prstGeom prst="rect">
            <a:avLst/>
          </a:prstGeom>
          <a:noFill/>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800"/>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9"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
    <p:bg>
      <p:bgPr>
        <a:solidFill>
          <a:schemeClr val="accent4"/>
        </a:solidFill>
      </p:bgPr>
    </p:bg>
    <p:spTree>
      <p:nvGrpSpPr>
        <p:cNvPr id="100" name="Shape 100"/>
        <p:cNvGrpSpPr/>
        <p:nvPr/>
      </p:nvGrpSpPr>
      <p:grpSpPr>
        <a:xfrm>
          <a:off x="0" y="0"/>
          <a:ext cx="0" cy="0"/>
          <a:chOff x="0" y="0"/>
          <a:chExt cx="0" cy="0"/>
        </a:xfrm>
      </p:grpSpPr>
      <p:grpSp>
        <p:nvGrpSpPr>
          <p:cNvPr id="101" name="Google Shape;101;p13"/>
          <p:cNvGrpSpPr/>
          <p:nvPr/>
        </p:nvGrpSpPr>
        <p:grpSpPr>
          <a:xfrm>
            <a:off x="1246613" y="540178"/>
            <a:ext cx="7429692" cy="4199282"/>
            <a:chOff x="1246613" y="540178"/>
            <a:chExt cx="7429692" cy="4199282"/>
          </a:xfrm>
        </p:grpSpPr>
        <p:sp>
          <p:nvSpPr>
            <p:cNvPr id="102" name="Google Shape;102;p1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 name="Google Shape;105;p13"/>
          <p:cNvGrpSpPr/>
          <p:nvPr/>
        </p:nvGrpSpPr>
        <p:grpSpPr>
          <a:xfrm>
            <a:off x="-2828475" y="-1908869"/>
            <a:ext cx="10722516" cy="9126600"/>
            <a:chOff x="-2828475" y="-1908869"/>
            <a:chExt cx="10722516" cy="9126600"/>
          </a:xfrm>
        </p:grpSpPr>
        <p:sp>
          <p:nvSpPr>
            <p:cNvPr id="106" name="Google Shape;106;p13"/>
            <p:cNvSpPr/>
            <p:nvPr/>
          </p:nvSpPr>
          <p:spPr>
            <a:xfrm rot="-1549136">
              <a:off x="-1412480" y="-1181175"/>
              <a:ext cx="5100009" cy="76712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rot="2046408">
              <a:off x="841171" y="349384"/>
              <a:ext cx="6310031" cy="4585110"/>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rot="2046432">
              <a:off x="6376545" y="3765665"/>
              <a:ext cx="84073" cy="84073"/>
            </a:xfrm>
            <a:custGeom>
              <a:rect b="b" l="l" r="r" t="t"/>
              <a:pathLst>
                <a:path extrusionOk="0" h="1109" w="1109">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rot="2046432">
              <a:off x="6767407" y="4039991"/>
              <a:ext cx="337961" cy="337961"/>
            </a:xfrm>
            <a:custGeom>
              <a:rect b="b" l="l" r="r" t="t"/>
              <a:pathLst>
                <a:path extrusionOk="0" h="4458" w="4458">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rot="2046432">
              <a:off x="4576657" y="268727"/>
              <a:ext cx="430753" cy="43045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rot="2046432">
              <a:off x="4080448" y="471002"/>
              <a:ext cx="141310" cy="141386"/>
            </a:xfrm>
            <a:custGeom>
              <a:rect b="b" l="l" r="r" t="t"/>
              <a:pathLst>
                <a:path extrusionOk="0" h="1865" w="1864">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13"/>
          <p:cNvSpPr txBox="1"/>
          <p:nvPr>
            <p:ph type="ctrTitle"/>
          </p:nvPr>
        </p:nvSpPr>
        <p:spPr>
          <a:xfrm>
            <a:off x="717725" y="1908400"/>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3" name="Google Shape;113;p13"/>
          <p:cNvSpPr txBox="1"/>
          <p:nvPr>
            <p:ph idx="1" type="subTitle"/>
          </p:nvPr>
        </p:nvSpPr>
        <p:spPr>
          <a:xfrm>
            <a:off x="568326" y="24935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4" name="Google Shape;114;p13"/>
          <p:cNvSpPr txBox="1"/>
          <p:nvPr>
            <p:ph hasCustomPrompt="1" idx="2" type="title"/>
          </p:nvPr>
        </p:nvSpPr>
        <p:spPr>
          <a:xfrm>
            <a:off x="855876" y="15599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5" name="Google Shape;115;p13"/>
          <p:cNvSpPr txBox="1"/>
          <p:nvPr>
            <p:ph idx="3" type="ctrTitle"/>
          </p:nvPr>
        </p:nvSpPr>
        <p:spPr>
          <a:xfrm>
            <a:off x="2851300" y="1908400"/>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6" name="Google Shape;116;p13"/>
          <p:cNvSpPr txBox="1"/>
          <p:nvPr>
            <p:ph idx="4" type="subTitle"/>
          </p:nvPr>
        </p:nvSpPr>
        <p:spPr>
          <a:xfrm>
            <a:off x="2701901" y="24935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7" name="Google Shape;117;p13"/>
          <p:cNvSpPr txBox="1"/>
          <p:nvPr>
            <p:ph hasCustomPrompt="1" idx="5" type="title"/>
          </p:nvPr>
        </p:nvSpPr>
        <p:spPr>
          <a:xfrm>
            <a:off x="2989451" y="1574175"/>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8" name="Google Shape;118;p13"/>
          <p:cNvSpPr txBox="1"/>
          <p:nvPr>
            <p:ph idx="6" type="ctrTitle"/>
          </p:nvPr>
        </p:nvSpPr>
        <p:spPr>
          <a:xfrm>
            <a:off x="717725" y="3618375"/>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9" name="Google Shape;119;p13"/>
          <p:cNvSpPr txBox="1"/>
          <p:nvPr>
            <p:ph idx="7" type="subTitle"/>
          </p:nvPr>
        </p:nvSpPr>
        <p:spPr>
          <a:xfrm>
            <a:off x="568326" y="42024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0" name="Google Shape;120;p13"/>
          <p:cNvSpPr txBox="1"/>
          <p:nvPr>
            <p:ph hasCustomPrompt="1" idx="8" type="title"/>
          </p:nvPr>
        </p:nvSpPr>
        <p:spPr>
          <a:xfrm>
            <a:off x="855876" y="32787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1" name="Google Shape;121;p13"/>
          <p:cNvSpPr txBox="1"/>
          <p:nvPr>
            <p:ph idx="9" type="ctrTitle"/>
          </p:nvPr>
        </p:nvSpPr>
        <p:spPr>
          <a:xfrm>
            <a:off x="2851300" y="3618375"/>
            <a:ext cx="1656900" cy="715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22" name="Google Shape;122;p13"/>
          <p:cNvSpPr txBox="1"/>
          <p:nvPr>
            <p:ph idx="13" type="subTitle"/>
          </p:nvPr>
        </p:nvSpPr>
        <p:spPr>
          <a:xfrm>
            <a:off x="2701901" y="4202450"/>
            <a:ext cx="19557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3" name="Google Shape;123;p13"/>
          <p:cNvSpPr txBox="1"/>
          <p:nvPr>
            <p:ph hasCustomPrompt="1" idx="14" type="title"/>
          </p:nvPr>
        </p:nvSpPr>
        <p:spPr>
          <a:xfrm>
            <a:off x="2989451" y="3278700"/>
            <a:ext cx="1380600" cy="42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BLANK_1_2">
    <p:bg>
      <p:bgPr>
        <a:solidFill>
          <a:schemeClr val="accent4"/>
        </a:solidFill>
      </p:bgPr>
    </p:bg>
    <p:spTree>
      <p:nvGrpSpPr>
        <p:cNvPr id="124" name="Shape 124"/>
        <p:cNvGrpSpPr/>
        <p:nvPr/>
      </p:nvGrpSpPr>
      <p:grpSpPr>
        <a:xfrm>
          <a:off x="0" y="0"/>
          <a:ext cx="0" cy="0"/>
          <a:chOff x="0" y="0"/>
          <a:chExt cx="0" cy="0"/>
        </a:xfrm>
      </p:grpSpPr>
      <p:grpSp>
        <p:nvGrpSpPr>
          <p:cNvPr id="125" name="Google Shape;125;p14"/>
          <p:cNvGrpSpPr/>
          <p:nvPr/>
        </p:nvGrpSpPr>
        <p:grpSpPr>
          <a:xfrm>
            <a:off x="1246613" y="540178"/>
            <a:ext cx="7429692" cy="4199282"/>
            <a:chOff x="1246613" y="540178"/>
            <a:chExt cx="7429692" cy="4199282"/>
          </a:xfrm>
        </p:grpSpPr>
        <p:sp>
          <p:nvSpPr>
            <p:cNvPr id="126" name="Google Shape;126;p14"/>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14"/>
          <p:cNvSpPr txBox="1"/>
          <p:nvPr>
            <p:ph type="ctrTitle"/>
          </p:nvPr>
        </p:nvSpPr>
        <p:spPr>
          <a:xfrm>
            <a:off x="5665900" y="16614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0" name="Google Shape;130;p14"/>
          <p:cNvSpPr txBox="1"/>
          <p:nvPr>
            <p:ph idx="1" type="subTitle"/>
          </p:nvPr>
        </p:nvSpPr>
        <p:spPr>
          <a:xfrm>
            <a:off x="5668775" y="1940475"/>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1" name="Google Shape;131;p14"/>
          <p:cNvSpPr txBox="1"/>
          <p:nvPr>
            <p:ph hasCustomPrompt="1" idx="2" type="title"/>
          </p:nvPr>
        </p:nvSpPr>
        <p:spPr>
          <a:xfrm>
            <a:off x="4799250" y="20034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2" name="Google Shape;132;p14"/>
          <p:cNvSpPr txBox="1"/>
          <p:nvPr>
            <p:ph idx="3" type="ctrTitle"/>
          </p:nvPr>
        </p:nvSpPr>
        <p:spPr>
          <a:xfrm>
            <a:off x="5665900" y="660300"/>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3" name="Google Shape;133;p14"/>
          <p:cNvSpPr txBox="1"/>
          <p:nvPr>
            <p:ph idx="4" type="subTitle"/>
          </p:nvPr>
        </p:nvSpPr>
        <p:spPr>
          <a:xfrm>
            <a:off x="5665900" y="933250"/>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4" name="Google Shape;134;p14"/>
          <p:cNvSpPr txBox="1"/>
          <p:nvPr>
            <p:ph hasCustomPrompt="1" idx="5" type="title"/>
          </p:nvPr>
        </p:nvSpPr>
        <p:spPr>
          <a:xfrm>
            <a:off x="4799250" y="1002275"/>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5" name="Google Shape;135;p14"/>
          <p:cNvSpPr txBox="1"/>
          <p:nvPr>
            <p:ph idx="6" type="ctrTitle"/>
          </p:nvPr>
        </p:nvSpPr>
        <p:spPr>
          <a:xfrm>
            <a:off x="5665900" y="26520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6" name="Google Shape;136;p14"/>
          <p:cNvSpPr txBox="1"/>
          <p:nvPr>
            <p:ph idx="7" type="subTitle"/>
          </p:nvPr>
        </p:nvSpPr>
        <p:spPr>
          <a:xfrm>
            <a:off x="5665900" y="2925638"/>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7" name="Google Shape;137;p14"/>
          <p:cNvSpPr txBox="1"/>
          <p:nvPr>
            <p:ph hasCustomPrompt="1" idx="8" type="title"/>
          </p:nvPr>
        </p:nvSpPr>
        <p:spPr>
          <a:xfrm>
            <a:off x="4799250" y="29940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8" name="Google Shape;138;p14"/>
          <p:cNvSpPr txBox="1"/>
          <p:nvPr>
            <p:ph idx="9" type="ctrTitle"/>
          </p:nvPr>
        </p:nvSpPr>
        <p:spPr>
          <a:xfrm>
            <a:off x="5665900" y="3642625"/>
            <a:ext cx="30108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9" name="Google Shape;139;p14"/>
          <p:cNvSpPr txBox="1"/>
          <p:nvPr>
            <p:ph idx="13" type="subTitle"/>
          </p:nvPr>
        </p:nvSpPr>
        <p:spPr>
          <a:xfrm>
            <a:off x="5665900" y="3920338"/>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0" name="Google Shape;140;p14"/>
          <p:cNvSpPr txBox="1"/>
          <p:nvPr>
            <p:ph hasCustomPrompt="1" idx="14" type="title"/>
          </p:nvPr>
        </p:nvSpPr>
        <p:spPr>
          <a:xfrm>
            <a:off x="4799250" y="3984600"/>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3">
  <p:cSld name="BLANK_1_2_1">
    <p:bg>
      <p:bgPr>
        <a:solidFill>
          <a:schemeClr val="accent4"/>
        </a:solidFill>
      </p:bgPr>
    </p:bg>
    <p:spTree>
      <p:nvGrpSpPr>
        <p:cNvPr id="141" name="Shape 141"/>
        <p:cNvGrpSpPr/>
        <p:nvPr/>
      </p:nvGrpSpPr>
      <p:grpSpPr>
        <a:xfrm>
          <a:off x="0" y="0"/>
          <a:ext cx="0" cy="0"/>
          <a:chOff x="0" y="0"/>
          <a:chExt cx="0" cy="0"/>
        </a:xfrm>
      </p:grpSpPr>
      <p:grpSp>
        <p:nvGrpSpPr>
          <p:cNvPr id="142" name="Google Shape;142;p15"/>
          <p:cNvGrpSpPr/>
          <p:nvPr/>
        </p:nvGrpSpPr>
        <p:grpSpPr>
          <a:xfrm>
            <a:off x="422513" y="379478"/>
            <a:ext cx="8253792" cy="2202157"/>
            <a:chOff x="422513" y="379478"/>
            <a:chExt cx="8253792" cy="2202157"/>
          </a:xfrm>
        </p:grpSpPr>
        <p:sp>
          <p:nvSpPr>
            <p:cNvPr id="143" name="Google Shape;143;p15"/>
            <p:cNvSpPr/>
            <p:nvPr/>
          </p:nvSpPr>
          <p:spPr>
            <a:xfrm flipH="1">
              <a:off x="422513" y="3794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15"/>
          <p:cNvSpPr txBox="1"/>
          <p:nvPr>
            <p:ph type="ctrTitle"/>
          </p:nvPr>
        </p:nvSpPr>
        <p:spPr>
          <a:xfrm>
            <a:off x="5757625" y="2817169"/>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7" name="Google Shape;147;p15"/>
          <p:cNvSpPr txBox="1"/>
          <p:nvPr>
            <p:ph idx="1" type="subTitle"/>
          </p:nvPr>
        </p:nvSpPr>
        <p:spPr>
          <a:xfrm>
            <a:off x="5757625" y="3095794"/>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8" name="Google Shape;148;p15"/>
          <p:cNvSpPr txBox="1"/>
          <p:nvPr>
            <p:ph hasCustomPrompt="1" idx="2" type="title"/>
          </p:nvPr>
        </p:nvSpPr>
        <p:spPr>
          <a:xfrm>
            <a:off x="4952975" y="3159144"/>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15"/>
          <p:cNvSpPr txBox="1"/>
          <p:nvPr>
            <p:ph idx="3" type="ctrTitle"/>
          </p:nvPr>
        </p:nvSpPr>
        <p:spPr>
          <a:xfrm>
            <a:off x="1871425" y="1890344"/>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0" name="Google Shape;150;p15"/>
          <p:cNvSpPr txBox="1"/>
          <p:nvPr>
            <p:ph idx="4" type="subTitle"/>
          </p:nvPr>
        </p:nvSpPr>
        <p:spPr>
          <a:xfrm>
            <a:off x="1871425" y="2168969"/>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1" name="Google Shape;151;p15"/>
          <p:cNvSpPr txBox="1"/>
          <p:nvPr>
            <p:ph hasCustomPrompt="1" idx="5" type="title"/>
          </p:nvPr>
        </p:nvSpPr>
        <p:spPr>
          <a:xfrm>
            <a:off x="1066775" y="2232319"/>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2" name="Google Shape;152;p15"/>
          <p:cNvSpPr txBox="1"/>
          <p:nvPr>
            <p:ph idx="6" type="ctrTitle"/>
          </p:nvPr>
        </p:nvSpPr>
        <p:spPr>
          <a:xfrm>
            <a:off x="5757625" y="3725156"/>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 name="Google Shape;153;p15"/>
          <p:cNvSpPr txBox="1"/>
          <p:nvPr>
            <p:ph idx="7" type="subTitle"/>
          </p:nvPr>
        </p:nvSpPr>
        <p:spPr>
          <a:xfrm>
            <a:off x="5757625" y="4004581"/>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4" name="Google Shape;154;p15"/>
          <p:cNvSpPr txBox="1"/>
          <p:nvPr>
            <p:ph hasCustomPrompt="1" idx="8" type="title"/>
          </p:nvPr>
        </p:nvSpPr>
        <p:spPr>
          <a:xfrm>
            <a:off x="4952975" y="4067131"/>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5" name="Google Shape;155;p15"/>
          <p:cNvSpPr txBox="1"/>
          <p:nvPr>
            <p:ph idx="9" type="ctrTitle"/>
          </p:nvPr>
        </p:nvSpPr>
        <p:spPr>
          <a:xfrm>
            <a:off x="1871425" y="973569"/>
            <a:ext cx="30054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6" name="Google Shape;156;p15"/>
          <p:cNvSpPr txBox="1"/>
          <p:nvPr>
            <p:ph idx="13" type="subTitle"/>
          </p:nvPr>
        </p:nvSpPr>
        <p:spPr>
          <a:xfrm>
            <a:off x="1871425" y="1250069"/>
            <a:ext cx="23544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7" name="Google Shape;157;p15"/>
          <p:cNvSpPr txBox="1"/>
          <p:nvPr>
            <p:ph hasCustomPrompt="1" idx="14" type="title"/>
          </p:nvPr>
        </p:nvSpPr>
        <p:spPr>
          <a:xfrm>
            <a:off x="1066775" y="1315544"/>
            <a:ext cx="939900" cy="424800"/>
          </a:xfrm>
          <a:prstGeom prst="rect">
            <a:avLst/>
          </a:prstGeom>
        </p:spPr>
        <p:txBody>
          <a:bodyPr anchorCtr="0" anchor="b" bIns="91425" lIns="91425" spcFirstLastPara="1" rIns="91425" wrap="square" tIns="91425">
            <a:noAutofit/>
          </a:bodyPr>
          <a:lstStyle>
            <a:lvl1pPr lvl="0" rtl="0">
              <a:spcBef>
                <a:spcPts val="0"/>
              </a:spcBef>
              <a:spcAft>
                <a:spcPts val="0"/>
              </a:spcAft>
              <a:buSzPts val="120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8" name="Google Shape;158;p15"/>
          <p:cNvSpPr/>
          <p:nvPr/>
        </p:nvSpPr>
        <p:spPr>
          <a:xfrm>
            <a:off x="6740774" y="329275"/>
            <a:ext cx="2692563" cy="1340750"/>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flipH="1">
            <a:off x="5337501" y="119871"/>
            <a:ext cx="1270647" cy="65574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7242271" y="205797"/>
            <a:ext cx="2429585" cy="1253846"/>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flipH="1">
            <a:off x="2090488" y="31881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flipH="1">
            <a:off x="7312988" y="4438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flipH="1">
            <a:off x="5673088" y="15746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MAIN_POINT_1">
    <p:spTree>
      <p:nvGrpSpPr>
        <p:cNvPr id="164" name="Shape 164"/>
        <p:cNvGrpSpPr/>
        <p:nvPr/>
      </p:nvGrpSpPr>
      <p:grpSpPr>
        <a:xfrm>
          <a:off x="0" y="0"/>
          <a:ext cx="0" cy="0"/>
          <a:chOff x="0" y="0"/>
          <a:chExt cx="0" cy="0"/>
        </a:xfrm>
      </p:grpSpPr>
      <p:sp>
        <p:nvSpPr>
          <p:cNvPr id="165" name="Google Shape;165;p16"/>
          <p:cNvSpPr txBox="1"/>
          <p:nvPr>
            <p:ph idx="1" type="subTitle"/>
          </p:nvPr>
        </p:nvSpPr>
        <p:spPr>
          <a:xfrm>
            <a:off x="1609450" y="1714800"/>
            <a:ext cx="6052200" cy="81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800">
                <a:latin typeface="Catamaran Light"/>
                <a:ea typeface="Catamaran Light"/>
                <a:cs typeface="Catamaran Light"/>
                <a:sym typeface="Catamaran Light"/>
              </a:defRPr>
            </a:lvl1pPr>
            <a:lvl2pPr lvl="1" rtl="0" algn="ctr">
              <a:lnSpc>
                <a:spcPct val="100000"/>
              </a:lnSpc>
              <a:spcBef>
                <a:spcPts val="1600"/>
              </a:spcBef>
              <a:spcAft>
                <a:spcPts val="0"/>
              </a:spcAft>
              <a:buNone/>
              <a:defRPr sz="1800">
                <a:latin typeface="Catamaran Light"/>
                <a:ea typeface="Catamaran Light"/>
                <a:cs typeface="Catamaran Light"/>
                <a:sym typeface="Catamaran Light"/>
              </a:defRPr>
            </a:lvl2pPr>
            <a:lvl3pPr lvl="2" rtl="0" algn="ctr">
              <a:lnSpc>
                <a:spcPct val="100000"/>
              </a:lnSpc>
              <a:spcBef>
                <a:spcPts val="1600"/>
              </a:spcBef>
              <a:spcAft>
                <a:spcPts val="0"/>
              </a:spcAft>
              <a:buNone/>
              <a:defRPr sz="1800">
                <a:latin typeface="Catamaran Light"/>
                <a:ea typeface="Catamaran Light"/>
                <a:cs typeface="Catamaran Light"/>
                <a:sym typeface="Catamaran Light"/>
              </a:defRPr>
            </a:lvl3pPr>
            <a:lvl4pPr lvl="3" rtl="0" algn="ctr">
              <a:lnSpc>
                <a:spcPct val="100000"/>
              </a:lnSpc>
              <a:spcBef>
                <a:spcPts val="1600"/>
              </a:spcBef>
              <a:spcAft>
                <a:spcPts val="0"/>
              </a:spcAft>
              <a:buNone/>
              <a:defRPr sz="1800">
                <a:latin typeface="Catamaran Light"/>
                <a:ea typeface="Catamaran Light"/>
                <a:cs typeface="Catamaran Light"/>
                <a:sym typeface="Catamaran Light"/>
              </a:defRPr>
            </a:lvl4pPr>
            <a:lvl5pPr lvl="4" rtl="0" algn="ctr">
              <a:lnSpc>
                <a:spcPct val="100000"/>
              </a:lnSpc>
              <a:spcBef>
                <a:spcPts val="1600"/>
              </a:spcBef>
              <a:spcAft>
                <a:spcPts val="0"/>
              </a:spcAft>
              <a:buNone/>
              <a:defRPr sz="1800">
                <a:latin typeface="Catamaran Light"/>
                <a:ea typeface="Catamaran Light"/>
                <a:cs typeface="Catamaran Light"/>
                <a:sym typeface="Catamaran Light"/>
              </a:defRPr>
            </a:lvl5pPr>
            <a:lvl6pPr lvl="5" rtl="0" algn="ctr">
              <a:lnSpc>
                <a:spcPct val="100000"/>
              </a:lnSpc>
              <a:spcBef>
                <a:spcPts val="1600"/>
              </a:spcBef>
              <a:spcAft>
                <a:spcPts val="0"/>
              </a:spcAft>
              <a:buNone/>
              <a:defRPr sz="1800">
                <a:latin typeface="Catamaran Light"/>
                <a:ea typeface="Catamaran Light"/>
                <a:cs typeface="Catamaran Light"/>
                <a:sym typeface="Catamaran Light"/>
              </a:defRPr>
            </a:lvl6pPr>
            <a:lvl7pPr lvl="6" rtl="0" algn="ctr">
              <a:lnSpc>
                <a:spcPct val="100000"/>
              </a:lnSpc>
              <a:spcBef>
                <a:spcPts val="1600"/>
              </a:spcBef>
              <a:spcAft>
                <a:spcPts val="0"/>
              </a:spcAft>
              <a:buNone/>
              <a:defRPr sz="1800">
                <a:latin typeface="Catamaran Light"/>
                <a:ea typeface="Catamaran Light"/>
                <a:cs typeface="Catamaran Light"/>
                <a:sym typeface="Catamaran Light"/>
              </a:defRPr>
            </a:lvl7pPr>
            <a:lvl8pPr lvl="7" rtl="0" algn="ctr">
              <a:lnSpc>
                <a:spcPct val="100000"/>
              </a:lnSpc>
              <a:spcBef>
                <a:spcPts val="1600"/>
              </a:spcBef>
              <a:spcAft>
                <a:spcPts val="0"/>
              </a:spcAft>
              <a:buNone/>
              <a:defRPr sz="1800">
                <a:latin typeface="Catamaran Light"/>
                <a:ea typeface="Catamaran Light"/>
                <a:cs typeface="Catamaran Light"/>
                <a:sym typeface="Catamaran Light"/>
              </a:defRPr>
            </a:lvl8pPr>
            <a:lvl9pPr lvl="8" rtl="0" algn="ctr">
              <a:lnSpc>
                <a:spcPct val="100000"/>
              </a:lnSpc>
              <a:spcBef>
                <a:spcPts val="1600"/>
              </a:spcBef>
              <a:spcAft>
                <a:spcPts val="1600"/>
              </a:spcAft>
              <a:buNone/>
              <a:defRPr sz="1800">
                <a:latin typeface="Catamaran Light"/>
                <a:ea typeface="Catamaran Light"/>
                <a:cs typeface="Catamaran Light"/>
                <a:sym typeface="Catamaran Light"/>
              </a:defRPr>
            </a:lvl9pPr>
          </a:lstStyle>
          <a:p/>
        </p:txBody>
      </p:sp>
      <p:sp>
        <p:nvSpPr>
          <p:cNvPr id="166" name="Google Shape;166;p16"/>
          <p:cNvSpPr txBox="1"/>
          <p:nvPr>
            <p:ph idx="2" type="subTitle"/>
          </p:nvPr>
        </p:nvSpPr>
        <p:spPr>
          <a:xfrm>
            <a:off x="3014200" y="2526900"/>
            <a:ext cx="3242700" cy="29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800">
                <a:latin typeface="Titan One"/>
                <a:ea typeface="Titan One"/>
                <a:cs typeface="Titan One"/>
                <a:sym typeface="Titan One"/>
              </a:defRPr>
            </a:lvl1pPr>
            <a:lvl2pPr lvl="1" rtl="0" algn="ctr">
              <a:lnSpc>
                <a:spcPct val="100000"/>
              </a:lnSpc>
              <a:spcBef>
                <a:spcPts val="1600"/>
              </a:spcBef>
              <a:spcAft>
                <a:spcPts val="0"/>
              </a:spcAft>
              <a:buNone/>
              <a:defRPr sz="1800">
                <a:latin typeface="Titan One"/>
                <a:ea typeface="Titan One"/>
                <a:cs typeface="Titan One"/>
                <a:sym typeface="Titan One"/>
              </a:defRPr>
            </a:lvl2pPr>
            <a:lvl3pPr lvl="2" rtl="0" algn="ctr">
              <a:lnSpc>
                <a:spcPct val="100000"/>
              </a:lnSpc>
              <a:spcBef>
                <a:spcPts val="1600"/>
              </a:spcBef>
              <a:spcAft>
                <a:spcPts val="0"/>
              </a:spcAft>
              <a:buNone/>
              <a:defRPr sz="1800">
                <a:latin typeface="Titan One"/>
                <a:ea typeface="Titan One"/>
                <a:cs typeface="Titan One"/>
                <a:sym typeface="Titan One"/>
              </a:defRPr>
            </a:lvl3pPr>
            <a:lvl4pPr lvl="3" rtl="0" algn="ctr">
              <a:lnSpc>
                <a:spcPct val="100000"/>
              </a:lnSpc>
              <a:spcBef>
                <a:spcPts val="1600"/>
              </a:spcBef>
              <a:spcAft>
                <a:spcPts val="0"/>
              </a:spcAft>
              <a:buNone/>
              <a:defRPr sz="1800">
                <a:latin typeface="Titan One"/>
                <a:ea typeface="Titan One"/>
                <a:cs typeface="Titan One"/>
                <a:sym typeface="Titan One"/>
              </a:defRPr>
            </a:lvl4pPr>
            <a:lvl5pPr lvl="4" rtl="0" algn="ctr">
              <a:lnSpc>
                <a:spcPct val="100000"/>
              </a:lnSpc>
              <a:spcBef>
                <a:spcPts val="1600"/>
              </a:spcBef>
              <a:spcAft>
                <a:spcPts val="0"/>
              </a:spcAft>
              <a:buNone/>
              <a:defRPr sz="1800">
                <a:latin typeface="Titan One"/>
                <a:ea typeface="Titan One"/>
                <a:cs typeface="Titan One"/>
                <a:sym typeface="Titan One"/>
              </a:defRPr>
            </a:lvl5pPr>
            <a:lvl6pPr lvl="5" rtl="0" algn="ctr">
              <a:lnSpc>
                <a:spcPct val="100000"/>
              </a:lnSpc>
              <a:spcBef>
                <a:spcPts val="1600"/>
              </a:spcBef>
              <a:spcAft>
                <a:spcPts val="0"/>
              </a:spcAft>
              <a:buNone/>
              <a:defRPr sz="1800">
                <a:latin typeface="Titan One"/>
                <a:ea typeface="Titan One"/>
                <a:cs typeface="Titan One"/>
                <a:sym typeface="Titan One"/>
              </a:defRPr>
            </a:lvl6pPr>
            <a:lvl7pPr lvl="6" rtl="0" algn="ctr">
              <a:lnSpc>
                <a:spcPct val="100000"/>
              </a:lnSpc>
              <a:spcBef>
                <a:spcPts val="1600"/>
              </a:spcBef>
              <a:spcAft>
                <a:spcPts val="0"/>
              </a:spcAft>
              <a:buNone/>
              <a:defRPr sz="1800">
                <a:latin typeface="Titan One"/>
                <a:ea typeface="Titan One"/>
                <a:cs typeface="Titan One"/>
                <a:sym typeface="Titan One"/>
              </a:defRPr>
            </a:lvl7pPr>
            <a:lvl8pPr lvl="7" rtl="0" algn="ctr">
              <a:lnSpc>
                <a:spcPct val="100000"/>
              </a:lnSpc>
              <a:spcBef>
                <a:spcPts val="1600"/>
              </a:spcBef>
              <a:spcAft>
                <a:spcPts val="0"/>
              </a:spcAft>
              <a:buNone/>
              <a:defRPr sz="1800">
                <a:latin typeface="Titan One"/>
                <a:ea typeface="Titan One"/>
                <a:cs typeface="Titan One"/>
                <a:sym typeface="Titan One"/>
              </a:defRPr>
            </a:lvl8pPr>
            <a:lvl9pPr lvl="8" rtl="0" algn="ctr">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167" name="Google Shape;167;p16"/>
          <p:cNvGrpSpPr/>
          <p:nvPr/>
        </p:nvGrpSpPr>
        <p:grpSpPr>
          <a:xfrm>
            <a:off x="126791" y="172852"/>
            <a:ext cx="9571416" cy="4567033"/>
            <a:chOff x="126791" y="172852"/>
            <a:chExt cx="9571416" cy="4567033"/>
          </a:xfrm>
        </p:grpSpPr>
        <p:grpSp>
          <p:nvGrpSpPr>
            <p:cNvPr id="168" name="Google Shape;168;p16"/>
            <p:cNvGrpSpPr/>
            <p:nvPr/>
          </p:nvGrpSpPr>
          <p:grpSpPr>
            <a:xfrm>
              <a:off x="2753013" y="540178"/>
              <a:ext cx="5923292" cy="4199707"/>
              <a:chOff x="2753013" y="540178"/>
              <a:chExt cx="5923292" cy="4199707"/>
            </a:xfrm>
          </p:grpSpPr>
          <p:sp>
            <p:nvSpPr>
              <p:cNvPr id="169" name="Google Shape;169;p16"/>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16"/>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6"/>
          <p:cNvGrpSpPr/>
          <p:nvPr/>
        </p:nvGrpSpPr>
        <p:grpSpPr>
          <a:xfrm rot="1192276">
            <a:off x="-2482371" y="2283735"/>
            <a:ext cx="5848795" cy="3835782"/>
            <a:chOff x="-964051" y="1500046"/>
            <a:chExt cx="8147756" cy="5343496"/>
          </a:xfrm>
        </p:grpSpPr>
        <p:sp>
          <p:nvSpPr>
            <p:cNvPr id="175" name="Google Shape;175;p16"/>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964051" y="1500046"/>
              <a:ext cx="7262059" cy="5197395"/>
              <a:chOff x="-964051" y="1500046"/>
              <a:chExt cx="7262059" cy="5197395"/>
            </a:xfrm>
          </p:grpSpPr>
          <p:grpSp>
            <p:nvGrpSpPr>
              <p:cNvPr id="177" name="Google Shape;177;p16"/>
              <p:cNvGrpSpPr/>
              <p:nvPr/>
            </p:nvGrpSpPr>
            <p:grpSpPr>
              <a:xfrm>
                <a:off x="726603" y="1500046"/>
                <a:ext cx="5571405" cy="4566693"/>
                <a:chOff x="656403" y="2175696"/>
                <a:chExt cx="5571405" cy="4566693"/>
              </a:xfrm>
            </p:grpSpPr>
            <p:sp>
              <p:nvSpPr>
                <p:cNvPr id="178" name="Google Shape;178;p16"/>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16"/>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16"/>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MAIN_POINT_1_1">
    <p:spTree>
      <p:nvGrpSpPr>
        <p:cNvPr id="182" name="Shape 182"/>
        <p:cNvGrpSpPr/>
        <p:nvPr/>
      </p:nvGrpSpPr>
      <p:grpSpPr>
        <a:xfrm>
          <a:off x="0" y="0"/>
          <a:ext cx="0" cy="0"/>
          <a:chOff x="0" y="0"/>
          <a:chExt cx="0" cy="0"/>
        </a:xfrm>
      </p:grpSpPr>
      <p:sp>
        <p:nvSpPr>
          <p:cNvPr id="183" name="Google Shape;183;p17"/>
          <p:cNvSpPr txBox="1"/>
          <p:nvPr>
            <p:ph idx="1" type="subTitle"/>
          </p:nvPr>
        </p:nvSpPr>
        <p:spPr>
          <a:xfrm>
            <a:off x="777600" y="1277575"/>
            <a:ext cx="4688400" cy="1173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1800">
                <a:latin typeface="Catamaran Light"/>
                <a:ea typeface="Catamaran Light"/>
                <a:cs typeface="Catamaran Light"/>
                <a:sym typeface="Catamaran Light"/>
              </a:defRPr>
            </a:lvl1pPr>
            <a:lvl2pPr lvl="1" rtl="0">
              <a:lnSpc>
                <a:spcPct val="100000"/>
              </a:lnSpc>
              <a:spcBef>
                <a:spcPts val="1600"/>
              </a:spcBef>
              <a:spcAft>
                <a:spcPts val="0"/>
              </a:spcAft>
              <a:buNone/>
              <a:defRPr sz="1800">
                <a:latin typeface="Catamaran Light"/>
                <a:ea typeface="Catamaran Light"/>
                <a:cs typeface="Catamaran Light"/>
                <a:sym typeface="Catamaran Light"/>
              </a:defRPr>
            </a:lvl2pPr>
            <a:lvl3pPr lvl="2" rtl="0">
              <a:lnSpc>
                <a:spcPct val="100000"/>
              </a:lnSpc>
              <a:spcBef>
                <a:spcPts val="1600"/>
              </a:spcBef>
              <a:spcAft>
                <a:spcPts val="0"/>
              </a:spcAft>
              <a:buNone/>
              <a:defRPr sz="1800">
                <a:latin typeface="Catamaran Light"/>
                <a:ea typeface="Catamaran Light"/>
                <a:cs typeface="Catamaran Light"/>
                <a:sym typeface="Catamaran Light"/>
              </a:defRPr>
            </a:lvl3pPr>
            <a:lvl4pPr lvl="3" rtl="0">
              <a:lnSpc>
                <a:spcPct val="100000"/>
              </a:lnSpc>
              <a:spcBef>
                <a:spcPts val="1600"/>
              </a:spcBef>
              <a:spcAft>
                <a:spcPts val="0"/>
              </a:spcAft>
              <a:buNone/>
              <a:defRPr sz="1800">
                <a:latin typeface="Catamaran Light"/>
                <a:ea typeface="Catamaran Light"/>
                <a:cs typeface="Catamaran Light"/>
                <a:sym typeface="Catamaran Light"/>
              </a:defRPr>
            </a:lvl4pPr>
            <a:lvl5pPr lvl="4" rtl="0">
              <a:lnSpc>
                <a:spcPct val="100000"/>
              </a:lnSpc>
              <a:spcBef>
                <a:spcPts val="1600"/>
              </a:spcBef>
              <a:spcAft>
                <a:spcPts val="0"/>
              </a:spcAft>
              <a:buNone/>
              <a:defRPr sz="1800">
                <a:latin typeface="Catamaran Light"/>
                <a:ea typeface="Catamaran Light"/>
                <a:cs typeface="Catamaran Light"/>
                <a:sym typeface="Catamaran Light"/>
              </a:defRPr>
            </a:lvl5pPr>
            <a:lvl6pPr lvl="5" rtl="0">
              <a:lnSpc>
                <a:spcPct val="100000"/>
              </a:lnSpc>
              <a:spcBef>
                <a:spcPts val="1600"/>
              </a:spcBef>
              <a:spcAft>
                <a:spcPts val="0"/>
              </a:spcAft>
              <a:buNone/>
              <a:defRPr sz="1800">
                <a:latin typeface="Catamaran Light"/>
                <a:ea typeface="Catamaran Light"/>
                <a:cs typeface="Catamaran Light"/>
                <a:sym typeface="Catamaran Light"/>
              </a:defRPr>
            </a:lvl6pPr>
            <a:lvl7pPr lvl="6" rtl="0">
              <a:lnSpc>
                <a:spcPct val="100000"/>
              </a:lnSpc>
              <a:spcBef>
                <a:spcPts val="1600"/>
              </a:spcBef>
              <a:spcAft>
                <a:spcPts val="0"/>
              </a:spcAft>
              <a:buNone/>
              <a:defRPr sz="1800">
                <a:latin typeface="Catamaran Light"/>
                <a:ea typeface="Catamaran Light"/>
                <a:cs typeface="Catamaran Light"/>
                <a:sym typeface="Catamaran Light"/>
              </a:defRPr>
            </a:lvl7pPr>
            <a:lvl8pPr lvl="7" rtl="0">
              <a:lnSpc>
                <a:spcPct val="100000"/>
              </a:lnSpc>
              <a:spcBef>
                <a:spcPts val="1600"/>
              </a:spcBef>
              <a:spcAft>
                <a:spcPts val="0"/>
              </a:spcAft>
              <a:buNone/>
              <a:defRPr sz="1800">
                <a:latin typeface="Catamaran Light"/>
                <a:ea typeface="Catamaran Light"/>
                <a:cs typeface="Catamaran Light"/>
                <a:sym typeface="Catamaran Light"/>
              </a:defRPr>
            </a:lvl8pPr>
            <a:lvl9pPr lvl="8" rtl="0">
              <a:lnSpc>
                <a:spcPct val="100000"/>
              </a:lnSpc>
              <a:spcBef>
                <a:spcPts val="1600"/>
              </a:spcBef>
              <a:spcAft>
                <a:spcPts val="1600"/>
              </a:spcAft>
              <a:buNone/>
              <a:defRPr sz="1800">
                <a:latin typeface="Catamaran Light"/>
                <a:ea typeface="Catamaran Light"/>
                <a:cs typeface="Catamaran Light"/>
                <a:sym typeface="Catamaran Light"/>
              </a:defRPr>
            </a:lvl9pPr>
          </a:lstStyle>
          <a:p/>
        </p:txBody>
      </p:sp>
      <p:sp>
        <p:nvSpPr>
          <p:cNvPr id="184" name="Google Shape;184;p17"/>
          <p:cNvSpPr txBox="1"/>
          <p:nvPr>
            <p:ph idx="2" type="subTitle"/>
          </p:nvPr>
        </p:nvSpPr>
        <p:spPr>
          <a:xfrm>
            <a:off x="777600" y="2222100"/>
            <a:ext cx="3242700" cy="29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800">
                <a:latin typeface="Titan One"/>
                <a:ea typeface="Titan One"/>
                <a:cs typeface="Titan One"/>
                <a:sym typeface="Titan One"/>
              </a:defRPr>
            </a:lvl1pPr>
            <a:lvl2pPr lvl="1" rtl="0">
              <a:lnSpc>
                <a:spcPct val="100000"/>
              </a:lnSpc>
              <a:spcBef>
                <a:spcPts val="1600"/>
              </a:spcBef>
              <a:spcAft>
                <a:spcPts val="0"/>
              </a:spcAft>
              <a:buNone/>
              <a:defRPr sz="1800">
                <a:latin typeface="Titan One"/>
                <a:ea typeface="Titan One"/>
                <a:cs typeface="Titan One"/>
                <a:sym typeface="Titan One"/>
              </a:defRPr>
            </a:lvl2pPr>
            <a:lvl3pPr lvl="2" rtl="0">
              <a:lnSpc>
                <a:spcPct val="100000"/>
              </a:lnSpc>
              <a:spcBef>
                <a:spcPts val="1600"/>
              </a:spcBef>
              <a:spcAft>
                <a:spcPts val="0"/>
              </a:spcAft>
              <a:buNone/>
              <a:defRPr sz="1800">
                <a:latin typeface="Titan One"/>
                <a:ea typeface="Titan One"/>
                <a:cs typeface="Titan One"/>
                <a:sym typeface="Titan One"/>
              </a:defRPr>
            </a:lvl3pPr>
            <a:lvl4pPr lvl="3" rtl="0">
              <a:lnSpc>
                <a:spcPct val="100000"/>
              </a:lnSpc>
              <a:spcBef>
                <a:spcPts val="1600"/>
              </a:spcBef>
              <a:spcAft>
                <a:spcPts val="0"/>
              </a:spcAft>
              <a:buNone/>
              <a:defRPr sz="1800">
                <a:latin typeface="Titan One"/>
                <a:ea typeface="Titan One"/>
                <a:cs typeface="Titan One"/>
                <a:sym typeface="Titan One"/>
              </a:defRPr>
            </a:lvl4pPr>
            <a:lvl5pPr lvl="4" rtl="0">
              <a:lnSpc>
                <a:spcPct val="100000"/>
              </a:lnSpc>
              <a:spcBef>
                <a:spcPts val="1600"/>
              </a:spcBef>
              <a:spcAft>
                <a:spcPts val="0"/>
              </a:spcAft>
              <a:buNone/>
              <a:defRPr sz="1800">
                <a:latin typeface="Titan One"/>
                <a:ea typeface="Titan One"/>
                <a:cs typeface="Titan One"/>
                <a:sym typeface="Titan One"/>
              </a:defRPr>
            </a:lvl5pPr>
            <a:lvl6pPr lvl="5" rtl="0">
              <a:lnSpc>
                <a:spcPct val="100000"/>
              </a:lnSpc>
              <a:spcBef>
                <a:spcPts val="1600"/>
              </a:spcBef>
              <a:spcAft>
                <a:spcPts val="0"/>
              </a:spcAft>
              <a:buNone/>
              <a:defRPr sz="1800">
                <a:latin typeface="Titan One"/>
                <a:ea typeface="Titan One"/>
                <a:cs typeface="Titan One"/>
                <a:sym typeface="Titan One"/>
              </a:defRPr>
            </a:lvl6pPr>
            <a:lvl7pPr lvl="6" rtl="0">
              <a:lnSpc>
                <a:spcPct val="100000"/>
              </a:lnSpc>
              <a:spcBef>
                <a:spcPts val="1600"/>
              </a:spcBef>
              <a:spcAft>
                <a:spcPts val="0"/>
              </a:spcAft>
              <a:buNone/>
              <a:defRPr sz="1800">
                <a:latin typeface="Titan One"/>
                <a:ea typeface="Titan One"/>
                <a:cs typeface="Titan One"/>
                <a:sym typeface="Titan One"/>
              </a:defRPr>
            </a:lvl7pPr>
            <a:lvl8pPr lvl="7" rtl="0">
              <a:lnSpc>
                <a:spcPct val="100000"/>
              </a:lnSpc>
              <a:spcBef>
                <a:spcPts val="1600"/>
              </a:spcBef>
              <a:spcAft>
                <a:spcPts val="0"/>
              </a:spcAft>
              <a:buNone/>
              <a:defRPr sz="1800">
                <a:latin typeface="Titan One"/>
                <a:ea typeface="Titan One"/>
                <a:cs typeface="Titan One"/>
                <a:sym typeface="Titan One"/>
              </a:defRPr>
            </a:lvl8pPr>
            <a:lvl9pPr lvl="8" rtl="0">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185" name="Google Shape;185;p17"/>
          <p:cNvGrpSpPr/>
          <p:nvPr/>
        </p:nvGrpSpPr>
        <p:grpSpPr>
          <a:xfrm>
            <a:off x="126791" y="172852"/>
            <a:ext cx="9571416" cy="4642808"/>
            <a:chOff x="126791" y="172852"/>
            <a:chExt cx="9571416" cy="4642808"/>
          </a:xfrm>
        </p:grpSpPr>
        <p:grpSp>
          <p:nvGrpSpPr>
            <p:cNvPr id="186" name="Google Shape;186;p17"/>
            <p:cNvGrpSpPr/>
            <p:nvPr/>
          </p:nvGrpSpPr>
          <p:grpSpPr>
            <a:xfrm>
              <a:off x="941813" y="540178"/>
              <a:ext cx="7734492" cy="4275482"/>
              <a:chOff x="941813" y="540178"/>
              <a:chExt cx="7734492" cy="4275482"/>
            </a:xfrm>
          </p:grpSpPr>
          <p:sp>
            <p:nvSpPr>
              <p:cNvPr id="187" name="Google Shape;187;p17"/>
              <p:cNvSpPr/>
              <p:nvPr/>
            </p:nvSpPr>
            <p:spPr>
              <a:xfrm flipH="1">
                <a:off x="941813" y="45761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7"/>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92" name="Shape 192"/>
        <p:cNvGrpSpPr/>
        <p:nvPr/>
      </p:nvGrpSpPr>
      <p:grpSpPr>
        <a:xfrm>
          <a:off x="0" y="0"/>
          <a:ext cx="0" cy="0"/>
          <a:chOff x="0" y="0"/>
          <a:chExt cx="0" cy="0"/>
        </a:xfrm>
      </p:grpSpPr>
      <p:grpSp>
        <p:nvGrpSpPr>
          <p:cNvPr id="193" name="Google Shape;193;p18"/>
          <p:cNvGrpSpPr/>
          <p:nvPr/>
        </p:nvGrpSpPr>
        <p:grpSpPr>
          <a:xfrm>
            <a:off x="789413" y="463978"/>
            <a:ext cx="7429692" cy="4199282"/>
            <a:chOff x="1246613" y="540178"/>
            <a:chExt cx="7429692" cy="4199282"/>
          </a:xfrm>
        </p:grpSpPr>
        <p:sp>
          <p:nvSpPr>
            <p:cNvPr id="194" name="Google Shape;194;p18"/>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8"/>
          <p:cNvSpPr txBox="1"/>
          <p:nvPr>
            <p:ph type="title"/>
          </p:nvPr>
        </p:nvSpPr>
        <p:spPr>
          <a:xfrm>
            <a:off x="4893700" y="2339950"/>
            <a:ext cx="3079500" cy="1059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98" name="Google Shape;198;p18"/>
          <p:cNvSpPr txBox="1"/>
          <p:nvPr>
            <p:ph idx="1" type="subTitle"/>
          </p:nvPr>
        </p:nvSpPr>
        <p:spPr>
          <a:xfrm>
            <a:off x="5510200" y="3399850"/>
            <a:ext cx="2463000" cy="454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99" name="Google Shape;199;p18"/>
          <p:cNvSpPr txBox="1"/>
          <p:nvPr>
            <p:ph hasCustomPrompt="1" idx="2" type="title"/>
          </p:nvPr>
        </p:nvSpPr>
        <p:spPr>
          <a:xfrm>
            <a:off x="6195400" y="1047025"/>
            <a:ext cx="1777800" cy="1318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1_1">
    <p:spTree>
      <p:nvGrpSpPr>
        <p:cNvPr id="200" name="Shape 200"/>
        <p:cNvGrpSpPr/>
        <p:nvPr/>
      </p:nvGrpSpPr>
      <p:grpSpPr>
        <a:xfrm>
          <a:off x="0" y="0"/>
          <a:ext cx="0" cy="0"/>
          <a:chOff x="0" y="0"/>
          <a:chExt cx="0" cy="0"/>
        </a:xfrm>
      </p:grpSpPr>
      <p:grpSp>
        <p:nvGrpSpPr>
          <p:cNvPr id="201" name="Google Shape;201;p19"/>
          <p:cNvGrpSpPr/>
          <p:nvPr/>
        </p:nvGrpSpPr>
        <p:grpSpPr>
          <a:xfrm>
            <a:off x="789413" y="463978"/>
            <a:ext cx="7429692" cy="4199282"/>
            <a:chOff x="1246613" y="540178"/>
            <a:chExt cx="7429692" cy="4199282"/>
          </a:xfrm>
        </p:grpSpPr>
        <p:sp>
          <p:nvSpPr>
            <p:cNvPr id="202" name="Google Shape;202;p1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19"/>
          <p:cNvSpPr txBox="1"/>
          <p:nvPr>
            <p:ph type="title"/>
          </p:nvPr>
        </p:nvSpPr>
        <p:spPr>
          <a:xfrm>
            <a:off x="1944600" y="2173950"/>
            <a:ext cx="4383900" cy="5961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206" name="Google Shape;206;p19"/>
          <p:cNvSpPr txBox="1"/>
          <p:nvPr>
            <p:ph idx="1" type="subTitle"/>
          </p:nvPr>
        </p:nvSpPr>
        <p:spPr>
          <a:xfrm>
            <a:off x="1944600" y="2631850"/>
            <a:ext cx="4826100" cy="454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207" name="Google Shape;207;p19"/>
          <p:cNvSpPr txBox="1"/>
          <p:nvPr>
            <p:ph hasCustomPrompt="1" idx="2" type="title"/>
          </p:nvPr>
        </p:nvSpPr>
        <p:spPr>
          <a:xfrm>
            <a:off x="685800" y="2100200"/>
            <a:ext cx="1258800" cy="10599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7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1">
  <p:cSld name="BLANK_1_1">
    <p:bg>
      <p:bgPr>
        <a:solidFill>
          <a:schemeClr val="accent4"/>
        </a:solidFill>
      </p:bgPr>
    </p:bg>
    <p:spTree>
      <p:nvGrpSpPr>
        <p:cNvPr id="208" name="Shape 208"/>
        <p:cNvGrpSpPr/>
        <p:nvPr/>
      </p:nvGrpSpPr>
      <p:grpSpPr>
        <a:xfrm>
          <a:off x="0" y="0"/>
          <a:ext cx="0" cy="0"/>
          <a:chOff x="0" y="0"/>
          <a:chExt cx="0" cy="0"/>
        </a:xfrm>
      </p:grpSpPr>
      <p:sp>
        <p:nvSpPr>
          <p:cNvPr id="209" name="Google Shape;209;p20"/>
          <p:cNvSpPr txBox="1"/>
          <p:nvPr>
            <p:ph type="ctrTitle"/>
          </p:nvPr>
        </p:nvSpPr>
        <p:spPr>
          <a:xfrm>
            <a:off x="719976"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0" name="Google Shape;210;p20"/>
          <p:cNvSpPr txBox="1"/>
          <p:nvPr>
            <p:ph idx="1" type="subTitle"/>
          </p:nvPr>
        </p:nvSpPr>
        <p:spPr>
          <a:xfrm>
            <a:off x="719975"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11" name="Google Shape;211;p20"/>
          <p:cNvSpPr txBox="1"/>
          <p:nvPr>
            <p:ph idx="2" type="ctrTitle"/>
          </p:nvPr>
        </p:nvSpPr>
        <p:spPr>
          <a:xfrm>
            <a:off x="3406950"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2" name="Google Shape;212;p20"/>
          <p:cNvSpPr txBox="1"/>
          <p:nvPr>
            <p:ph idx="3" type="subTitle"/>
          </p:nvPr>
        </p:nvSpPr>
        <p:spPr>
          <a:xfrm>
            <a:off x="3406950"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13" name="Google Shape;213;p20"/>
          <p:cNvSpPr txBox="1"/>
          <p:nvPr>
            <p:ph idx="4" type="ctrTitle"/>
          </p:nvPr>
        </p:nvSpPr>
        <p:spPr>
          <a:xfrm>
            <a:off x="6093924" y="2233025"/>
            <a:ext cx="2330100" cy="7176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14" name="Google Shape;214;p20"/>
          <p:cNvSpPr txBox="1"/>
          <p:nvPr>
            <p:ph idx="5" type="subTitle"/>
          </p:nvPr>
        </p:nvSpPr>
        <p:spPr>
          <a:xfrm>
            <a:off x="6093925" y="2807775"/>
            <a:ext cx="23301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15" name="Google Shape;215;p20"/>
          <p:cNvGrpSpPr/>
          <p:nvPr/>
        </p:nvGrpSpPr>
        <p:grpSpPr>
          <a:xfrm>
            <a:off x="1246613" y="540178"/>
            <a:ext cx="7429692" cy="4199282"/>
            <a:chOff x="1246613" y="540178"/>
            <a:chExt cx="7429692" cy="4199282"/>
          </a:xfrm>
        </p:grpSpPr>
        <p:sp>
          <p:nvSpPr>
            <p:cNvPr id="216" name="Google Shape;216;p2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 name="Google Shape;219;p20"/>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grpSp>
        <p:nvGrpSpPr>
          <p:cNvPr id="29" name="Google Shape;29;p3"/>
          <p:cNvGrpSpPr/>
          <p:nvPr/>
        </p:nvGrpSpPr>
        <p:grpSpPr>
          <a:xfrm>
            <a:off x="899619" y="516803"/>
            <a:ext cx="7735961" cy="4250782"/>
            <a:chOff x="899619" y="516803"/>
            <a:chExt cx="7735961" cy="4250782"/>
          </a:xfrm>
        </p:grpSpPr>
        <p:sp>
          <p:nvSpPr>
            <p:cNvPr id="30" name="Google Shape;30;p3"/>
            <p:cNvSpPr/>
            <p:nvPr/>
          </p:nvSpPr>
          <p:spPr>
            <a:xfrm flipH="1" rot="-126081">
              <a:off x="5888707" y="671407"/>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398638" y="5168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rot="-126065">
              <a:off x="908082" y="3451994"/>
              <a:ext cx="927555" cy="47867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3"/>
          <p:cNvSpPr txBox="1"/>
          <p:nvPr>
            <p:ph type="title"/>
          </p:nvPr>
        </p:nvSpPr>
        <p:spPr>
          <a:xfrm>
            <a:off x="960300" y="636700"/>
            <a:ext cx="7223400" cy="237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5" name="Google Shape;35;p3"/>
          <p:cNvSpPr/>
          <p:nvPr/>
        </p:nvSpPr>
        <p:spPr>
          <a:xfrm flipH="1">
            <a:off x="1253388" y="476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3">
    <p:bg>
      <p:bgPr>
        <a:solidFill>
          <a:schemeClr val="accent4"/>
        </a:solidFill>
      </p:bgPr>
    </p:bg>
    <p:spTree>
      <p:nvGrpSpPr>
        <p:cNvPr id="220" name="Shape 220"/>
        <p:cNvGrpSpPr/>
        <p:nvPr/>
      </p:nvGrpSpPr>
      <p:grpSpPr>
        <a:xfrm>
          <a:off x="0" y="0"/>
          <a:ext cx="0" cy="0"/>
          <a:chOff x="0" y="0"/>
          <a:chExt cx="0" cy="0"/>
        </a:xfrm>
      </p:grpSpPr>
      <p:sp>
        <p:nvSpPr>
          <p:cNvPr id="221" name="Google Shape;221;p21"/>
          <p:cNvSpPr txBox="1"/>
          <p:nvPr>
            <p:ph type="ctrTitle"/>
          </p:nvPr>
        </p:nvSpPr>
        <p:spPr>
          <a:xfrm>
            <a:off x="5308212" y="36555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2" name="Google Shape;222;p21"/>
          <p:cNvSpPr txBox="1"/>
          <p:nvPr>
            <p:ph idx="1" type="subTitle"/>
          </p:nvPr>
        </p:nvSpPr>
        <p:spPr>
          <a:xfrm>
            <a:off x="5308212" y="3994300"/>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3" name="Google Shape;223;p21"/>
          <p:cNvSpPr txBox="1"/>
          <p:nvPr>
            <p:ph idx="2" type="ctrTitle"/>
          </p:nvPr>
        </p:nvSpPr>
        <p:spPr>
          <a:xfrm>
            <a:off x="5308212" y="11398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4" name="Google Shape;224;p21"/>
          <p:cNvSpPr txBox="1"/>
          <p:nvPr>
            <p:ph idx="3" type="subTitle"/>
          </p:nvPr>
        </p:nvSpPr>
        <p:spPr>
          <a:xfrm>
            <a:off x="5308212" y="1479613"/>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5" name="Google Shape;225;p21"/>
          <p:cNvSpPr txBox="1"/>
          <p:nvPr>
            <p:ph idx="4" type="ctrTitle"/>
          </p:nvPr>
        </p:nvSpPr>
        <p:spPr>
          <a:xfrm>
            <a:off x="5308212" y="2390075"/>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26" name="Google Shape;226;p21"/>
          <p:cNvSpPr txBox="1"/>
          <p:nvPr>
            <p:ph idx="5" type="subTitle"/>
          </p:nvPr>
        </p:nvSpPr>
        <p:spPr>
          <a:xfrm>
            <a:off x="5308212" y="272977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27" name="Google Shape;227;p21"/>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grpSp>
        <p:nvGrpSpPr>
          <p:cNvPr id="228" name="Google Shape;228;p21"/>
          <p:cNvGrpSpPr/>
          <p:nvPr/>
        </p:nvGrpSpPr>
        <p:grpSpPr>
          <a:xfrm>
            <a:off x="126791" y="172852"/>
            <a:ext cx="9571416" cy="4567033"/>
            <a:chOff x="126791" y="172852"/>
            <a:chExt cx="9571416" cy="4567033"/>
          </a:xfrm>
        </p:grpSpPr>
        <p:grpSp>
          <p:nvGrpSpPr>
            <p:cNvPr id="229" name="Google Shape;229;p21"/>
            <p:cNvGrpSpPr/>
            <p:nvPr/>
          </p:nvGrpSpPr>
          <p:grpSpPr>
            <a:xfrm>
              <a:off x="2753013" y="540178"/>
              <a:ext cx="5923292" cy="4199707"/>
              <a:chOff x="2753013" y="540178"/>
              <a:chExt cx="5923292" cy="4199707"/>
            </a:xfrm>
          </p:grpSpPr>
          <p:sp>
            <p:nvSpPr>
              <p:cNvPr id="230" name="Google Shape;230;p21"/>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 name="Google Shape;233;p21"/>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1"/>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21"/>
          <p:cNvGrpSpPr/>
          <p:nvPr/>
        </p:nvGrpSpPr>
        <p:grpSpPr>
          <a:xfrm rot="1192276">
            <a:off x="-2482371" y="2283735"/>
            <a:ext cx="5848795" cy="3835782"/>
            <a:chOff x="-964051" y="1500046"/>
            <a:chExt cx="8147756" cy="5343496"/>
          </a:xfrm>
        </p:grpSpPr>
        <p:sp>
          <p:nvSpPr>
            <p:cNvPr id="236" name="Google Shape;236;p21"/>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21"/>
            <p:cNvGrpSpPr/>
            <p:nvPr/>
          </p:nvGrpSpPr>
          <p:grpSpPr>
            <a:xfrm>
              <a:off x="-964051" y="1500046"/>
              <a:ext cx="7262059" cy="5197395"/>
              <a:chOff x="-964051" y="1500046"/>
              <a:chExt cx="7262059" cy="5197395"/>
            </a:xfrm>
          </p:grpSpPr>
          <p:grpSp>
            <p:nvGrpSpPr>
              <p:cNvPr id="238" name="Google Shape;238;p21"/>
              <p:cNvGrpSpPr/>
              <p:nvPr/>
            </p:nvGrpSpPr>
            <p:grpSpPr>
              <a:xfrm>
                <a:off x="726603" y="1500046"/>
                <a:ext cx="5571405" cy="4566693"/>
                <a:chOff x="656403" y="2175696"/>
                <a:chExt cx="5571405" cy="4566693"/>
              </a:xfrm>
            </p:grpSpPr>
            <p:sp>
              <p:nvSpPr>
                <p:cNvPr id="239" name="Google Shape;239;p21"/>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21"/>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21"/>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3_1">
    <p:bg>
      <p:bgPr>
        <a:solidFill>
          <a:schemeClr val="accent4"/>
        </a:solidFill>
      </p:bgPr>
    </p:bg>
    <p:spTree>
      <p:nvGrpSpPr>
        <p:cNvPr id="243" name="Shape 243"/>
        <p:cNvGrpSpPr/>
        <p:nvPr/>
      </p:nvGrpSpPr>
      <p:grpSpPr>
        <a:xfrm>
          <a:off x="0" y="0"/>
          <a:ext cx="0" cy="0"/>
          <a:chOff x="0" y="0"/>
          <a:chExt cx="0" cy="0"/>
        </a:xfrm>
      </p:grpSpPr>
      <p:grpSp>
        <p:nvGrpSpPr>
          <p:cNvPr id="244" name="Google Shape;244;p22"/>
          <p:cNvGrpSpPr/>
          <p:nvPr/>
        </p:nvGrpSpPr>
        <p:grpSpPr>
          <a:xfrm flipH="1">
            <a:off x="1148693" y="540178"/>
            <a:ext cx="5923292" cy="4199707"/>
            <a:chOff x="2753013" y="540178"/>
            <a:chExt cx="5923292" cy="4199707"/>
          </a:xfrm>
        </p:grpSpPr>
        <p:sp>
          <p:nvSpPr>
            <p:cNvPr id="245" name="Google Shape;245;p22"/>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22"/>
          <p:cNvSpPr/>
          <p:nvPr/>
        </p:nvSpPr>
        <p:spPr>
          <a:xfrm rot="126081">
            <a:off x="122096" y="106345"/>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2"/>
          <p:cNvSpPr/>
          <p:nvPr/>
        </p:nvSpPr>
        <p:spPr>
          <a:xfrm rot="126103">
            <a:off x="7264599" y="2269681"/>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txBox="1"/>
          <p:nvPr>
            <p:ph type="ctrTitle"/>
          </p:nvPr>
        </p:nvSpPr>
        <p:spPr>
          <a:xfrm>
            <a:off x="1753775" y="12593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1" name="Google Shape;251;p22"/>
          <p:cNvSpPr txBox="1"/>
          <p:nvPr>
            <p:ph idx="1" type="subTitle"/>
          </p:nvPr>
        </p:nvSpPr>
        <p:spPr>
          <a:xfrm>
            <a:off x="1582925" y="1507175"/>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2" name="Google Shape;252;p22"/>
          <p:cNvSpPr txBox="1"/>
          <p:nvPr>
            <p:ph idx="2" type="ctrTitle"/>
          </p:nvPr>
        </p:nvSpPr>
        <p:spPr>
          <a:xfrm>
            <a:off x="3582896" y="230550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3" name="Google Shape;253;p22"/>
          <p:cNvSpPr txBox="1"/>
          <p:nvPr>
            <p:ph idx="3" type="subTitle"/>
          </p:nvPr>
        </p:nvSpPr>
        <p:spPr>
          <a:xfrm>
            <a:off x="3412046" y="2556250"/>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4" name="Google Shape;254;p22"/>
          <p:cNvSpPr txBox="1"/>
          <p:nvPr>
            <p:ph idx="4" type="ctrTitle"/>
          </p:nvPr>
        </p:nvSpPr>
        <p:spPr>
          <a:xfrm>
            <a:off x="5405725" y="12593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30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55" name="Google Shape;255;p22"/>
          <p:cNvSpPr txBox="1"/>
          <p:nvPr>
            <p:ph idx="5" type="subTitle"/>
          </p:nvPr>
        </p:nvSpPr>
        <p:spPr>
          <a:xfrm>
            <a:off x="5234875" y="1507175"/>
            <a:ext cx="2319900" cy="61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6" name="Google Shape;256;p22"/>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BLANK_1_1_2">
    <p:bg>
      <p:bgPr>
        <a:solidFill>
          <a:schemeClr val="accent4"/>
        </a:solidFill>
      </p:bgPr>
    </p:bg>
    <p:spTree>
      <p:nvGrpSpPr>
        <p:cNvPr id="257" name="Shape 257"/>
        <p:cNvGrpSpPr/>
        <p:nvPr/>
      </p:nvGrpSpPr>
      <p:grpSpPr>
        <a:xfrm>
          <a:off x="0" y="0"/>
          <a:ext cx="0" cy="0"/>
          <a:chOff x="0" y="0"/>
          <a:chExt cx="0" cy="0"/>
        </a:xfrm>
      </p:grpSpPr>
      <p:sp>
        <p:nvSpPr>
          <p:cNvPr id="258" name="Google Shape;258;p23"/>
          <p:cNvSpPr txBox="1"/>
          <p:nvPr>
            <p:ph idx="1" type="subTitle"/>
          </p:nvPr>
        </p:nvSpPr>
        <p:spPr>
          <a:xfrm>
            <a:off x="4188059" y="1312150"/>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59" name="Google Shape;259;p23"/>
          <p:cNvSpPr txBox="1"/>
          <p:nvPr>
            <p:ph idx="2" type="subTitle"/>
          </p:nvPr>
        </p:nvSpPr>
        <p:spPr>
          <a:xfrm>
            <a:off x="4188059" y="2454563"/>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60" name="Google Shape;260;p23"/>
          <p:cNvGrpSpPr/>
          <p:nvPr/>
        </p:nvGrpSpPr>
        <p:grpSpPr>
          <a:xfrm>
            <a:off x="1246613" y="540178"/>
            <a:ext cx="7429692" cy="4199282"/>
            <a:chOff x="1246613" y="540178"/>
            <a:chExt cx="7429692" cy="4199282"/>
          </a:xfrm>
        </p:grpSpPr>
        <p:sp>
          <p:nvSpPr>
            <p:cNvPr id="261" name="Google Shape;261;p2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 name="Google Shape;264;p23"/>
          <p:cNvSpPr txBox="1"/>
          <p:nvPr>
            <p:ph idx="3" type="subTitle"/>
          </p:nvPr>
        </p:nvSpPr>
        <p:spPr>
          <a:xfrm>
            <a:off x="4204534" y="3600713"/>
            <a:ext cx="3287700" cy="103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65" name="Google Shape;265;p23"/>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66" name="Google Shape;266;p23"/>
          <p:cNvSpPr txBox="1"/>
          <p:nvPr>
            <p:ph idx="4" type="subTitle"/>
          </p:nvPr>
        </p:nvSpPr>
        <p:spPr>
          <a:xfrm>
            <a:off x="5550034" y="3487138"/>
            <a:ext cx="1942200" cy="4248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Font typeface="Titan One"/>
              <a:buNone/>
              <a:defRPr sz="1800">
                <a:latin typeface="Titan One"/>
                <a:ea typeface="Titan One"/>
                <a:cs typeface="Titan One"/>
                <a:sym typeface="Titan One"/>
              </a:defRPr>
            </a:lvl1pPr>
            <a:lvl2pPr lvl="1" algn="r">
              <a:spcBef>
                <a:spcPts val="1600"/>
              </a:spcBef>
              <a:spcAft>
                <a:spcPts val="0"/>
              </a:spcAft>
              <a:buSzPts val="1800"/>
              <a:buFont typeface="Titan One"/>
              <a:buNone/>
              <a:defRPr sz="1800">
                <a:latin typeface="Titan One"/>
                <a:ea typeface="Titan One"/>
                <a:cs typeface="Titan One"/>
                <a:sym typeface="Titan One"/>
              </a:defRPr>
            </a:lvl2pPr>
            <a:lvl3pPr lvl="2" algn="r">
              <a:spcBef>
                <a:spcPts val="1600"/>
              </a:spcBef>
              <a:spcAft>
                <a:spcPts val="0"/>
              </a:spcAft>
              <a:buSzPts val="1800"/>
              <a:buFont typeface="Titan One"/>
              <a:buNone/>
              <a:defRPr sz="1800">
                <a:latin typeface="Titan One"/>
                <a:ea typeface="Titan One"/>
                <a:cs typeface="Titan One"/>
                <a:sym typeface="Titan One"/>
              </a:defRPr>
            </a:lvl3pPr>
            <a:lvl4pPr lvl="3" algn="r">
              <a:spcBef>
                <a:spcPts val="1600"/>
              </a:spcBef>
              <a:spcAft>
                <a:spcPts val="0"/>
              </a:spcAft>
              <a:buSzPts val="1800"/>
              <a:buFont typeface="Titan One"/>
              <a:buNone/>
              <a:defRPr sz="1800">
                <a:latin typeface="Titan One"/>
                <a:ea typeface="Titan One"/>
                <a:cs typeface="Titan One"/>
                <a:sym typeface="Titan One"/>
              </a:defRPr>
            </a:lvl4pPr>
            <a:lvl5pPr lvl="4" algn="r">
              <a:spcBef>
                <a:spcPts val="1600"/>
              </a:spcBef>
              <a:spcAft>
                <a:spcPts val="0"/>
              </a:spcAft>
              <a:buSzPts val="1800"/>
              <a:buFont typeface="Titan One"/>
              <a:buNone/>
              <a:defRPr sz="1800">
                <a:latin typeface="Titan One"/>
                <a:ea typeface="Titan One"/>
                <a:cs typeface="Titan One"/>
                <a:sym typeface="Titan One"/>
              </a:defRPr>
            </a:lvl5pPr>
            <a:lvl6pPr lvl="5" algn="r">
              <a:spcBef>
                <a:spcPts val="1600"/>
              </a:spcBef>
              <a:spcAft>
                <a:spcPts val="0"/>
              </a:spcAft>
              <a:buSzPts val="1800"/>
              <a:buFont typeface="Titan One"/>
              <a:buNone/>
              <a:defRPr sz="1800">
                <a:latin typeface="Titan One"/>
                <a:ea typeface="Titan One"/>
                <a:cs typeface="Titan One"/>
                <a:sym typeface="Titan One"/>
              </a:defRPr>
            </a:lvl6pPr>
            <a:lvl7pPr lvl="6" algn="r">
              <a:spcBef>
                <a:spcPts val="1600"/>
              </a:spcBef>
              <a:spcAft>
                <a:spcPts val="0"/>
              </a:spcAft>
              <a:buSzPts val="1800"/>
              <a:buFont typeface="Titan One"/>
              <a:buNone/>
              <a:defRPr sz="1800">
                <a:latin typeface="Titan One"/>
                <a:ea typeface="Titan One"/>
                <a:cs typeface="Titan One"/>
                <a:sym typeface="Titan One"/>
              </a:defRPr>
            </a:lvl7pPr>
            <a:lvl8pPr lvl="7" algn="r">
              <a:spcBef>
                <a:spcPts val="1600"/>
              </a:spcBef>
              <a:spcAft>
                <a:spcPts val="0"/>
              </a:spcAft>
              <a:buSzPts val="1800"/>
              <a:buFont typeface="Titan One"/>
              <a:buNone/>
              <a:defRPr sz="1800">
                <a:latin typeface="Titan One"/>
                <a:ea typeface="Titan One"/>
                <a:cs typeface="Titan One"/>
                <a:sym typeface="Titan One"/>
              </a:defRPr>
            </a:lvl8pPr>
            <a:lvl9pPr lvl="8" algn="r">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67" name="Google Shape;267;p23"/>
          <p:cNvSpPr txBox="1"/>
          <p:nvPr>
            <p:ph idx="5" type="subTitle"/>
          </p:nvPr>
        </p:nvSpPr>
        <p:spPr>
          <a:xfrm>
            <a:off x="5533559" y="2338838"/>
            <a:ext cx="1942200" cy="42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lgn="r">
              <a:spcBef>
                <a:spcPts val="0"/>
              </a:spcBef>
              <a:spcAft>
                <a:spcPts val="0"/>
              </a:spcAft>
              <a:buSzPts val="1800"/>
              <a:buFont typeface="Titan One"/>
              <a:buNone/>
              <a:defRPr sz="1800">
                <a:latin typeface="Titan One"/>
                <a:ea typeface="Titan One"/>
                <a:cs typeface="Titan One"/>
                <a:sym typeface="Titan One"/>
              </a:defRPr>
            </a:lvl2pPr>
            <a:lvl3pPr lvl="2" rtl="0" algn="r">
              <a:spcBef>
                <a:spcPts val="1600"/>
              </a:spcBef>
              <a:spcAft>
                <a:spcPts val="0"/>
              </a:spcAft>
              <a:buSzPts val="1800"/>
              <a:buFont typeface="Titan One"/>
              <a:buNone/>
              <a:defRPr sz="1800">
                <a:latin typeface="Titan One"/>
                <a:ea typeface="Titan One"/>
                <a:cs typeface="Titan One"/>
                <a:sym typeface="Titan One"/>
              </a:defRPr>
            </a:lvl3pPr>
            <a:lvl4pPr lvl="3" rtl="0" algn="r">
              <a:spcBef>
                <a:spcPts val="1600"/>
              </a:spcBef>
              <a:spcAft>
                <a:spcPts val="0"/>
              </a:spcAft>
              <a:buSzPts val="1800"/>
              <a:buFont typeface="Titan One"/>
              <a:buNone/>
              <a:defRPr sz="1800">
                <a:latin typeface="Titan One"/>
                <a:ea typeface="Titan One"/>
                <a:cs typeface="Titan One"/>
                <a:sym typeface="Titan One"/>
              </a:defRPr>
            </a:lvl4pPr>
            <a:lvl5pPr lvl="4" rtl="0" algn="r">
              <a:spcBef>
                <a:spcPts val="1600"/>
              </a:spcBef>
              <a:spcAft>
                <a:spcPts val="0"/>
              </a:spcAft>
              <a:buSzPts val="1800"/>
              <a:buFont typeface="Titan One"/>
              <a:buNone/>
              <a:defRPr sz="1800">
                <a:latin typeface="Titan One"/>
                <a:ea typeface="Titan One"/>
                <a:cs typeface="Titan One"/>
                <a:sym typeface="Titan One"/>
              </a:defRPr>
            </a:lvl5pPr>
            <a:lvl6pPr lvl="5" rtl="0" algn="r">
              <a:spcBef>
                <a:spcPts val="1600"/>
              </a:spcBef>
              <a:spcAft>
                <a:spcPts val="0"/>
              </a:spcAft>
              <a:buSzPts val="1800"/>
              <a:buFont typeface="Titan One"/>
              <a:buNone/>
              <a:defRPr sz="1800">
                <a:latin typeface="Titan One"/>
                <a:ea typeface="Titan One"/>
                <a:cs typeface="Titan One"/>
                <a:sym typeface="Titan One"/>
              </a:defRPr>
            </a:lvl6pPr>
            <a:lvl7pPr lvl="6" rtl="0" algn="r">
              <a:spcBef>
                <a:spcPts val="1600"/>
              </a:spcBef>
              <a:spcAft>
                <a:spcPts val="0"/>
              </a:spcAft>
              <a:buSzPts val="1800"/>
              <a:buFont typeface="Titan One"/>
              <a:buNone/>
              <a:defRPr sz="1800">
                <a:latin typeface="Titan One"/>
                <a:ea typeface="Titan One"/>
                <a:cs typeface="Titan One"/>
                <a:sym typeface="Titan One"/>
              </a:defRPr>
            </a:lvl7pPr>
            <a:lvl8pPr lvl="7" rtl="0" algn="r">
              <a:spcBef>
                <a:spcPts val="1600"/>
              </a:spcBef>
              <a:spcAft>
                <a:spcPts val="0"/>
              </a:spcAft>
              <a:buSzPts val="1800"/>
              <a:buFont typeface="Titan One"/>
              <a:buNone/>
              <a:defRPr sz="1800">
                <a:latin typeface="Titan One"/>
                <a:ea typeface="Titan One"/>
                <a:cs typeface="Titan One"/>
                <a:sym typeface="Titan One"/>
              </a:defRPr>
            </a:lvl8pPr>
            <a:lvl9pPr lvl="8" rtl="0" algn="r">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68" name="Google Shape;268;p23"/>
          <p:cNvSpPr txBox="1"/>
          <p:nvPr>
            <p:ph idx="6" type="subTitle"/>
          </p:nvPr>
        </p:nvSpPr>
        <p:spPr>
          <a:xfrm>
            <a:off x="5533559" y="1190550"/>
            <a:ext cx="1942200" cy="42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lgn="r">
              <a:spcBef>
                <a:spcPts val="0"/>
              </a:spcBef>
              <a:spcAft>
                <a:spcPts val="0"/>
              </a:spcAft>
              <a:buSzPts val="1800"/>
              <a:buFont typeface="Titan One"/>
              <a:buNone/>
              <a:defRPr sz="1800">
                <a:latin typeface="Titan One"/>
                <a:ea typeface="Titan One"/>
                <a:cs typeface="Titan One"/>
                <a:sym typeface="Titan One"/>
              </a:defRPr>
            </a:lvl2pPr>
            <a:lvl3pPr lvl="2" rtl="0" algn="r">
              <a:spcBef>
                <a:spcPts val="1600"/>
              </a:spcBef>
              <a:spcAft>
                <a:spcPts val="0"/>
              </a:spcAft>
              <a:buSzPts val="1800"/>
              <a:buFont typeface="Titan One"/>
              <a:buNone/>
              <a:defRPr sz="1800">
                <a:latin typeface="Titan One"/>
                <a:ea typeface="Titan One"/>
                <a:cs typeface="Titan One"/>
                <a:sym typeface="Titan One"/>
              </a:defRPr>
            </a:lvl3pPr>
            <a:lvl4pPr lvl="3" rtl="0" algn="r">
              <a:spcBef>
                <a:spcPts val="1600"/>
              </a:spcBef>
              <a:spcAft>
                <a:spcPts val="0"/>
              </a:spcAft>
              <a:buSzPts val="1800"/>
              <a:buFont typeface="Titan One"/>
              <a:buNone/>
              <a:defRPr sz="1800">
                <a:latin typeface="Titan One"/>
                <a:ea typeface="Titan One"/>
                <a:cs typeface="Titan One"/>
                <a:sym typeface="Titan One"/>
              </a:defRPr>
            </a:lvl4pPr>
            <a:lvl5pPr lvl="4" rtl="0" algn="r">
              <a:spcBef>
                <a:spcPts val="1600"/>
              </a:spcBef>
              <a:spcAft>
                <a:spcPts val="0"/>
              </a:spcAft>
              <a:buSzPts val="1800"/>
              <a:buFont typeface="Titan One"/>
              <a:buNone/>
              <a:defRPr sz="1800">
                <a:latin typeface="Titan One"/>
                <a:ea typeface="Titan One"/>
                <a:cs typeface="Titan One"/>
                <a:sym typeface="Titan One"/>
              </a:defRPr>
            </a:lvl5pPr>
            <a:lvl6pPr lvl="5" rtl="0" algn="r">
              <a:spcBef>
                <a:spcPts val="1600"/>
              </a:spcBef>
              <a:spcAft>
                <a:spcPts val="0"/>
              </a:spcAft>
              <a:buSzPts val="1800"/>
              <a:buFont typeface="Titan One"/>
              <a:buNone/>
              <a:defRPr sz="1800">
                <a:latin typeface="Titan One"/>
                <a:ea typeface="Titan One"/>
                <a:cs typeface="Titan One"/>
                <a:sym typeface="Titan One"/>
              </a:defRPr>
            </a:lvl6pPr>
            <a:lvl7pPr lvl="6" rtl="0" algn="r">
              <a:spcBef>
                <a:spcPts val="1600"/>
              </a:spcBef>
              <a:spcAft>
                <a:spcPts val="0"/>
              </a:spcAft>
              <a:buSzPts val="1800"/>
              <a:buFont typeface="Titan One"/>
              <a:buNone/>
              <a:defRPr sz="1800">
                <a:latin typeface="Titan One"/>
                <a:ea typeface="Titan One"/>
                <a:cs typeface="Titan One"/>
                <a:sym typeface="Titan One"/>
              </a:defRPr>
            </a:lvl7pPr>
            <a:lvl8pPr lvl="7" rtl="0" algn="r">
              <a:spcBef>
                <a:spcPts val="1600"/>
              </a:spcBef>
              <a:spcAft>
                <a:spcPts val="0"/>
              </a:spcAft>
              <a:buSzPts val="1800"/>
              <a:buFont typeface="Titan One"/>
              <a:buNone/>
              <a:defRPr sz="1800">
                <a:latin typeface="Titan One"/>
                <a:ea typeface="Titan One"/>
                <a:cs typeface="Titan One"/>
                <a:sym typeface="Titan One"/>
              </a:defRPr>
            </a:lvl8pPr>
            <a:lvl9pPr lvl="8" rtl="0" algn="r">
              <a:spcBef>
                <a:spcPts val="1600"/>
              </a:spcBef>
              <a:spcAft>
                <a:spcPts val="1600"/>
              </a:spcAft>
              <a:buSzPts val="1800"/>
              <a:buFont typeface="Titan One"/>
              <a:buNone/>
              <a:defRPr sz="1800">
                <a:latin typeface="Titan One"/>
                <a:ea typeface="Titan One"/>
                <a:cs typeface="Titan One"/>
                <a:sym typeface="Titan 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BLANK_1_1_2_1">
    <p:bg>
      <p:bgPr>
        <a:solidFill>
          <a:schemeClr val="accent4"/>
        </a:solidFill>
      </p:bgPr>
    </p:bg>
    <p:spTree>
      <p:nvGrpSpPr>
        <p:cNvPr id="269" name="Shape 269"/>
        <p:cNvGrpSpPr/>
        <p:nvPr/>
      </p:nvGrpSpPr>
      <p:grpSpPr>
        <a:xfrm>
          <a:off x="0" y="0"/>
          <a:ext cx="0" cy="0"/>
          <a:chOff x="0" y="0"/>
          <a:chExt cx="0" cy="0"/>
        </a:xfrm>
      </p:grpSpPr>
      <p:sp>
        <p:nvSpPr>
          <p:cNvPr id="270" name="Google Shape;270;p24"/>
          <p:cNvSpPr txBox="1"/>
          <p:nvPr>
            <p:ph type="title"/>
          </p:nvPr>
        </p:nvSpPr>
        <p:spPr>
          <a:xfrm>
            <a:off x="733937"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71" name="Google Shape;271;p24"/>
          <p:cNvSpPr txBox="1"/>
          <p:nvPr>
            <p:ph idx="1" type="subTitle"/>
          </p:nvPr>
        </p:nvSpPr>
        <p:spPr>
          <a:xfrm>
            <a:off x="2010875" y="3530201"/>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2" name="Google Shape;272;p24"/>
          <p:cNvSpPr txBox="1"/>
          <p:nvPr>
            <p:ph idx="2" type="subTitle"/>
          </p:nvPr>
        </p:nvSpPr>
        <p:spPr>
          <a:xfrm>
            <a:off x="2010875" y="2477207"/>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73" name="Google Shape;273;p24"/>
          <p:cNvSpPr txBox="1"/>
          <p:nvPr>
            <p:ph idx="3" type="subTitle"/>
          </p:nvPr>
        </p:nvSpPr>
        <p:spPr>
          <a:xfrm>
            <a:off x="2010875" y="1413800"/>
            <a:ext cx="25257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74" name="Google Shape;274;p24"/>
          <p:cNvGrpSpPr/>
          <p:nvPr/>
        </p:nvGrpSpPr>
        <p:grpSpPr>
          <a:xfrm>
            <a:off x="126791" y="172852"/>
            <a:ext cx="9571416" cy="4567033"/>
            <a:chOff x="126791" y="172852"/>
            <a:chExt cx="9571416" cy="4567033"/>
          </a:xfrm>
        </p:grpSpPr>
        <p:grpSp>
          <p:nvGrpSpPr>
            <p:cNvPr id="275" name="Google Shape;275;p24"/>
            <p:cNvGrpSpPr/>
            <p:nvPr/>
          </p:nvGrpSpPr>
          <p:grpSpPr>
            <a:xfrm>
              <a:off x="593313" y="2342128"/>
              <a:ext cx="8082992" cy="2397757"/>
              <a:chOff x="593313" y="2342128"/>
              <a:chExt cx="8082992" cy="2397757"/>
            </a:xfrm>
          </p:grpSpPr>
          <p:sp>
            <p:nvSpPr>
              <p:cNvPr id="276" name="Google Shape;276;p24"/>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24"/>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4"/>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 name="Google Shape;281;p24"/>
          <p:cNvSpPr txBox="1"/>
          <p:nvPr>
            <p:ph idx="4" type="subTitle"/>
          </p:nvPr>
        </p:nvSpPr>
        <p:spPr>
          <a:xfrm>
            <a:off x="2010884" y="3349050"/>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82" name="Google Shape;282;p24"/>
          <p:cNvSpPr txBox="1"/>
          <p:nvPr>
            <p:ph idx="5" type="subTitle"/>
          </p:nvPr>
        </p:nvSpPr>
        <p:spPr>
          <a:xfrm>
            <a:off x="2010884" y="2288875"/>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
        <p:nvSpPr>
          <p:cNvPr id="283" name="Google Shape;283;p24"/>
          <p:cNvSpPr txBox="1"/>
          <p:nvPr>
            <p:ph idx="6" type="subTitle"/>
          </p:nvPr>
        </p:nvSpPr>
        <p:spPr>
          <a:xfrm>
            <a:off x="2010884" y="1228700"/>
            <a:ext cx="19422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BLANK_1_1_2_1_2">
    <p:bg>
      <p:bgPr>
        <a:solidFill>
          <a:schemeClr val="accent4"/>
        </a:solidFill>
      </p:bgPr>
    </p:bg>
    <p:spTree>
      <p:nvGrpSpPr>
        <p:cNvPr id="284" name="Shape 284"/>
        <p:cNvGrpSpPr/>
        <p:nvPr/>
      </p:nvGrpSpPr>
      <p:grpSpPr>
        <a:xfrm>
          <a:off x="0" y="0"/>
          <a:ext cx="0" cy="0"/>
          <a:chOff x="0" y="0"/>
          <a:chExt cx="0" cy="0"/>
        </a:xfrm>
      </p:grpSpPr>
      <p:sp>
        <p:nvSpPr>
          <p:cNvPr id="285" name="Google Shape;285;p25"/>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286" name="Google Shape;286;p25"/>
          <p:cNvSpPr txBox="1"/>
          <p:nvPr>
            <p:ph idx="1" type="subTitle"/>
          </p:nvPr>
        </p:nvSpPr>
        <p:spPr>
          <a:xfrm>
            <a:off x="6045525" y="3640050"/>
            <a:ext cx="2229300" cy="53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7" name="Google Shape;287;p25"/>
          <p:cNvSpPr txBox="1"/>
          <p:nvPr>
            <p:ph idx="2" type="subTitle"/>
          </p:nvPr>
        </p:nvSpPr>
        <p:spPr>
          <a:xfrm>
            <a:off x="863350" y="3640050"/>
            <a:ext cx="2229300" cy="53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88" name="Google Shape;288;p25"/>
          <p:cNvSpPr txBox="1"/>
          <p:nvPr>
            <p:ph idx="3" type="subTitle"/>
          </p:nvPr>
        </p:nvSpPr>
        <p:spPr>
          <a:xfrm>
            <a:off x="3457350" y="1647975"/>
            <a:ext cx="2229300" cy="582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289" name="Google Shape;289;p25"/>
          <p:cNvGrpSpPr/>
          <p:nvPr/>
        </p:nvGrpSpPr>
        <p:grpSpPr>
          <a:xfrm>
            <a:off x="126791" y="172852"/>
            <a:ext cx="9571416" cy="4567033"/>
            <a:chOff x="126791" y="172852"/>
            <a:chExt cx="9571416" cy="4567033"/>
          </a:xfrm>
        </p:grpSpPr>
        <p:grpSp>
          <p:nvGrpSpPr>
            <p:cNvPr id="290" name="Google Shape;290;p25"/>
            <p:cNvGrpSpPr/>
            <p:nvPr/>
          </p:nvGrpSpPr>
          <p:grpSpPr>
            <a:xfrm>
              <a:off x="593313" y="2342128"/>
              <a:ext cx="8082992" cy="2397757"/>
              <a:chOff x="593313" y="2342128"/>
              <a:chExt cx="8082992" cy="2397757"/>
            </a:xfrm>
          </p:grpSpPr>
          <p:sp>
            <p:nvSpPr>
              <p:cNvPr id="291" name="Google Shape;291;p25"/>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25"/>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5"/>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p25"/>
          <p:cNvSpPr txBox="1"/>
          <p:nvPr>
            <p:ph idx="4" type="ctrTitle"/>
          </p:nvPr>
        </p:nvSpPr>
        <p:spPr>
          <a:xfrm>
            <a:off x="988900" y="332045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97" name="Google Shape;297;p25"/>
          <p:cNvSpPr txBox="1"/>
          <p:nvPr>
            <p:ph idx="5" type="ctrTitle"/>
          </p:nvPr>
        </p:nvSpPr>
        <p:spPr>
          <a:xfrm>
            <a:off x="3579746" y="1224075"/>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298" name="Google Shape;298;p25"/>
          <p:cNvSpPr txBox="1"/>
          <p:nvPr>
            <p:ph idx="6" type="ctrTitle"/>
          </p:nvPr>
        </p:nvSpPr>
        <p:spPr>
          <a:xfrm>
            <a:off x="6171075" y="3320450"/>
            <a:ext cx="1978200" cy="4239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6">
  <p:cSld name="BLANK_1_1_4">
    <p:spTree>
      <p:nvGrpSpPr>
        <p:cNvPr id="299" name="Shape 299"/>
        <p:cNvGrpSpPr/>
        <p:nvPr/>
      </p:nvGrpSpPr>
      <p:grpSpPr>
        <a:xfrm>
          <a:off x="0" y="0"/>
          <a:ext cx="0" cy="0"/>
          <a:chOff x="0" y="0"/>
          <a:chExt cx="0" cy="0"/>
        </a:xfrm>
      </p:grpSpPr>
      <p:sp>
        <p:nvSpPr>
          <p:cNvPr id="300" name="Google Shape;300;p26"/>
          <p:cNvSpPr txBox="1"/>
          <p:nvPr>
            <p:ph type="ctrTitle"/>
          </p:nvPr>
        </p:nvSpPr>
        <p:spPr>
          <a:xfrm>
            <a:off x="733075"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1" name="Google Shape;301;p26"/>
          <p:cNvSpPr txBox="1"/>
          <p:nvPr>
            <p:ph idx="1" type="subTitle"/>
          </p:nvPr>
        </p:nvSpPr>
        <p:spPr>
          <a:xfrm>
            <a:off x="733075"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02" name="Google Shape;302;p26"/>
          <p:cNvSpPr txBox="1"/>
          <p:nvPr>
            <p:ph idx="2" type="ctrTitle"/>
          </p:nvPr>
        </p:nvSpPr>
        <p:spPr>
          <a:xfrm>
            <a:off x="3406944"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3" name="Google Shape;303;p26"/>
          <p:cNvSpPr txBox="1"/>
          <p:nvPr>
            <p:ph idx="3" type="subTitle"/>
          </p:nvPr>
        </p:nvSpPr>
        <p:spPr>
          <a:xfrm>
            <a:off x="3406944"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04" name="Google Shape;304;p26"/>
          <p:cNvSpPr txBox="1"/>
          <p:nvPr>
            <p:ph idx="4" type="ctrTitle"/>
          </p:nvPr>
        </p:nvSpPr>
        <p:spPr>
          <a:xfrm>
            <a:off x="6093912" y="2999525"/>
            <a:ext cx="2330100" cy="4083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05" name="Google Shape;305;p26"/>
          <p:cNvSpPr txBox="1"/>
          <p:nvPr>
            <p:ph idx="5" type="subTitle"/>
          </p:nvPr>
        </p:nvSpPr>
        <p:spPr>
          <a:xfrm>
            <a:off x="6093912" y="3260625"/>
            <a:ext cx="2330100" cy="64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06" name="Google Shape;306;p26"/>
          <p:cNvGrpSpPr/>
          <p:nvPr/>
        </p:nvGrpSpPr>
        <p:grpSpPr>
          <a:xfrm>
            <a:off x="1246613" y="540178"/>
            <a:ext cx="7429692" cy="4199282"/>
            <a:chOff x="1246613" y="540178"/>
            <a:chExt cx="7429692" cy="4199282"/>
          </a:xfrm>
        </p:grpSpPr>
        <p:sp>
          <p:nvSpPr>
            <p:cNvPr id="307" name="Google Shape;307;p26"/>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26"/>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7">
  <p:cSld name="BLANK_1_1_3_2">
    <p:bg>
      <p:bgPr>
        <a:solidFill>
          <a:schemeClr val="accent4"/>
        </a:solidFill>
      </p:bgPr>
    </p:bg>
    <p:spTree>
      <p:nvGrpSpPr>
        <p:cNvPr id="311" name="Shape 311"/>
        <p:cNvGrpSpPr/>
        <p:nvPr/>
      </p:nvGrpSpPr>
      <p:grpSpPr>
        <a:xfrm>
          <a:off x="0" y="0"/>
          <a:ext cx="0" cy="0"/>
          <a:chOff x="0" y="0"/>
          <a:chExt cx="0" cy="0"/>
        </a:xfrm>
      </p:grpSpPr>
      <p:sp>
        <p:nvSpPr>
          <p:cNvPr id="312" name="Google Shape;312;p27"/>
          <p:cNvSpPr txBox="1"/>
          <p:nvPr>
            <p:ph type="ctrTitle"/>
          </p:nvPr>
        </p:nvSpPr>
        <p:spPr>
          <a:xfrm>
            <a:off x="4839334" y="3417750"/>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3" name="Google Shape;313;p27"/>
          <p:cNvSpPr txBox="1"/>
          <p:nvPr>
            <p:ph idx="1" type="subTitle"/>
          </p:nvPr>
        </p:nvSpPr>
        <p:spPr>
          <a:xfrm>
            <a:off x="4839334" y="374912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4" name="Google Shape;314;p27"/>
          <p:cNvSpPr txBox="1"/>
          <p:nvPr>
            <p:ph idx="2" type="ctrTitle"/>
          </p:nvPr>
        </p:nvSpPr>
        <p:spPr>
          <a:xfrm>
            <a:off x="4839334" y="1565338"/>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5" name="Google Shape;315;p27"/>
          <p:cNvSpPr txBox="1"/>
          <p:nvPr>
            <p:ph idx="3" type="subTitle"/>
          </p:nvPr>
        </p:nvSpPr>
        <p:spPr>
          <a:xfrm>
            <a:off x="4839334" y="1895313"/>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6" name="Google Shape;316;p27"/>
          <p:cNvSpPr txBox="1"/>
          <p:nvPr>
            <p:ph idx="4" type="ctrTitle"/>
          </p:nvPr>
        </p:nvSpPr>
        <p:spPr>
          <a:xfrm>
            <a:off x="4839334" y="2494000"/>
            <a:ext cx="2330100" cy="480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317" name="Google Shape;317;p27"/>
          <p:cNvSpPr txBox="1"/>
          <p:nvPr>
            <p:ph idx="5" type="subTitle"/>
          </p:nvPr>
        </p:nvSpPr>
        <p:spPr>
          <a:xfrm>
            <a:off x="4839334" y="2822225"/>
            <a:ext cx="2330100" cy="717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8" name="Google Shape;318;p27"/>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19" name="Google Shape;319;p27"/>
          <p:cNvSpPr/>
          <p:nvPr/>
        </p:nvSpPr>
        <p:spPr>
          <a:xfrm flipH="1">
            <a:off x="8320788"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p:nvPr/>
        </p:nvSpPr>
        <p:spPr>
          <a:xfrm flipH="1" rot="-126081">
            <a:off x="144232" y="24823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flipH="1" rot="-126114">
            <a:off x="7279351" y="216276"/>
            <a:ext cx="2390631" cy="123375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flipH="1" rot="-126058">
            <a:off x="2431015" y="4484383"/>
            <a:ext cx="1395372" cy="72013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flipH="1">
            <a:off x="541063" y="43945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flipH="1">
            <a:off x="1116913" y="1819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2_1_1">
    <p:bg>
      <p:bgPr>
        <a:solidFill>
          <a:schemeClr val="accent4"/>
        </a:solidFill>
      </p:bgPr>
    </p:bg>
    <p:spTree>
      <p:nvGrpSpPr>
        <p:cNvPr id="327" name="Shape 327"/>
        <p:cNvGrpSpPr/>
        <p:nvPr/>
      </p:nvGrpSpPr>
      <p:grpSpPr>
        <a:xfrm>
          <a:off x="0" y="0"/>
          <a:ext cx="0" cy="0"/>
          <a:chOff x="0" y="0"/>
          <a:chExt cx="0" cy="0"/>
        </a:xfrm>
      </p:grpSpPr>
      <p:sp>
        <p:nvSpPr>
          <p:cNvPr id="328" name="Google Shape;328;p28"/>
          <p:cNvSpPr txBox="1"/>
          <p:nvPr>
            <p:ph type="title"/>
          </p:nvPr>
        </p:nvSpPr>
        <p:spPr>
          <a:xfrm>
            <a:off x="884850" y="395375"/>
            <a:ext cx="73743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29" name="Google Shape;329;p28"/>
          <p:cNvSpPr txBox="1"/>
          <p:nvPr>
            <p:ph idx="1" type="subTitle"/>
          </p:nvPr>
        </p:nvSpPr>
        <p:spPr>
          <a:xfrm>
            <a:off x="6209801" y="3375595"/>
            <a:ext cx="1944900" cy="85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160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0" name="Google Shape;330;p28"/>
          <p:cNvSpPr txBox="1"/>
          <p:nvPr>
            <p:ph idx="2" type="subTitle"/>
          </p:nvPr>
        </p:nvSpPr>
        <p:spPr>
          <a:xfrm>
            <a:off x="6209801" y="1957650"/>
            <a:ext cx="1944900" cy="859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31" name="Google Shape;331;p28"/>
          <p:cNvSpPr txBox="1"/>
          <p:nvPr>
            <p:ph idx="3" type="subTitle"/>
          </p:nvPr>
        </p:nvSpPr>
        <p:spPr>
          <a:xfrm>
            <a:off x="989326" y="3375595"/>
            <a:ext cx="1944900" cy="85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332" name="Google Shape;332;p28"/>
          <p:cNvSpPr txBox="1"/>
          <p:nvPr>
            <p:ph idx="4" type="subTitle"/>
          </p:nvPr>
        </p:nvSpPr>
        <p:spPr>
          <a:xfrm>
            <a:off x="989326" y="1957650"/>
            <a:ext cx="1944900" cy="859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333" name="Google Shape;333;p28"/>
          <p:cNvSpPr txBox="1"/>
          <p:nvPr>
            <p:ph idx="5" type="ctrTitle"/>
          </p:nvPr>
        </p:nvSpPr>
        <p:spPr>
          <a:xfrm>
            <a:off x="989313" y="311027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4" name="Google Shape;334;p28"/>
          <p:cNvSpPr txBox="1"/>
          <p:nvPr>
            <p:ph idx="6" type="ctrTitle"/>
          </p:nvPr>
        </p:nvSpPr>
        <p:spPr>
          <a:xfrm>
            <a:off x="971513" y="1714137"/>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5" name="Google Shape;335;p28"/>
          <p:cNvSpPr txBox="1"/>
          <p:nvPr>
            <p:ph idx="7" type="ctrTitle"/>
          </p:nvPr>
        </p:nvSpPr>
        <p:spPr>
          <a:xfrm>
            <a:off x="6031888" y="3110275"/>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6" name="Google Shape;336;p28"/>
          <p:cNvSpPr txBox="1"/>
          <p:nvPr>
            <p:ph idx="8" type="ctrTitle"/>
          </p:nvPr>
        </p:nvSpPr>
        <p:spPr>
          <a:xfrm>
            <a:off x="6031888" y="1714137"/>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37" name="Google Shape;337;p28"/>
          <p:cNvSpPr txBox="1"/>
          <p:nvPr>
            <p:ph idx="9" type="title"/>
          </p:nvPr>
        </p:nvSpPr>
        <p:spPr>
          <a:xfrm>
            <a:off x="944700" y="395375"/>
            <a:ext cx="7254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BLANK_1_1_1">
    <p:bg>
      <p:bgPr>
        <a:solidFill>
          <a:schemeClr val="accent4"/>
        </a:solidFill>
      </p:bgPr>
    </p:bg>
    <p:spTree>
      <p:nvGrpSpPr>
        <p:cNvPr id="338" name="Shape 338"/>
        <p:cNvGrpSpPr/>
        <p:nvPr/>
      </p:nvGrpSpPr>
      <p:grpSpPr>
        <a:xfrm>
          <a:off x="0" y="0"/>
          <a:ext cx="0" cy="0"/>
          <a:chOff x="0" y="0"/>
          <a:chExt cx="0" cy="0"/>
        </a:xfrm>
      </p:grpSpPr>
      <p:sp>
        <p:nvSpPr>
          <p:cNvPr id="339" name="Google Shape;339;p29"/>
          <p:cNvSpPr txBox="1"/>
          <p:nvPr>
            <p:ph type="ctrTitle"/>
          </p:nvPr>
        </p:nvSpPr>
        <p:spPr>
          <a:xfrm>
            <a:off x="864023" y="3098825"/>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0" name="Google Shape;340;p29"/>
          <p:cNvSpPr txBox="1"/>
          <p:nvPr>
            <p:ph idx="1" type="subTitle"/>
          </p:nvPr>
        </p:nvSpPr>
        <p:spPr>
          <a:xfrm>
            <a:off x="864025" y="3372412"/>
            <a:ext cx="21228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41" name="Google Shape;341;p29"/>
          <p:cNvSpPr txBox="1"/>
          <p:nvPr>
            <p:ph idx="2" type="ctrTitle"/>
          </p:nvPr>
        </p:nvSpPr>
        <p:spPr>
          <a:xfrm>
            <a:off x="864000" y="2071887"/>
            <a:ext cx="2122800" cy="364800"/>
          </a:xfrm>
          <a:prstGeom prst="rect">
            <a:avLst/>
          </a:prstGeom>
          <a:ln>
            <a:noFill/>
          </a:ln>
        </p:spPr>
        <p:txBody>
          <a:bodyPr anchorCtr="0" anchor="ctr" bIns="91425" lIns="91425" spcFirstLastPara="1" rIns="91425" wrap="square" tIns="91425">
            <a:noAutofit/>
          </a:bodyPr>
          <a:lstStyle>
            <a:lvl1pPr lvl="0" rtl="0" algn="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2" name="Google Shape;342;p29"/>
          <p:cNvSpPr txBox="1"/>
          <p:nvPr>
            <p:ph idx="3" type="subTitle"/>
          </p:nvPr>
        </p:nvSpPr>
        <p:spPr>
          <a:xfrm>
            <a:off x="863998" y="1522300"/>
            <a:ext cx="2122800" cy="5970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43" name="Google Shape;343;p29"/>
          <p:cNvSpPr txBox="1"/>
          <p:nvPr>
            <p:ph idx="4" type="ctrTitle"/>
          </p:nvPr>
        </p:nvSpPr>
        <p:spPr>
          <a:xfrm>
            <a:off x="6157048" y="309882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44" name="Google Shape;344;p29"/>
          <p:cNvSpPr txBox="1"/>
          <p:nvPr>
            <p:ph idx="5" type="subTitle"/>
          </p:nvPr>
        </p:nvSpPr>
        <p:spPr>
          <a:xfrm>
            <a:off x="6157050" y="3372412"/>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45" name="Google Shape;345;p29"/>
          <p:cNvGrpSpPr/>
          <p:nvPr/>
        </p:nvGrpSpPr>
        <p:grpSpPr>
          <a:xfrm>
            <a:off x="1246613" y="540178"/>
            <a:ext cx="7429692" cy="4199282"/>
            <a:chOff x="1246613" y="540178"/>
            <a:chExt cx="7429692" cy="4199282"/>
          </a:xfrm>
        </p:grpSpPr>
        <p:sp>
          <p:nvSpPr>
            <p:cNvPr id="346" name="Google Shape;346;p2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9"/>
          <p:cNvSpPr txBox="1"/>
          <p:nvPr>
            <p:ph idx="6" type="ctrTitle"/>
          </p:nvPr>
        </p:nvSpPr>
        <p:spPr>
          <a:xfrm>
            <a:off x="6157025" y="2071887"/>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0" name="Google Shape;350;p29"/>
          <p:cNvSpPr txBox="1"/>
          <p:nvPr>
            <p:ph idx="7" type="subTitle"/>
          </p:nvPr>
        </p:nvSpPr>
        <p:spPr>
          <a:xfrm>
            <a:off x="6157048" y="1522300"/>
            <a:ext cx="2122800" cy="59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1" name="Google Shape;351;p29"/>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BLANK_1_1_1_2">
    <p:bg>
      <p:bgPr>
        <a:solidFill>
          <a:schemeClr val="accent4"/>
        </a:solidFill>
      </p:bgPr>
    </p:bg>
    <p:spTree>
      <p:nvGrpSpPr>
        <p:cNvPr id="352" name="Shape 352"/>
        <p:cNvGrpSpPr/>
        <p:nvPr/>
      </p:nvGrpSpPr>
      <p:grpSpPr>
        <a:xfrm>
          <a:off x="0" y="0"/>
          <a:ext cx="0" cy="0"/>
          <a:chOff x="0" y="0"/>
          <a:chExt cx="0" cy="0"/>
        </a:xfrm>
      </p:grpSpPr>
      <p:sp>
        <p:nvSpPr>
          <p:cNvPr id="353" name="Google Shape;353;p30"/>
          <p:cNvSpPr txBox="1"/>
          <p:nvPr>
            <p:ph type="ctrTitle"/>
          </p:nvPr>
        </p:nvSpPr>
        <p:spPr>
          <a:xfrm>
            <a:off x="5992613" y="2137675"/>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4" name="Google Shape;354;p30"/>
          <p:cNvSpPr txBox="1"/>
          <p:nvPr>
            <p:ph idx="1" type="subTitle"/>
          </p:nvPr>
        </p:nvSpPr>
        <p:spPr>
          <a:xfrm>
            <a:off x="5992613" y="2404649"/>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5" name="Google Shape;355;p30"/>
          <p:cNvSpPr txBox="1"/>
          <p:nvPr>
            <p:ph idx="2" type="ctrTitle"/>
          </p:nvPr>
        </p:nvSpPr>
        <p:spPr>
          <a:xfrm>
            <a:off x="5992613" y="1519050"/>
            <a:ext cx="2122800" cy="597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400">
                <a:latin typeface="Catamaran"/>
                <a:ea typeface="Catamaran"/>
                <a:cs typeface="Catamaran"/>
                <a:sym typeface="Catamaran"/>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6" name="Google Shape;356;p30"/>
          <p:cNvSpPr txBox="1"/>
          <p:nvPr>
            <p:ph idx="3" type="subTitle"/>
          </p:nvPr>
        </p:nvSpPr>
        <p:spPr>
          <a:xfrm>
            <a:off x="5992613" y="1248275"/>
            <a:ext cx="2122800" cy="36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sz="1800">
                <a:latin typeface="Titan One"/>
                <a:ea typeface="Titan One"/>
                <a:cs typeface="Titan One"/>
                <a:sym typeface="Titan 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7" name="Google Shape;357;p30"/>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58" name="Google Shape;358;p30"/>
          <p:cNvSpPr txBox="1"/>
          <p:nvPr>
            <p:ph idx="5" type="ctrTitle"/>
          </p:nvPr>
        </p:nvSpPr>
        <p:spPr>
          <a:xfrm>
            <a:off x="5992613" y="3020700"/>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59" name="Google Shape;359;p30"/>
          <p:cNvSpPr txBox="1"/>
          <p:nvPr>
            <p:ph idx="6" type="subTitle"/>
          </p:nvPr>
        </p:nvSpPr>
        <p:spPr>
          <a:xfrm>
            <a:off x="5992613" y="3290250"/>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60" name="Google Shape;360;p30"/>
          <p:cNvSpPr txBox="1"/>
          <p:nvPr>
            <p:ph idx="7" type="ctrTitle"/>
          </p:nvPr>
        </p:nvSpPr>
        <p:spPr>
          <a:xfrm>
            <a:off x="5992613" y="3910850"/>
            <a:ext cx="21228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61" name="Google Shape;361;p30"/>
          <p:cNvSpPr txBox="1"/>
          <p:nvPr>
            <p:ph idx="8" type="subTitle"/>
          </p:nvPr>
        </p:nvSpPr>
        <p:spPr>
          <a:xfrm>
            <a:off x="5992613" y="4175850"/>
            <a:ext cx="21228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362" name="Google Shape;362;p30"/>
          <p:cNvGrpSpPr/>
          <p:nvPr/>
        </p:nvGrpSpPr>
        <p:grpSpPr>
          <a:xfrm flipH="1">
            <a:off x="-303484" y="329752"/>
            <a:ext cx="9735365" cy="4567033"/>
            <a:chOff x="-37158" y="172852"/>
            <a:chExt cx="9735365" cy="4567033"/>
          </a:xfrm>
        </p:grpSpPr>
        <p:grpSp>
          <p:nvGrpSpPr>
            <p:cNvPr id="363" name="Google Shape;363;p30"/>
            <p:cNvGrpSpPr/>
            <p:nvPr/>
          </p:nvGrpSpPr>
          <p:grpSpPr>
            <a:xfrm>
              <a:off x="593313" y="2342128"/>
              <a:ext cx="8082992" cy="2397757"/>
              <a:chOff x="593313" y="2342128"/>
              <a:chExt cx="8082992" cy="2397757"/>
            </a:xfrm>
          </p:grpSpPr>
          <p:sp>
            <p:nvSpPr>
              <p:cNvPr id="364" name="Google Shape;364;p30"/>
              <p:cNvSpPr/>
              <p:nvPr/>
            </p:nvSpPr>
            <p:spPr>
              <a:xfrm flipH="1">
                <a:off x="6730213" y="45003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0"/>
              <p:cNvSpPr/>
              <p:nvPr/>
            </p:nvSpPr>
            <p:spPr>
              <a:xfrm flipH="1">
                <a:off x="593313" y="3458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 name="Google Shape;367;p30"/>
            <p:cNvSpPr/>
            <p:nvPr/>
          </p:nvSpPr>
          <p:spPr>
            <a:xfrm flipH="1" rot="-126074">
              <a:off x="-24539" y="2091590"/>
              <a:ext cx="1382865" cy="71368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0"/>
            <p:cNvSpPr/>
            <p:nvPr/>
          </p:nvSpPr>
          <p:spPr>
            <a:xfrm flipH="1" rot="-126103">
              <a:off x="6944311" y="222419"/>
              <a:ext cx="2728987" cy="1408385"/>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4"/>
          <p:cNvSpPr txBox="1"/>
          <p:nvPr>
            <p:ph idx="1" type="body"/>
          </p:nvPr>
        </p:nvSpPr>
        <p:spPr>
          <a:xfrm>
            <a:off x="720100" y="1082001"/>
            <a:ext cx="7785900" cy="3416400"/>
          </a:xfrm>
          <a:prstGeom prst="rect">
            <a:avLst/>
          </a:prstGeom>
        </p:spPr>
        <p:txBody>
          <a:bodyPr anchorCtr="0" anchor="t" bIns="91425" lIns="91425" spcFirstLastPara="1" rIns="91425" wrap="square" tIns="91425">
            <a:noAutofit/>
          </a:bodyPr>
          <a:lstStyle>
            <a:lvl1pPr indent="-292100" lvl="0" marL="457200">
              <a:lnSpc>
                <a:spcPct val="100000"/>
              </a:lnSpc>
              <a:spcBef>
                <a:spcPts val="0"/>
              </a:spcBef>
              <a:spcAft>
                <a:spcPts val="0"/>
              </a:spcAft>
              <a:buSzPts val="1000"/>
              <a:buAutoNum type="arabicPeriod"/>
              <a:defRPr sz="1200"/>
            </a:lvl1pPr>
            <a:lvl2pPr indent="-317500" lvl="1" marL="914400">
              <a:spcBef>
                <a:spcPts val="1600"/>
              </a:spcBef>
              <a:spcAft>
                <a:spcPts val="0"/>
              </a:spcAft>
              <a:buSzPts val="1400"/>
              <a:buFont typeface="Josefin Slab SemiBold"/>
              <a:buAutoNum type="alphaLcPeriod"/>
              <a:defRPr/>
            </a:lvl2pPr>
            <a:lvl3pPr indent="-317500" lvl="2" marL="1371600">
              <a:spcBef>
                <a:spcPts val="1600"/>
              </a:spcBef>
              <a:spcAft>
                <a:spcPts val="0"/>
              </a:spcAft>
              <a:buSzPts val="1400"/>
              <a:buFont typeface="Josefin Slab SemiBold"/>
              <a:buAutoNum type="romanLcPeriod"/>
              <a:defRPr/>
            </a:lvl3pPr>
            <a:lvl4pPr indent="-317500" lvl="3" marL="1828800">
              <a:spcBef>
                <a:spcPts val="1600"/>
              </a:spcBef>
              <a:spcAft>
                <a:spcPts val="0"/>
              </a:spcAft>
              <a:buSzPts val="1400"/>
              <a:buFont typeface="Josefin Slab SemiBold"/>
              <a:buAutoNum type="arabicPeriod"/>
              <a:defRPr/>
            </a:lvl4pPr>
            <a:lvl5pPr indent="-317500" lvl="4" marL="2286000">
              <a:spcBef>
                <a:spcPts val="1600"/>
              </a:spcBef>
              <a:spcAft>
                <a:spcPts val="0"/>
              </a:spcAft>
              <a:buSzPts val="1400"/>
              <a:buFont typeface="Josefin Slab SemiBold"/>
              <a:buAutoNum type="alphaLcPeriod"/>
              <a:defRPr/>
            </a:lvl5pPr>
            <a:lvl6pPr indent="-317500" lvl="5" marL="2743200">
              <a:spcBef>
                <a:spcPts val="1600"/>
              </a:spcBef>
              <a:spcAft>
                <a:spcPts val="0"/>
              </a:spcAft>
              <a:buSzPts val="1400"/>
              <a:buFont typeface="Josefin Slab SemiBold"/>
              <a:buAutoNum type="romanLcPeriod"/>
              <a:defRPr/>
            </a:lvl6pPr>
            <a:lvl7pPr indent="-317500" lvl="6" marL="3200400">
              <a:spcBef>
                <a:spcPts val="1600"/>
              </a:spcBef>
              <a:spcAft>
                <a:spcPts val="0"/>
              </a:spcAft>
              <a:buSzPts val="1400"/>
              <a:buFont typeface="Josefin Slab SemiBold"/>
              <a:buAutoNum type="arabicPeriod"/>
              <a:defRPr/>
            </a:lvl7pPr>
            <a:lvl8pPr indent="-317500" lvl="7" marL="3657600">
              <a:spcBef>
                <a:spcPts val="1600"/>
              </a:spcBef>
              <a:spcAft>
                <a:spcPts val="0"/>
              </a:spcAft>
              <a:buSzPts val="1400"/>
              <a:buFont typeface="Josefin Slab SemiBold"/>
              <a:buAutoNum type="alphaLcPeriod"/>
              <a:defRPr/>
            </a:lvl8pPr>
            <a:lvl9pPr indent="-317500" lvl="8" marL="4114800">
              <a:spcBef>
                <a:spcPts val="1600"/>
              </a:spcBef>
              <a:spcAft>
                <a:spcPts val="1600"/>
              </a:spcAft>
              <a:buSzPts val="1400"/>
              <a:buFont typeface="Josefin Slab SemiBold"/>
              <a:buAutoNum type="romanLcPeriod"/>
              <a:defRPr/>
            </a:lvl9pPr>
          </a:lstStyle>
          <a:p/>
        </p:txBody>
      </p:sp>
      <p:sp>
        <p:nvSpPr>
          <p:cNvPr id="38" name="Google Shape;38;p4"/>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4">
  <p:cSld name="BLANK_1_1_1_2_1">
    <p:bg>
      <p:bgPr>
        <a:solidFill>
          <a:schemeClr val="accent4"/>
        </a:solidFill>
      </p:bgPr>
    </p:bg>
    <p:spTree>
      <p:nvGrpSpPr>
        <p:cNvPr id="369" name="Shape 369"/>
        <p:cNvGrpSpPr/>
        <p:nvPr/>
      </p:nvGrpSpPr>
      <p:grpSpPr>
        <a:xfrm>
          <a:off x="0" y="0"/>
          <a:ext cx="0" cy="0"/>
          <a:chOff x="0" y="0"/>
          <a:chExt cx="0" cy="0"/>
        </a:xfrm>
      </p:grpSpPr>
      <p:sp>
        <p:nvSpPr>
          <p:cNvPr id="370" name="Google Shape;370;p31"/>
          <p:cNvSpPr txBox="1"/>
          <p:nvPr>
            <p:ph type="ctrTitle"/>
          </p:nvPr>
        </p:nvSpPr>
        <p:spPr>
          <a:xfrm>
            <a:off x="4828175"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1" name="Google Shape;371;p31"/>
          <p:cNvSpPr txBox="1"/>
          <p:nvPr>
            <p:ph idx="1" type="subTitle"/>
          </p:nvPr>
        </p:nvSpPr>
        <p:spPr>
          <a:xfrm>
            <a:off x="4828176"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2" name="Google Shape;372;p31"/>
          <p:cNvSpPr txBox="1"/>
          <p:nvPr>
            <p:ph idx="2" type="ctrTitle"/>
          </p:nvPr>
        </p:nvSpPr>
        <p:spPr>
          <a:xfrm>
            <a:off x="6855799" y="3690475"/>
            <a:ext cx="1650300" cy="7890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400">
                <a:latin typeface="Catamaran"/>
                <a:ea typeface="Catamaran"/>
                <a:cs typeface="Catamaran"/>
                <a:sym typeface="Catamaran"/>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3" name="Google Shape;373;p31"/>
          <p:cNvSpPr txBox="1"/>
          <p:nvPr>
            <p:ph idx="3" type="subTitle"/>
          </p:nvPr>
        </p:nvSpPr>
        <p:spPr>
          <a:xfrm>
            <a:off x="6855797" y="3401875"/>
            <a:ext cx="1527900" cy="36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000"/>
              <a:buNone/>
              <a:defRPr sz="2100">
                <a:latin typeface="Titan One"/>
                <a:ea typeface="Titan One"/>
                <a:cs typeface="Titan One"/>
                <a:sym typeface="Titan 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4" name="Google Shape;374;p31"/>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75" name="Google Shape;375;p31"/>
          <p:cNvSpPr txBox="1"/>
          <p:nvPr>
            <p:ph idx="5" type="ctrTitle"/>
          </p:nvPr>
        </p:nvSpPr>
        <p:spPr>
          <a:xfrm>
            <a:off x="2800560"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6" name="Google Shape;376;p31"/>
          <p:cNvSpPr txBox="1"/>
          <p:nvPr>
            <p:ph idx="6" type="subTitle"/>
          </p:nvPr>
        </p:nvSpPr>
        <p:spPr>
          <a:xfrm>
            <a:off x="2800560"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77" name="Google Shape;377;p31"/>
          <p:cNvSpPr txBox="1"/>
          <p:nvPr>
            <p:ph idx="7" type="ctrTitle"/>
          </p:nvPr>
        </p:nvSpPr>
        <p:spPr>
          <a:xfrm>
            <a:off x="773822" y="3401875"/>
            <a:ext cx="1527900" cy="3648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1400"/>
              <a:buNone/>
              <a:defRPr sz="21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378" name="Google Shape;378;p31"/>
          <p:cNvSpPr txBox="1"/>
          <p:nvPr>
            <p:ph idx="8" type="subTitle"/>
          </p:nvPr>
        </p:nvSpPr>
        <p:spPr>
          <a:xfrm>
            <a:off x="773825" y="3690475"/>
            <a:ext cx="1650300" cy="789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5">
  <p:cSld name="TITLE_AND_TWO_COLUMNS_1_1">
    <p:spTree>
      <p:nvGrpSpPr>
        <p:cNvPr id="379" name="Shape 379"/>
        <p:cNvGrpSpPr/>
        <p:nvPr/>
      </p:nvGrpSpPr>
      <p:grpSpPr>
        <a:xfrm>
          <a:off x="0" y="0"/>
          <a:ext cx="0" cy="0"/>
          <a:chOff x="0" y="0"/>
          <a:chExt cx="0" cy="0"/>
        </a:xfrm>
      </p:grpSpPr>
      <p:sp>
        <p:nvSpPr>
          <p:cNvPr id="380" name="Google Shape;380;p3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32"/>
          <p:cNvGrpSpPr/>
          <p:nvPr/>
        </p:nvGrpSpPr>
        <p:grpSpPr>
          <a:xfrm>
            <a:off x="877066" y="1069336"/>
            <a:ext cx="7799239" cy="3670124"/>
            <a:chOff x="877066" y="1069336"/>
            <a:chExt cx="7799239" cy="3670124"/>
          </a:xfrm>
        </p:grpSpPr>
        <p:sp>
          <p:nvSpPr>
            <p:cNvPr id="382" name="Google Shape;382;p32"/>
            <p:cNvSpPr/>
            <p:nvPr/>
          </p:nvSpPr>
          <p:spPr>
            <a:xfrm rot="135208">
              <a:off x="6621556" y="3715628"/>
              <a:ext cx="1911243" cy="9863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2"/>
            <p:cNvSpPr/>
            <p:nvPr/>
          </p:nvSpPr>
          <p:spPr>
            <a:xfrm flipH="1" rot="-126081">
              <a:off x="894507" y="1104045"/>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32"/>
          <p:cNvSpPr txBox="1"/>
          <p:nvPr>
            <p:ph type="ctrTitle"/>
          </p:nvPr>
        </p:nvSpPr>
        <p:spPr>
          <a:xfrm>
            <a:off x="1074400" y="24910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87" name="Google Shape;387;p32"/>
          <p:cNvSpPr txBox="1"/>
          <p:nvPr>
            <p:ph idx="1" type="subTitle"/>
          </p:nvPr>
        </p:nvSpPr>
        <p:spPr>
          <a:xfrm>
            <a:off x="725050" y="28040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88" name="Google Shape;388;p32"/>
          <p:cNvSpPr txBox="1"/>
          <p:nvPr>
            <p:ph idx="2" type="ctrTitle"/>
          </p:nvPr>
        </p:nvSpPr>
        <p:spPr>
          <a:xfrm>
            <a:off x="6236500" y="249108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89" name="Google Shape;389;p32"/>
          <p:cNvSpPr txBox="1"/>
          <p:nvPr>
            <p:ph idx="3" type="subTitle"/>
          </p:nvPr>
        </p:nvSpPr>
        <p:spPr>
          <a:xfrm>
            <a:off x="5887150" y="28040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0" name="Google Shape;390;p32"/>
          <p:cNvSpPr txBox="1"/>
          <p:nvPr>
            <p:ph idx="4" type="ctrTitle"/>
          </p:nvPr>
        </p:nvSpPr>
        <p:spPr>
          <a:xfrm>
            <a:off x="3632619" y="138072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1" name="Google Shape;391;p32"/>
          <p:cNvSpPr txBox="1"/>
          <p:nvPr>
            <p:ph idx="5" type="subTitle"/>
          </p:nvPr>
        </p:nvSpPr>
        <p:spPr>
          <a:xfrm>
            <a:off x="3283269" y="169621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2" name="Google Shape;392;p32"/>
          <p:cNvSpPr txBox="1"/>
          <p:nvPr>
            <p:ph idx="6" type="ctrTitle"/>
          </p:nvPr>
        </p:nvSpPr>
        <p:spPr>
          <a:xfrm>
            <a:off x="3632619" y="356892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3" name="Google Shape;393;p32"/>
          <p:cNvSpPr txBox="1"/>
          <p:nvPr>
            <p:ph idx="7" type="subTitle"/>
          </p:nvPr>
        </p:nvSpPr>
        <p:spPr>
          <a:xfrm>
            <a:off x="3283269" y="38893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94" name="Google Shape;394;p32"/>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395" name="Google Shape;395;p32"/>
          <p:cNvSpPr txBox="1"/>
          <p:nvPr>
            <p:ph idx="9" type="ctrTitle"/>
          </p:nvPr>
        </p:nvSpPr>
        <p:spPr>
          <a:xfrm>
            <a:off x="1681000" y="215027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6" name="Google Shape;396;p32"/>
          <p:cNvSpPr txBox="1"/>
          <p:nvPr>
            <p:ph idx="13" type="ctrTitle"/>
          </p:nvPr>
        </p:nvSpPr>
        <p:spPr>
          <a:xfrm>
            <a:off x="4239219" y="104262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7" name="Google Shape;397;p32"/>
          <p:cNvSpPr txBox="1"/>
          <p:nvPr>
            <p:ph idx="14" type="ctrTitle"/>
          </p:nvPr>
        </p:nvSpPr>
        <p:spPr>
          <a:xfrm>
            <a:off x="4239219" y="3224650"/>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398" name="Google Shape;398;p32"/>
          <p:cNvSpPr txBox="1"/>
          <p:nvPr>
            <p:ph idx="15" type="ctrTitle"/>
          </p:nvPr>
        </p:nvSpPr>
        <p:spPr>
          <a:xfrm>
            <a:off x="6843100" y="2150275"/>
            <a:ext cx="608700" cy="338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5">
  <p:cSld name="TITLE_AND_TWO_COLUMNS_1_1_1">
    <p:spTree>
      <p:nvGrpSpPr>
        <p:cNvPr id="399" name="Shape 399"/>
        <p:cNvGrpSpPr/>
        <p:nvPr/>
      </p:nvGrpSpPr>
      <p:grpSpPr>
        <a:xfrm>
          <a:off x="0" y="0"/>
          <a:ext cx="0" cy="0"/>
          <a:chOff x="0" y="0"/>
          <a:chExt cx="0" cy="0"/>
        </a:xfrm>
      </p:grpSpPr>
      <p:sp>
        <p:nvSpPr>
          <p:cNvPr id="400" name="Google Shape;400;p3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3"/>
          <p:cNvSpPr/>
          <p:nvPr/>
        </p:nvSpPr>
        <p:spPr>
          <a:xfrm rot="135208">
            <a:off x="7912581" y="840878"/>
            <a:ext cx="1911243" cy="9863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3"/>
          <p:cNvSpPr/>
          <p:nvPr/>
        </p:nvSpPr>
        <p:spPr>
          <a:xfrm flipH="1">
            <a:off x="255113" y="1490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3"/>
          <p:cNvSpPr/>
          <p:nvPr/>
        </p:nvSpPr>
        <p:spPr>
          <a:xfrm flipH="1" rot="-126081">
            <a:off x="-737368" y="4005770"/>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3"/>
          <p:cNvSpPr/>
          <p:nvPr/>
        </p:nvSpPr>
        <p:spPr>
          <a:xfrm flipH="1">
            <a:off x="8635588"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3"/>
          <p:cNvSpPr txBox="1"/>
          <p:nvPr>
            <p:ph type="ctrTitle"/>
          </p:nvPr>
        </p:nvSpPr>
        <p:spPr>
          <a:xfrm>
            <a:off x="1841094" y="182757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06" name="Google Shape;406;p33"/>
          <p:cNvSpPr txBox="1"/>
          <p:nvPr>
            <p:ph idx="1" type="subTitle"/>
          </p:nvPr>
        </p:nvSpPr>
        <p:spPr>
          <a:xfrm>
            <a:off x="1491744" y="214466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07" name="Google Shape;407;p33"/>
          <p:cNvSpPr txBox="1"/>
          <p:nvPr>
            <p:ph idx="2" type="ctrTitle"/>
          </p:nvPr>
        </p:nvSpPr>
        <p:spPr>
          <a:xfrm>
            <a:off x="5256225" y="1827575"/>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08" name="Google Shape;408;p33"/>
          <p:cNvSpPr txBox="1"/>
          <p:nvPr>
            <p:ph idx="3" type="subTitle"/>
          </p:nvPr>
        </p:nvSpPr>
        <p:spPr>
          <a:xfrm>
            <a:off x="4906875" y="2144663"/>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09" name="Google Shape;409;p33"/>
          <p:cNvSpPr txBox="1"/>
          <p:nvPr>
            <p:ph idx="4" type="ctrTitle"/>
          </p:nvPr>
        </p:nvSpPr>
        <p:spPr>
          <a:xfrm>
            <a:off x="1841094" y="3378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10" name="Google Shape;410;p33"/>
          <p:cNvSpPr txBox="1"/>
          <p:nvPr>
            <p:ph idx="5" type="subTitle"/>
          </p:nvPr>
        </p:nvSpPr>
        <p:spPr>
          <a:xfrm>
            <a:off x="1491744" y="3696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11" name="Google Shape;411;p33"/>
          <p:cNvSpPr txBox="1"/>
          <p:nvPr>
            <p:ph idx="6" type="ctrTitle"/>
          </p:nvPr>
        </p:nvSpPr>
        <p:spPr>
          <a:xfrm>
            <a:off x="5256225" y="3378638"/>
            <a:ext cx="1821900" cy="4083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12" name="Google Shape;412;p33"/>
          <p:cNvSpPr txBox="1"/>
          <p:nvPr>
            <p:ph idx="7" type="subTitle"/>
          </p:nvPr>
        </p:nvSpPr>
        <p:spPr>
          <a:xfrm>
            <a:off x="4906875" y="3696225"/>
            <a:ext cx="2520600" cy="582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13" name="Google Shape;413;p33"/>
          <p:cNvSpPr txBox="1"/>
          <p:nvPr>
            <p:ph idx="8"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SECTION_HEADER_1">
    <p:spTree>
      <p:nvGrpSpPr>
        <p:cNvPr id="414" name="Shape 414"/>
        <p:cNvGrpSpPr/>
        <p:nvPr/>
      </p:nvGrpSpPr>
      <p:grpSpPr>
        <a:xfrm>
          <a:off x="0" y="0"/>
          <a:ext cx="0" cy="0"/>
          <a:chOff x="0" y="0"/>
          <a:chExt cx="0" cy="0"/>
        </a:xfrm>
      </p:grpSpPr>
      <p:sp>
        <p:nvSpPr>
          <p:cNvPr id="415" name="Google Shape;415;p34"/>
          <p:cNvSpPr/>
          <p:nvPr/>
        </p:nvSpPr>
        <p:spPr>
          <a:xfrm flipH="1" rot="-126086">
            <a:off x="6173684" y="1226397"/>
            <a:ext cx="2340087" cy="120768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
          <p:cNvSpPr/>
          <p:nvPr/>
        </p:nvSpPr>
        <p:spPr>
          <a:xfrm flipH="1">
            <a:off x="8398638" y="5168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4"/>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4"/>
          <p:cNvSpPr/>
          <p:nvPr/>
        </p:nvSpPr>
        <p:spPr>
          <a:xfrm flipH="1" rot="-126083">
            <a:off x="-56763" y="354029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4"/>
          <p:cNvSpPr txBox="1"/>
          <p:nvPr>
            <p:ph type="title"/>
          </p:nvPr>
        </p:nvSpPr>
        <p:spPr>
          <a:xfrm>
            <a:off x="612100" y="1183900"/>
            <a:ext cx="4446300" cy="2377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0" name="Google Shape;420;p34"/>
          <p:cNvSpPr/>
          <p:nvPr/>
        </p:nvSpPr>
        <p:spPr>
          <a:xfrm flipH="1">
            <a:off x="1253388" y="476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SECTION_HEADER_1_1">
    <p:spTree>
      <p:nvGrpSpPr>
        <p:cNvPr id="421" name="Shape 421"/>
        <p:cNvGrpSpPr/>
        <p:nvPr/>
      </p:nvGrpSpPr>
      <p:grpSpPr>
        <a:xfrm>
          <a:off x="0" y="0"/>
          <a:ext cx="0" cy="0"/>
          <a:chOff x="0" y="0"/>
          <a:chExt cx="0" cy="0"/>
        </a:xfrm>
      </p:grpSpPr>
      <p:sp>
        <p:nvSpPr>
          <p:cNvPr id="422" name="Google Shape;422;p35"/>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5"/>
          <p:cNvSpPr/>
          <p:nvPr/>
        </p:nvSpPr>
        <p:spPr>
          <a:xfrm flipH="1">
            <a:off x="6390863" y="1243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5"/>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5"/>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5"/>
          <p:cNvSpPr txBox="1"/>
          <p:nvPr>
            <p:ph type="title"/>
          </p:nvPr>
        </p:nvSpPr>
        <p:spPr>
          <a:xfrm>
            <a:off x="353700" y="3033350"/>
            <a:ext cx="8436600" cy="1125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7" name="Google Shape;427;p35"/>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5"/>
          <p:cNvSpPr/>
          <p:nvPr/>
        </p:nvSpPr>
        <p:spPr>
          <a:xfrm flipH="1" rot="-126039">
            <a:off x="5075186" y="43763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BLANK_1_1_1_1">
    <p:bg>
      <p:bgPr>
        <a:solidFill>
          <a:schemeClr val="accent4"/>
        </a:solidFill>
      </p:bgPr>
    </p:bg>
    <p:spTree>
      <p:nvGrpSpPr>
        <p:cNvPr id="429" name="Shape 429"/>
        <p:cNvGrpSpPr/>
        <p:nvPr/>
      </p:nvGrpSpPr>
      <p:grpSpPr>
        <a:xfrm>
          <a:off x="0" y="0"/>
          <a:ext cx="0" cy="0"/>
          <a:chOff x="0" y="0"/>
          <a:chExt cx="0" cy="0"/>
        </a:xfrm>
      </p:grpSpPr>
      <p:grpSp>
        <p:nvGrpSpPr>
          <p:cNvPr id="430" name="Google Shape;430;p36"/>
          <p:cNvGrpSpPr/>
          <p:nvPr/>
        </p:nvGrpSpPr>
        <p:grpSpPr>
          <a:xfrm flipH="1" rot="-1191879">
            <a:off x="4226885" y="1589345"/>
            <a:ext cx="8147774" cy="5343508"/>
            <a:chOff x="-964051" y="1500046"/>
            <a:chExt cx="8147756" cy="5343496"/>
          </a:xfrm>
        </p:grpSpPr>
        <p:sp>
          <p:nvSpPr>
            <p:cNvPr id="431" name="Google Shape;431;p36"/>
            <p:cNvSpPr/>
            <p:nvPr/>
          </p:nvSpPr>
          <p:spPr>
            <a:xfrm rot="-5844878">
              <a:off x="4116318" y="3695014"/>
              <a:ext cx="2340975" cy="352115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2" name="Google Shape;432;p36"/>
            <p:cNvGrpSpPr/>
            <p:nvPr/>
          </p:nvGrpSpPr>
          <p:grpSpPr>
            <a:xfrm>
              <a:off x="-964051" y="1500046"/>
              <a:ext cx="7262059" cy="5197395"/>
              <a:chOff x="-964051" y="1500046"/>
              <a:chExt cx="7262059" cy="5197395"/>
            </a:xfrm>
          </p:grpSpPr>
          <p:grpSp>
            <p:nvGrpSpPr>
              <p:cNvPr id="433" name="Google Shape;433;p36"/>
              <p:cNvGrpSpPr/>
              <p:nvPr/>
            </p:nvGrpSpPr>
            <p:grpSpPr>
              <a:xfrm>
                <a:off x="726603" y="1500046"/>
                <a:ext cx="5571405" cy="4566693"/>
                <a:chOff x="656403" y="2175696"/>
                <a:chExt cx="5571405" cy="4566693"/>
              </a:xfrm>
            </p:grpSpPr>
            <p:sp>
              <p:nvSpPr>
                <p:cNvPr id="434" name="Google Shape;434;p36"/>
                <p:cNvSpPr/>
                <p:nvPr/>
              </p:nvSpPr>
              <p:spPr>
                <a:xfrm rot="-777296">
                  <a:off x="993024" y="2679446"/>
                  <a:ext cx="4898163" cy="3559193"/>
                </a:xfrm>
                <a:custGeom>
                  <a:rect b="b" l="l" r="r" t="t"/>
                  <a:pathLst>
                    <a:path extrusionOk="0" h="79237" w="109046">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6"/>
                <p:cNvSpPr/>
                <p:nvPr/>
              </p:nvSpPr>
              <p:spPr>
                <a:xfrm rot="798656">
                  <a:off x="3279298" y="2392095"/>
                  <a:ext cx="1202674" cy="1782270"/>
                </a:xfrm>
                <a:custGeom>
                  <a:rect b="b" l="l" r="r" t="t"/>
                  <a:pathLst>
                    <a:path extrusionOk="0" h="5678" w="5682">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36"/>
              <p:cNvSpPr/>
              <p:nvPr/>
            </p:nvSpPr>
            <p:spPr>
              <a:xfrm rot="-4372897">
                <a:off x="-107508"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36"/>
            <p:cNvSpPr/>
            <p:nvPr/>
          </p:nvSpPr>
          <p:spPr>
            <a:xfrm rot="-4372897">
              <a:off x="2201729" y="3299935"/>
              <a:ext cx="2341115" cy="3521112"/>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36"/>
          <p:cNvSpPr txBox="1"/>
          <p:nvPr>
            <p:ph type="ctrTitle"/>
          </p:nvPr>
        </p:nvSpPr>
        <p:spPr>
          <a:xfrm>
            <a:off x="1676988" y="1207775"/>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39" name="Google Shape;439;p36"/>
          <p:cNvSpPr txBox="1"/>
          <p:nvPr>
            <p:ph idx="1" type="subTitle"/>
          </p:nvPr>
        </p:nvSpPr>
        <p:spPr>
          <a:xfrm>
            <a:off x="732588" y="1524700"/>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0" name="Google Shape;440;p36"/>
          <p:cNvSpPr txBox="1"/>
          <p:nvPr>
            <p:ph idx="2" type="ctrTitle"/>
          </p:nvPr>
        </p:nvSpPr>
        <p:spPr>
          <a:xfrm>
            <a:off x="1676988" y="2402788"/>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1" name="Google Shape;441;p36"/>
          <p:cNvSpPr txBox="1"/>
          <p:nvPr>
            <p:ph idx="3" type="subTitle"/>
          </p:nvPr>
        </p:nvSpPr>
        <p:spPr>
          <a:xfrm>
            <a:off x="732588" y="2716913"/>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2" name="Google Shape;442;p36"/>
          <p:cNvSpPr txBox="1"/>
          <p:nvPr>
            <p:ph idx="4" type="ctrTitle"/>
          </p:nvPr>
        </p:nvSpPr>
        <p:spPr>
          <a:xfrm>
            <a:off x="1676988" y="3597800"/>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3" name="Google Shape;443;p36"/>
          <p:cNvSpPr txBox="1"/>
          <p:nvPr>
            <p:ph idx="5" type="subTitle"/>
          </p:nvPr>
        </p:nvSpPr>
        <p:spPr>
          <a:xfrm>
            <a:off x="732588" y="3917625"/>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44" name="Google Shape;444;p36"/>
          <p:cNvSpPr txBox="1"/>
          <p:nvPr>
            <p:ph idx="6" type="ctrTitle"/>
          </p:nvPr>
        </p:nvSpPr>
        <p:spPr>
          <a:xfrm>
            <a:off x="6122451" y="1207775"/>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45" name="Google Shape;445;p36"/>
          <p:cNvSpPr txBox="1"/>
          <p:nvPr>
            <p:ph idx="7" type="subTitle"/>
          </p:nvPr>
        </p:nvSpPr>
        <p:spPr>
          <a:xfrm>
            <a:off x="5178051" y="1524700"/>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grpSp>
        <p:nvGrpSpPr>
          <p:cNvPr id="446" name="Google Shape;446;p36"/>
          <p:cNvGrpSpPr/>
          <p:nvPr/>
        </p:nvGrpSpPr>
        <p:grpSpPr>
          <a:xfrm>
            <a:off x="1246613" y="540178"/>
            <a:ext cx="7429692" cy="4199282"/>
            <a:chOff x="1246613" y="540178"/>
            <a:chExt cx="7429692" cy="4199282"/>
          </a:xfrm>
        </p:grpSpPr>
        <p:sp>
          <p:nvSpPr>
            <p:cNvPr id="447" name="Google Shape;447;p36"/>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6"/>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36"/>
          <p:cNvSpPr txBox="1"/>
          <p:nvPr>
            <p:ph idx="8" type="ctrTitle"/>
          </p:nvPr>
        </p:nvSpPr>
        <p:spPr>
          <a:xfrm>
            <a:off x="6122451" y="2402788"/>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51" name="Google Shape;451;p36"/>
          <p:cNvSpPr txBox="1"/>
          <p:nvPr>
            <p:ph idx="9" type="subTitle"/>
          </p:nvPr>
        </p:nvSpPr>
        <p:spPr>
          <a:xfrm>
            <a:off x="5178051" y="2716913"/>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52" name="Google Shape;452;p36"/>
          <p:cNvSpPr txBox="1"/>
          <p:nvPr>
            <p:ph idx="13" type="ctrTitle"/>
          </p:nvPr>
        </p:nvSpPr>
        <p:spPr>
          <a:xfrm>
            <a:off x="6122451" y="3597800"/>
            <a:ext cx="1338600" cy="3648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1400"/>
              <a:buNone/>
              <a:defRPr sz="18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453" name="Google Shape;453;p36"/>
          <p:cNvSpPr txBox="1"/>
          <p:nvPr>
            <p:ph idx="14" type="subTitle"/>
          </p:nvPr>
        </p:nvSpPr>
        <p:spPr>
          <a:xfrm>
            <a:off x="5178051" y="3917625"/>
            <a:ext cx="3227400" cy="59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54" name="Google Shape;454;p36"/>
          <p:cNvSpPr txBox="1"/>
          <p:nvPr>
            <p:ph idx="15"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BLANK_1_1_1_1_2">
    <p:bg>
      <p:bgPr>
        <a:solidFill>
          <a:schemeClr val="accent4"/>
        </a:solidFill>
      </p:bgPr>
    </p:bg>
    <p:spTree>
      <p:nvGrpSpPr>
        <p:cNvPr id="455" name="Shape 455"/>
        <p:cNvGrpSpPr/>
        <p:nvPr/>
      </p:nvGrpSpPr>
      <p:grpSpPr>
        <a:xfrm>
          <a:off x="0" y="0"/>
          <a:ext cx="0" cy="0"/>
          <a:chOff x="0" y="0"/>
          <a:chExt cx="0" cy="0"/>
        </a:xfrm>
      </p:grpSpPr>
      <p:sp>
        <p:nvSpPr>
          <p:cNvPr id="456" name="Google Shape;456;p37"/>
          <p:cNvSpPr txBox="1"/>
          <p:nvPr>
            <p:ph type="ctrTitle"/>
          </p:nvPr>
        </p:nvSpPr>
        <p:spPr>
          <a:xfrm>
            <a:off x="726600" y="1207775"/>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57" name="Google Shape;457;p37"/>
          <p:cNvSpPr txBox="1"/>
          <p:nvPr>
            <p:ph idx="1" type="subTitle"/>
          </p:nvPr>
        </p:nvSpPr>
        <p:spPr>
          <a:xfrm>
            <a:off x="726600" y="1528450"/>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58" name="Google Shape;458;p37"/>
          <p:cNvSpPr txBox="1"/>
          <p:nvPr>
            <p:ph idx="2" type="ctrTitle"/>
          </p:nvPr>
        </p:nvSpPr>
        <p:spPr>
          <a:xfrm>
            <a:off x="726600" y="2402788"/>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59" name="Google Shape;459;p37"/>
          <p:cNvSpPr txBox="1"/>
          <p:nvPr>
            <p:ph idx="3" type="subTitle"/>
          </p:nvPr>
        </p:nvSpPr>
        <p:spPr>
          <a:xfrm>
            <a:off x="732850" y="2722700"/>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0" name="Google Shape;460;p37"/>
          <p:cNvSpPr txBox="1"/>
          <p:nvPr>
            <p:ph idx="4" type="ctrTitle"/>
          </p:nvPr>
        </p:nvSpPr>
        <p:spPr>
          <a:xfrm>
            <a:off x="726600" y="3597813"/>
            <a:ext cx="1338600" cy="3648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461" name="Google Shape;461;p37"/>
          <p:cNvSpPr txBox="1"/>
          <p:nvPr>
            <p:ph idx="5" type="subTitle"/>
          </p:nvPr>
        </p:nvSpPr>
        <p:spPr>
          <a:xfrm>
            <a:off x="726600" y="3913838"/>
            <a:ext cx="2781600" cy="59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2" name="Google Shape;462;p37"/>
          <p:cNvSpPr txBox="1"/>
          <p:nvPr>
            <p:ph idx="6" type="ctrTitle"/>
          </p:nvPr>
        </p:nvSpPr>
        <p:spPr>
          <a:xfrm>
            <a:off x="7072501" y="1207775"/>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63" name="Google Shape;463;p37"/>
          <p:cNvSpPr txBox="1"/>
          <p:nvPr>
            <p:ph idx="7" type="subTitle"/>
          </p:nvPr>
        </p:nvSpPr>
        <p:spPr>
          <a:xfrm>
            <a:off x="5635800" y="1528450"/>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64" name="Google Shape;464;p37"/>
          <p:cNvSpPr/>
          <p:nvPr/>
        </p:nvSpPr>
        <p:spPr>
          <a:xfrm flipH="1">
            <a:off x="2445959" y="47904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5" name="Google Shape;465;p37"/>
          <p:cNvSpPr/>
          <p:nvPr/>
        </p:nvSpPr>
        <p:spPr>
          <a:xfrm flipH="1">
            <a:off x="8760809" y="33026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6" name="Google Shape;466;p37"/>
          <p:cNvSpPr/>
          <p:nvPr/>
        </p:nvSpPr>
        <p:spPr>
          <a:xfrm flipH="1">
            <a:off x="3859409"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67" name="Google Shape;467;p37"/>
          <p:cNvSpPr txBox="1"/>
          <p:nvPr>
            <p:ph idx="8" type="ctrTitle"/>
          </p:nvPr>
        </p:nvSpPr>
        <p:spPr>
          <a:xfrm>
            <a:off x="7072501" y="2402788"/>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68" name="Google Shape;468;p37"/>
          <p:cNvSpPr txBox="1"/>
          <p:nvPr>
            <p:ph idx="9" type="subTitle"/>
          </p:nvPr>
        </p:nvSpPr>
        <p:spPr>
          <a:xfrm>
            <a:off x="5629550" y="2722700"/>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69" name="Google Shape;469;p37"/>
          <p:cNvSpPr txBox="1"/>
          <p:nvPr>
            <p:ph idx="13" type="ctrTitle"/>
          </p:nvPr>
        </p:nvSpPr>
        <p:spPr>
          <a:xfrm>
            <a:off x="7072501" y="3597813"/>
            <a:ext cx="1338600" cy="364800"/>
          </a:xfrm>
          <a:prstGeom prst="rect">
            <a:avLst/>
          </a:prstGeom>
          <a:ln>
            <a:noFill/>
          </a:ln>
        </p:spPr>
        <p:txBody>
          <a:bodyPr anchorCtr="0" anchor="t" bIns="91425" lIns="91425" spcFirstLastPara="1" rIns="91425" wrap="square" tIns="91425">
            <a:noAutofit/>
          </a:bodyPr>
          <a:lstStyle>
            <a:lvl1pPr lvl="0" rtl="0" algn="r">
              <a:spcBef>
                <a:spcPts val="0"/>
              </a:spcBef>
              <a:spcAft>
                <a:spcPts val="0"/>
              </a:spcAft>
              <a:buSzPts val="1400"/>
              <a:buNone/>
              <a:defRPr sz="18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470" name="Google Shape;470;p37"/>
          <p:cNvSpPr txBox="1"/>
          <p:nvPr>
            <p:ph idx="14" type="subTitle"/>
          </p:nvPr>
        </p:nvSpPr>
        <p:spPr>
          <a:xfrm>
            <a:off x="5635800" y="3913838"/>
            <a:ext cx="2781600" cy="597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471" name="Google Shape;471;p37"/>
          <p:cNvSpPr txBox="1"/>
          <p:nvPr>
            <p:ph idx="15"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472" name="Google Shape;472;p37"/>
          <p:cNvSpPr/>
          <p:nvPr/>
        </p:nvSpPr>
        <p:spPr>
          <a:xfrm flipH="1">
            <a:off x="181534" y="18030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
        <p:nvSpPr>
          <p:cNvPr id="473" name="Google Shape;473;p37"/>
          <p:cNvSpPr/>
          <p:nvPr/>
        </p:nvSpPr>
        <p:spPr>
          <a:xfrm flipH="1">
            <a:off x="5907309" y="12704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3">
  <p:cSld name="CUSTOM_6">
    <p:spTree>
      <p:nvGrpSpPr>
        <p:cNvPr id="474" name="Shape 474"/>
        <p:cNvGrpSpPr/>
        <p:nvPr/>
      </p:nvGrpSpPr>
      <p:grpSpPr>
        <a:xfrm>
          <a:off x="0" y="0"/>
          <a:ext cx="0" cy="0"/>
          <a:chOff x="0" y="0"/>
          <a:chExt cx="0" cy="0"/>
        </a:xfrm>
      </p:grpSpPr>
      <p:sp>
        <p:nvSpPr>
          <p:cNvPr id="475" name="Google Shape;475;p38"/>
          <p:cNvSpPr txBox="1"/>
          <p:nvPr>
            <p:ph idx="1" type="subTitle"/>
          </p:nvPr>
        </p:nvSpPr>
        <p:spPr>
          <a:xfrm>
            <a:off x="750219"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76" name="Google Shape;476;p38"/>
          <p:cNvSpPr txBox="1"/>
          <p:nvPr>
            <p:ph idx="2" type="subTitle"/>
          </p:nvPr>
        </p:nvSpPr>
        <p:spPr>
          <a:xfrm>
            <a:off x="750219" y="1889700"/>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1600"/>
              </a:spcBef>
              <a:spcAft>
                <a:spcPts val="0"/>
              </a:spcAft>
              <a:buNone/>
              <a:defRPr sz="1400"/>
            </a:lvl2pPr>
            <a:lvl3pPr lvl="2" rtl="0" algn="ctr">
              <a:lnSpc>
                <a:spcPct val="100000"/>
              </a:lnSpc>
              <a:spcBef>
                <a:spcPts val="1600"/>
              </a:spcBef>
              <a:spcAft>
                <a:spcPts val="0"/>
              </a:spcAft>
              <a:buNone/>
              <a:defRPr sz="1400"/>
            </a:lvl3pPr>
            <a:lvl4pPr lvl="3" rtl="0" algn="ctr">
              <a:lnSpc>
                <a:spcPct val="100000"/>
              </a:lnSpc>
              <a:spcBef>
                <a:spcPts val="1600"/>
              </a:spcBef>
              <a:spcAft>
                <a:spcPts val="0"/>
              </a:spcAft>
              <a:buNone/>
              <a:defRPr sz="1400"/>
            </a:lvl4pPr>
            <a:lvl5pPr lvl="4" rtl="0" algn="ctr">
              <a:lnSpc>
                <a:spcPct val="100000"/>
              </a:lnSpc>
              <a:spcBef>
                <a:spcPts val="1600"/>
              </a:spcBef>
              <a:spcAft>
                <a:spcPts val="0"/>
              </a:spcAft>
              <a:buNone/>
              <a:defRPr sz="1400"/>
            </a:lvl5pPr>
            <a:lvl6pPr lvl="5" rtl="0" algn="ctr">
              <a:lnSpc>
                <a:spcPct val="100000"/>
              </a:lnSpc>
              <a:spcBef>
                <a:spcPts val="1600"/>
              </a:spcBef>
              <a:spcAft>
                <a:spcPts val="0"/>
              </a:spcAft>
              <a:buNone/>
              <a:defRPr sz="1400"/>
            </a:lvl6pPr>
            <a:lvl7pPr lvl="6" rtl="0" algn="ctr">
              <a:lnSpc>
                <a:spcPct val="100000"/>
              </a:lnSpc>
              <a:spcBef>
                <a:spcPts val="1600"/>
              </a:spcBef>
              <a:spcAft>
                <a:spcPts val="0"/>
              </a:spcAft>
              <a:buNone/>
              <a:defRPr sz="1400"/>
            </a:lvl7pPr>
            <a:lvl8pPr lvl="7" rtl="0" algn="ctr">
              <a:lnSpc>
                <a:spcPct val="100000"/>
              </a:lnSpc>
              <a:spcBef>
                <a:spcPts val="1600"/>
              </a:spcBef>
              <a:spcAft>
                <a:spcPts val="0"/>
              </a:spcAft>
              <a:buNone/>
              <a:defRPr sz="1400"/>
            </a:lvl8pPr>
            <a:lvl9pPr lvl="8" rtl="0" algn="ctr">
              <a:lnSpc>
                <a:spcPct val="100000"/>
              </a:lnSpc>
              <a:spcBef>
                <a:spcPts val="1600"/>
              </a:spcBef>
              <a:spcAft>
                <a:spcPts val="1600"/>
              </a:spcAft>
              <a:buNone/>
              <a:defRPr sz="1400"/>
            </a:lvl9pPr>
          </a:lstStyle>
          <a:p/>
        </p:txBody>
      </p:sp>
      <p:sp>
        <p:nvSpPr>
          <p:cNvPr id="477" name="Google Shape;477;p38"/>
          <p:cNvSpPr txBox="1"/>
          <p:nvPr>
            <p:ph idx="3" type="subTitle"/>
          </p:nvPr>
        </p:nvSpPr>
        <p:spPr>
          <a:xfrm>
            <a:off x="3381450"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78" name="Google Shape;478;p38"/>
          <p:cNvSpPr txBox="1"/>
          <p:nvPr>
            <p:ph idx="4" type="subTitle"/>
          </p:nvPr>
        </p:nvSpPr>
        <p:spPr>
          <a:xfrm>
            <a:off x="3381450" y="1889700"/>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79" name="Google Shape;479;p38"/>
          <p:cNvSpPr txBox="1"/>
          <p:nvPr>
            <p:ph idx="5" type="subTitle"/>
          </p:nvPr>
        </p:nvSpPr>
        <p:spPr>
          <a:xfrm>
            <a:off x="6012669" y="15738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0" name="Google Shape;480;p38"/>
          <p:cNvSpPr txBox="1"/>
          <p:nvPr>
            <p:ph idx="6" type="subTitle"/>
          </p:nvPr>
        </p:nvSpPr>
        <p:spPr>
          <a:xfrm>
            <a:off x="6012669" y="1896238"/>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1" name="Google Shape;481;p38"/>
          <p:cNvSpPr txBox="1"/>
          <p:nvPr>
            <p:ph idx="7" type="subTitle"/>
          </p:nvPr>
        </p:nvSpPr>
        <p:spPr>
          <a:xfrm>
            <a:off x="750219"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2" name="Google Shape;482;p38"/>
          <p:cNvSpPr txBox="1"/>
          <p:nvPr>
            <p:ph idx="8" type="subTitle"/>
          </p:nvPr>
        </p:nvSpPr>
        <p:spPr>
          <a:xfrm>
            <a:off x="750219"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3" name="Google Shape;483;p38"/>
          <p:cNvSpPr txBox="1"/>
          <p:nvPr>
            <p:ph idx="9" type="subTitle"/>
          </p:nvPr>
        </p:nvSpPr>
        <p:spPr>
          <a:xfrm>
            <a:off x="3381450"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4" name="Google Shape;484;p38"/>
          <p:cNvSpPr txBox="1"/>
          <p:nvPr>
            <p:ph idx="13" type="subTitle"/>
          </p:nvPr>
        </p:nvSpPr>
        <p:spPr>
          <a:xfrm>
            <a:off x="3381450"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85" name="Google Shape;485;p38"/>
          <p:cNvSpPr txBox="1"/>
          <p:nvPr>
            <p:ph idx="14" type="subTitle"/>
          </p:nvPr>
        </p:nvSpPr>
        <p:spPr>
          <a:xfrm>
            <a:off x="6012669" y="3425425"/>
            <a:ext cx="2381100" cy="342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800">
                <a:latin typeface="Titan One"/>
                <a:ea typeface="Titan One"/>
                <a:cs typeface="Titan One"/>
                <a:sym typeface="Titan One"/>
              </a:defRPr>
            </a:lvl1pPr>
            <a:lvl2pPr lvl="1" rtl="0" algn="ctr">
              <a:spcBef>
                <a:spcPts val="1600"/>
              </a:spcBef>
              <a:spcAft>
                <a:spcPts val="0"/>
              </a:spcAft>
              <a:buNone/>
              <a:defRPr sz="1800">
                <a:latin typeface="Titan One"/>
                <a:ea typeface="Titan One"/>
                <a:cs typeface="Titan One"/>
                <a:sym typeface="Titan One"/>
              </a:defRPr>
            </a:lvl2pPr>
            <a:lvl3pPr lvl="2" rtl="0" algn="ctr">
              <a:spcBef>
                <a:spcPts val="1600"/>
              </a:spcBef>
              <a:spcAft>
                <a:spcPts val="0"/>
              </a:spcAft>
              <a:buNone/>
              <a:defRPr sz="1800">
                <a:latin typeface="Titan One"/>
                <a:ea typeface="Titan One"/>
                <a:cs typeface="Titan One"/>
                <a:sym typeface="Titan One"/>
              </a:defRPr>
            </a:lvl3pPr>
            <a:lvl4pPr lvl="3" rtl="0" algn="ctr">
              <a:spcBef>
                <a:spcPts val="1600"/>
              </a:spcBef>
              <a:spcAft>
                <a:spcPts val="0"/>
              </a:spcAft>
              <a:buNone/>
              <a:defRPr sz="1800">
                <a:latin typeface="Titan One"/>
                <a:ea typeface="Titan One"/>
                <a:cs typeface="Titan One"/>
                <a:sym typeface="Titan One"/>
              </a:defRPr>
            </a:lvl4pPr>
            <a:lvl5pPr lvl="4" rtl="0" algn="ctr">
              <a:spcBef>
                <a:spcPts val="1600"/>
              </a:spcBef>
              <a:spcAft>
                <a:spcPts val="0"/>
              </a:spcAft>
              <a:buNone/>
              <a:defRPr sz="1800">
                <a:latin typeface="Titan One"/>
                <a:ea typeface="Titan One"/>
                <a:cs typeface="Titan One"/>
                <a:sym typeface="Titan One"/>
              </a:defRPr>
            </a:lvl5pPr>
            <a:lvl6pPr lvl="5" rtl="0" algn="ctr">
              <a:spcBef>
                <a:spcPts val="1600"/>
              </a:spcBef>
              <a:spcAft>
                <a:spcPts val="0"/>
              </a:spcAft>
              <a:buNone/>
              <a:defRPr sz="1800">
                <a:latin typeface="Titan One"/>
                <a:ea typeface="Titan One"/>
                <a:cs typeface="Titan One"/>
                <a:sym typeface="Titan One"/>
              </a:defRPr>
            </a:lvl6pPr>
            <a:lvl7pPr lvl="6" rtl="0" algn="ctr">
              <a:spcBef>
                <a:spcPts val="1600"/>
              </a:spcBef>
              <a:spcAft>
                <a:spcPts val="0"/>
              </a:spcAft>
              <a:buNone/>
              <a:defRPr sz="1800">
                <a:latin typeface="Titan One"/>
                <a:ea typeface="Titan One"/>
                <a:cs typeface="Titan One"/>
                <a:sym typeface="Titan One"/>
              </a:defRPr>
            </a:lvl7pPr>
            <a:lvl8pPr lvl="7" rtl="0" algn="ctr">
              <a:spcBef>
                <a:spcPts val="1600"/>
              </a:spcBef>
              <a:spcAft>
                <a:spcPts val="0"/>
              </a:spcAft>
              <a:buNone/>
              <a:defRPr sz="1800">
                <a:latin typeface="Titan One"/>
                <a:ea typeface="Titan One"/>
                <a:cs typeface="Titan One"/>
                <a:sym typeface="Titan One"/>
              </a:defRPr>
            </a:lvl8pPr>
            <a:lvl9pPr lvl="8" rtl="0" algn="ctr">
              <a:spcBef>
                <a:spcPts val="1600"/>
              </a:spcBef>
              <a:spcAft>
                <a:spcPts val="1600"/>
              </a:spcAft>
              <a:buNone/>
              <a:defRPr sz="1800">
                <a:latin typeface="Titan One"/>
                <a:ea typeface="Titan One"/>
                <a:cs typeface="Titan One"/>
                <a:sym typeface="Titan One"/>
              </a:defRPr>
            </a:lvl9pPr>
          </a:lstStyle>
          <a:p/>
        </p:txBody>
      </p:sp>
      <p:sp>
        <p:nvSpPr>
          <p:cNvPr id="486" name="Google Shape;486;p38"/>
          <p:cNvSpPr txBox="1"/>
          <p:nvPr>
            <p:ph idx="15" type="subTitle"/>
          </p:nvPr>
        </p:nvSpPr>
        <p:spPr>
          <a:xfrm>
            <a:off x="6012669" y="3737725"/>
            <a:ext cx="2381100" cy="762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1600"/>
              </a:spcBef>
              <a:spcAft>
                <a:spcPts val="0"/>
              </a:spcAft>
              <a:buNone/>
              <a:defRPr sz="1400"/>
            </a:lvl2pPr>
            <a:lvl3pPr lvl="2" rtl="0" algn="ctr">
              <a:lnSpc>
                <a:spcPct val="100000"/>
              </a:lnSpc>
              <a:spcBef>
                <a:spcPts val="1600"/>
              </a:spcBef>
              <a:spcAft>
                <a:spcPts val="0"/>
              </a:spcAft>
              <a:buNone/>
              <a:defRPr sz="1400"/>
            </a:lvl3pPr>
            <a:lvl4pPr lvl="3" rtl="0" algn="ctr">
              <a:lnSpc>
                <a:spcPct val="100000"/>
              </a:lnSpc>
              <a:spcBef>
                <a:spcPts val="1600"/>
              </a:spcBef>
              <a:spcAft>
                <a:spcPts val="0"/>
              </a:spcAft>
              <a:buNone/>
              <a:defRPr sz="1400"/>
            </a:lvl4pPr>
            <a:lvl5pPr lvl="4" rtl="0" algn="ctr">
              <a:lnSpc>
                <a:spcPct val="100000"/>
              </a:lnSpc>
              <a:spcBef>
                <a:spcPts val="1600"/>
              </a:spcBef>
              <a:spcAft>
                <a:spcPts val="0"/>
              </a:spcAft>
              <a:buNone/>
              <a:defRPr sz="1400"/>
            </a:lvl5pPr>
            <a:lvl6pPr lvl="5" rtl="0" algn="ctr">
              <a:lnSpc>
                <a:spcPct val="100000"/>
              </a:lnSpc>
              <a:spcBef>
                <a:spcPts val="1600"/>
              </a:spcBef>
              <a:spcAft>
                <a:spcPts val="0"/>
              </a:spcAft>
              <a:buNone/>
              <a:defRPr sz="1400"/>
            </a:lvl6pPr>
            <a:lvl7pPr lvl="6" rtl="0" algn="ctr">
              <a:lnSpc>
                <a:spcPct val="100000"/>
              </a:lnSpc>
              <a:spcBef>
                <a:spcPts val="1600"/>
              </a:spcBef>
              <a:spcAft>
                <a:spcPts val="0"/>
              </a:spcAft>
              <a:buNone/>
              <a:defRPr sz="1400"/>
            </a:lvl7pPr>
            <a:lvl8pPr lvl="7" rtl="0" algn="ctr">
              <a:lnSpc>
                <a:spcPct val="100000"/>
              </a:lnSpc>
              <a:spcBef>
                <a:spcPts val="1600"/>
              </a:spcBef>
              <a:spcAft>
                <a:spcPts val="0"/>
              </a:spcAft>
              <a:buNone/>
              <a:defRPr sz="1400"/>
            </a:lvl8pPr>
            <a:lvl9pPr lvl="8" rtl="0" algn="ctr">
              <a:lnSpc>
                <a:spcPct val="100000"/>
              </a:lnSpc>
              <a:spcBef>
                <a:spcPts val="1600"/>
              </a:spcBef>
              <a:spcAft>
                <a:spcPts val="1600"/>
              </a:spcAft>
              <a:buNone/>
              <a:defRPr sz="1400"/>
            </a:lvl9pPr>
          </a:lstStyle>
          <a:p/>
        </p:txBody>
      </p:sp>
      <p:sp>
        <p:nvSpPr>
          <p:cNvPr id="487" name="Google Shape;487;p38"/>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488" name="Google Shape;488;p38"/>
          <p:cNvSpPr/>
          <p:nvPr/>
        </p:nvSpPr>
        <p:spPr>
          <a:xfrm flipH="1" rot="-126086">
            <a:off x="7402734" y="346572"/>
            <a:ext cx="2340087" cy="120768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8"/>
          <p:cNvSpPr/>
          <p:nvPr/>
        </p:nvSpPr>
        <p:spPr>
          <a:xfrm flipH="1">
            <a:off x="8574213" y="45509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8"/>
          <p:cNvSpPr/>
          <p:nvPr/>
        </p:nvSpPr>
        <p:spPr>
          <a:xfrm flipH="1" rot="-126083">
            <a:off x="-366613" y="284293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8"/>
          <p:cNvSpPr/>
          <p:nvPr/>
        </p:nvSpPr>
        <p:spPr>
          <a:xfrm flipH="1">
            <a:off x="185088" y="1511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8"/>
          <p:cNvSpPr/>
          <p:nvPr/>
        </p:nvSpPr>
        <p:spPr>
          <a:xfrm flipH="1">
            <a:off x="3033188" y="3134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wo columns 1">
  <p:cSld name="CUSTOM_7">
    <p:spTree>
      <p:nvGrpSpPr>
        <p:cNvPr id="493" name="Shape 493"/>
        <p:cNvGrpSpPr/>
        <p:nvPr/>
      </p:nvGrpSpPr>
      <p:grpSpPr>
        <a:xfrm>
          <a:off x="0" y="0"/>
          <a:ext cx="0" cy="0"/>
          <a:chOff x="0" y="0"/>
          <a:chExt cx="0" cy="0"/>
        </a:xfrm>
      </p:grpSpPr>
      <p:grpSp>
        <p:nvGrpSpPr>
          <p:cNvPr id="494" name="Google Shape;494;p39"/>
          <p:cNvGrpSpPr/>
          <p:nvPr/>
        </p:nvGrpSpPr>
        <p:grpSpPr>
          <a:xfrm>
            <a:off x="1246613" y="540178"/>
            <a:ext cx="7429692" cy="4199282"/>
            <a:chOff x="1246613" y="540178"/>
            <a:chExt cx="7429692" cy="4199282"/>
          </a:xfrm>
        </p:grpSpPr>
        <p:sp>
          <p:nvSpPr>
            <p:cNvPr id="495" name="Google Shape;495;p3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39"/>
          <p:cNvSpPr txBox="1"/>
          <p:nvPr>
            <p:ph type="ctrTitle"/>
          </p:nvPr>
        </p:nvSpPr>
        <p:spPr>
          <a:xfrm>
            <a:off x="5793825" y="1726220"/>
            <a:ext cx="2225700" cy="4083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99" name="Google Shape;499;p39"/>
          <p:cNvSpPr txBox="1"/>
          <p:nvPr>
            <p:ph idx="1" type="subTitle"/>
          </p:nvPr>
        </p:nvSpPr>
        <p:spPr>
          <a:xfrm>
            <a:off x="5793825" y="2012700"/>
            <a:ext cx="2357100" cy="10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00" name="Google Shape;500;p39"/>
          <p:cNvSpPr txBox="1"/>
          <p:nvPr>
            <p:ph idx="2" type="ctrTitle"/>
          </p:nvPr>
        </p:nvSpPr>
        <p:spPr>
          <a:xfrm>
            <a:off x="5793825" y="3402650"/>
            <a:ext cx="2225700" cy="4083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01" name="Google Shape;501;p39"/>
          <p:cNvSpPr txBox="1"/>
          <p:nvPr>
            <p:ph idx="3" type="subTitle"/>
          </p:nvPr>
        </p:nvSpPr>
        <p:spPr>
          <a:xfrm>
            <a:off x="5793825" y="3689100"/>
            <a:ext cx="2357100" cy="103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02" name="Google Shape;502;p39"/>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9"/>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9"/>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9"/>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wo columns 2">
  <p:cSld name="CUSTOM_7_1">
    <p:spTree>
      <p:nvGrpSpPr>
        <p:cNvPr id="506" name="Shape 506"/>
        <p:cNvGrpSpPr/>
        <p:nvPr/>
      </p:nvGrpSpPr>
      <p:grpSpPr>
        <a:xfrm>
          <a:off x="0" y="0"/>
          <a:ext cx="0" cy="0"/>
          <a:chOff x="0" y="0"/>
          <a:chExt cx="0" cy="0"/>
        </a:xfrm>
      </p:grpSpPr>
      <p:sp>
        <p:nvSpPr>
          <p:cNvPr id="507" name="Google Shape;507;p4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0"/>
          <p:cNvSpPr txBox="1"/>
          <p:nvPr>
            <p:ph type="ctrTitle"/>
          </p:nvPr>
        </p:nvSpPr>
        <p:spPr>
          <a:xfrm>
            <a:off x="1331113" y="3150450"/>
            <a:ext cx="28182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11" name="Google Shape;511;p40"/>
          <p:cNvSpPr txBox="1"/>
          <p:nvPr>
            <p:ph idx="1" type="subTitle"/>
          </p:nvPr>
        </p:nvSpPr>
        <p:spPr>
          <a:xfrm>
            <a:off x="1248013" y="3591702"/>
            <a:ext cx="29844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12" name="Google Shape;512;p40"/>
          <p:cNvSpPr/>
          <p:nvPr/>
        </p:nvSpPr>
        <p:spPr>
          <a:xfrm flipH="1" rot="-126104">
            <a:off x="-1184446" y="41165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0"/>
          <p:cNvSpPr/>
          <p:nvPr/>
        </p:nvSpPr>
        <p:spPr>
          <a:xfrm flipH="1" rot="-126083">
            <a:off x="-769038" y="153274"/>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0"/>
          <p:cNvSpPr/>
          <p:nvPr/>
        </p:nvSpPr>
        <p:spPr>
          <a:xfrm flipH="1" rot="-126039">
            <a:off x="7225061" y="3901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0"/>
          <p:cNvSpPr txBox="1"/>
          <p:nvPr>
            <p:ph idx="2"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16" name="Google Shape;516;p40"/>
          <p:cNvSpPr txBox="1"/>
          <p:nvPr>
            <p:ph idx="3" type="ctrTitle"/>
          </p:nvPr>
        </p:nvSpPr>
        <p:spPr>
          <a:xfrm>
            <a:off x="4994688" y="3150450"/>
            <a:ext cx="28182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rgbClr val="41294A"/>
              </a:buClr>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517" name="Google Shape;517;p40"/>
          <p:cNvSpPr txBox="1"/>
          <p:nvPr>
            <p:ph idx="4" type="subTitle"/>
          </p:nvPr>
        </p:nvSpPr>
        <p:spPr>
          <a:xfrm>
            <a:off x="4911588" y="3591702"/>
            <a:ext cx="2984400" cy="71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grpSp>
        <p:nvGrpSpPr>
          <p:cNvPr id="40" name="Google Shape;40;p5"/>
          <p:cNvGrpSpPr/>
          <p:nvPr/>
        </p:nvGrpSpPr>
        <p:grpSpPr>
          <a:xfrm>
            <a:off x="1246613" y="540178"/>
            <a:ext cx="7429692" cy="4199282"/>
            <a:chOff x="1246613" y="540178"/>
            <a:chExt cx="7429692" cy="4199282"/>
          </a:xfrm>
        </p:grpSpPr>
        <p:sp>
          <p:nvSpPr>
            <p:cNvPr id="41" name="Google Shape;41;p5"/>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5"/>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ph type="ctrTitle"/>
          </p:nvPr>
        </p:nvSpPr>
        <p:spPr>
          <a:xfrm>
            <a:off x="1918575" y="2581613"/>
            <a:ext cx="22257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6" name="Google Shape;46;p5"/>
          <p:cNvSpPr txBox="1"/>
          <p:nvPr>
            <p:ph idx="1" type="subTitle"/>
          </p:nvPr>
        </p:nvSpPr>
        <p:spPr>
          <a:xfrm>
            <a:off x="1836100" y="3031475"/>
            <a:ext cx="2406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 name="Google Shape;47;p5"/>
          <p:cNvSpPr txBox="1"/>
          <p:nvPr>
            <p:ph idx="2" type="ctrTitle"/>
          </p:nvPr>
        </p:nvSpPr>
        <p:spPr>
          <a:xfrm>
            <a:off x="4999550" y="2581633"/>
            <a:ext cx="2225700" cy="7176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b="0" sz="2400"/>
            </a:lvl2pPr>
            <a:lvl3pPr lvl="2" rtl="0" algn="ctr">
              <a:spcBef>
                <a:spcPts val="0"/>
              </a:spcBef>
              <a:spcAft>
                <a:spcPts val="0"/>
              </a:spcAft>
              <a:buSzPts val="2400"/>
              <a:buNone/>
              <a:defRPr b="0" sz="2400"/>
            </a:lvl3pPr>
            <a:lvl4pPr lvl="3" rtl="0" algn="ctr">
              <a:spcBef>
                <a:spcPts val="0"/>
              </a:spcBef>
              <a:spcAft>
                <a:spcPts val="0"/>
              </a:spcAft>
              <a:buSzPts val="2400"/>
              <a:buNone/>
              <a:defRPr b="0" sz="2400"/>
            </a:lvl4pPr>
            <a:lvl5pPr lvl="4" rtl="0" algn="ctr">
              <a:spcBef>
                <a:spcPts val="0"/>
              </a:spcBef>
              <a:spcAft>
                <a:spcPts val="0"/>
              </a:spcAft>
              <a:buSzPts val="2400"/>
              <a:buNone/>
              <a:defRPr b="0" sz="2400"/>
            </a:lvl5pPr>
            <a:lvl6pPr lvl="5" rtl="0" algn="ctr">
              <a:spcBef>
                <a:spcPts val="0"/>
              </a:spcBef>
              <a:spcAft>
                <a:spcPts val="0"/>
              </a:spcAft>
              <a:buSzPts val="2400"/>
              <a:buNone/>
              <a:defRPr b="0" sz="2400"/>
            </a:lvl6pPr>
            <a:lvl7pPr lvl="6" rtl="0" algn="ctr">
              <a:spcBef>
                <a:spcPts val="0"/>
              </a:spcBef>
              <a:spcAft>
                <a:spcPts val="0"/>
              </a:spcAft>
              <a:buSzPts val="2400"/>
              <a:buNone/>
              <a:defRPr b="0" sz="2400"/>
            </a:lvl7pPr>
            <a:lvl8pPr lvl="7" rtl="0" algn="ctr">
              <a:spcBef>
                <a:spcPts val="0"/>
              </a:spcBef>
              <a:spcAft>
                <a:spcPts val="0"/>
              </a:spcAft>
              <a:buSzPts val="2400"/>
              <a:buNone/>
              <a:defRPr b="0" sz="2400"/>
            </a:lvl8pPr>
            <a:lvl9pPr lvl="8" rtl="0" algn="ctr">
              <a:spcBef>
                <a:spcPts val="0"/>
              </a:spcBef>
              <a:spcAft>
                <a:spcPts val="0"/>
              </a:spcAft>
              <a:buSzPts val="2400"/>
              <a:buNone/>
              <a:defRPr b="0" sz="2400"/>
            </a:lvl9pPr>
          </a:lstStyle>
          <a:p/>
        </p:txBody>
      </p:sp>
      <p:sp>
        <p:nvSpPr>
          <p:cNvPr id="48" name="Google Shape;48;p5"/>
          <p:cNvSpPr txBox="1"/>
          <p:nvPr>
            <p:ph idx="3" type="subTitle"/>
          </p:nvPr>
        </p:nvSpPr>
        <p:spPr>
          <a:xfrm>
            <a:off x="4909250" y="3031475"/>
            <a:ext cx="2406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9" name="Google Shape;49;p5"/>
          <p:cNvSpPr txBox="1"/>
          <p:nvPr>
            <p:ph idx="4"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
    <p:bg>
      <p:bgPr>
        <a:solidFill>
          <a:schemeClr val="accent4"/>
        </a:solidFill>
      </p:bgPr>
    </p:bg>
    <p:spTree>
      <p:nvGrpSpPr>
        <p:cNvPr id="518" name="Shape 518"/>
        <p:cNvGrpSpPr/>
        <p:nvPr/>
      </p:nvGrpSpPr>
      <p:grpSpPr>
        <a:xfrm>
          <a:off x="0" y="0"/>
          <a:ext cx="0" cy="0"/>
          <a:chOff x="0" y="0"/>
          <a:chExt cx="0" cy="0"/>
        </a:xfrm>
      </p:grpSpPr>
      <p:sp>
        <p:nvSpPr>
          <p:cNvPr id="519" name="Google Shape;519;p41"/>
          <p:cNvSpPr txBox="1"/>
          <p:nvPr>
            <p:ph hasCustomPrompt="1" type="title"/>
          </p:nvPr>
        </p:nvSpPr>
        <p:spPr>
          <a:xfrm>
            <a:off x="3822753" y="1384625"/>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0" name="Google Shape;520;p41"/>
          <p:cNvSpPr txBox="1"/>
          <p:nvPr>
            <p:ph hasCustomPrompt="1" idx="2" type="title"/>
          </p:nvPr>
        </p:nvSpPr>
        <p:spPr>
          <a:xfrm>
            <a:off x="3822750" y="3574128"/>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1" name="Google Shape;521;p41"/>
          <p:cNvSpPr txBox="1"/>
          <p:nvPr>
            <p:ph hasCustomPrompt="1" idx="3" type="title"/>
          </p:nvPr>
        </p:nvSpPr>
        <p:spPr>
          <a:xfrm>
            <a:off x="6013293" y="2479376"/>
            <a:ext cx="23979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2" name="Google Shape;522;p41"/>
          <p:cNvSpPr txBox="1"/>
          <p:nvPr>
            <p:ph idx="1" type="subTitle"/>
          </p:nvPr>
        </p:nvSpPr>
        <p:spPr>
          <a:xfrm>
            <a:off x="3825678" y="1711779"/>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3" name="Google Shape;523;p41"/>
          <p:cNvSpPr txBox="1"/>
          <p:nvPr>
            <p:ph idx="4" type="subTitle"/>
          </p:nvPr>
        </p:nvSpPr>
        <p:spPr>
          <a:xfrm>
            <a:off x="3822740" y="3902575"/>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4" name="Google Shape;524;p41"/>
          <p:cNvSpPr txBox="1"/>
          <p:nvPr>
            <p:ph idx="5" type="subTitle"/>
          </p:nvPr>
        </p:nvSpPr>
        <p:spPr>
          <a:xfrm>
            <a:off x="6013293" y="2809330"/>
            <a:ext cx="2397900" cy="35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25" name="Google Shape;525;p41"/>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grpSp>
        <p:nvGrpSpPr>
          <p:cNvPr id="526" name="Google Shape;526;p41"/>
          <p:cNvGrpSpPr/>
          <p:nvPr/>
        </p:nvGrpSpPr>
        <p:grpSpPr>
          <a:xfrm>
            <a:off x="1246613" y="540178"/>
            <a:ext cx="7429692" cy="4199282"/>
            <a:chOff x="1246613" y="540178"/>
            <a:chExt cx="7429692" cy="4199282"/>
          </a:xfrm>
        </p:grpSpPr>
        <p:sp>
          <p:nvSpPr>
            <p:cNvPr id="527" name="Google Shape;527;p41"/>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1"/>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1"/>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2">
    <p:bg>
      <p:bgPr>
        <a:solidFill>
          <a:schemeClr val="accent4"/>
        </a:solidFill>
      </p:bgPr>
    </p:bg>
    <p:spTree>
      <p:nvGrpSpPr>
        <p:cNvPr id="530" name="Shape 530"/>
        <p:cNvGrpSpPr/>
        <p:nvPr/>
      </p:nvGrpSpPr>
      <p:grpSpPr>
        <a:xfrm>
          <a:off x="0" y="0"/>
          <a:ext cx="0" cy="0"/>
          <a:chOff x="0" y="0"/>
          <a:chExt cx="0" cy="0"/>
        </a:xfrm>
      </p:grpSpPr>
      <p:sp>
        <p:nvSpPr>
          <p:cNvPr id="531" name="Google Shape;531;p42"/>
          <p:cNvSpPr txBox="1"/>
          <p:nvPr>
            <p:ph hasCustomPrompt="1" type="title"/>
          </p:nvPr>
        </p:nvSpPr>
        <p:spPr>
          <a:xfrm>
            <a:off x="3255928" y="1390150"/>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2" name="Google Shape;532;p42"/>
          <p:cNvSpPr txBox="1"/>
          <p:nvPr>
            <p:ph hasCustomPrompt="1" idx="2" type="title"/>
          </p:nvPr>
        </p:nvSpPr>
        <p:spPr>
          <a:xfrm>
            <a:off x="3255928" y="3673153"/>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3" name="Google Shape;533;p42"/>
          <p:cNvSpPr txBox="1"/>
          <p:nvPr>
            <p:ph hasCustomPrompt="1" idx="3" type="title"/>
          </p:nvPr>
        </p:nvSpPr>
        <p:spPr>
          <a:xfrm>
            <a:off x="3255928" y="2531650"/>
            <a:ext cx="23979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800"/>
            </a:lvl1pPr>
            <a:lvl2pPr lvl="1" rtl="0" algn="ctr">
              <a:spcBef>
                <a:spcPts val="0"/>
              </a:spcBef>
              <a:spcAft>
                <a:spcPts val="0"/>
              </a:spcAft>
              <a:buSzPts val="4800"/>
              <a:buFont typeface="Staatliches"/>
              <a:buNone/>
              <a:defRPr sz="4800">
                <a:latin typeface="Staatliches"/>
                <a:ea typeface="Staatliches"/>
                <a:cs typeface="Staatliches"/>
                <a:sym typeface="Staatliches"/>
              </a:defRPr>
            </a:lvl2pPr>
            <a:lvl3pPr lvl="2" rtl="0" algn="ctr">
              <a:spcBef>
                <a:spcPts val="0"/>
              </a:spcBef>
              <a:spcAft>
                <a:spcPts val="0"/>
              </a:spcAft>
              <a:buSzPts val="4800"/>
              <a:buFont typeface="Staatliches"/>
              <a:buNone/>
              <a:defRPr sz="4800">
                <a:latin typeface="Staatliches"/>
                <a:ea typeface="Staatliches"/>
                <a:cs typeface="Staatliches"/>
                <a:sym typeface="Staatliches"/>
              </a:defRPr>
            </a:lvl3pPr>
            <a:lvl4pPr lvl="3" rtl="0" algn="ctr">
              <a:spcBef>
                <a:spcPts val="0"/>
              </a:spcBef>
              <a:spcAft>
                <a:spcPts val="0"/>
              </a:spcAft>
              <a:buSzPts val="4800"/>
              <a:buFont typeface="Staatliches"/>
              <a:buNone/>
              <a:defRPr sz="4800">
                <a:latin typeface="Staatliches"/>
                <a:ea typeface="Staatliches"/>
                <a:cs typeface="Staatliches"/>
                <a:sym typeface="Staatliches"/>
              </a:defRPr>
            </a:lvl4pPr>
            <a:lvl5pPr lvl="4" rtl="0" algn="ctr">
              <a:spcBef>
                <a:spcPts val="0"/>
              </a:spcBef>
              <a:spcAft>
                <a:spcPts val="0"/>
              </a:spcAft>
              <a:buSzPts val="4800"/>
              <a:buFont typeface="Staatliches"/>
              <a:buNone/>
              <a:defRPr sz="4800">
                <a:latin typeface="Staatliches"/>
                <a:ea typeface="Staatliches"/>
                <a:cs typeface="Staatliches"/>
                <a:sym typeface="Staatliches"/>
              </a:defRPr>
            </a:lvl5pPr>
            <a:lvl6pPr lvl="5" rtl="0" algn="ctr">
              <a:spcBef>
                <a:spcPts val="0"/>
              </a:spcBef>
              <a:spcAft>
                <a:spcPts val="0"/>
              </a:spcAft>
              <a:buSzPts val="4800"/>
              <a:buFont typeface="Staatliches"/>
              <a:buNone/>
              <a:defRPr sz="4800">
                <a:latin typeface="Staatliches"/>
                <a:ea typeface="Staatliches"/>
                <a:cs typeface="Staatliches"/>
                <a:sym typeface="Staatliches"/>
              </a:defRPr>
            </a:lvl6pPr>
            <a:lvl7pPr lvl="6" rtl="0" algn="ctr">
              <a:spcBef>
                <a:spcPts val="0"/>
              </a:spcBef>
              <a:spcAft>
                <a:spcPts val="0"/>
              </a:spcAft>
              <a:buSzPts val="4800"/>
              <a:buFont typeface="Staatliches"/>
              <a:buNone/>
              <a:defRPr sz="4800">
                <a:latin typeface="Staatliches"/>
                <a:ea typeface="Staatliches"/>
                <a:cs typeface="Staatliches"/>
                <a:sym typeface="Staatliches"/>
              </a:defRPr>
            </a:lvl7pPr>
            <a:lvl8pPr lvl="7" rtl="0" algn="ctr">
              <a:spcBef>
                <a:spcPts val="0"/>
              </a:spcBef>
              <a:spcAft>
                <a:spcPts val="0"/>
              </a:spcAft>
              <a:buSzPts val="4800"/>
              <a:buFont typeface="Staatliches"/>
              <a:buNone/>
              <a:defRPr sz="4800">
                <a:latin typeface="Staatliches"/>
                <a:ea typeface="Staatliches"/>
                <a:cs typeface="Staatliches"/>
                <a:sym typeface="Staatliches"/>
              </a:defRPr>
            </a:lvl8pPr>
            <a:lvl9pPr lvl="8" rtl="0" algn="ctr">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4" name="Google Shape;534;p42"/>
          <p:cNvSpPr txBox="1"/>
          <p:nvPr>
            <p:ph idx="1" type="subTitle"/>
          </p:nvPr>
        </p:nvSpPr>
        <p:spPr>
          <a:xfrm>
            <a:off x="3255928" y="1721150"/>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5" name="Google Shape;535;p42"/>
          <p:cNvSpPr txBox="1"/>
          <p:nvPr>
            <p:ph idx="4" type="subTitle"/>
          </p:nvPr>
        </p:nvSpPr>
        <p:spPr>
          <a:xfrm>
            <a:off x="3255928" y="4004375"/>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6" name="Google Shape;536;p42"/>
          <p:cNvSpPr txBox="1"/>
          <p:nvPr>
            <p:ph idx="5" type="subTitle"/>
          </p:nvPr>
        </p:nvSpPr>
        <p:spPr>
          <a:xfrm>
            <a:off x="3255928" y="2860372"/>
            <a:ext cx="2397900" cy="55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37" name="Google Shape;537;p42"/>
          <p:cNvSpPr txBox="1"/>
          <p:nvPr>
            <p:ph idx="6"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38" name="Google Shape;538;p42"/>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2"/>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2"/>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2"/>
          <p:cNvSpPr/>
          <p:nvPr/>
        </p:nvSpPr>
        <p:spPr>
          <a:xfrm flipH="1" rot="-126104">
            <a:off x="6784567" y="3765994"/>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2"/>
          <p:cNvSpPr/>
          <p:nvPr/>
        </p:nvSpPr>
        <p:spPr>
          <a:xfrm flipH="1" rot="-126083">
            <a:off x="7359312" y="24858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2"/>
          <p:cNvSpPr/>
          <p:nvPr/>
        </p:nvSpPr>
        <p:spPr>
          <a:xfrm flipH="1" rot="-126039">
            <a:off x="-186089" y="22148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BIG_NUMBER_1">
    <p:spTree>
      <p:nvGrpSpPr>
        <p:cNvPr id="544" name="Shape 544"/>
        <p:cNvGrpSpPr/>
        <p:nvPr/>
      </p:nvGrpSpPr>
      <p:grpSpPr>
        <a:xfrm>
          <a:off x="0" y="0"/>
          <a:ext cx="0" cy="0"/>
          <a:chOff x="0" y="0"/>
          <a:chExt cx="0" cy="0"/>
        </a:xfrm>
      </p:grpSpPr>
      <p:grpSp>
        <p:nvGrpSpPr>
          <p:cNvPr id="545" name="Google Shape;545;p43"/>
          <p:cNvGrpSpPr/>
          <p:nvPr/>
        </p:nvGrpSpPr>
        <p:grpSpPr>
          <a:xfrm>
            <a:off x="1246613" y="540178"/>
            <a:ext cx="7429692" cy="4199282"/>
            <a:chOff x="1246613" y="540178"/>
            <a:chExt cx="7429692" cy="4199282"/>
          </a:xfrm>
        </p:grpSpPr>
        <p:sp>
          <p:nvSpPr>
            <p:cNvPr id="546" name="Google Shape;546;p43"/>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3"/>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3"/>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9" name="Google Shape;549;p43"/>
          <p:cNvSpPr txBox="1"/>
          <p:nvPr>
            <p:ph hasCustomPrompt="1" type="title"/>
          </p:nvPr>
        </p:nvSpPr>
        <p:spPr>
          <a:xfrm>
            <a:off x="716250" y="2867250"/>
            <a:ext cx="7711500" cy="1198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50" name="Google Shape;550;p43"/>
          <p:cNvSpPr txBox="1"/>
          <p:nvPr>
            <p:ph idx="1" type="body"/>
          </p:nvPr>
        </p:nvSpPr>
        <p:spPr>
          <a:xfrm>
            <a:off x="1996225" y="3959850"/>
            <a:ext cx="5151600" cy="431400"/>
          </a:xfrm>
          <a:prstGeom prst="rect">
            <a:avLst/>
          </a:prstGeom>
          <a:noFill/>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51" name="Google Shape;551;p43"/>
          <p:cNvSpPr/>
          <p:nvPr/>
        </p:nvSpPr>
        <p:spPr>
          <a:xfrm flipH="1" rot="-126104">
            <a:off x="-1184446" y="41165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3"/>
          <p:cNvSpPr/>
          <p:nvPr/>
        </p:nvSpPr>
        <p:spPr>
          <a:xfrm flipH="1" rot="-126083">
            <a:off x="-769038" y="153274"/>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3"/>
          <p:cNvSpPr/>
          <p:nvPr/>
        </p:nvSpPr>
        <p:spPr>
          <a:xfrm flipH="1" rot="-126039">
            <a:off x="7225061" y="3901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4">
  <p:cSld name="BIG_NUMBER_1_1">
    <p:spTree>
      <p:nvGrpSpPr>
        <p:cNvPr id="554" name="Shape 554"/>
        <p:cNvGrpSpPr/>
        <p:nvPr/>
      </p:nvGrpSpPr>
      <p:grpSpPr>
        <a:xfrm>
          <a:off x="0" y="0"/>
          <a:ext cx="0" cy="0"/>
          <a:chOff x="0" y="0"/>
          <a:chExt cx="0" cy="0"/>
        </a:xfrm>
      </p:grpSpPr>
      <p:grpSp>
        <p:nvGrpSpPr>
          <p:cNvPr id="555" name="Google Shape;555;p44"/>
          <p:cNvGrpSpPr/>
          <p:nvPr/>
        </p:nvGrpSpPr>
        <p:grpSpPr>
          <a:xfrm>
            <a:off x="1246613" y="540178"/>
            <a:ext cx="7429692" cy="4199282"/>
            <a:chOff x="1246613" y="540178"/>
            <a:chExt cx="7429692" cy="4199282"/>
          </a:xfrm>
        </p:grpSpPr>
        <p:sp>
          <p:nvSpPr>
            <p:cNvPr id="556" name="Google Shape;556;p44"/>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4"/>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4"/>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44"/>
          <p:cNvSpPr txBox="1"/>
          <p:nvPr>
            <p:ph hasCustomPrompt="1" type="title"/>
          </p:nvPr>
        </p:nvSpPr>
        <p:spPr>
          <a:xfrm>
            <a:off x="716250" y="505050"/>
            <a:ext cx="7711500" cy="1198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60" name="Google Shape;560;p44"/>
          <p:cNvSpPr txBox="1"/>
          <p:nvPr>
            <p:ph idx="1" type="body"/>
          </p:nvPr>
        </p:nvSpPr>
        <p:spPr>
          <a:xfrm>
            <a:off x="2959500" y="1588125"/>
            <a:ext cx="3225000" cy="683100"/>
          </a:xfrm>
          <a:prstGeom prst="rect">
            <a:avLst/>
          </a:prstGeom>
          <a:noFill/>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61" name="Google Shape;561;p44"/>
          <p:cNvSpPr/>
          <p:nvPr/>
        </p:nvSpPr>
        <p:spPr>
          <a:xfrm flipH="1" rot="-126093">
            <a:off x="7293136" y="533187"/>
            <a:ext cx="1549103" cy="799444"/>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
          <p:cNvSpPr/>
          <p:nvPr/>
        </p:nvSpPr>
        <p:spPr>
          <a:xfrm flipH="1" rot="-126083">
            <a:off x="278137" y="245928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4"/>
          <p:cNvSpPr/>
          <p:nvPr/>
        </p:nvSpPr>
        <p:spPr>
          <a:xfrm flipH="1" rot="-126039">
            <a:off x="6488336" y="37571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
    <p:spTree>
      <p:nvGrpSpPr>
        <p:cNvPr id="564" name="Shape 564"/>
        <p:cNvGrpSpPr/>
        <p:nvPr/>
      </p:nvGrpSpPr>
      <p:grpSpPr>
        <a:xfrm>
          <a:off x="0" y="0"/>
          <a:ext cx="0" cy="0"/>
          <a:chOff x="0" y="0"/>
          <a:chExt cx="0" cy="0"/>
        </a:xfrm>
      </p:grpSpPr>
      <p:sp>
        <p:nvSpPr>
          <p:cNvPr id="565" name="Google Shape;565;p45"/>
          <p:cNvSpPr txBox="1"/>
          <p:nvPr>
            <p:ph idx="1" type="body"/>
          </p:nvPr>
        </p:nvSpPr>
        <p:spPr>
          <a:xfrm>
            <a:off x="4933275" y="1659375"/>
            <a:ext cx="3384000" cy="2142000"/>
          </a:xfrm>
          <a:prstGeom prst="rect">
            <a:avLst/>
          </a:prstGeom>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Font typeface="Montserrat"/>
              <a:buChar char="●"/>
              <a:defRPr/>
            </a:lvl1pPr>
            <a:lvl2pPr indent="-317500" lvl="1" marL="914400" rtl="0" algn="l">
              <a:spcBef>
                <a:spcPts val="0"/>
              </a:spcBef>
              <a:spcAft>
                <a:spcPts val="0"/>
              </a:spcAft>
              <a:buClr>
                <a:srgbClr val="595959"/>
              </a:buClr>
              <a:buSzPts val="1400"/>
              <a:buFont typeface="Montserrat"/>
              <a:buChar char="○"/>
              <a:defRPr/>
            </a:lvl2pPr>
            <a:lvl3pPr indent="-317500" lvl="2" marL="1371600" rtl="0" algn="l">
              <a:spcBef>
                <a:spcPts val="1600"/>
              </a:spcBef>
              <a:spcAft>
                <a:spcPts val="0"/>
              </a:spcAft>
              <a:buClr>
                <a:srgbClr val="595959"/>
              </a:buClr>
              <a:buSzPts val="1400"/>
              <a:buFont typeface="Montserrat"/>
              <a:buChar char="■"/>
              <a:defRPr/>
            </a:lvl3pPr>
            <a:lvl4pPr indent="-317500" lvl="3" marL="1828800" rtl="0" algn="l">
              <a:spcBef>
                <a:spcPts val="1600"/>
              </a:spcBef>
              <a:spcAft>
                <a:spcPts val="0"/>
              </a:spcAft>
              <a:buClr>
                <a:srgbClr val="595959"/>
              </a:buClr>
              <a:buSzPts val="1400"/>
              <a:buFont typeface="Montserrat"/>
              <a:buChar char="●"/>
              <a:defRPr/>
            </a:lvl4pPr>
            <a:lvl5pPr indent="-317500" lvl="4" marL="2286000" rtl="0" algn="l">
              <a:spcBef>
                <a:spcPts val="1600"/>
              </a:spcBef>
              <a:spcAft>
                <a:spcPts val="0"/>
              </a:spcAft>
              <a:buClr>
                <a:srgbClr val="595959"/>
              </a:buClr>
              <a:buSzPts val="1400"/>
              <a:buFont typeface="Montserrat"/>
              <a:buChar char="○"/>
              <a:defRPr/>
            </a:lvl5pPr>
            <a:lvl6pPr indent="-317500" lvl="5" marL="2743200" rtl="0" algn="l">
              <a:spcBef>
                <a:spcPts val="1600"/>
              </a:spcBef>
              <a:spcAft>
                <a:spcPts val="0"/>
              </a:spcAft>
              <a:buClr>
                <a:srgbClr val="595959"/>
              </a:buClr>
              <a:buSzPts val="1400"/>
              <a:buFont typeface="Montserrat"/>
              <a:buChar char="■"/>
              <a:defRPr/>
            </a:lvl6pPr>
            <a:lvl7pPr indent="-317500" lvl="6" marL="3200400" rtl="0" algn="l">
              <a:spcBef>
                <a:spcPts val="1600"/>
              </a:spcBef>
              <a:spcAft>
                <a:spcPts val="0"/>
              </a:spcAft>
              <a:buClr>
                <a:srgbClr val="595959"/>
              </a:buClr>
              <a:buSzPts val="1400"/>
              <a:buFont typeface="Montserrat"/>
              <a:buChar char="●"/>
              <a:defRPr/>
            </a:lvl7pPr>
            <a:lvl8pPr indent="-317500" lvl="7" marL="3657600" rtl="0" algn="l">
              <a:spcBef>
                <a:spcPts val="1600"/>
              </a:spcBef>
              <a:spcAft>
                <a:spcPts val="0"/>
              </a:spcAft>
              <a:buClr>
                <a:srgbClr val="595959"/>
              </a:buClr>
              <a:buSzPts val="1400"/>
              <a:buFont typeface="Montserrat"/>
              <a:buChar char="○"/>
              <a:defRPr/>
            </a:lvl8pPr>
            <a:lvl9pPr indent="-317500" lvl="8" marL="4114800" rtl="0" algn="l">
              <a:spcBef>
                <a:spcPts val="1600"/>
              </a:spcBef>
              <a:spcAft>
                <a:spcPts val="1600"/>
              </a:spcAft>
              <a:buClr>
                <a:srgbClr val="595959"/>
              </a:buClr>
              <a:buSzPts val="1400"/>
              <a:buFont typeface="Montserrat"/>
              <a:buChar char="■"/>
              <a:defRPr/>
            </a:lvl9pPr>
          </a:lstStyle>
          <a:p/>
        </p:txBody>
      </p:sp>
      <p:sp>
        <p:nvSpPr>
          <p:cNvPr id="566" name="Google Shape;566;p45"/>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67" name="Google Shape;567;p45"/>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5"/>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5"/>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5"/>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ONE_COLUMN_TEXT_1_1">
    <p:spTree>
      <p:nvGrpSpPr>
        <p:cNvPr id="572" name="Shape 572"/>
        <p:cNvGrpSpPr/>
        <p:nvPr/>
      </p:nvGrpSpPr>
      <p:grpSpPr>
        <a:xfrm>
          <a:off x="0" y="0"/>
          <a:ext cx="0" cy="0"/>
          <a:chOff x="0" y="0"/>
          <a:chExt cx="0" cy="0"/>
        </a:xfrm>
      </p:grpSpPr>
      <p:sp>
        <p:nvSpPr>
          <p:cNvPr id="573" name="Google Shape;573;p46"/>
          <p:cNvSpPr txBox="1"/>
          <p:nvPr>
            <p:ph idx="1" type="body"/>
          </p:nvPr>
        </p:nvSpPr>
        <p:spPr>
          <a:xfrm>
            <a:off x="4866475" y="2064300"/>
            <a:ext cx="2928300" cy="16977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a:lvl1pPr>
            <a:lvl2pPr indent="-317500" lvl="1" marL="914400" rtl="0" algn="l">
              <a:spcBef>
                <a:spcPts val="1600"/>
              </a:spcBef>
              <a:spcAft>
                <a:spcPts val="0"/>
              </a:spcAft>
              <a:buSzPts val="1400"/>
              <a:buChar char="○"/>
              <a:defRPr/>
            </a:lvl2pPr>
            <a:lvl3pPr indent="-317500" lvl="2" marL="1371600" rtl="0" algn="l">
              <a:spcBef>
                <a:spcPts val="1600"/>
              </a:spcBef>
              <a:spcAft>
                <a:spcPts val="0"/>
              </a:spcAft>
              <a:buSzPts val="1400"/>
              <a:buChar char="■"/>
              <a:defRPr/>
            </a:lvl3pPr>
            <a:lvl4pPr indent="-317500" lvl="3" marL="1828800" rtl="0" algn="l">
              <a:spcBef>
                <a:spcPts val="1600"/>
              </a:spcBef>
              <a:spcAft>
                <a:spcPts val="0"/>
              </a:spcAft>
              <a:buSzPts val="1400"/>
              <a:buChar char="●"/>
              <a:defRPr/>
            </a:lvl4pPr>
            <a:lvl5pPr indent="-317500" lvl="4" marL="2286000" rtl="0" algn="l">
              <a:spcBef>
                <a:spcPts val="1600"/>
              </a:spcBef>
              <a:spcAft>
                <a:spcPts val="0"/>
              </a:spcAft>
              <a:buSzPts val="1400"/>
              <a:buChar char="○"/>
              <a:defRPr/>
            </a:lvl5pPr>
            <a:lvl6pPr indent="-317500" lvl="5" marL="2743200" rtl="0" algn="l">
              <a:spcBef>
                <a:spcPts val="1600"/>
              </a:spcBef>
              <a:spcAft>
                <a:spcPts val="0"/>
              </a:spcAft>
              <a:buSzPts val="1400"/>
              <a:buChar char="■"/>
              <a:defRPr/>
            </a:lvl6pPr>
            <a:lvl7pPr indent="-317500" lvl="6" marL="3200400" rtl="0" algn="l">
              <a:spcBef>
                <a:spcPts val="1600"/>
              </a:spcBef>
              <a:spcAft>
                <a:spcPts val="0"/>
              </a:spcAft>
              <a:buSzPts val="1400"/>
              <a:buChar char="●"/>
              <a:defRPr/>
            </a:lvl7pPr>
            <a:lvl8pPr indent="-317500" lvl="7" marL="3657600" rtl="0" algn="l">
              <a:spcBef>
                <a:spcPts val="1600"/>
              </a:spcBef>
              <a:spcAft>
                <a:spcPts val="0"/>
              </a:spcAft>
              <a:buSzPts val="1400"/>
              <a:buChar char="○"/>
              <a:defRPr/>
            </a:lvl8pPr>
            <a:lvl9pPr indent="-317500" lvl="8" marL="4114800" rtl="0" algn="l">
              <a:spcBef>
                <a:spcPts val="1600"/>
              </a:spcBef>
              <a:spcAft>
                <a:spcPts val="1600"/>
              </a:spcAft>
              <a:buSzPts val="1400"/>
              <a:buChar char="■"/>
              <a:defRPr/>
            </a:lvl9pPr>
          </a:lstStyle>
          <a:p/>
        </p:txBody>
      </p:sp>
      <p:sp>
        <p:nvSpPr>
          <p:cNvPr id="574" name="Google Shape;574;p46"/>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75" name="Google Shape;575;p46"/>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6"/>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6"/>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6"/>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6"/>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6"/>
          <p:cNvSpPr/>
          <p:nvPr/>
        </p:nvSpPr>
        <p:spPr>
          <a:xfrm flipH="1">
            <a:off x="102168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6"/>
          <p:cNvSpPr/>
          <p:nvPr/>
        </p:nvSpPr>
        <p:spPr>
          <a:xfrm flipH="1">
            <a:off x="374313" y="354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ONE_COLUMN_TEXT_1_1_1">
    <p:spTree>
      <p:nvGrpSpPr>
        <p:cNvPr id="582" name="Shape 582"/>
        <p:cNvGrpSpPr/>
        <p:nvPr/>
      </p:nvGrpSpPr>
      <p:grpSpPr>
        <a:xfrm>
          <a:off x="0" y="0"/>
          <a:ext cx="0" cy="0"/>
          <a:chOff x="0" y="0"/>
          <a:chExt cx="0" cy="0"/>
        </a:xfrm>
      </p:grpSpPr>
      <p:sp>
        <p:nvSpPr>
          <p:cNvPr id="583" name="Google Shape;583;p47"/>
          <p:cNvSpPr txBox="1"/>
          <p:nvPr>
            <p:ph idx="1" type="body"/>
          </p:nvPr>
        </p:nvSpPr>
        <p:spPr>
          <a:xfrm>
            <a:off x="1861950" y="3808175"/>
            <a:ext cx="5420100" cy="8085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84" name="Google Shape;584;p47"/>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585" name="Google Shape;585;p47"/>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7"/>
          <p:cNvSpPr/>
          <p:nvPr/>
        </p:nvSpPr>
        <p:spPr>
          <a:xfrm flipH="1">
            <a:off x="2017688" y="476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7"/>
          <p:cNvSpPr/>
          <p:nvPr/>
        </p:nvSpPr>
        <p:spPr>
          <a:xfrm flipH="1" rot="-126039">
            <a:off x="110486" y="40765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14">
    <p:spTree>
      <p:nvGrpSpPr>
        <p:cNvPr id="590" name="Shape 590"/>
        <p:cNvGrpSpPr/>
        <p:nvPr/>
      </p:nvGrpSpPr>
      <p:grpSpPr>
        <a:xfrm>
          <a:off x="0" y="0"/>
          <a:ext cx="0" cy="0"/>
          <a:chOff x="0" y="0"/>
          <a:chExt cx="0" cy="0"/>
        </a:xfrm>
      </p:grpSpPr>
      <p:sp>
        <p:nvSpPr>
          <p:cNvPr id="591" name="Google Shape;591;p48"/>
          <p:cNvSpPr txBox="1"/>
          <p:nvPr>
            <p:ph type="title"/>
          </p:nvPr>
        </p:nvSpPr>
        <p:spPr>
          <a:xfrm>
            <a:off x="5486400" y="400200"/>
            <a:ext cx="3048000" cy="767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800"/>
              <a:buNone/>
              <a:defRPr sz="2100"/>
            </a:lvl1pPr>
            <a:lvl2pPr lvl="1" rtl="0">
              <a:spcBef>
                <a:spcPts val="0"/>
              </a:spcBef>
              <a:spcAft>
                <a:spcPts val="0"/>
              </a:spcAft>
              <a:buSzPts val="2800"/>
              <a:buFont typeface="Montserrat"/>
              <a:buNone/>
              <a:defRPr b="0">
                <a:latin typeface="Montserrat"/>
                <a:ea typeface="Montserrat"/>
                <a:cs typeface="Montserrat"/>
                <a:sym typeface="Montserrat"/>
              </a:defRPr>
            </a:lvl2pPr>
            <a:lvl3pPr lvl="2" rtl="0">
              <a:spcBef>
                <a:spcPts val="0"/>
              </a:spcBef>
              <a:spcAft>
                <a:spcPts val="0"/>
              </a:spcAft>
              <a:buSzPts val="2800"/>
              <a:buFont typeface="Montserrat"/>
              <a:buNone/>
              <a:defRPr b="0">
                <a:latin typeface="Montserrat"/>
                <a:ea typeface="Montserrat"/>
                <a:cs typeface="Montserrat"/>
                <a:sym typeface="Montserrat"/>
              </a:defRPr>
            </a:lvl3pPr>
            <a:lvl4pPr lvl="3" rtl="0">
              <a:spcBef>
                <a:spcPts val="0"/>
              </a:spcBef>
              <a:spcAft>
                <a:spcPts val="0"/>
              </a:spcAft>
              <a:buSzPts val="2800"/>
              <a:buFont typeface="Montserrat"/>
              <a:buNone/>
              <a:defRPr b="0">
                <a:latin typeface="Montserrat"/>
                <a:ea typeface="Montserrat"/>
                <a:cs typeface="Montserrat"/>
                <a:sym typeface="Montserrat"/>
              </a:defRPr>
            </a:lvl4pPr>
            <a:lvl5pPr lvl="4" rtl="0">
              <a:spcBef>
                <a:spcPts val="0"/>
              </a:spcBef>
              <a:spcAft>
                <a:spcPts val="0"/>
              </a:spcAft>
              <a:buSzPts val="2800"/>
              <a:buFont typeface="Montserrat"/>
              <a:buNone/>
              <a:defRPr b="0">
                <a:latin typeface="Montserrat"/>
                <a:ea typeface="Montserrat"/>
                <a:cs typeface="Montserrat"/>
                <a:sym typeface="Montserrat"/>
              </a:defRPr>
            </a:lvl5pPr>
            <a:lvl6pPr lvl="5" rtl="0">
              <a:spcBef>
                <a:spcPts val="0"/>
              </a:spcBef>
              <a:spcAft>
                <a:spcPts val="0"/>
              </a:spcAft>
              <a:buSzPts val="2800"/>
              <a:buFont typeface="Montserrat"/>
              <a:buNone/>
              <a:defRPr b="0">
                <a:latin typeface="Montserrat"/>
                <a:ea typeface="Montserrat"/>
                <a:cs typeface="Montserrat"/>
                <a:sym typeface="Montserrat"/>
              </a:defRPr>
            </a:lvl6pPr>
            <a:lvl7pPr lvl="6" rtl="0">
              <a:spcBef>
                <a:spcPts val="0"/>
              </a:spcBef>
              <a:spcAft>
                <a:spcPts val="0"/>
              </a:spcAft>
              <a:buSzPts val="2800"/>
              <a:buFont typeface="Montserrat"/>
              <a:buNone/>
              <a:defRPr b="0">
                <a:latin typeface="Montserrat"/>
                <a:ea typeface="Montserrat"/>
                <a:cs typeface="Montserrat"/>
                <a:sym typeface="Montserrat"/>
              </a:defRPr>
            </a:lvl7pPr>
            <a:lvl8pPr lvl="7" rtl="0">
              <a:spcBef>
                <a:spcPts val="0"/>
              </a:spcBef>
              <a:spcAft>
                <a:spcPts val="0"/>
              </a:spcAft>
              <a:buSzPts val="2800"/>
              <a:buFont typeface="Montserrat"/>
              <a:buNone/>
              <a:defRPr b="0">
                <a:latin typeface="Montserrat"/>
                <a:ea typeface="Montserrat"/>
                <a:cs typeface="Montserrat"/>
                <a:sym typeface="Montserrat"/>
              </a:defRPr>
            </a:lvl8pPr>
            <a:lvl9pPr lvl="8" rtl="0">
              <a:spcBef>
                <a:spcPts val="0"/>
              </a:spcBef>
              <a:spcAft>
                <a:spcPts val="0"/>
              </a:spcAft>
              <a:buSzPts val="2800"/>
              <a:buFont typeface="Montserrat"/>
              <a:buNone/>
              <a:defRPr b="0">
                <a:latin typeface="Montserrat"/>
                <a:ea typeface="Montserrat"/>
                <a:cs typeface="Montserrat"/>
                <a:sym typeface="Montserrat"/>
              </a:defRPr>
            </a:lvl9pPr>
          </a:lstStyle>
          <a:p/>
        </p:txBody>
      </p:sp>
      <p:sp>
        <p:nvSpPr>
          <p:cNvPr id="592" name="Google Shape;592;p48"/>
          <p:cNvSpPr/>
          <p:nvPr/>
        </p:nvSpPr>
        <p:spPr>
          <a:xfrm flipH="1" rot="-126104">
            <a:off x="-873621" y="447044"/>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8"/>
          <p:cNvSpPr/>
          <p:nvPr/>
        </p:nvSpPr>
        <p:spPr>
          <a:xfrm flipH="1">
            <a:off x="297100" y="22455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8"/>
          <p:cNvSpPr/>
          <p:nvPr/>
        </p:nvSpPr>
        <p:spPr>
          <a:xfrm flipH="1" rot="-126083">
            <a:off x="7607212" y="4295937"/>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8"/>
          <p:cNvSpPr/>
          <p:nvPr/>
        </p:nvSpPr>
        <p:spPr>
          <a:xfrm flipH="1" rot="-126039">
            <a:off x="-359202" y="40366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8"/>
          <p:cNvSpPr/>
          <p:nvPr/>
        </p:nvSpPr>
        <p:spPr>
          <a:xfrm flipH="1">
            <a:off x="8592363" y="17782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8"/>
          <p:cNvSpPr/>
          <p:nvPr/>
        </p:nvSpPr>
        <p:spPr>
          <a:xfrm flipH="1">
            <a:off x="6823688" y="2264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8"/>
          <p:cNvSpPr/>
          <p:nvPr/>
        </p:nvSpPr>
        <p:spPr>
          <a:xfrm flipH="1">
            <a:off x="6586763" y="46896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4_1">
    <p:spTree>
      <p:nvGrpSpPr>
        <p:cNvPr id="599" name="Shape 599"/>
        <p:cNvGrpSpPr/>
        <p:nvPr/>
      </p:nvGrpSpPr>
      <p:grpSpPr>
        <a:xfrm>
          <a:off x="0" y="0"/>
          <a:ext cx="0" cy="0"/>
          <a:chOff x="0" y="0"/>
          <a:chExt cx="0" cy="0"/>
        </a:xfrm>
      </p:grpSpPr>
      <p:sp>
        <p:nvSpPr>
          <p:cNvPr id="600" name="Google Shape;600;p49"/>
          <p:cNvSpPr txBox="1"/>
          <p:nvPr>
            <p:ph type="title"/>
          </p:nvPr>
        </p:nvSpPr>
        <p:spPr>
          <a:xfrm>
            <a:off x="6175875" y="370350"/>
            <a:ext cx="2154900" cy="19596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2500"/>
            </a:lvl1pPr>
            <a:lvl2pPr lvl="1" rtl="0">
              <a:spcBef>
                <a:spcPts val="0"/>
              </a:spcBef>
              <a:spcAft>
                <a:spcPts val="0"/>
              </a:spcAft>
              <a:buSzPts val="3000"/>
              <a:buFont typeface="Montserrat"/>
              <a:buNone/>
              <a:defRPr b="0" sz="3000">
                <a:latin typeface="Montserrat"/>
                <a:ea typeface="Montserrat"/>
                <a:cs typeface="Montserrat"/>
                <a:sym typeface="Montserrat"/>
              </a:defRPr>
            </a:lvl2pPr>
            <a:lvl3pPr lvl="2" rtl="0">
              <a:spcBef>
                <a:spcPts val="0"/>
              </a:spcBef>
              <a:spcAft>
                <a:spcPts val="0"/>
              </a:spcAft>
              <a:buSzPts val="3000"/>
              <a:buFont typeface="Montserrat"/>
              <a:buNone/>
              <a:defRPr b="0" sz="3000">
                <a:latin typeface="Montserrat"/>
                <a:ea typeface="Montserrat"/>
                <a:cs typeface="Montserrat"/>
                <a:sym typeface="Montserrat"/>
              </a:defRPr>
            </a:lvl3pPr>
            <a:lvl4pPr lvl="3" rtl="0">
              <a:spcBef>
                <a:spcPts val="0"/>
              </a:spcBef>
              <a:spcAft>
                <a:spcPts val="0"/>
              </a:spcAft>
              <a:buSzPts val="3000"/>
              <a:buFont typeface="Montserrat"/>
              <a:buNone/>
              <a:defRPr b="0" sz="3000">
                <a:latin typeface="Montserrat"/>
                <a:ea typeface="Montserrat"/>
                <a:cs typeface="Montserrat"/>
                <a:sym typeface="Montserrat"/>
              </a:defRPr>
            </a:lvl4pPr>
            <a:lvl5pPr lvl="4" rtl="0">
              <a:spcBef>
                <a:spcPts val="0"/>
              </a:spcBef>
              <a:spcAft>
                <a:spcPts val="0"/>
              </a:spcAft>
              <a:buSzPts val="3000"/>
              <a:buFont typeface="Montserrat"/>
              <a:buNone/>
              <a:defRPr b="0" sz="3000">
                <a:latin typeface="Montserrat"/>
                <a:ea typeface="Montserrat"/>
                <a:cs typeface="Montserrat"/>
                <a:sym typeface="Montserrat"/>
              </a:defRPr>
            </a:lvl5pPr>
            <a:lvl6pPr lvl="5" rtl="0">
              <a:spcBef>
                <a:spcPts val="0"/>
              </a:spcBef>
              <a:spcAft>
                <a:spcPts val="0"/>
              </a:spcAft>
              <a:buSzPts val="3000"/>
              <a:buFont typeface="Montserrat"/>
              <a:buNone/>
              <a:defRPr b="0" sz="3000">
                <a:latin typeface="Montserrat"/>
                <a:ea typeface="Montserrat"/>
                <a:cs typeface="Montserrat"/>
                <a:sym typeface="Montserrat"/>
              </a:defRPr>
            </a:lvl6pPr>
            <a:lvl7pPr lvl="6" rtl="0">
              <a:spcBef>
                <a:spcPts val="0"/>
              </a:spcBef>
              <a:spcAft>
                <a:spcPts val="0"/>
              </a:spcAft>
              <a:buSzPts val="3000"/>
              <a:buFont typeface="Montserrat"/>
              <a:buNone/>
              <a:defRPr b="0" sz="3000">
                <a:latin typeface="Montserrat"/>
                <a:ea typeface="Montserrat"/>
                <a:cs typeface="Montserrat"/>
                <a:sym typeface="Montserrat"/>
              </a:defRPr>
            </a:lvl7pPr>
            <a:lvl8pPr lvl="7" rtl="0">
              <a:spcBef>
                <a:spcPts val="0"/>
              </a:spcBef>
              <a:spcAft>
                <a:spcPts val="0"/>
              </a:spcAft>
              <a:buSzPts val="3000"/>
              <a:buFont typeface="Montserrat"/>
              <a:buNone/>
              <a:defRPr b="0" sz="3000">
                <a:latin typeface="Montserrat"/>
                <a:ea typeface="Montserrat"/>
                <a:cs typeface="Montserrat"/>
                <a:sym typeface="Montserrat"/>
              </a:defRPr>
            </a:lvl8pPr>
            <a:lvl9pPr lvl="8" rtl="0">
              <a:spcBef>
                <a:spcPts val="0"/>
              </a:spcBef>
              <a:spcAft>
                <a:spcPts val="0"/>
              </a:spcAft>
              <a:buSzPts val="3000"/>
              <a:buFont typeface="Montserrat"/>
              <a:buNone/>
              <a:defRPr b="0" sz="3000">
                <a:latin typeface="Montserrat"/>
                <a:ea typeface="Montserrat"/>
                <a:cs typeface="Montserrat"/>
                <a:sym typeface="Montserrat"/>
              </a:defRPr>
            </a:lvl9pPr>
          </a:lstStyle>
          <a:p/>
        </p:txBody>
      </p:sp>
      <p:sp>
        <p:nvSpPr>
          <p:cNvPr id="601" name="Google Shape;601;p49"/>
          <p:cNvSpPr/>
          <p:nvPr/>
        </p:nvSpPr>
        <p:spPr>
          <a:xfrm flipH="1" rot="-126124">
            <a:off x="-1008353" y="981486"/>
            <a:ext cx="1939651" cy="100100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9"/>
          <p:cNvSpPr/>
          <p:nvPr/>
        </p:nvSpPr>
        <p:spPr>
          <a:xfrm flipH="1">
            <a:off x="514000" y="30408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9"/>
          <p:cNvSpPr/>
          <p:nvPr/>
        </p:nvSpPr>
        <p:spPr>
          <a:xfrm flipH="1" rot="-126099">
            <a:off x="7080342" y="3902897"/>
            <a:ext cx="2159308" cy="1114339"/>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9"/>
          <p:cNvSpPr/>
          <p:nvPr/>
        </p:nvSpPr>
        <p:spPr>
          <a:xfrm flipH="1" rot="-126039">
            <a:off x="6550423" y="17382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9"/>
          <p:cNvSpPr/>
          <p:nvPr/>
        </p:nvSpPr>
        <p:spPr>
          <a:xfrm flipH="1">
            <a:off x="8592363" y="17782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9"/>
          <p:cNvSpPr/>
          <p:nvPr/>
        </p:nvSpPr>
        <p:spPr>
          <a:xfrm flipH="1">
            <a:off x="6823688" y="2264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9"/>
          <p:cNvSpPr/>
          <p:nvPr/>
        </p:nvSpPr>
        <p:spPr>
          <a:xfrm flipH="1">
            <a:off x="824275" y="465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9"/>
          <p:cNvSpPr/>
          <p:nvPr/>
        </p:nvSpPr>
        <p:spPr>
          <a:xfrm flipH="1" rot="-126124">
            <a:off x="1148947" y="4290936"/>
            <a:ext cx="1939651" cy="1001007"/>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TITLE_ONLY_1">
    <p:spTree>
      <p:nvGrpSpPr>
        <p:cNvPr id="609" name="Shape 609"/>
        <p:cNvGrpSpPr/>
        <p:nvPr/>
      </p:nvGrpSpPr>
      <p:grpSpPr>
        <a:xfrm>
          <a:off x="0" y="0"/>
          <a:ext cx="0" cy="0"/>
          <a:chOff x="0" y="0"/>
          <a:chExt cx="0" cy="0"/>
        </a:xfrm>
      </p:grpSpPr>
      <p:sp>
        <p:nvSpPr>
          <p:cNvPr id="610" name="Google Shape;610;p50"/>
          <p:cNvSpPr/>
          <p:nvPr/>
        </p:nvSpPr>
        <p:spPr>
          <a:xfrm flipH="1">
            <a:off x="730188" y="46858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0"/>
          <p:cNvSpPr txBox="1"/>
          <p:nvPr>
            <p:ph type="title"/>
          </p:nvPr>
        </p:nvSpPr>
        <p:spPr>
          <a:xfrm>
            <a:off x="1156200" y="395375"/>
            <a:ext cx="6831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614" name="Google Shape;614;p50"/>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0"/>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0"/>
          <p:cNvSpPr/>
          <p:nvPr/>
        </p:nvSpPr>
        <p:spPr>
          <a:xfrm flipH="1" rot="-126104">
            <a:off x="3853229" y="39384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ítulo" type="titleOnly">
  <p:cSld name="TITLE_ONLY">
    <p:spTree>
      <p:nvGrpSpPr>
        <p:cNvPr id="50" name="Shape 50"/>
        <p:cNvGrpSpPr/>
        <p:nvPr/>
      </p:nvGrpSpPr>
      <p:grpSpPr>
        <a:xfrm>
          <a:off x="0" y="0"/>
          <a:ext cx="0" cy="0"/>
          <a:chOff x="0" y="0"/>
          <a:chExt cx="0" cy="0"/>
        </a:xfrm>
      </p:grpSpPr>
      <p:sp>
        <p:nvSpPr>
          <p:cNvPr id="51" name="Google Shape;51;p6"/>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txBox="1"/>
          <p:nvPr>
            <p:ph type="title"/>
          </p:nvPr>
        </p:nvSpPr>
        <p:spPr>
          <a:xfrm>
            <a:off x="1156200" y="395375"/>
            <a:ext cx="68316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escription 1">
  <p:cSld name="CUSTOM_9">
    <p:spTree>
      <p:nvGrpSpPr>
        <p:cNvPr id="617" name="Shape 617"/>
        <p:cNvGrpSpPr/>
        <p:nvPr/>
      </p:nvGrpSpPr>
      <p:grpSpPr>
        <a:xfrm>
          <a:off x="0" y="0"/>
          <a:ext cx="0" cy="0"/>
          <a:chOff x="0" y="0"/>
          <a:chExt cx="0" cy="0"/>
        </a:xfrm>
      </p:grpSpPr>
      <p:sp>
        <p:nvSpPr>
          <p:cNvPr id="618" name="Google Shape;618;p51"/>
          <p:cNvSpPr txBox="1"/>
          <p:nvPr>
            <p:ph type="title"/>
          </p:nvPr>
        </p:nvSpPr>
        <p:spPr>
          <a:xfrm>
            <a:off x="708139" y="2382625"/>
            <a:ext cx="3274200" cy="653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619" name="Google Shape;619;p51"/>
          <p:cNvSpPr txBox="1"/>
          <p:nvPr>
            <p:ph idx="1" type="body"/>
          </p:nvPr>
        </p:nvSpPr>
        <p:spPr>
          <a:xfrm>
            <a:off x="708139" y="2699025"/>
            <a:ext cx="2485500" cy="98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20" name="Google Shape;620;p51"/>
          <p:cNvSpPr/>
          <p:nvPr/>
        </p:nvSpPr>
        <p:spPr>
          <a:xfrm>
            <a:off x="0" y="4864875"/>
            <a:ext cx="1128000" cy="29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sp>
        <p:nvSpPr>
          <p:cNvPr id="621" name="Google Shape;621;p51"/>
          <p:cNvSpPr/>
          <p:nvPr/>
        </p:nvSpPr>
        <p:spPr>
          <a:xfrm flipH="1" rot="-126104">
            <a:off x="6954254" y="1711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1"/>
          <p:cNvSpPr/>
          <p:nvPr/>
        </p:nvSpPr>
        <p:spPr>
          <a:xfrm flipH="1">
            <a:off x="839863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1"/>
          <p:cNvSpPr/>
          <p:nvPr/>
        </p:nvSpPr>
        <p:spPr>
          <a:xfrm flipH="1" rot="-126083">
            <a:off x="57212" y="1212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1"/>
          <p:cNvSpPr/>
          <p:nvPr/>
        </p:nvSpPr>
        <p:spPr>
          <a:xfrm flipH="1" rot="-126039">
            <a:off x="2938836" y="4334979"/>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1"/>
          <p:cNvSpPr/>
          <p:nvPr/>
        </p:nvSpPr>
        <p:spPr>
          <a:xfrm flipH="1">
            <a:off x="1021688" y="45280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1"/>
          <p:cNvSpPr/>
          <p:nvPr/>
        </p:nvSpPr>
        <p:spPr>
          <a:xfrm flipH="1">
            <a:off x="374313" y="3540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1"/>
          <p:cNvSpPr txBox="1"/>
          <p:nvPr>
            <p:ph idx="2"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
    <p:spTree>
      <p:nvGrpSpPr>
        <p:cNvPr id="628" name="Shape 628"/>
        <p:cNvGrpSpPr/>
        <p:nvPr/>
      </p:nvGrpSpPr>
      <p:grpSpPr>
        <a:xfrm>
          <a:off x="0" y="0"/>
          <a:ext cx="0" cy="0"/>
          <a:chOff x="0" y="0"/>
          <a:chExt cx="0" cy="0"/>
        </a:xfrm>
      </p:grpSpPr>
      <p:sp>
        <p:nvSpPr>
          <p:cNvPr id="629" name="Google Shape;629;p52"/>
          <p:cNvSpPr txBox="1"/>
          <p:nvPr>
            <p:ph type="ctrTitle"/>
          </p:nvPr>
        </p:nvSpPr>
        <p:spPr>
          <a:xfrm flipH="1">
            <a:off x="714500" y="632750"/>
            <a:ext cx="5894700" cy="981600"/>
          </a:xfrm>
          <a:prstGeom prst="rect">
            <a:avLst/>
          </a:prstGeom>
        </p:spPr>
        <p:txBody>
          <a:bodyPr anchorCtr="0" anchor="b" bIns="91425" lIns="91425" spcFirstLastPara="1" rIns="91425" wrap="square" tIns="91425">
            <a:noAutofit/>
          </a:bodyPr>
          <a:lstStyle>
            <a:lvl1pPr lvl="0" rtl="0">
              <a:spcBef>
                <a:spcPts val="0"/>
              </a:spcBef>
              <a:spcAft>
                <a:spcPts val="0"/>
              </a:spcAft>
              <a:buSzPts val="5200"/>
              <a:buNone/>
              <a:defRPr sz="4800"/>
            </a:lvl1pPr>
            <a:lvl2pPr lvl="1" rtl="0" algn="ctr">
              <a:spcBef>
                <a:spcPts val="0"/>
              </a:spcBef>
              <a:spcAft>
                <a:spcPts val="0"/>
              </a:spcAft>
              <a:buSzPts val="5200"/>
              <a:buFont typeface="Staatliches"/>
              <a:buNone/>
              <a:defRPr sz="5200">
                <a:latin typeface="Staatliches"/>
                <a:ea typeface="Staatliches"/>
                <a:cs typeface="Staatliches"/>
                <a:sym typeface="Staatliches"/>
              </a:defRPr>
            </a:lvl2pPr>
            <a:lvl3pPr lvl="2" rtl="0" algn="ctr">
              <a:spcBef>
                <a:spcPts val="0"/>
              </a:spcBef>
              <a:spcAft>
                <a:spcPts val="0"/>
              </a:spcAft>
              <a:buSzPts val="5200"/>
              <a:buFont typeface="Staatliches"/>
              <a:buNone/>
              <a:defRPr sz="5200">
                <a:latin typeface="Staatliches"/>
                <a:ea typeface="Staatliches"/>
                <a:cs typeface="Staatliches"/>
                <a:sym typeface="Staatliches"/>
              </a:defRPr>
            </a:lvl3pPr>
            <a:lvl4pPr lvl="3" rtl="0" algn="ctr">
              <a:spcBef>
                <a:spcPts val="0"/>
              </a:spcBef>
              <a:spcAft>
                <a:spcPts val="0"/>
              </a:spcAft>
              <a:buSzPts val="5200"/>
              <a:buFont typeface="Staatliches"/>
              <a:buNone/>
              <a:defRPr sz="5200">
                <a:latin typeface="Staatliches"/>
                <a:ea typeface="Staatliches"/>
                <a:cs typeface="Staatliches"/>
                <a:sym typeface="Staatliches"/>
              </a:defRPr>
            </a:lvl4pPr>
            <a:lvl5pPr lvl="4" rtl="0" algn="ctr">
              <a:spcBef>
                <a:spcPts val="0"/>
              </a:spcBef>
              <a:spcAft>
                <a:spcPts val="0"/>
              </a:spcAft>
              <a:buSzPts val="5200"/>
              <a:buFont typeface="Staatliches"/>
              <a:buNone/>
              <a:defRPr sz="5200">
                <a:latin typeface="Staatliches"/>
                <a:ea typeface="Staatliches"/>
                <a:cs typeface="Staatliches"/>
                <a:sym typeface="Staatliches"/>
              </a:defRPr>
            </a:lvl5pPr>
            <a:lvl6pPr lvl="5" rtl="0" algn="ctr">
              <a:spcBef>
                <a:spcPts val="0"/>
              </a:spcBef>
              <a:spcAft>
                <a:spcPts val="0"/>
              </a:spcAft>
              <a:buSzPts val="5200"/>
              <a:buFont typeface="Staatliches"/>
              <a:buNone/>
              <a:defRPr sz="5200">
                <a:latin typeface="Staatliches"/>
                <a:ea typeface="Staatliches"/>
                <a:cs typeface="Staatliches"/>
                <a:sym typeface="Staatliches"/>
              </a:defRPr>
            </a:lvl6pPr>
            <a:lvl7pPr lvl="6" rtl="0" algn="ctr">
              <a:spcBef>
                <a:spcPts val="0"/>
              </a:spcBef>
              <a:spcAft>
                <a:spcPts val="0"/>
              </a:spcAft>
              <a:buSzPts val="5200"/>
              <a:buFont typeface="Staatliches"/>
              <a:buNone/>
              <a:defRPr sz="5200">
                <a:latin typeface="Staatliches"/>
                <a:ea typeface="Staatliches"/>
                <a:cs typeface="Staatliches"/>
                <a:sym typeface="Staatliches"/>
              </a:defRPr>
            </a:lvl7pPr>
            <a:lvl8pPr lvl="7" rtl="0" algn="ctr">
              <a:spcBef>
                <a:spcPts val="0"/>
              </a:spcBef>
              <a:spcAft>
                <a:spcPts val="0"/>
              </a:spcAft>
              <a:buSzPts val="5200"/>
              <a:buFont typeface="Staatliches"/>
              <a:buNone/>
              <a:defRPr sz="5200">
                <a:latin typeface="Staatliches"/>
                <a:ea typeface="Staatliches"/>
                <a:cs typeface="Staatliches"/>
                <a:sym typeface="Staatliches"/>
              </a:defRPr>
            </a:lvl8pPr>
            <a:lvl9pPr lvl="8" rtl="0" algn="ctr">
              <a:spcBef>
                <a:spcPts val="0"/>
              </a:spcBef>
              <a:spcAft>
                <a:spcPts val="0"/>
              </a:spcAft>
              <a:buSzPts val="5200"/>
              <a:buFont typeface="Staatliches"/>
              <a:buNone/>
              <a:defRPr sz="5200">
                <a:latin typeface="Staatliches"/>
                <a:ea typeface="Staatliches"/>
                <a:cs typeface="Staatliches"/>
                <a:sym typeface="Staatliches"/>
              </a:defRPr>
            </a:lvl9pPr>
          </a:lstStyle>
          <a:p/>
        </p:txBody>
      </p:sp>
      <p:sp>
        <p:nvSpPr>
          <p:cNvPr id="630" name="Google Shape;630;p52"/>
          <p:cNvSpPr txBox="1"/>
          <p:nvPr>
            <p:ph idx="1" type="subTitle"/>
          </p:nvPr>
        </p:nvSpPr>
        <p:spPr>
          <a:xfrm flipH="1">
            <a:off x="714475" y="1748075"/>
            <a:ext cx="2846100" cy="1335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1" name="Google Shape;631;p52"/>
          <p:cNvSpPr txBox="1"/>
          <p:nvPr/>
        </p:nvSpPr>
        <p:spPr>
          <a:xfrm>
            <a:off x="714500" y="2977250"/>
            <a:ext cx="3741900" cy="9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a:solidFill>
                  <a:schemeClr val="dk1"/>
                </a:solidFill>
                <a:latin typeface="Catamaran ExtraLight"/>
                <a:ea typeface="Catamaran ExtraLight"/>
                <a:cs typeface="Catamaran ExtraLight"/>
                <a:sym typeface="Catamaran ExtraLight"/>
              </a:rPr>
              <a:t>CREDITS: This presentation template was created by </a:t>
            </a:r>
            <a:r>
              <a:rPr b="1" lang="en">
                <a:solidFill>
                  <a:schemeClr val="dk1"/>
                </a:solidFill>
                <a:uFill>
                  <a:noFill/>
                </a:uFill>
                <a:latin typeface="Catamaran"/>
                <a:ea typeface="Catamaran"/>
                <a:cs typeface="Catamaran"/>
                <a:sym typeface="Catamaran"/>
                <a:hlinkClick r:id="rId2">
                  <a:extLst>
                    <a:ext uri="{A12FA001-AC4F-418D-AE19-62706E023703}">
                      <ahyp:hlinkClr val="tx"/>
                    </a:ext>
                  </a:extLst>
                </a:hlinkClick>
              </a:rPr>
              <a:t>Slidesgo</a:t>
            </a:r>
            <a:r>
              <a:rPr lang="en">
                <a:solidFill>
                  <a:schemeClr val="dk1"/>
                </a:solidFill>
                <a:latin typeface="Catamaran ExtraLight"/>
                <a:ea typeface="Catamaran ExtraLight"/>
                <a:cs typeface="Catamaran ExtraLight"/>
                <a:sym typeface="Catamaran ExtraLight"/>
              </a:rPr>
              <a:t>, including icons by </a:t>
            </a:r>
            <a:r>
              <a:rPr b="1" lang="en">
                <a:solidFill>
                  <a:schemeClr val="dk1"/>
                </a:solidFill>
                <a:uFill>
                  <a:noFill/>
                </a:uFill>
                <a:latin typeface="Catamaran"/>
                <a:ea typeface="Catamaran"/>
                <a:cs typeface="Catamaran"/>
                <a:sym typeface="Catamaran"/>
                <a:hlinkClick r:id="rId3">
                  <a:extLst>
                    <a:ext uri="{A12FA001-AC4F-418D-AE19-62706E023703}">
                      <ahyp:hlinkClr val="tx"/>
                    </a:ext>
                  </a:extLst>
                </a:hlinkClick>
              </a:rPr>
              <a:t>Flaticon</a:t>
            </a:r>
            <a:r>
              <a:rPr lang="en">
                <a:solidFill>
                  <a:schemeClr val="dk1"/>
                </a:solidFill>
                <a:latin typeface="Catamaran ExtraLight"/>
                <a:ea typeface="Catamaran ExtraLight"/>
                <a:cs typeface="Catamaran ExtraLight"/>
                <a:sym typeface="Catamaran ExtraLight"/>
              </a:rPr>
              <a:t>, and infographics &amp; images by </a:t>
            </a:r>
            <a:r>
              <a:rPr b="1" lang="en">
                <a:solidFill>
                  <a:schemeClr val="dk1"/>
                </a:solidFill>
                <a:uFill>
                  <a:noFill/>
                </a:uFill>
                <a:latin typeface="Catamaran"/>
                <a:ea typeface="Catamaran"/>
                <a:cs typeface="Catamaran"/>
                <a:sym typeface="Catamaran"/>
                <a:hlinkClick r:id="rId4">
                  <a:extLst>
                    <a:ext uri="{A12FA001-AC4F-418D-AE19-62706E023703}">
                      <ahyp:hlinkClr val="tx"/>
                    </a:ext>
                  </a:extLst>
                </a:hlinkClick>
              </a:rPr>
              <a:t>Freepik</a:t>
            </a:r>
            <a:endParaRPr b="1">
              <a:solidFill>
                <a:schemeClr val="dk1"/>
              </a:solidFill>
              <a:latin typeface="Catamaran"/>
              <a:ea typeface="Catamaran"/>
              <a:cs typeface="Catamaran"/>
              <a:sym typeface="Catamaran"/>
            </a:endParaRPr>
          </a:p>
          <a:p>
            <a:pPr indent="0" lvl="0" marL="0" rtl="0" algn="l">
              <a:spcBef>
                <a:spcPts val="0"/>
              </a:spcBef>
              <a:spcAft>
                <a:spcPts val="0"/>
              </a:spcAft>
              <a:buNone/>
            </a:pPr>
            <a:r>
              <a:t/>
            </a:r>
            <a:endParaRPr>
              <a:solidFill>
                <a:schemeClr val="dk1"/>
              </a:solidFill>
              <a:latin typeface="Catamaran ExtraLight"/>
              <a:ea typeface="Catamaran ExtraLight"/>
              <a:cs typeface="Catamaran ExtraLight"/>
              <a:sym typeface="Catamaran ExtraLight"/>
            </a:endParaRPr>
          </a:p>
          <a:p>
            <a:pPr indent="0" lvl="0" marL="0" rtl="0" algn="l">
              <a:lnSpc>
                <a:spcPct val="115000"/>
              </a:lnSpc>
              <a:spcBef>
                <a:spcPts val="300"/>
              </a:spcBef>
              <a:spcAft>
                <a:spcPts val="0"/>
              </a:spcAft>
              <a:buNone/>
            </a:pPr>
            <a:r>
              <a:t/>
            </a:r>
            <a:endParaRPr>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
    <p:bg>
      <p:bgPr>
        <a:solidFill>
          <a:schemeClr val="accent4"/>
        </a:solidFill>
      </p:bgPr>
    </p:bg>
    <p:spTree>
      <p:nvGrpSpPr>
        <p:cNvPr id="632" name="Shape 632"/>
        <p:cNvGrpSpPr/>
        <p:nvPr/>
      </p:nvGrpSpPr>
      <p:grpSpPr>
        <a:xfrm>
          <a:off x="0" y="0"/>
          <a:ext cx="0" cy="0"/>
          <a:chOff x="0" y="0"/>
          <a:chExt cx="0" cy="0"/>
        </a:xfrm>
      </p:grpSpPr>
      <p:sp>
        <p:nvSpPr>
          <p:cNvPr id="633" name="Google Shape;633;p53"/>
          <p:cNvSpPr/>
          <p:nvPr/>
        </p:nvSpPr>
        <p:spPr>
          <a:xfrm flipH="1">
            <a:off x="2516988" y="47065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3"/>
          <p:cNvSpPr/>
          <p:nvPr/>
        </p:nvSpPr>
        <p:spPr>
          <a:xfrm flipH="1">
            <a:off x="8253463" y="192900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3"/>
          <p:cNvSpPr/>
          <p:nvPr/>
        </p:nvSpPr>
        <p:spPr>
          <a:xfrm flipH="1" rot="-126104">
            <a:off x="-739396" y="3641457"/>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3"/>
          <p:cNvSpPr/>
          <p:nvPr/>
        </p:nvSpPr>
        <p:spPr>
          <a:xfrm flipH="1" rot="-126083">
            <a:off x="346412" y="289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3"/>
          <p:cNvSpPr/>
          <p:nvPr/>
        </p:nvSpPr>
        <p:spPr>
          <a:xfrm flipH="1" rot="-126039">
            <a:off x="6997836" y="321950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3"/>
          <p:cNvSpPr/>
          <p:nvPr/>
        </p:nvSpPr>
        <p:spPr>
          <a:xfrm flipH="1">
            <a:off x="2663313" y="242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TITLE_AND_TWO_COLUMNS_4">
    <p:spTree>
      <p:nvGrpSpPr>
        <p:cNvPr id="639" name="Shape 639"/>
        <p:cNvGrpSpPr/>
        <p:nvPr/>
      </p:nvGrpSpPr>
      <p:grpSpPr>
        <a:xfrm>
          <a:off x="0" y="0"/>
          <a:ext cx="0" cy="0"/>
          <a:chOff x="0" y="0"/>
          <a:chExt cx="0" cy="0"/>
        </a:xfrm>
      </p:grpSpPr>
      <p:sp>
        <p:nvSpPr>
          <p:cNvPr id="640" name="Google Shape;640;p54"/>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1" name="Google Shape;641;p54"/>
          <p:cNvSpPr txBox="1"/>
          <p:nvPr>
            <p:ph idx="1" type="subTitle"/>
          </p:nvPr>
        </p:nvSpPr>
        <p:spPr>
          <a:xfrm>
            <a:off x="1073800" y="1762275"/>
            <a:ext cx="3274200" cy="2195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500"/>
              <a:buNone/>
              <a:defRPr sz="1500">
                <a:solidFill>
                  <a:schemeClr val="dk1"/>
                </a:solidFill>
              </a:defRPr>
            </a:lvl1pPr>
            <a:lvl2pPr lvl="1" rtl="0" algn="ctr">
              <a:spcBef>
                <a:spcPts val="0"/>
              </a:spcBef>
              <a:spcAft>
                <a:spcPts val="0"/>
              </a:spcAft>
              <a:buClr>
                <a:schemeClr val="dk1"/>
              </a:buClr>
              <a:buSzPts val="1500"/>
              <a:buNone/>
              <a:defRPr sz="1500">
                <a:solidFill>
                  <a:schemeClr val="dk1"/>
                </a:solidFill>
              </a:defRPr>
            </a:lvl2pPr>
            <a:lvl3pPr lvl="2" rtl="0" algn="ctr">
              <a:spcBef>
                <a:spcPts val="1600"/>
              </a:spcBef>
              <a:spcAft>
                <a:spcPts val="0"/>
              </a:spcAft>
              <a:buClr>
                <a:schemeClr val="dk1"/>
              </a:buClr>
              <a:buSzPts val="1500"/>
              <a:buNone/>
              <a:defRPr sz="1500">
                <a:solidFill>
                  <a:schemeClr val="dk1"/>
                </a:solidFill>
              </a:defRPr>
            </a:lvl3pPr>
            <a:lvl4pPr lvl="3" rtl="0" algn="ctr">
              <a:spcBef>
                <a:spcPts val="1600"/>
              </a:spcBef>
              <a:spcAft>
                <a:spcPts val="0"/>
              </a:spcAft>
              <a:buClr>
                <a:schemeClr val="dk1"/>
              </a:buClr>
              <a:buSzPts val="1500"/>
              <a:buNone/>
              <a:defRPr sz="1500">
                <a:solidFill>
                  <a:schemeClr val="dk1"/>
                </a:solidFill>
              </a:defRPr>
            </a:lvl4pPr>
            <a:lvl5pPr lvl="4" rtl="0" algn="ctr">
              <a:spcBef>
                <a:spcPts val="1600"/>
              </a:spcBef>
              <a:spcAft>
                <a:spcPts val="0"/>
              </a:spcAft>
              <a:buClr>
                <a:schemeClr val="dk1"/>
              </a:buClr>
              <a:buSzPts val="1500"/>
              <a:buNone/>
              <a:defRPr sz="1500">
                <a:solidFill>
                  <a:schemeClr val="dk1"/>
                </a:solidFill>
              </a:defRPr>
            </a:lvl5pPr>
            <a:lvl6pPr lvl="5" rtl="0" algn="ctr">
              <a:spcBef>
                <a:spcPts val="1600"/>
              </a:spcBef>
              <a:spcAft>
                <a:spcPts val="0"/>
              </a:spcAft>
              <a:buClr>
                <a:schemeClr val="dk1"/>
              </a:buClr>
              <a:buSzPts val="1500"/>
              <a:buNone/>
              <a:defRPr sz="1500">
                <a:solidFill>
                  <a:schemeClr val="dk1"/>
                </a:solidFill>
              </a:defRPr>
            </a:lvl6pPr>
            <a:lvl7pPr lvl="6" rtl="0" algn="ctr">
              <a:spcBef>
                <a:spcPts val="1600"/>
              </a:spcBef>
              <a:spcAft>
                <a:spcPts val="0"/>
              </a:spcAft>
              <a:buClr>
                <a:schemeClr val="dk1"/>
              </a:buClr>
              <a:buSzPts val="1500"/>
              <a:buNone/>
              <a:defRPr sz="1500">
                <a:solidFill>
                  <a:schemeClr val="dk1"/>
                </a:solidFill>
              </a:defRPr>
            </a:lvl7pPr>
            <a:lvl8pPr lvl="7" rtl="0" algn="ctr">
              <a:spcBef>
                <a:spcPts val="1600"/>
              </a:spcBef>
              <a:spcAft>
                <a:spcPts val="0"/>
              </a:spcAft>
              <a:buClr>
                <a:schemeClr val="dk1"/>
              </a:buClr>
              <a:buSzPts val="1500"/>
              <a:buNone/>
              <a:defRPr sz="1500">
                <a:solidFill>
                  <a:schemeClr val="dk1"/>
                </a:solidFill>
              </a:defRPr>
            </a:lvl8pPr>
            <a:lvl9pPr lvl="8" rtl="0" algn="ctr">
              <a:spcBef>
                <a:spcPts val="1600"/>
              </a:spcBef>
              <a:spcAft>
                <a:spcPts val="1600"/>
              </a:spcAft>
              <a:buClr>
                <a:schemeClr val="dk1"/>
              </a:buClr>
              <a:buSzPts val="1500"/>
              <a:buNone/>
              <a:defRPr sz="1500">
                <a:solidFill>
                  <a:schemeClr val="dk1"/>
                </a:solidFill>
              </a:defRPr>
            </a:lvl9pPr>
          </a:lstStyle>
          <a:p/>
        </p:txBody>
      </p:sp>
      <p:sp>
        <p:nvSpPr>
          <p:cNvPr id="642" name="Google Shape;642;p54"/>
          <p:cNvSpPr txBox="1"/>
          <p:nvPr>
            <p:ph idx="2" type="subTitle"/>
          </p:nvPr>
        </p:nvSpPr>
        <p:spPr>
          <a:xfrm>
            <a:off x="4796000" y="1762275"/>
            <a:ext cx="3274200" cy="21954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500"/>
              <a:buNone/>
              <a:defRPr sz="1500">
                <a:solidFill>
                  <a:schemeClr val="dk1"/>
                </a:solidFill>
              </a:defRPr>
            </a:lvl1pPr>
            <a:lvl2pPr lvl="1" rtl="0" algn="ctr">
              <a:spcBef>
                <a:spcPts val="0"/>
              </a:spcBef>
              <a:spcAft>
                <a:spcPts val="0"/>
              </a:spcAft>
              <a:buClr>
                <a:schemeClr val="dk1"/>
              </a:buClr>
              <a:buSzPts val="1500"/>
              <a:buNone/>
              <a:defRPr sz="1500">
                <a:solidFill>
                  <a:schemeClr val="dk1"/>
                </a:solidFill>
              </a:defRPr>
            </a:lvl2pPr>
            <a:lvl3pPr lvl="2" rtl="0" algn="ctr">
              <a:spcBef>
                <a:spcPts val="1600"/>
              </a:spcBef>
              <a:spcAft>
                <a:spcPts val="0"/>
              </a:spcAft>
              <a:buClr>
                <a:schemeClr val="dk1"/>
              </a:buClr>
              <a:buSzPts val="1500"/>
              <a:buNone/>
              <a:defRPr sz="1500">
                <a:solidFill>
                  <a:schemeClr val="dk1"/>
                </a:solidFill>
              </a:defRPr>
            </a:lvl3pPr>
            <a:lvl4pPr lvl="3" rtl="0" algn="ctr">
              <a:spcBef>
                <a:spcPts val="1600"/>
              </a:spcBef>
              <a:spcAft>
                <a:spcPts val="0"/>
              </a:spcAft>
              <a:buClr>
                <a:schemeClr val="dk1"/>
              </a:buClr>
              <a:buSzPts val="1500"/>
              <a:buNone/>
              <a:defRPr sz="1500">
                <a:solidFill>
                  <a:schemeClr val="dk1"/>
                </a:solidFill>
              </a:defRPr>
            </a:lvl4pPr>
            <a:lvl5pPr lvl="4" rtl="0" algn="ctr">
              <a:spcBef>
                <a:spcPts val="1600"/>
              </a:spcBef>
              <a:spcAft>
                <a:spcPts val="0"/>
              </a:spcAft>
              <a:buClr>
                <a:schemeClr val="dk1"/>
              </a:buClr>
              <a:buSzPts val="1500"/>
              <a:buNone/>
              <a:defRPr sz="1500">
                <a:solidFill>
                  <a:schemeClr val="dk1"/>
                </a:solidFill>
              </a:defRPr>
            </a:lvl5pPr>
            <a:lvl6pPr lvl="5" rtl="0" algn="ctr">
              <a:spcBef>
                <a:spcPts val="1600"/>
              </a:spcBef>
              <a:spcAft>
                <a:spcPts val="0"/>
              </a:spcAft>
              <a:buClr>
                <a:schemeClr val="dk1"/>
              </a:buClr>
              <a:buSzPts val="1500"/>
              <a:buNone/>
              <a:defRPr sz="1500">
                <a:solidFill>
                  <a:schemeClr val="dk1"/>
                </a:solidFill>
              </a:defRPr>
            </a:lvl6pPr>
            <a:lvl7pPr lvl="6" rtl="0" algn="ctr">
              <a:spcBef>
                <a:spcPts val="1600"/>
              </a:spcBef>
              <a:spcAft>
                <a:spcPts val="0"/>
              </a:spcAft>
              <a:buClr>
                <a:schemeClr val="dk1"/>
              </a:buClr>
              <a:buSzPts val="1500"/>
              <a:buNone/>
              <a:defRPr sz="1500">
                <a:solidFill>
                  <a:schemeClr val="dk1"/>
                </a:solidFill>
              </a:defRPr>
            </a:lvl7pPr>
            <a:lvl8pPr lvl="7" rtl="0" algn="ctr">
              <a:spcBef>
                <a:spcPts val="1600"/>
              </a:spcBef>
              <a:spcAft>
                <a:spcPts val="0"/>
              </a:spcAft>
              <a:buClr>
                <a:schemeClr val="dk1"/>
              </a:buClr>
              <a:buSzPts val="1500"/>
              <a:buNone/>
              <a:defRPr sz="1500">
                <a:solidFill>
                  <a:schemeClr val="dk1"/>
                </a:solidFill>
              </a:defRPr>
            </a:lvl8pPr>
            <a:lvl9pPr lvl="8" rtl="0" algn="ctr">
              <a:spcBef>
                <a:spcPts val="1600"/>
              </a:spcBef>
              <a:spcAft>
                <a:spcPts val="1600"/>
              </a:spcAft>
              <a:buClr>
                <a:schemeClr val="dk1"/>
              </a:buClr>
              <a:buSzPts val="1500"/>
              <a:buNone/>
              <a:defRPr sz="1500">
                <a:solidFill>
                  <a:schemeClr val="dk1"/>
                </a:solidFill>
              </a:defRPr>
            </a:lvl9pPr>
          </a:lstStyle>
          <a:p/>
        </p:txBody>
      </p:sp>
      <p:sp>
        <p:nvSpPr>
          <p:cNvPr id="643" name="Google Shape;643;p54"/>
          <p:cNvSpPr/>
          <p:nvPr/>
        </p:nvSpPr>
        <p:spPr>
          <a:xfrm flipH="1">
            <a:off x="-442375" y="-205400"/>
            <a:ext cx="2898525" cy="2289170"/>
          </a:xfrm>
          <a:custGeom>
            <a:rect b="b" l="l" r="r" t="t"/>
            <a:pathLst>
              <a:path extrusionOk="0" h="38626" w="56222">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4"/>
          <p:cNvSpPr/>
          <p:nvPr/>
        </p:nvSpPr>
        <p:spPr>
          <a:xfrm flipH="1">
            <a:off x="4472115" y="2315351"/>
            <a:ext cx="6189835" cy="2828148"/>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4"/>
          <p:cNvSpPr/>
          <p:nvPr/>
        </p:nvSpPr>
        <p:spPr>
          <a:xfrm flipH="1" rot="-3571812">
            <a:off x="-1292173" y="3310840"/>
            <a:ext cx="2505804" cy="2595449"/>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646" name="Google Shape;646;p54"/>
          <p:cNvSpPr/>
          <p:nvPr/>
        </p:nvSpPr>
        <p:spPr>
          <a:xfrm>
            <a:off x="532313" y="2443200"/>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4"/>
          <p:cNvSpPr/>
          <p:nvPr/>
        </p:nvSpPr>
        <p:spPr>
          <a:xfrm flipH="1" rot="-5400000">
            <a:off x="7886492" y="-788347"/>
            <a:ext cx="2505818" cy="2595437"/>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648" name="Shape 648"/>
        <p:cNvGrpSpPr/>
        <p:nvPr/>
      </p:nvGrpSpPr>
      <p:grpSpPr>
        <a:xfrm>
          <a:off x="0" y="0"/>
          <a:ext cx="0" cy="0"/>
          <a:chOff x="0" y="0"/>
          <a:chExt cx="0" cy="0"/>
        </a:xfrm>
      </p:grpSpPr>
      <p:sp>
        <p:nvSpPr>
          <p:cNvPr id="649" name="Google Shape;649;p55"/>
          <p:cNvSpPr txBox="1"/>
          <p:nvPr>
            <p:ph idx="1" type="subTitle"/>
          </p:nvPr>
        </p:nvSpPr>
        <p:spPr>
          <a:xfrm flipH="1">
            <a:off x="713225" y="3131500"/>
            <a:ext cx="3184500" cy="68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50" name="Google Shape;650;p55"/>
          <p:cNvSpPr txBox="1"/>
          <p:nvPr>
            <p:ph type="title"/>
          </p:nvPr>
        </p:nvSpPr>
        <p:spPr>
          <a:xfrm flipH="1">
            <a:off x="713225" y="2344881"/>
            <a:ext cx="4380600" cy="815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4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51" name="Google Shape;651;p55"/>
          <p:cNvSpPr txBox="1"/>
          <p:nvPr>
            <p:ph hasCustomPrompt="1" idx="2" type="title"/>
          </p:nvPr>
        </p:nvSpPr>
        <p:spPr>
          <a:xfrm flipH="1">
            <a:off x="713225" y="1323197"/>
            <a:ext cx="2590200" cy="1014900"/>
          </a:xfrm>
          <a:prstGeom prst="rect">
            <a:avLst/>
          </a:prstGeom>
        </p:spPr>
        <p:txBody>
          <a:bodyPr anchorCtr="0" anchor="ctr" bIns="91425" lIns="91425" spcFirstLastPara="1" rIns="91425" wrap="square" tIns="91425">
            <a:noAutofit/>
          </a:bodyPr>
          <a:lstStyle>
            <a:lvl1pPr lvl="0" rtl="0">
              <a:spcBef>
                <a:spcPts val="0"/>
              </a:spcBef>
              <a:spcAft>
                <a:spcPts val="0"/>
              </a:spcAft>
              <a:buSzPts val="8900"/>
              <a:buNone/>
              <a:defRPr sz="80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652" name="Google Shape;652;p55"/>
          <p:cNvSpPr/>
          <p:nvPr/>
        </p:nvSpPr>
        <p:spPr>
          <a:xfrm flipH="1">
            <a:off x="4374497" y="1449375"/>
            <a:ext cx="4834303" cy="3694168"/>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5"/>
          <p:cNvSpPr/>
          <p:nvPr/>
        </p:nvSpPr>
        <p:spPr>
          <a:xfrm flipH="1" rot="10800000">
            <a:off x="-823350" y="-527079"/>
            <a:ext cx="5051931" cy="2865178"/>
          </a:xfrm>
          <a:custGeom>
            <a:rect b="b" l="l" r="r" t="t"/>
            <a:pathLst>
              <a:path extrusionOk="0" h="26409" w="69605">
                <a:moveTo>
                  <a:pt x="4552" y="1"/>
                </a:moveTo>
                <a:cubicBezTo>
                  <a:pt x="3035" y="1"/>
                  <a:pt x="1492" y="203"/>
                  <a:pt x="1" y="536"/>
                </a:cubicBezTo>
                <a:lnTo>
                  <a:pt x="1" y="26408"/>
                </a:lnTo>
                <a:lnTo>
                  <a:pt x="69605" y="26408"/>
                </a:lnTo>
                <a:cubicBezTo>
                  <a:pt x="69450" y="25789"/>
                  <a:pt x="69248" y="25194"/>
                  <a:pt x="69021" y="24622"/>
                </a:cubicBezTo>
                <a:cubicBezTo>
                  <a:pt x="66759" y="19205"/>
                  <a:pt x="61390" y="15550"/>
                  <a:pt x="55698" y="14109"/>
                </a:cubicBezTo>
                <a:cubicBezTo>
                  <a:pt x="53140" y="13459"/>
                  <a:pt x="50513" y="13202"/>
                  <a:pt x="47869" y="13202"/>
                </a:cubicBezTo>
                <a:cubicBezTo>
                  <a:pt x="44656" y="13202"/>
                  <a:pt x="41418" y="13581"/>
                  <a:pt x="38244" y="14097"/>
                </a:cubicBezTo>
                <a:cubicBezTo>
                  <a:pt x="35155" y="14599"/>
                  <a:pt x="32056" y="15220"/>
                  <a:pt x="28945" y="15220"/>
                </a:cubicBezTo>
                <a:cubicBezTo>
                  <a:pt x="28806" y="15220"/>
                  <a:pt x="28667" y="15219"/>
                  <a:pt x="28528" y="15217"/>
                </a:cubicBezTo>
                <a:cubicBezTo>
                  <a:pt x="25254" y="15157"/>
                  <a:pt x="21885" y="14288"/>
                  <a:pt x="19444" y="12121"/>
                </a:cubicBezTo>
                <a:cubicBezTo>
                  <a:pt x="16336" y="9347"/>
                  <a:pt x="15134" y="4858"/>
                  <a:pt x="11871" y="2263"/>
                </a:cubicBezTo>
                <a:cubicBezTo>
                  <a:pt x="9793" y="624"/>
                  <a:pt x="7213" y="1"/>
                  <a:pt x="4552"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5"/>
          <p:cNvSpPr/>
          <p:nvPr/>
        </p:nvSpPr>
        <p:spPr>
          <a:xfrm flipH="1">
            <a:off x="8293688" y="1034075"/>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5"/>
          <p:cNvSpPr/>
          <p:nvPr/>
        </p:nvSpPr>
        <p:spPr>
          <a:xfrm flipH="1">
            <a:off x="3046313" y="4480025"/>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TITLE_ONLY_1_1_2">
    <p:bg>
      <p:bgPr>
        <a:solidFill>
          <a:schemeClr val="accent6"/>
        </a:solidFill>
      </p:bgPr>
    </p:bg>
    <p:spTree>
      <p:nvGrpSpPr>
        <p:cNvPr id="656" name="Shape 656"/>
        <p:cNvGrpSpPr/>
        <p:nvPr/>
      </p:nvGrpSpPr>
      <p:grpSpPr>
        <a:xfrm>
          <a:off x="0" y="0"/>
          <a:ext cx="0" cy="0"/>
          <a:chOff x="0" y="0"/>
          <a:chExt cx="0" cy="0"/>
        </a:xfrm>
      </p:grpSpPr>
      <p:sp>
        <p:nvSpPr>
          <p:cNvPr id="657" name="Google Shape;657;p56"/>
          <p:cNvSpPr txBox="1"/>
          <p:nvPr>
            <p:ph type="title"/>
          </p:nvPr>
        </p:nvSpPr>
        <p:spPr>
          <a:xfrm>
            <a:off x="720000" y="539500"/>
            <a:ext cx="7704000" cy="5058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4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8" name="Google Shape;658;p56"/>
          <p:cNvSpPr txBox="1"/>
          <p:nvPr>
            <p:ph idx="2" type="title"/>
          </p:nvPr>
        </p:nvSpPr>
        <p:spPr>
          <a:xfrm>
            <a:off x="718225" y="2897150"/>
            <a:ext cx="28509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59" name="Google Shape;659;p56"/>
          <p:cNvSpPr txBox="1"/>
          <p:nvPr>
            <p:ph idx="1" type="subTitle"/>
          </p:nvPr>
        </p:nvSpPr>
        <p:spPr>
          <a:xfrm>
            <a:off x="720738" y="3307704"/>
            <a:ext cx="28509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0" name="Google Shape;660;p56"/>
          <p:cNvSpPr txBox="1"/>
          <p:nvPr>
            <p:ph idx="3" type="title"/>
          </p:nvPr>
        </p:nvSpPr>
        <p:spPr>
          <a:xfrm>
            <a:off x="3139600" y="1483049"/>
            <a:ext cx="28560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61" name="Google Shape;661;p56"/>
          <p:cNvSpPr txBox="1"/>
          <p:nvPr>
            <p:ph idx="4" type="subTitle"/>
          </p:nvPr>
        </p:nvSpPr>
        <p:spPr>
          <a:xfrm>
            <a:off x="3144000" y="1890154"/>
            <a:ext cx="28560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2" name="Google Shape;662;p56"/>
          <p:cNvSpPr txBox="1"/>
          <p:nvPr>
            <p:ph idx="5" type="title"/>
          </p:nvPr>
        </p:nvSpPr>
        <p:spPr>
          <a:xfrm>
            <a:off x="5577949" y="2897150"/>
            <a:ext cx="2845800" cy="527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000"/>
              <a:buNone/>
              <a:defRPr sz="2500">
                <a:solidFill>
                  <a:schemeClr val="lt1"/>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663" name="Google Shape;663;p56"/>
          <p:cNvSpPr txBox="1"/>
          <p:nvPr>
            <p:ph idx="6" type="subTitle"/>
          </p:nvPr>
        </p:nvSpPr>
        <p:spPr>
          <a:xfrm>
            <a:off x="5580511" y="3307704"/>
            <a:ext cx="28458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4" name="Google Shape;664;p56"/>
          <p:cNvSpPr/>
          <p:nvPr/>
        </p:nvSpPr>
        <p:spPr>
          <a:xfrm>
            <a:off x="-86225" y="4250325"/>
            <a:ext cx="9388800" cy="926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SECTION_HEADER_1_1_1_2">
    <p:bg>
      <p:bgPr>
        <a:solidFill>
          <a:schemeClr val="accent6"/>
        </a:solidFill>
      </p:bgPr>
    </p:bg>
    <p:spTree>
      <p:nvGrpSpPr>
        <p:cNvPr id="665" name="Shape 665"/>
        <p:cNvGrpSpPr/>
        <p:nvPr/>
      </p:nvGrpSpPr>
      <p:grpSpPr>
        <a:xfrm>
          <a:off x="0" y="0"/>
          <a:ext cx="0" cy="0"/>
          <a:chOff x="0" y="0"/>
          <a:chExt cx="0" cy="0"/>
        </a:xfrm>
      </p:grpSpPr>
      <p:sp>
        <p:nvSpPr>
          <p:cNvPr id="666" name="Google Shape;666;p57"/>
          <p:cNvSpPr txBox="1"/>
          <p:nvPr>
            <p:ph type="title"/>
          </p:nvPr>
        </p:nvSpPr>
        <p:spPr>
          <a:xfrm>
            <a:off x="4572000" y="654925"/>
            <a:ext cx="3643500" cy="11160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000"/>
              <a:buNone/>
              <a:defRPr sz="7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7" name="Google Shape;667;p57"/>
          <p:cNvSpPr txBox="1"/>
          <p:nvPr>
            <p:ph idx="1" type="subTitle"/>
          </p:nvPr>
        </p:nvSpPr>
        <p:spPr>
          <a:xfrm>
            <a:off x="4572000" y="1693525"/>
            <a:ext cx="3643500" cy="1202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68" name="Google Shape;668;p57"/>
          <p:cNvSpPr txBox="1"/>
          <p:nvPr/>
        </p:nvSpPr>
        <p:spPr>
          <a:xfrm>
            <a:off x="4362450" y="3618600"/>
            <a:ext cx="4062600" cy="7248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b="1" lang="en" sz="1200">
                <a:solidFill>
                  <a:schemeClr val="dk1"/>
                </a:solidFill>
                <a:uFill>
                  <a:noFill/>
                </a:uFill>
                <a:latin typeface="Dosis"/>
                <a:ea typeface="Dosis"/>
                <a:cs typeface="Dosis"/>
                <a:sym typeface="Dosis"/>
                <a:hlinkClick r:id="rId2">
                  <a:extLst>
                    <a:ext uri="{A12FA001-AC4F-418D-AE19-62706E023703}">
                      <ahyp:hlinkClr val="tx"/>
                    </a:ext>
                  </a:extLst>
                </a:hlinkClick>
              </a:rPr>
              <a:t>Slidesgo</a:t>
            </a:r>
            <a:r>
              <a:rPr lang="en" sz="1200">
                <a:solidFill>
                  <a:schemeClr val="dk1"/>
                </a:solidFill>
                <a:latin typeface="Dosis"/>
                <a:ea typeface="Dosis"/>
                <a:cs typeface="Dosis"/>
                <a:sym typeface="Dosis"/>
              </a:rPr>
              <a:t>, and includes icons by </a:t>
            </a:r>
            <a:r>
              <a:rPr b="1" lang="en" sz="1200">
                <a:solidFill>
                  <a:schemeClr val="dk1"/>
                </a:solidFill>
                <a:uFill>
                  <a:noFill/>
                </a:uFill>
                <a:latin typeface="Dosis"/>
                <a:ea typeface="Dosis"/>
                <a:cs typeface="Dosis"/>
                <a:sym typeface="Dosis"/>
                <a:hlinkClick r:id="rId3">
                  <a:extLst>
                    <a:ext uri="{A12FA001-AC4F-418D-AE19-62706E023703}">
                      <ahyp:hlinkClr val="tx"/>
                    </a:ext>
                  </a:extLst>
                </a:hlinkClick>
              </a:rPr>
              <a:t>Flaticon</a:t>
            </a:r>
            <a:r>
              <a:rPr lang="en" sz="1200">
                <a:solidFill>
                  <a:schemeClr val="dk1"/>
                </a:solidFill>
                <a:latin typeface="Dosis"/>
                <a:ea typeface="Dosis"/>
                <a:cs typeface="Dosis"/>
                <a:sym typeface="Dosis"/>
              </a:rPr>
              <a:t>, and infographics &amp; images by </a:t>
            </a:r>
            <a:r>
              <a:rPr b="1" lang="en" sz="1200">
                <a:solidFill>
                  <a:schemeClr val="dk1"/>
                </a:solidFill>
                <a:uFill>
                  <a:noFill/>
                </a:uFill>
                <a:latin typeface="Dosis"/>
                <a:ea typeface="Dosis"/>
                <a:cs typeface="Dosis"/>
                <a:sym typeface="Dosis"/>
                <a:hlinkClick r:id="rId4">
                  <a:extLst>
                    <a:ext uri="{A12FA001-AC4F-418D-AE19-62706E023703}">
                      <ahyp:hlinkClr val="tx"/>
                    </a:ext>
                  </a:extLst>
                </a:hlinkClick>
              </a:rPr>
              <a:t>Freepik</a:t>
            </a:r>
            <a:endParaRPr b="1" sz="1000">
              <a:solidFill>
                <a:schemeClr val="dk1"/>
              </a:solidFill>
              <a:latin typeface="Roboto"/>
              <a:ea typeface="Roboto"/>
              <a:cs typeface="Roboto"/>
              <a:sym typeface="Roboto"/>
            </a:endParaRPr>
          </a:p>
        </p:txBody>
      </p:sp>
      <p:sp>
        <p:nvSpPr>
          <p:cNvPr id="669" name="Google Shape;669;p57"/>
          <p:cNvSpPr/>
          <p:nvPr/>
        </p:nvSpPr>
        <p:spPr>
          <a:xfrm>
            <a:off x="-43950" y="-38475"/>
            <a:ext cx="4062600" cy="524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3">
    <p:spTree>
      <p:nvGrpSpPr>
        <p:cNvPr id="670" name="Shape 670"/>
        <p:cNvGrpSpPr/>
        <p:nvPr/>
      </p:nvGrpSpPr>
      <p:grpSpPr>
        <a:xfrm>
          <a:off x="0" y="0"/>
          <a:ext cx="0" cy="0"/>
          <a:chOff x="0" y="0"/>
          <a:chExt cx="0" cy="0"/>
        </a:xfrm>
      </p:grpSpPr>
      <p:sp>
        <p:nvSpPr>
          <p:cNvPr id="671" name="Google Shape;671;p58"/>
          <p:cNvSpPr txBox="1"/>
          <p:nvPr>
            <p:ph type="title"/>
          </p:nvPr>
        </p:nvSpPr>
        <p:spPr>
          <a:xfrm>
            <a:off x="3344300" y="2273350"/>
            <a:ext cx="5034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3600"/>
              <a:buNone/>
              <a:defRPr sz="5500">
                <a:solidFill>
                  <a:schemeClr val="accen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2" name="Google Shape;672;p58"/>
          <p:cNvSpPr txBox="1"/>
          <p:nvPr>
            <p:ph hasCustomPrompt="1" idx="2" type="title"/>
          </p:nvPr>
        </p:nvSpPr>
        <p:spPr>
          <a:xfrm>
            <a:off x="3344300" y="1228625"/>
            <a:ext cx="5034900" cy="104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500">
                <a:solidFill>
                  <a:schemeClr val="dk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73" name="Google Shape;673;p58"/>
          <p:cNvSpPr txBox="1"/>
          <p:nvPr>
            <p:ph idx="1" type="subTitle"/>
          </p:nvPr>
        </p:nvSpPr>
        <p:spPr>
          <a:xfrm>
            <a:off x="3344300" y="3212450"/>
            <a:ext cx="5034900" cy="50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4" name="Google Shape;674;p58"/>
          <p:cNvSpPr/>
          <p:nvPr/>
        </p:nvSpPr>
        <p:spPr>
          <a:xfrm rot="-5400000">
            <a:off x="-913350" y="893750"/>
            <a:ext cx="5190900" cy="336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8"/>
          <p:cNvSpPr/>
          <p:nvPr/>
        </p:nvSpPr>
        <p:spPr>
          <a:xfrm rot="-5400000">
            <a:off x="5222732" y="-1153818"/>
            <a:ext cx="808634" cy="3109985"/>
          </a:xfrm>
          <a:custGeom>
            <a:rect b="b" l="l" r="r" t="t"/>
            <a:pathLst>
              <a:path extrusionOk="0" h="20584" w="5352">
                <a:moveTo>
                  <a:pt x="5352" y="0"/>
                </a:moveTo>
                <a:cubicBezTo>
                  <a:pt x="5352" y="0"/>
                  <a:pt x="0" y="3120"/>
                  <a:pt x="1900" y="8155"/>
                </a:cubicBezTo>
                <a:cubicBezTo>
                  <a:pt x="3816" y="13190"/>
                  <a:pt x="681" y="18795"/>
                  <a:pt x="5352" y="20584"/>
                </a:cubicBezTo>
                <a:lnTo>
                  <a:pt x="535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8"/>
          <p:cNvSpPr/>
          <p:nvPr/>
        </p:nvSpPr>
        <p:spPr>
          <a:xfrm>
            <a:off x="271406" y="4402100"/>
            <a:ext cx="5251275" cy="745311"/>
          </a:xfrm>
          <a:custGeom>
            <a:rect b="b" l="l" r="r" t="t"/>
            <a:pathLst>
              <a:path extrusionOk="0" h="3825" w="26950">
                <a:moveTo>
                  <a:pt x="7181" y="0"/>
                </a:moveTo>
                <a:cubicBezTo>
                  <a:pt x="2039" y="0"/>
                  <a:pt x="0" y="3824"/>
                  <a:pt x="0" y="3824"/>
                </a:cubicBezTo>
                <a:lnTo>
                  <a:pt x="26949" y="3824"/>
                </a:lnTo>
                <a:cubicBezTo>
                  <a:pt x="25556" y="2076"/>
                  <a:pt x="24208" y="1682"/>
                  <a:pt x="22589" y="1682"/>
                </a:cubicBezTo>
                <a:cubicBezTo>
                  <a:pt x="21265" y="1682"/>
                  <a:pt x="19759" y="1945"/>
                  <a:pt x="17898" y="1945"/>
                </a:cubicBezTo>
                <a:cubicBezTo>
                  <a:pt x="16162" y="1945"/>
                  <a:pt x="14117" y="1716"/>
                  <a:pt x="11622" y="832"/>
                </a:cubicBezTo>
                <a:cubicBezTo>
                  <a:pt x="9938" y="238"/>
                  <a:pt x="8463" y="0"/>
                  <a:pt x="718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p:cSld name="SECTION_TITLE_AND_DESCRIPTION_2">
    <p:spTree>
      <p:nvGrpSpPr>
        <p:cNvPr id="677" name="Shape 677"/>
        <p:cNvGrpSpPr/>
        <p:nvPr/>
      </p:nvGrpSpPr>
      <p:grpSpPr>
        <a:xfrm>
          <a:off x="0" y="0"/>
          <a:ext cx="0" cy="0"/>
          <a:chOff x="0" y="0"/>
          <a:chExt cx="0" cy="0"/>
        </a:xfrm>
      </p:grpSpPr>
      <p:sp>
        <p:nvSpPr>
          <p:cNvPr id="678" name="Google Shape;678;p59"/>
          <p:cNvSpPr txBox="1"/>
          <p:nvPr>
            <p:ph type="title"/>
          </p:nvPr>
        </p:nvSpPr>
        <p:spPr>
          <a:xfrm>
            <a:off x="2484600" y="1491713"/>
            <a:ext cx="4174800" cy="70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9" name="Google Shape;679;p59"/>
          <p:cNvSpPr txBox="1"/>
          <p:nvPr>
            <p:ph idx="1" type="subTitle"/>
          </p:nvPr>
        </p:nvSpPr>
        <p:spPr>
          <a:xfrm>
            <a:off x="2484600" y="2053088"/>
            <a:ext cx="4174800" cy="159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0" name="Google Shape;680;p59"/>
          <p:cNvSpPr/>
          <p:nvPr/>
        </p:nvSpPr>
        <p:spPr>
          <a:xfrm>
            <a:off x="4957270" y="-76200"/>
            <a:ext cx="4571973" cy="2289170"/>
          </a:xfrm>
          <a:custGeom>
            <a:rect b="b" l="l" r="r" t="t"/>
            <a:pathLst>
              <a:path extrusionOk="0" h="38626" w="56222">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9"/>
          <p:cNvSpPr/>
          <p:nvPr/>
        </p:nvSpPr>
        <p:spPr>
          <a:xfrm>
            <a:off x="-320379" y="2289699"/>
            <a:ext cx="4225413" cy="2914573"/>
          </a:xfrm>
          <a:custGeom>
            <a:rect b="b" l="l" r="r" t="t"/>
            <a:pathLst>
              <a:path extrusionOk="0" h="50541" w="73272">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9"/>
          <p:cNvSpPr/>
          <p:nvPr/>
        </p:nvSpPr>
        <p:spPr>
          <a:xfrm flipH="1" rot="10800000">
            <a:off x="391788" y="-1392674"/>
            <a:ext cx="2505818" cy="2595437"/>
          </a:xfrm>
          <a:custGeom>
            <a:rect b="b" l="l" r="r" t="t"/>
            <a:pathLst>
              <a:path extrusionOk="0" h="11403" w="11384">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9"/>
          <p:cNvSpPr/>
          <p:nvPr/>
        </p:nvSpPr>
        <p:spPr>
          <a:xfrm>
            <a:off x="2352688" y="515138"/>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3" name="Shape 53"/>
        <p:cNvGrpSpPr/>
        <p:nvPr/>
      </p:nvGrpSpPr>
      <p:grpSpPr>
        <a:xfrm>
          <a:off x="0" y="0"/>
          <a:ext cx="0" cy="0"/>
          <a:chOff x="0" y="0"/>
          <a:chExt cx="0" cy="0"/>
        </a:xfrm>
      </p:grpSpPr>
      <p:sp>
        <p:nvSpPr>
          <p:cNvPr id="54" name="Google Shape;54;p7"/>
          <p:cNvSpPr txBox="1"/>
          <p:nvPr>
            <p:ph idx="1" type="body"/>
          </p:nvPr>
        </p:nvSpPr>
        <p:spPr>
          <a:xfrm>
            <a:off x="720100" y="1894400"/>
            <a:ext cx="2539500" cy="19833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41294A"/>
              </a:buClr>
              <a:buSzPts val="1200"/>
              <a:buChar char="●"/>
              <a:defRPr>
                <a:solidFill>
                  <a:srgbClr val="41294A"/>
                </a:solidFill>
              </a:defRPr>
            </a:lvl1pPr>
            <a:lvl2pPr indent="-304800" lvl="1" marL="914400">
              <a:spcBef>
                <a:spcPts val="1600"/>
              </a:spcBef>
              <a:spcAft>
                <a:spcPts val="0"/>
              </a:spcAft>
              <a:buClr>
                <a:srgbClr val="41294A"/>
              </a:buClr>
              <a:buSzPts val="1200"/>
              <a:buChar char="○"/>
              <a:defRPr sz="1200">
                <a:solidFill>
                  <a:srgbClr val="41294A"/>
                </a:solidFill>
              </a:defRPr>
            </a:lvl2pPr>
            <a:lvl3pPr indent="-304800" lvl="2" marL="1371600">
              <a:spcBef>
                <a:spcPts val="1600"/>
              </a:spcBef>
              <a:spcAft>
                <a:spcPts val="0"/>
              </a:spcAft>
              <a:buClr>
                <a:srgbClr val="41294A"/>
              </a:buClr>
              <a:buSzPts val="1200"/>
              <a:buChar char="■"/>
              <a:defRPr sz="1200">
                <a:solidFill>
                  <a:srgbClr val="41294A"/>
                </a:solidFill>
              </a:defRPr>
            </a:lvl3pPr>
            <a:lvl4pPr indent="-304800" lvl="3" marL="1828800">
              <a:spcBef>
                <a:spcPts val="1600"/>
              </a:spcBef>
              <a:spcAft>
                <a:spcPts val="0"/>
              </a:spcAft>
              <a:buClr>
                <a:srgbClr val="41294A"/>
              </a:buClr>
              <a:buSzPts val="1200"/>
              <a:buChar char="●"/>
              <a:defRPr sz="1200">
                <a:solidFill>
                  <a:srgbClr val="41294A"/>
                </a:solidFill>
              </a:defRPr>
            </a:lvl4pPr>
            <a:lvl5pPr indent="-304800" lvl="4" marL="2286000">
              <a:spcBef>
                <a:spcPts val="1600"/>
              </a:spcBef>
              <a:spcAft>
                <a:spcPts val="0"/>
              </a:spcAft>
              <a:buClr>
                <a:srgbClr val="41294A"/>
              </a:buClr>
              <a:buSzPts val="1200"/>
              <a:buChar char="○"/>
              <a:defRPr sz="1200">
                <a:solidFill>
                  <a:srgbClr val="41294A"/>
                </a:solidFill>
              </a:defRPr>
            </a:lvl5pPr>
            <a:lvl6pPr indent="-304800" lvl="5" marL="2743200">
              <a:spcBef>
                <a:spcPts val="1600"/>
              </a:spcBef>
              <a:spcAft>
                <a:spcPts val="0"/>
              </a:spcAft>
              <a:buClr>
                <a:srgbClr val="41294A"/>
              </a:buClr>
              <a:buSzPts val="1200"/>
              <a:buChar char="■"/>
              <a:defRPr sz="1200">
                <a:solidFill>
                  <a:srgbClr val="41294A"/>
                </a:solidFill>
              </a:defRPr>
            </a:lvl6pPr>
            <a:lvl7pPr indent="-304800" lvl="6" marL="3200400">
              <a:spcBef>
                <a:spcPts val="1600"/>
              </a:spcBef>
              <a:spcAft>
                <a:spcPts val="0"/>
              </a:spcAft>
              <a:buClr>
                <a:srgbClr val="41294A"/>
              </a:buClr>
              <a:buSzPts val="1200"/>
              <a:buChar char="●"/>
              <a:defRPr sz="1200">
                <a:solidFill>
                  <a:srgbClr val="41294A"/>
                </a:solidFill>
              </a:defRPr>
            </a:lvl7pPr>
            <a:lvl8pPr indent="-304800" lvl="7" marL="3657600">
              <a:spcBef>
                <a:spcPts val="1600"/>
              </a:spcBef>
              <a:spcAft>
                <a:spcPts val="0"/>
              </a:spcAft>
              <a:buClr>
                <a:srgbClr val="41294A"/>
              </a:buClr>
              <a:buSzPts val="1200"/>
              <a:buChar char="○"/>
              <a:defRPr sz="1200">
                <a:solidFill>
                  <a:srgbClr val="41294A"/>
                </a:solidFill>
              </a:defRPr>
            </a:lvl8pPr>
            <a:lvl9pPr indent="-304800" lvl="8" marL="4114800">
              <a:spcBef>
                <a:spcPts val="1600"/>
              </a:spcBef>
              <a:spcAft>
                <a:spcPts val="1600"/>
              </a:spcAft>
              <a:buClr>
                <a:srgbClr val="41294A"/>
              </a:buClr>
              <a:buSzPts val="1200"/>
              <a:buChar char="■"/>
              <a:defRPr sz="1200">
                <a:solidFill>
                  <a:srgbClr val="41294A"/>
                </a:solidFill>
              </a:defRPr>
            </a:lvl9pPr>
          </a:lstStyle>
          <a:p/>
        </p:txBody>
      </p:sp>
      <p:grpSp>
        <p:nvGrpSpPr>
          <p:cNvPr id="55" name="Google Shape;55;p7"/>
          <p:cNvGrpSpPr/>
          <p:nvPr/>
        </p:nvGrpSpPr>
        <p:grpSpPr>
          <a:xfrm>
            <a:off x="1246613" y="540178"/>
            <a:ext cx="7429692" cy="4199282"/>
            <a:chOff x="1246613" y="540178"/>
            <a:chExt cx="7429692" cy="4199282"/>
          </a:xfrm>
        </p:grpSpPr>
        <p:sp>
          <p:nvSpPr>
            <p:cNvPr id="56" name="Google Shape;56;p7"/>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7"/>
          <p:cNvSpPr txBox="1"/>
          <p:nvPr>
            <p:ph type="title"/>
          </p:nvPr>
        </p:nvSpPr>
        <p:spPr>
          <a:xfrm>
            <a:off x="726600" y="395375"/>
            <a:ext cx="7684500" cy="408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 name="Shape 60"/>
        <p:cNvGrpSpPr/>
        <p:nvPr/>
      </p:nvGrpSpPr>
      <p:grpSpPr>
        <a:xfrm>
          <a:off x="0" y="0"/>
          <a:ext cx="0" cy="0"/>
          <a:chOff x="0" y="0"/>
          <a:chExt cx="0" cy="0"/>
        </a:xfrm>
      </p:grpSpPr>
      <p:sp>
        <p:nvSpPr>
          <p:cNvPr id="61" name="Google Shape;61;p8"/>
          <p:cNvSpPr txBox="1"/>
          <p:nvPr>
            <p:ph idx="1" type="subTitle"/>
          </p:nvPr>
        </p:nvSpPr>
        <p:spPr>
          <a:xfrm>
            <a:off x="3124875" y="2372438"/>
            <a:ext cx="5302800" cy="8121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800"/>
            </a:lvl1pPr>
            <a:lvl2pPr lvl="1" rtl="0" algn="r">
              <a:lnSpc>
                <a:spcPct val="100000"/>
              </a:lnSpc>
              <a:spcBef>
                <a:spcPts val="1600"/>
              </a:spcBef>
              <a:spcAft>
                <a:spcPts val="0"/>
              </a:spcAft>
              <a:buNone/>
              <a:defRPr sz="1800"/>
            </a:lvl2pPr>
            <a:lvl3pPr lvl="2" rtl="0" algn="r">
              <a:lnSpc>
                <a:spcPct val="100000"/>
              </a:lnSpc>
              <a:spcBef>
                <a:spcPts val="1600"/>
              </a:spcBef>
              <a:spcAft>
                <a:spcPts val="0"/>
              </a:spcAft>
              <a:buNone/>
              <a:defRPr sz="1800"/>
            </a:lvl3pPr>
            <a:lvl4pPr lvl="3" rtl="0" algn="r">
              <a:lnSpc>
                <a:spcPct val="100000"/>
              </a:lnSpc>
              <a:spcBef>
                <a:spcPts val="1600"/>
              </a:spcBef>
              <a:spcAft>
                <a:spcPts val="0"/>
              </a:spcAft>
              <a:buNone/>
              <a:defRPr sz="1800"/>
            </a:lvl4pPr>
            <a:lvl5pPr lvl="4" rtl="0" algn="r">
              <a:lnSpc>
                <a:spcPct val="100000"/>
              </a:lnSpc>
              <a:spcBef>
                <a:spcPts val="1600"/>
              </a:spcBef>
              <a:spcAft>
                <a:spcPts val="0"/>
              </a:spcAft>
              <a:buNone/>
              <a:defRPr sz="1800"/>
            </a:lvl5pPr>
            <a:lvl6pPr lvl="5" rtl="0" algn="r">
              <a:lnSpc>
                <a:spcPct val="100000"/>
              </a:lnSpc>
              <a:spcBef>
                <a:spcPts val="1600"/>
              </a:spcBef>
              <a:spcAft>
                <a:spcPts val="0"/>
              </a:spcAft>
              <a:buNone/>
              <a:defRPr sz="1800"/>
            </a:lvl6pPr>
            <a:lvl7pPr lvl="6" rtl="0" algn="r">
              <a:lnSpc>
                <a:spcPct val="100000"/>
              </a:lnSpc>
              <a:spcBef>
                <a:spcPts val="1600"/>
              </a:spcBef>
              <a:spcAft>
                <a:spcPts val="0"/>
              </a:spcAft>
              <a:buNone/>
              <a:defRPr sz="1800"/>
            </a:lvl7pPr>
            <a:lvl8pPr lvl="7" rtl="0" algn="r">
              <a:lnSpc>
                <a:spcPct val="100000"/>
              </a:lnSpc>
              <a:spcBef>
                <a:spcPts val="1600"/>
              </a:spcBef>
              <a:spcAft>
                <a:spcPts val="0"/>
              </a:spcAft>
              <a:buNone/>
              <a:defRPr sz="1800"/>
            </a:lvl8pPr>
            <a:lvl9pPr lvl="8" rtl="0" algn="r">
              <a:lnSpc>
                <a:spcPct val="100000"/>
              </a:lnSpc>
              <a:spcBef>
                <a:spcPts val="1600"/>
              </a:spcBef>
              <a:spcAft>
                <a:spcPts val="1600"/>
              </a:spcAft>
              <a:buNone/>
              <a:defRPr sz="1800"/>
            </a:lvl9pPr>
          </a:lstStyle>
          <a:p/>
        </p:txBody>
      </p:sp>
      <p:sp>
        <p:nvSpPr>
          <p:cNvPr id="62" name="Google Shape;62;p8"/>
          <p:cNvSpPr txBox="1"/>
          <p:nvPr>
            <p:ph idx="2" type="subTitle"/>
          </p:nvPr>
        </p:nvSpPr>
        <p:spPr>
          <a:xfrm>
            <a:off x="5184975" y="3184538"/>
            <a:ext cx="3242700" cy="292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800">
                <a:latin typeface="Titan One"/>
                <a:ea typeface="Titan One"/>
                <a:cs typeface="Titan One"/>
                <a:sym typeface="Titan One"/>
              </a:defRPr>
            </a:lvl1pPr>
            <a:lvl2pPr lvl="1" rtl="0" algn="r">
              <a:lnSpc>
                <a:spcPct val="100000"/>
              </a:lnSpc>
              <a:spcBef>
                <a:spcPts val="1600"/>
              </a:spcBef>
              <a:spcAft>
                <a:spcPts val="0"/>
              </a:spcAft>
              <a:buNone/>
              <a:defRPr sz="1800">
                <a:latin typeface="Titan One"/>
                <a:ea typeface="Titan One"/>
                <a:cs typeface="Titan One"/>
                <a:sym typeface="Titan One"/>
              </a:defRPr>
            </a:lvl2pPr>
            <a:lvl3pPr lvl="2" rtl="0" algn="r">
              <a:lnSpc>
                <a:spcPct val="100000"/>
              </a:lnSpc>
              <a:spcBef>
                <a:spcPts val="1600"/>
              </a:spcBef>
              <a:spcAft>
                <a:spcPts val="0"/>
              </a:spcAft>
              <a:buNone/>
              <a:defRPr sz="1800">
                <a:latin typeface="Titan One"/>
                <a:ea typeface="Titan One"/>
                <a:cs typeface="Titan One"/>
                <a:sym typeface="Titan One"/>
              </a:defRPr>
            </a:lvl3pPr>
            <a:lvl4pPr lvl="3" rtl="0" algn="r">
              <a:lnSpc>
                <a:spcPct val="100000"/>
              </a:lnSpc>
              <a:spcBef>
                <a:spcPts val="1600"/>
              </a:spcBef>
              <a:spcAft>
                <a:spcPts val="0"/>
              </a:spcAft>
              <a:buNone/>
              <a:defRPr sz="1800">
                <a:latin typeface="Titan One"/>
                <a:ea typeface="Titan One"/>
                <a:cs typeface="Titan One"/>
                <a:sym typeface="Titan One"/>
              </a:defRPr>
            </a:lvl4pPr>
            <a:lvl5pPr lvl="4" rtl="0" algn="r">
              <a:lnSpc>
                <a:spcPct val="100000"/>
              </a:lnSpc>
              <a:spcBef>
                <a:spcPts val="1600"/>
              </a:spcBef>
              <a:spcAft>
                <a:spcPts val="0"/>
              </a:spcAft>
              <a:buNone/>
              <a:defRPr sz="1800">
                <a:latin typeface="Titan One"/>
                <a:ea typeface="Titan One"/>
                <a:cs typeface="Titan One"/>
                <a:sym typeface="Titan One"/>
              </a:defRPr>
            </a:lvl5pPr>
            <a:lvl6pPr lvl="5" rtl="0" algn="r">
              <a:lnSpc>
                <a:spcPct val="100000"/>
              </a:lnSpc>
              <a:spcBef>
                <a:spcPts val="1600"/>
              </a:spcBef>
              <a:spcAft>
                <a:spcPts val="0"/>
              </a:spcAft>
              <a:buNone/>
              <a:defRPr sz="1800">
                <a:latin typeface="Titan One"/>
                <a:ea typeface="Titan One"/>
                <a:cs typeface="Titan One"/>
                <a:sym typeface="Titan One"/>
              </a:defRPr>
            </a:lvl6pPr>
            <a:lvl7pPr lvl="6" rtl="0" algn="r">
              <a:lnSpc>
                <a:spcPct val="100000"/>
              </a:lnSpc>
              <a:spcBef>
                <a:spcPts val="1600"/>
              </a:spcBef>
              <a:spcAft>
                <a:spcPts val="0"/>
              </a:spcAft>
              <a:buNone/>
              <a:defRPr sz="1800">
                <a:latin typeface="Titan One"/>
                <a:ea typeface="Titan One"/>
                <a:cs typeface="Titan One"/>
                <a:sym typeface="Titan One"/>
              </a:defRPr>
            </a:lvl7pPr>
            <a:lvl8pPr lvl="7" rtl="0" algn="r">
              <a:lnSpc>
                <a:spcPct val="100000"/>
              </a:lnSpc>
              <a:spcBef>
                <a:spcPts val="1600"/>
              </a:spcBef>
              <a:spcAft>
                <a:spcPts val="0"/>
              </a:spcAft>
              <a:buNone/>
              <a:defRPr sz="1800">
                <a:latin typeface="Titan One"/>
                <a:ea typeface="Titan One"/>
                <a:cs typeface="Titan One"/>
                <a:sym typeface="Titan One"/>
              </a:defRPr>
            </a:lvl8pPr>
            <a:lvl9pPr lvl="8" rtl="0" algn="r">
              <a:lnSpc>
                <a:spcPct val="100000"/>
              </a:lnSpc>
              <a:spcBef>
                <a:spcPts val="1600"/>
              </a:spcBef>
              <a:spcAft>
                <a:spcPts val="1600"/>
              </a:spcAft>
              <a:buNone/>
              <a:defRPr sz="1800">
                <a:latin typeface="Titan One"/>
                <a:ea typeface="Titan One"/>
                <a:cs typeface="Titan One"/>
                <a:sym typeface="Titan One"/>
              </a:defRPr>
            </a:lvl9pPr>
          </a:lstStyle>
          <a:p/>
        </p:txBody>
      </p:sp>
      <p:grpSp>
        <p:nvGrpSpPr>
          <p:cNvPr id="63" name="Google Shape;63;p8"/>
          <p:cNvGrpSpPr/>
          <p:nvPr/>
        </p:nvGrpSpPr>
        <p:grpSpPr>
          <a:xfrm>
            <a:off x="1246613" y="251999"/>
            <a:ext cx="7429692" cy="4487461"/>
            <a:chOff x="1246613" y="251999"/>
            <a:chExt cx="7429692" cy="4487461"/>
          </a:xfrm>
        </p:grpSpPr>
        <p:grpSp>
          <p:nvGrpSpPr>
            <p:cNvPr id="64" name="Google Shape;64;p8"/>
            <p:cNvGrpSpPr/>
            <p:nvPr/>
          </p:nvGrpSpPr>
          <p:grpSpPr>
            <a:xfrm>
              <a:off x="1246613" y="540178"/>
              <a:ext cx="7429692" cy="4199282"/>
              <a:chOff x="1246613" y="540178"/>
              <a:chExt cx="7429692" cy="4199282"/>
            </a:xfrm>
          </p:grpSpPr>
          <p:sp>
            <p:nvSpPr>
              <p:cNvPr id="65" name="Google Shape;65;p8"/>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8"/>
            <p:cNvSpPr/>
            <p:nvPr/>
          </p:nvSpPr>
          <p:spPr>
            <a:xfrm flipH="1" rot="-126081">
              <a:off x="1939457" y="1379182"/>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flipH="1" rot="-126081">
              <a:off x="5970132" y="286707"/>
              <a:ext cx="1911244" cy="986363"/>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grpSp>
        <p:nvGrpSpPr>
          <p:cNvPr id="71" name="Google Shape;71;p9"/>
          <p:cNvGrpSpPr/>
          <p:nvPr/>
        </p:nvGrpSpPr>
        <p:grpSpPr>
          <a:xfrm>
            <a:off x="1246613" y="540178"/>
            <a:ext cx="7429692" cy="4199282"/>
            <a:chOff x="1246613" y="540178"/>
            <a:chExt cx="7429692" cy="4199282"/>
          </a:xfrm>
        </p:grpSpPr>
        <p:sp>
          <p:nvSpPr>
            <p:cNvPr id="72" name="Google Shape;72;p9"/>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9"/>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9"/>
          <p:cNvSpPr txBox="1"/>
          <p:nvPr>
            <p:ph type="title"/>
          </p:nvPr>
        </p:nvSpPr>
        <p:spPr>
          <a:xfrm>
            <a:off x="2216350" y="1877675"/>
            <a:ext cx="47118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6" name="Google Shape;76;p9"/>
          <p:cNvSpPr txBox="1"/>
          <p:nvPr>
            <p:ph idx="1" type="subTitle"/>
          </p:nvPr>
        </p:nvSpPr>
        <p:spPr>
          <a:xfrm>
            <a:off x="2549400" y="3447575"/>
            <a:ext cx="4045200" cy="454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7" name="Google Shape;77;p9"/>
          <p:cNvSpPr txBox="1"/>
          <p:nvPr>
            <p:ph hasCustomPrompt="1" idx="2" type="title"/>
          </p:nvPr>
        </p:nvSpPr>
        <p:spPr>
          <a:xfrm>
            <a:off x="2700275" y="1123150"/>
            <a:ext cx="3743400" cy="939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4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 name="Shape 78"/>
        <p:cNvGrpSpPr/>
        <p:nvPr/>
      </p:nvGrpSpPr>
      <p:grpSpPr>
        <a:xfrm>
          <a:off x="0" y="0"/>
          <a:ext cx="0" cy="0"/>
          <a:chOff x="0" y="0"/>
          <a:chExt cx="0" cy="0"/>
        </a:xfrm>
      </p:grpSpPr>
      <p:sp>
        <p:nvSpPr>
          <p:cNvPr id="79" name="Google Shape;79;p10"/>
          <p:cNvSpPr txBox="1"/>
          <p:nvPr>
            <p:ph type="title"/>
          </p:nvPr>
        </p:nvSpPr>
        <p:spPr>
          <a:xfrm>
            <a:off x="650400" y="1287450"/>
            <a:ext cx="4017300" cy="3054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40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p:txBody>
      </p:sp>
      <p:sp>
        <p:nvSpPr>
          <p:cNvPr id="80" name="Google Shape;80;p10"/>
          <p:cNvSpPr/>
          <p:nvPr/>
        </p:nvSpPr>
        <p:spPr>
          <a:xfrm flipH="1" rot="-126104">
            <a:off x="-347871" y="-90043"/>
            <a:ext cx="2578391" cy="133066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p:nvPr/>
        </p:nvSpPr>
        <p:spPr>
          <a:xfrm flipH="1" rot="-126083">
            <a:off x="7307687" y="3980849"/>
            <a:ext cx="1594152" cy="822678"/>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0"/>
          <p:cNvSpPr/>
          <p:nvPr/>
        </p:nvSpPr>
        <p:spPr>
          <a:xfrm flipH="1" rot="-126039">
            <a:off x="2701286" y="4066454"/>
            <a:ext cx="1838757" cy="948902"/>
          </a:xfrm>
          <a:custGeom>
            <a:rect b="b" l="l" r="r" t="t"/>
            <a:pathLst>
              <a:path extrusionOk="0" h="6667" w="12918">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10"/>
          <p:cNvGrpSpPr/>
          <p:nvPr/>
        </p:nvGrpSpPr>
        <p:grpSpPr>
          <a:xfrm>
            <a:off x="1246613" y="540178"/>
            <a:ext cx="7429692" cy="4199282"/>
            <a:chOff x="1246613" y="540178"/>
            <a:chExt cx="7429692" cy="4199282"/>
          </a:xfrm>
        </p:grpSpPr>
        <p:sp>
          <p:nvSpPr>
            <p:cNvPr id="84" name="Google Shape;84;p10"/>
            <p:cNvSpPr/>
            <p:nvPr/>
          </p:nvSpPr>
          <p:spPr>
            <a:xfrm flipH="1">
              <a:off x="1246613" y="4499953"/>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flipH="1">
              <a:off x="8439363" y="234212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flipH="1">
              <a:off x="2753013" y="540178"/>
              <a:ext cx="236942" cy="239507"/>
            </a:xfrm>
            <a:custGeom>
              <a:rect b="b" l="l" r="r" t="t"/>
              <a:pathLst>
                <a:path extrusionOk="0" h="3735" w="3695">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60" Type="http://schemas.openxmlformats.org/officeDocument/2006/relationships/theme" Target="../theme/theme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5987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b="1" sz="2800">
                <a:solidFill>
                  <a:schemeClr val="dk1"/>
                </a:solidFill>
                <a:latin typeface="Titan One"/>
                <a:ea typeface="Titan One"/>
                <a:cs typeface="Titan One"/>
                <a:sym typeface="Titan One"/>
              </a:defRPr>
            </a:lvl9pPr>
          </a:lstStyle>
          <a:p/>
        </p:txBody>
      </p:sp>
      <p:sp>
        <p:nvSpPr>
          <p:cNvPr id="7" name="Google Shape;7;p1"/>
          <p:cNvSpPr txBox="1"/>
          <p:nvPr>
            <p:ph idx="1" type="body"/>
          </p:nvPr>
        </p:nvSpPr>
        <p:spPr>
          <a:xfrm>
            <a:off x="311700" y="116732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indent="-317500" lvl="1" marL="9144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indent="-317500" lvl="2" marL="13716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indent="-317500" lvl="3" marL="18288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indent="-317500" lvl="4" marL="22860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indent="-317500" lvl="5" marL="27432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indent="-317500" lvl="6" marL="32004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indent="-317500" lvl="7" marL="36576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indent="-317500" lvl="8" marL="41148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0"/>
          <p:cNvSpPr txBox="1"/>
          <p:nvPr>
            <p:ph type="title"/>
          </p:nvPr>
        </p:nvSpPr>
        <p:spPr>
          <a:xfrm>
            <a:off x="3538975" y="2150838"/>
            <a:ext cx="5034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100"/>
              <a:t>Week 2 - Sports</a:t>
            </a:r>
            <a:endParaRPr sz="6100"/>
          </a:p>
        </p:txBody>
      </p:sp>
      <p:pic>
        <p:nvPicPr>
          <p:cNvPr id="689" name="Google Shape;689;p60"/>
          <p:cNvPicPr preferRelativeResize="0"/>
          <p:nvPr/>
        </p:nvPicPr>
        <p:blipFill rotWithShape="1">
          <a:blip r:embed="rId3">
            <a:alphaModFix/>
          </a:blip>
          <a:srcRect b="0" l="0" r="0" t="0"/>
          <a:stretch/>
        </p:blipFill>
        <p:spPr>
          <a:xfrm>
            <a:off x="0" y="887750"/>
            <a:ext cx="3368000" cy="33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69"/>
          <p:cNvPicPr preferRelativeResize="0"/>
          <p:nvPr/>
        </p:nvPicPr>
        <p:blipFill>
          <a:blip r:embed="rId3">
            <a:alphaModFix/>
          </a:blip>
          <a:stretch>
            <a:fillRect/>
          </a:stretch>
        </p:blipFill>
        <p:spPr>
          <a:xfrm>
            <a:off x="270938" y="152400"/>
            <a:ext cx="8602134" cy="4838700"/>
          </a:xfrm>
          <a:prstGeom prst="rect">
            <a:avLst/>
          </a:prstGeom>
          <a:noFill/>
          <a:ln>
            <a:noFill/>
          </a:ln>
        </p:spPr>
      </p:pic>
      <p:pic>
        <p:nvPicPr>
          <p:cNvPr id="746" name="Google Shape;746;p69"/>
          <p:cNvPicPr preferRelativeResize="0"/>
          <p:nvPr/>
        </p:nvPicPr>
        <p:blipFill>
          <a:blip r:embed="rId4">
            <a:alphaModFix/>
          </a:blip>
          <a:stretch>
            <a:fillRect/>
          </a:stretch>
        </p:blipFill>
        <p:spPr>
          <a:xfrm>
            <a:off x="7144" y="0"/>
            <a:ext cx="9129714"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p70"/>
          <p:cNvPicPr preferRelativeResize="0"/>
          <p:nvPr/>
        </p:nvPicPr>
        <p:blipFill rotWithShape="1">
          <a:blip r:embed="rId3">
            <a:alphaModFix/>
          </a:blip>
          <a:srcRect b="0" l="0" r="0" t="0"/>
          <a:stretch/>
        </p:blipFill>
        <p:spPr>
          <a:xfrm>
            <a:off x="4589600" y="224962"/>
            <a:ext cx="4197200" cy="4197230"/>
          </a:xfrm>
          <a:prstGeom prst="rect">
            <a:avLst/>
          </a:prstGeom>
          <a:noFill/>
          <a:ln>
            <a:noFill/>
          </a:ln>
        </p:spPr>
      </p:pic>
      <p:sp>
        <p:nvSpPr>
          <p:cNvPr id="752" name="Google Shape;752;p70"/>
          <p:cNvSpPr txBox="1"/>
          <p:nvPr>
            <p:ph type="title"/>
          </p:nvPr>
        </p:nvSpPr>
        <p:spPr>
          <a:xfrm flipH="1">
            <a:off x="171300" y="2687925"/>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8-11: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71"/>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758" name="Google Shape;758;p71"/>
          <p:cNvSpPr txBox="1"/>
          <p:nvPr>
            <p:ph idx="4294967295" type="body"/>
          </p:nvPr>
        </p:nvSpPr>
        <p:spPr>
          <a:xfrm>
            <a:off x="1094700" y="1065200"/>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Skill-Building Workshops</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Equipment specific to the chosen sport, instructional materials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Multiple sessions (1-2 hours each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Choose a specific sport, such as basketball, soccer, or tennis, and conduct skill-building workshops. Focus on teaching fundamental techniques, strategies, and teamwork related to the sport. Provide opportunities for practice and improvement.</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Sportsmanship and Fair Play</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Discussion prompts, sports videos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Engage children in discussions and activities centered around sportsmanship, fair play, and the importance of respecting opponents. Use examples from professional sports or real-life situations to facilitate understanding. Emphasize the value of integrity and good sportsmanship.</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72"/>
          <p:cNvPicPr preferRelativeResize="0"/>
          <p:nvPr/>
        </p:nvPicPr>
        <p:blipFill rotWithShape="1">
          <a:blip r:embed="rId3">
            <a:alphaModFix/>
          </a:blip>
          <a:srcRect b="0" l="0" r="0" t="0"/>
          <a:stretch/>
        </p:blipFill>
        <p:spPr>
          <a:xfrm>
            <a:off x="6057900" y="2571750"/>
            <a:ext cx="2799275" cy="2799275"/>
          </a:xfrm>
          <a:prstGeom prst="rect">
            <a:avLst/>
          </a:prstGeom>
          <a:noFill/>
          <a:ln>
            <a:noFill/>
          </a:ln>
        </p:spPr>
      </p:pic>
      <p:sp>
        <p:nvSpPr>
          <p:cNvPr id="764" name="Google Shape;764;p72"/>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8-11:</a:t>
            </a:r>
            <a:endParaRPr sz="3000"/>
          </a:p>
        </p:txBody>
      </p:sp>
      <p:sp>
        <p:nvSpPr>
          <p:cNvPr id="765" name="Google Shape;765;p72"/>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Mini Olympics</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Cones, stopwatch, medals or certificates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Half-day event</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Organize a mini-Olympics event where children can participate in various sports and challenges. Create different stations for activities like sprinting, long jump, throwing, and obstacle courses. Encourage friendly competition, teamwork, and celebrate individual and collective achievements with medals or certificates.</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73"/>
          <p:cNvPicPr preferRelativeResize="0"/>
          <p:nvPr/>
        </p:nvPicPr>
        <p:blipFill>
          <a:blip r:embed="rId3">
            <a:alphaModFix/>
          </a:blip>
          <a:stretch>
            <a:fillRect/>
          </a:stretch>
        </p:blipFill>
        <p:spPr>
          <a:xfrm>
            <a:off x="1150163" y="152400"/>
            <a:ext cx="6843686" cy="4838700"/>
          </a:xfrm>
          <a:prstGeom prst="rect">
            <a:avLst/>
          </a:prstGeom>
          <a:noFill/>
          <a:ln>
            <a:noFill/>
          </a:ln>
        </p:spPr>
      </p:pic>
      <p:pic>
        <p:nvPicPr>
          <p:cNvPr id="771" name="Google Shape;771;p73"/>
          <p:cNvPicPr preferRelativeResize="0"/>
          <p:nvPr/>
        </p:nvPicPr>
        <p:blipFill>
          <a:blip r:embed="rId4">
            <a:alphaModFix/>
          </a:blip>
          <a:stretch>
            <a:fillRect/>
          </a:stretch>
        </p:blipFill>
        <p:spPr>
          <a:xfrm>
            <a:off x="713433" y="0"/>
            <a:ext cx="7717135"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74"/>
          <p:cNvSpPr txBox="1"/>
          <p:nvPr>
            <p:ph idx="4294967295" type="title"/>
          </p:nvPr>
        </p:nvSpPr>
        <p:spPr>
          <a:xfrm>
            <a:off x="713250" y="568500"/>
            <a:ext cx="7717500" cy="6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Debrief / Huddle</a:t>
            </a:r>
            <a:endParaRPr sz="4000"/>
          </a:p>
        </p:txBody>
      </p:sp>
      <p:sp>
        <p:nvSpPr>
          <p:cNvPr id="777" name="Google Shape;777;p74"/>
          <p:cNvSpPr txBox="1"/>
          <p:nvPr/>
        </p:nvSpPr>
        <p:spPr>
          <a:xfrm>
            <a:off x="3202475" y="1506600"/>
            <a:ext cx="4400700" cy="19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accent2"/>
                </a:solidFill>
                <a:latin typeface="Work Sans"/>
                <a:ea typeface="Work Sans"/>
                <a:cs typeface="Work Sans"/>
                <a:sym typeface="Work Sans"/>
              </a:rPr>
              <a:t>As a</a:t>
            </a:r>
            <a:r>
              <a:rPr b="1" lang="en" sz="1600">
                <a:solidFill>
                  <a:schemeClr val="accent2"/>
                </a:solidFill>
                <a:latin typeface="Work Sans"/>
                <a:ea typeface="Work Sans"/>
                <a:cs typeface="Work Sans"/>
                <a:sym typeface="Work Sans"/>
              </a:rPr>
              <a:t> group, discuss the following questions:</a:t>
            </a:r>
            <a:endParaRPr b="1" sz="1600">
              <a:solidFill>
                <a:schemeClr val="accent2"/>
              </a:solidFill>
              <a:latin typeface="Work Sans"/>
              <a:ea typeface="Work Sans"/>
              <a:cs typeface="Work Sans"/>
              <a:sym typeface="Work Sans"/>
            </a:endParaRPr>
          </a:p>
          <a:p>
            <a:pPr indent="0" lvl="0" marL="0" rtl="0" algn="l">
              <a:lnSpc>
                <a:spcPct val="115000"/>
              </a:lnSpc>
              <a:spcBef>
                <a:spcPts val="0"/>
              </a:spcBef>
              <a:spcAft>
                <a:spcPts val="0"/>
              </a:spcAft>
              <a:buNone/>
            </a:pPr>
            <a:r>
              <a:t/>
            </a:r>
            <a:endParaRPr b="1" sz="1600">
              <a:solidFill>
                <a:schemeClr val="accent1"/>
              </a:solidFill>
              <a:latin typeface="Work Sans"/>
              <a:ea typeface="Work Sans"/>
              <a:cs typeface="Work Sans"/>
              <a:sym typeface="Work Sans"/>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b="1" lang="en">
                <a:solidFill>
                  <a:schemeClr val="accent2"/>
                </a:solidFill>
                <a:latin typeface="Barlow"/>
                <a:ea typeface="Barlow"/>
                <a:cs typeface="Barlow"/>
                <a:sym typeface="Barlow"/>
              </a:rPr>
              <a:t>new</a:t>
            </a:r>
            <a:r>
              <a:rPr lang="en">
                <a:solidFill>
                  <a:schemeClr val="dk1"/>
                </a:solidFill>
                <a:latin typeface="Barlow"/>
                <a:ea typeface="Barlow"/>
                <a:cs typeface="Barlow"/>
                <a:sym typeface="Barlow"/>
              </a:rPr>
              <a:t> to you regarding the content / </a:t>
            </a:r>
            <a:r>
              <a:rPr lang="en">
                <a:solidFill>
                  <a:schemeClr val="dk1"/>
                </a:solidFill>
                <a:latin typeface="Barlow"/>
                <a:ea typeface="Barlow"/>
                <a:cs typeface="Barlow"/>
                <a:sym typeface="Barlow"/>
              </a:rPr>
              <a:t>lesson plans presented?</a:t>
            </a:r>
            <a:endParaRPr>
              <a:solidFill>
                <a:schemeClr val="dk1"/>
              </a:solidFill>
              <a:latin typeface="Barlow"/>
              <a:ea typeface="Barlow"/>
              <a:cs typeface="Barlow"/>
              <a:sym typeface="Barlow"/>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a:t>
            </a:r>
            <a:r>
              <a:rPr lang="en">
                <a:solidFill>
                  <a:schemeClr val="dk1"/>
                </a:solidFill>
                <a:latin typeface="Barlow"/>
                <a:ea typeface="Barlow"/>
                <a:cs typeface="Barlow"/>
                <a:sym typeface="Barlow"/>
              </a:rPr>
              <a:t>t was </a:t>
            </a:r>
            <a:r>
              <a:rPr b="1" lang="en">
                <a:solidFill>
                  <a:schemeClr val="accent2"/>
                </a:solidFill>
                <a:latin typeface="Barlow"/>
                <a:ea typeface="Barlow"/>
                <a:cs typeface="Barlow"/>
                <a:sym typeface="Barlow"/>
              </a:rPr>
              <a:t>familiar</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indent="-317500" lvl="0" marL="457200" rtl="0" algn="l">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Any </a:t>
            </a:r>
            <a:r>
              <a:rPr b="1" lang="en">
                <a:solidFill>
                  <a:schemeClr val="accent2"/>
                </a:solidFill>
                <a:latin typeface="Barlow"/>
                <a:ea typeface="Barlow"/>
                <a:cs typeface="Barlow"/>
                <a:sym typeface="Barlow"/>
              </a:rPr>
              <a:t>stories</a:t>
            </a:r>
            <a:r>
              <a:rPr lang="en">
                <a:solidFill>
                  <a:schemeClr val="dk1"/>
                </a:solidFill>
                <a:latin typeface="Barlow"/>
                <a:ea typeface="Barlow"/>
                <a:cs typeface="Barlow"/>
                <a:sym typeface="Barlow"/>
              </a:rPr>
              <a:t> or </a:t>
            </a:r>
            <a:r>
              <a:rPr b="1" lang="en">
                <a:solidFill>
                  <a:schemeClr val="accent2"/>
                </a:solidFill>
                <a:latin typeface="Barlow"/>
                <a:ea typeface="Barlow"/>
                <a:cs typeface="Barlow"/>
                <a:sym typeface="Barlow"/>
              </a:rPr>
              <a:t>previous experiences</a:t>
            </a:r>
            <a:r>
              <a:rPr lang="en">
                <a:solidFill>
                  <a:schemeClr val="dk1"/>
                </a:solidFill>
                <a:latin typeface="Barlow"/>
                <a:ea typeface="Barlow"/>
                <a:cs typeface="Barlow"/>
                <a:sym typeface="Barlow"/>
              </a:rPr>
              <a:t> regarding today’s content on </a:t>
            </a:r>
            <a:r>
              <a:rPr b="1" lang="en">
                <a:solidFill>
                  <a:schemeClr val="accent2"/>
                </a:solidFill>
                <a:latin typeface="Barlow"/>
                <a:ea typeface="Barlow"/>
                <a:cs typeface="Barlow"/>
                <a:sym typeface="Barlow"/>
              </a:rPr>
              <a:t>Week 2 - Sports</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p:txBody>
      </p:sp>
      <p:pic>
        <p:nvPicPr>
          <p:cNvPr id="778" name="Google Shape;778;p74"/>
          <p:cNvPicPr preferRelativeResize="0"/>
          <p:nvPr/>
        </p:nvPicPr>
        <p:blipFill rotWithShape="1">
          <a:blip r:embed="rId3">
            <a:alphaModFix/>
          </a:blip>
          <a:srcRect b="0" l="0" r="0" t="0"/>
          <a:stretch/>
        </p:blipFill>
        <p:spPr>
          <a:xfrm>
            <a:off x="-70450" y="2023225"/>
            <a:ext cx="3272925" cy="3272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75"/>
          <p:cNvSpPr txBox="1"/>
          <p:nvPr>
            <p:ph type="title"/>
          </p:nvPr>
        </p:nvSpPr>
        <p:spPr>
          <a:xfrm>
            <a:off x="4572000" y="654925"/>
            <a:ext cx="3643500" cy="111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400">
                <a:solidFill>
                  <a:schemeClr val="accent2"/>
                </a:solidFill>
              </a:rPr>
              <a:t>Thanks!</a:t>
            </a:r>
            <a:endParaRPr sz="6400">
              <a:solidFill>
                <a:schemeClr val="accent2"/>
              </a:solidFill>
            </a:endParaRPr>
          </a:p>
        </p:txBody>
      </p:sp>
      <p:sp>
        <p:nvSpPr>
          <p:cNvPr id="784" name="Google Shape;784;p75"/>
          <p:cNvSpPr txBox="1"/>
          <p:nvPr>
            <p:ph idx="1" type="subTitle"/>
          </p:nvPr>
        </p:nvSpPr>
        <p:spPr>
          <a:xfrm>
            <a:off x="4572000" y="1693525"/>
            <a:ext cx="3643500" cy="12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 you have any questions?</a:t>
            </a:r>
            <a:endParaRPr/>
          </a:p>
          <a:p>
            <a:pPr indent="0" lvl="0" marL="0" rtl="0" algn="ctr">
              <a:spcBef>
                <a:spcPts val="1000"/>
              </a:spcBef>
              <a:spcAft>
                <a:spcPts val="0"/>
              </a:spcAft>
              <a:buClr>
                <a:schemeClr val="lt1"/>
              </a:buClr>
              <a:buSzPts val="1100"/>
              <a:buFont typeface="Arial"/>
              <a:buNone/>
            </a:pPr>
            <a:r>
              <a:rPr lang="en">
                <a:latin typeface="Barlow"/>
                <a:ea typeface="Barlow"/>
                <a:cs typeface="Barlow"/>
                <a:sym typeface="Barlow"/>
              </a:rPr>
              <a:t>support@atccenter.org </a:t>
            </a:r>
            <a:endParaRPr>
              <a:latin typeface="Barlow"/>
              <a:ea typeface="Barlow"/>
              <a:cs typeface="Barlow"/>
              <a:sym typeface="Barlow"/>
            </a:endParaRPr>
          </a:p>
          <a:p>
            <a:pPr indent="0" lvl="0" marL="0" rtl="0" algn="ctr">
              <a:spcBef>
                <a:spcPts val="0"/>
              </a:spcBef>
              <a:spcAft>
                <a:spcPts val="0"/>
              </a:spcAft>
              <a:buClr>
                <a:schemeClr val="lt1"/>
              </a:buClr>
              <a:buSzPts val="1100"/>
              <a:buFont typeface="Arial"/>
              <a:buNone/>
            </a:pPr>
            <a:r>
              <a:rPr lang="en">
                <a:latin typeface="Barlow"/>
                <a:ea typeface="Barlow"/>
                <a:cs typeface="Barlow"/>
                <a:sym typeface="Barlow"/>
              </a:rPr>
              <a:t>tel: (253) 368-9705 </a:t>
            </a:r>
            <a:endParaRPr>
              <a:latin typeface="Barlow"/>
              <a:ea typeface="Barlow"/>
              <a:cs typeface="Barlow"/>
              <a:sym typeface="Barlow"/>
            </a:endParaRPr>
          </a:p>
          <a:p>
            <a:pPr indent="0" lvl="0" marL="0" rtl="0" algn="ctr">
              <a:spcBef>
                <a:spcPts val="0"/>
              </a:spcBef>
              <a:spcAft>
                <a:spcPts val="0"/>
              </a:spcAft>
              <a:buClr>
                <a:schemeClr val="dk1"/>
              </a:buClr>
              <a:buSzPts val="1100"/>
              <a:buFont typeface="Arial"/>
              <a:buNone/>
            </a:pPr>
            <a:r>
              <a:rPr lang="en">
                <a:latin typeface="Barlow"/>
                <a:ea typeface="Barlow"/>
                <a:cs typeface="Barlow"/>
                <a:sym typeface="Barlow"/>
              </a:rPr>
              <a:t>atccenter.org</a:t>
            </a:r>
            <a:endParaRPr/>
          </a:p>
        </p:txBody>
      </p:sp>
      <p:sp>
        <p:nvSpPr>
          <p:cNvPr id="785" name="Google Shape;785;p75"/>
          <p:cNvSpPr txBox="1"/>
          <p:nvPr/>
        </p:nvSpPr>
        <p:spPr>
          <a:xfrm>
            <a:off x="4893738" y="4237475"/>
            <a:ext cx="3000000" cy="3711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1"/>
                </a:solidFill>
                <a:latin typeface="Dosis"/>
                <a:ea typeface="Dosis"/>
                <a:cs typeface="Dosis"/>
                <a:sym typeface="Dosis"/>
              </a:rPr>
              <a:t>Please keep this slide for attribution</a:t>
            </a:r>
            <a:endParaRPr sz="1200">
              <a:solidFill>
                <a:schemeClr val="dk1"/>
              </a:solidFill>
              <a:latin typeface="Dosis"/>
              <a:ea typeface="Dosis"/>
              <a:cs typeface="Dosis"/>
              <a:sym typeface="Dosis"/>
            </a:endParaRPr>
          </a:p>
        </p:txBody>
      </p:sp>
      <p:sp>
        <p:nvSpPr>
          <p:cNvPr id="786" name="Google Shape;786;p75"/>
          <p:cNvSpPr/>
          <p:nvPr/>
        </p:nvSpPr>
        <p:spPr>
          <a:xfrm>
            <a:off x="5669489" y="3065727"/>
            <a:ext cx="407383" cy="407383"/>
          </a:xfrm>
          <a:custGeom>
            <a:rect b="b" l="l" r="r" t="t"/>
            <a:pathLst>
              <a:path extrusionOk="0" h="19982" w="19982">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7" name="Google Shape;787;p75"/>
          <p:cNvGrpSpPr/>
          <p:nvPr/>
        </p:nvGrpSpPr>
        <p:grpSpPr>
          <a:xfrm>
            <a:off x="6190029" y="3065665"/>
            <a:ext cx="407432" cy="407391"/>
            <a:chOff x="812101" y="2571761"/>
            <a:chExt cx="417066" cy="417024"/>
          </a:xfrm>
        </p:grpSpPr>
        <p:sp>
          <p:nvSpPr>
            <p:cNvPr id="788" name="Google Shape;788;p75"/>
            <p:cNvSpPr/>
            <p:nvPr/>
          </p:nvSpPr>
          <p:spPr>
            <a:xfrm>
              <a:off x="935084" y="2694744"/>
              <a:ext cx="171071" cy="171071"/>
            </a:xfrm>
            <a:custGeom>
              <a:rect b="b" l="l" r="r" t="t"/>
              <a:pathLst>
                <a:path extrusionOk="0" h="8197" w="8197">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75"/>
            <p:cNvSpPr/>
            <p:nvPr/>
          </p:nvSpPr>
          <p:spPr>
            <a:xfrm>
              <a:off x="860977" y="2620616"/>
              <a:ext cx="319311" cy="319290"/>
            </a:xfrm>
            <a:custGeom>
              <a:rect b="b" l="l" r="r" t="t"/>
              <a:pathLst>
                <a:path extrusionOk="0" h="15299" w="1530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75"/>
            <p:cNvSpPr/>
            <p:nvPr/>
          </p:nvSpPr>
          <p:spPr>
            <a:xfrm>
              <a:off x="812101" y="2571761"/>
              <a:ext cx="417066" cy="417024"/>
            </a:xfrm>
            <a:custGeom>
              <a:rect b="b" l="l" r="r" t="t"/>
              <a:pathLst>
                <a:path extrusionOk="0" h="19982" w="19984">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75"/>
            <p:cNvSpPr/>
            <p:nvPr/>
          </p:nvSpPr>
          <p:spPr>
            <a:xfrm>
              <a:off x="1081712" y="2670306"/>
              <a:ext cx="48878" cy="48898"/>
            </a:xfrm>
            <a:custGeom>
              <a:rect b="b" l="l" r="r" t="t"/>
              <a:pathLst>
                <a:path extrusionOk="0" h="2343" w="2342">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2" name="Google Shape;792;p75"/>
          <p:cNvGrpSpPr/>
          <p:nvPr/>
        </p:nvGrpSpPr>
        <p:grpSpPr>
          <a:xfrm>
            <a:off x="6710623" y="3065665"/>
            <a:ext cx="407391" cy="407391"/>
            <a:chOff x="1323129" y="2571761"/>
            <a:chExt cx="417024" cy="417024"/>
          </a:xfrm>
        </p:grpSpPr>
        <p:sp>
          <p:nvSpPr>
            <p:cNvPr id="793" name="Google Shape;793;p75"/>
            <p:cNvSpPr/>
            <p:nvPr/>
          </p:nvSpPr>
          <p:spPr>
            <a:xfrm>
              <a:off x="1385007" y="2719183"/>
              <a:ext cx="73337" cy="219907"/>
            </a:xfrm>
            <a:custGeom>
              <a:rect b="b" l="l" r="r" t="t"/>
              <a:pathLst>
                <a:path extrusionOk="0" h="10537" w="3514">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75"/>
            <p:cNvSpPr/>
            <p:nvPr/>
          </p:nvSpPr>
          <p:spPr>
            <a:xfrm>
              <a:off x="1385007" y="2621430"/>
              <a:ext cx="73337" cy="73337"/>
            </a:xfrm>
            <a:custGeom>
              <a:rect b="b" l="l" r="r" t="t"/>
              <a:pathLst>
                <a:path extrusionOk="0" h="3514" w="3514">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75"/>
            <p:cNvSpPr/>
            <p:nvPr/>
          </p:nvSpPr>
          <p:spPr>
            <a:xfrm>
              <a:off x="1482759" y="2718786"/>
              <a:ext cx="195510" cy="220304"/>
            </a:xfrm>
            <a:custGeom>
              <a:rect b="b" l="l" r="r" t="t"/>
              <a:pathLst>
                <a:path extrusionOk="0" h="10556" w="9368">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5"/>
            <p:cNvSpPr/>
            <p:nvPr/>
          </p:nvSpPr>
          <p:spPr>
            <a:xfrm>
              <a:off x="1323129" y="2571761"/>
              <a:ext cx="417024" cy="417024"/>
            </a:xfrm>
            <a:custGeom>
              <a:rect b="b" l="l" r="r" t="t"/>
              <a:pathLst>
                <a:path extrusionOk="0" h="19982" w="19982">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97" name="Google Shape;797;p75"/>
          <p:cNvPicPr preferRelativeResize="0"/>
          <p:nvPr/>
        </p:nvPicPr>
        <p:blipFill>
          <a:blip r:embed="rId3">
            <a:alphaModFix/>
          </a:blip>
          <a:stretch>
            <a:fillRect/>
          </a:stretch>
        </p:blipFill>
        <p:spPr>
          <a:xfrm>
            <a:off x="-195350" y="367175"/>
            <a:ext cx="4409125" cy="4409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Description:</a:t>
            </a:r>
            <a:endParaRPr/>
          </a:p>
          <a:p>
            <a:pPr indent="0" lvl="0" marL="0" rtl="0" algn="ctr">
              <a:spcBef>
                <a:spcPts val="0"/>
              </a:spcBef>
              <a:spcAft>
                <a:spcPts val="0"/>
              </a:spcAft>
              <a:buNone/>
            </a:pPr>
            <a:r>
              <a:t/>
            </a:r>
            <a:endParaRPr/>
          </a:p>
        </p:txBody>
      </p:sp>
      <p:sp>
        <p:nvSpPr>
          <p:cNvPr id="695" name="Google Shape;695;p61"/>
          <p:cNvSpPr txBox="1"/>
          <p:nvPr>
            <p:ph idx="1" type="subTitle"/>
          </p:nvPr>
        </p:nvSpPr>
        <p:spPr>
          <a:xfrm>
            <a:off x="1073800" y="1396800"/>
            <a:ext cx="7079100" cy="2560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latin typeface="Barlow"/>
                <a:ea typeface="Barlow"/>
                <a:cs typeface="Barlow"/>
                <a:sym typeface="Barlow"/>
              </a:rPr>
              <a:t>Sports Week is dedicated to </a:t>
            </a:r>
            <a:r>
              <a:rPr b="1" lang="en" sz="1900">
                <a:solidFill>
                  <a:schemeClr val="accent2"/>
                </a:solidFill>
                <a:latin typeface="Barlow"/>
                <a:ea typeface="Barlow"/>
                <a:cs typeface="Barlow"/>
                <a:sym typeface="Barlow"/>
              </a:rPr>
              <a:t>engaging children in various sports activities, promoting physical fitness, teamwork, problem-solving, and sportsmanship.</a:t>
            </a:r>
            <a:r>
              <a:rPr lang="en" sz="1900">
                <a:latin typeface="Barlow"/>
                <a:ea typeface="Barlow"/>
                <a:cs typeface="Barlow"/>
                <a:sym typeface="Barlow"/>
              </a:rPr>
              <a:t> Through </a:t>
            </a:r>
            <a:r>
              <a:rPr lang="en" sz="1900" u="sng">
                <a:latin typeface="Barlow"/>
                <a:ea typeface="Barlow"/>
                <a:cs typeface="Barlow"/>
                <a:sym typeface="Barlow"/>
              </a:rPr>
              <a:t>structured lessons</a:t>
            </a:r>
            <a:r>
              <a:rPr lang="en" sz="1900">
                <a:latin typeface="Barlow"/>
                <a:ea typeface="Barlow"/>
                <a:cs typeface="Barlow"/>
                <a:sym typeface="Barlow"/>
              </a:rPr>
              <a:t> and </a:t>
            </a:r>
            <a:r>
              <a:rPr lang="en" sz="1900" u="sng">
                <a:latin typeface="Barlow"/>
                <a:ea typeface="Barlow"/>
                <a:cs typeface="Barlow"/>
                <a:sym typeface="Barlow"/>
              </a:rPr>
              <a:t>games</a:t>
            </a:r>
            <a:r>
              <a:rPr lang="en" sz="1900">
                <a:latin typeface="Barlow"/>
                <a:ea typeface="Barlow"/>
                <a:cs typeface="Barlow"/>
                <a:sym typeface="Barlow"/>
              </a:rPr>
              <a:t>, children will develop their </a:t>
            </a:r>
            <a:r>
              <a:rPr b="1" lang="en" sz="1900">
                <a:solidFill>
                  <a:schemeClr val="accent2"/>
                </a:solidFill>
                <a:latin typeface="Barlow"/>
                <a:ea typeface="Barlow"/>
                <a:cs typeface="Barlow"/>
                <a:sym typeface="Barlow"/>
              </a:rPr>
              <a:t>athletic abilities</a:t>
            </a:r>
            <a:r>
              <a:rPr lang="en" sz="1900">
                <a:latin typeface="Barlow"/>
                <a:ea typeface="Barlow"/>
                <a:cs typeface="Barlow"/>
                <a:sym typeface="Barlow"/>
              </a:rPr>
              <a:t> while also learning </a:t>
            </a:r>
            <a:r>
              <a:rPr b="1" lang="en" sz="1900">
                <a:solidFill>
                  <a:schemeClr val="accent2"/>
                </a:solidFill>
                <a:latin typeface="Barlow"/>
                <a:ea typeface="Barlow"/>
                <a:cs typeface="Barlow"/>
                <a:sym typeface="Barlow"/>
              </a:rPr>
              <a:t>important values</a:t>
            </a:r>
            <a:r>
              <a:rPr lang="en" sz="1900">
                <a:latin typeface="Barlow"/>
                <a:ea typeface="Barlow"/>
                <a:cs typeface="Barlow"/>
                <a:sym typeface="Barlow"/>
              </a:rPr>
              <a:t> and </a:t>
            </a:r>
            <a:r>
              <a:rPr b="1" lang="en" sz="1900">
                <a:solidFill>
                  <a:schemeClr val="accent2"/>
                </a:solidFill>
                <a:latin typeface="Barlow"/>
                <a:ea typeface="Barlow"/>
                <a:cs typeface="Barlow"/>
                <a:sym typeface="Barlow"/>
              </a:rPr>
              <a:t>life skills.</a:t>
            </a:r>
            <a:endParaRPr b="1" sz="2400">
              <a:solidFill>
                <a:schemeClr val="accent2"/>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t/>
            </a:r>
            <a:endParaRPr sz="1900"/>
          </a:p>
          <a:p>
            <a:pPr indent="0" lvl="0" marL="0" rtl="0" algn="l">
              <a:spcBef>
                <a:spcPts val="1200"/>
              </a:spcBef>
              <a:spcAft>
                <a:spcPts val="0"/>
              </a:spcAft>
              <a:buClr>
                <a:srgbClr val="313131"/>
              </a:buClr>
              <a:buSzPts val="1100"/>
              <a:buFont typeface="Arial"/>
              <a:buNone/>
            </a:pPr>
            <a:r>
              <a:t/>
            </a:r>
            <a:endParaRPr sz="1900"/>
          </a:p>
        </p:txBody>
      </p:sp>
      <p:sp>
        <p:nvSpPr>
          <p:cNvPr id="696" name="Google Shape;696;p61"/>
          <p:cNvSpPr/>
          <p:nvPr/>
        </p:nvSpPr>
        <p:spPr>
          <a:xfrm>
            <a:off x="4795988" y="4433600"/>
            <a:ext cx="257100" cy="257100"/>
          </a:xfrm>
          <a:prstGeom prst="star4">
            <a:avLst>
              <a:gd fmla="val 125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62"/>
          <p:cNvPicPr preferRelativeResize="0"/>
          <p:nvPr/>
        </p:nvPicPr>
        <p:blipFill rotWithShape="1">
          <a:blip r:embed="rId3">
            <a:alphaModFix/>
          </a:blip>
          <a:srcRect b="0" l="0" r="0" t="0"/>
          <a:stretch/>
        </p:blipFill>
        <p:spPr>
          <a:xfrm>
            <a:off x="4500575" y="234862"/>
            <a:ext cx="4197200" cy="4197230"/>
          </a:xfrm>
          <a:prstGeom prst="rect">
            <a:avLst/>
          </a:prstGeom>
          <a:noFill/>
          <a:ln>
            <a:noFill/>
          </a:ln>
        </p:spPr>
      </p:pic>
      <p:sp>
        <p:nvSpPr>
          <p:cNvPr id="702" name="Google Shape;702;p62"/>
          <p:cNvSpPr txBox="1"/>
          <p:nvPr>
            <p:ph type="title"/>
          </p:nvPr>
        </p:nvSpPr>
        <p:spPr>
          <a:xfrm flipH="1">
            <a:off x="359175" y="2699675"/>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3"/>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08" name="Google Shape;708;p63"/>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Sensory Ball Play</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Soft balls of different sizes, sensory bins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15-20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Encourage infants and toddlers to explore different types of balls and engage in sensory play. Focus on rolling, bouncing, and exploring different textures, promoting sensory development and coordination.</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Music and Movement Olympics</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Music, open space for movement</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Create a mini "Olympics" experience through music and movement. Incorporate activities like marching, jumping, balancing, and hopping while playing energetic music. Emphasize the joy of movement and active participation.</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64"/>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0-3:</a:t>
            </a:r>
            <a:endParaRPr sz="3000"/>
          </a:p>
        </p:txBody>
      </p:sp>
      <p:sp>
        <p:nvSpPr>
          <p:cNvPr id="714" name="Google Shape;714;p64"/>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a:t>
            </a:r>
            <a:r>
              <a:rPr b="1" lang="en" sz="2400">
                <a:latin typeface="Barlow"/>
                <a:ea typeface="Barlow"/>
                <a:cs typeface="Barlow"/>
                <a:sym typeface="Barlow"/>
              </a:rPr>
              <a:t>. </a:t>
            </a:r>
            <a:r>
              <a:rPr b="1" lang="en" sz="2400">
                <a:solidFill>
                  <a:schemeClr val="accent2"/>
                </a:solidFill>
                <a:latin typeface="Barlow"/>
                <a:ea typeface="Barlow"/>
                <a:cs typeface="Barlow"/>
                <a:sym typeface="Barlow"/>
              </a:rPr>
              <a:t>Colorful Obstacle Course</a:t>
            </a:r>
            <a:r>
              <a:rPr b="1" lang="en" sz="2400">
                <a:latin typeface="Barlow"/>
                <a:ea typeface="Barlow"/>
                <a:cs typeface="Barlow"/>
                <a:sym typeface="Barlow"/>
              </a:rPr>
              <a:t> </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Cones, hula hoops, tunnels, colorful tape</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Set up a simple obstacle course using colorful markers and props. Guide children to crawl under tunnels, hop through hula hoops, and walk along designated paths, promoting gross motor skills and spatial awareness.</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15" name="Google Shape;715;p64"/>
          <p:cNvPicPr preferRelativeResize="0"/>
          <p:nvPr/>
        </p:nvPicPr>
        <p:blipFill rotWithShape="1">
          <a:blip r:embed="rId3">
            <a:alphaModFix/>
          </a:blip>
          <a:srcRect b="0" l="0" r="0" t="0"/>
          <a:stretch/>
        </p:blipFill>
        <p:spPr>
          <a:xfrm>
            <a:off x="4115499" y="978150"/>
            <a:ext cx="4191500" cy="4191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65"/>
          <p:cNvPicPr preferRelativeResize="0"/>
          <p:nvPr/>
        </p:nvPicPr>
        <p:blipFill>
          <a:blip r:embed="rId3">
            <a:alphaModFix/>
          </a:blip>
          <a:stretch>
            <a:fillRect/>
          </a:stretch>
        </p:blipFill>
        <p:spPr>
          <a:xfrm>
            <a:off x="457175" y="510925"/>
            <a:ext cx="3399840" cy="4121650"/>
          </a:xfrm>
          <a:prstGeom prst="rect">
            <a:avLst/>
          </a:prstGeom>
          <a:noFill/>
          <a:ln>
            <a:noFill/>
          </a:ln>
        </p:spPr>
      </p:pic>
      <p:pic>
        <p:nvPicPr>
          <p:cNvPr id="721" name="Google Shape;721;p65"/>
          <p:cNvPicPr preferRelativeResize="0"/>
          <p:nvPr/>
        </p:nvPicPr>
        <p:blipFill rotWithShape="1">
          <a:blip r:embed="rId4">
            <a:alphaModFix/>
          </a:blip>
          <a:srcRect b="3446" l="0" r="0" t="0"/>
          <a:stretch/>
        </p:blipFill>
        <p:spPr>
          <a:xfrm>
            <a:off x="4430290" y="510925"/>
            <a:ext cx="4268608" cy="4121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66"/>
          <p:cNvPicPr preferRelativeResize="0"/>
          <p:nvPr/>
        </p:nvPicPr>
        <p:blipFill rotWithShape="1">
          <a:blip r:embed="rId3">
            <a:alphaModFix/>
          </a:blip>
          <a:srcRect b="0" l="0" r="0" t="0"/>
          <a:stretch/>
        </p:blipFill>
        <p:spPr>
          <a:xfrm>
            <a:off x="4500575" y="234862"/>
            <a:ext cx="4197200" cy="4197230"/>
          </a:xfrm>
          <a:prstGeom prst="rect">
            <a:avLst/>
          </a:prstGeom>
          <a:noFill/>
          <a:ln>
            <a:noFill/>
          </a:ln>
        </p:spPr>
      </p:pic>
      <p:sp>
        <p:nvSpPr>
          <p:cNvPr id="727" name="Google Shape;727;p66"/>
          <p:cNvSpPr txBox="1"/>
          <p:nvPr>
            <p:ph type="title"/>
          </p:nvPr>
        </p:nvSpPr>
        <p:spPr>
          <a:xfrm flipH="1">
            <a:off x="183075" y="2687950"/>
            <a:ext cx="5909700" cy="815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sz="4600"/>
              <a:t>Lesson Plans </a:t>
            </a:r>
            <a:endParaRPr sz="4600"/>
          </a:p>
          <a:p>
            <a:pPr indent="0" lvl="0" marL="0" rtl="0" algn="l">
              <a:lnSpc>
                <a:spcPct val="115000"/>
              </a:lnSpc>
              <a:spcBef>
                <a:spcPts val="0"/>
              </a:spcBef>
              <a:spcAft>
                <a:spcPts val="0"/>
              </a:spcAft>
              <a:buNone/>
            </a:pPr>
            <a:r>
              <a:rPr lang="en" sz="4600"/>
              <a:t>for Ages 4-7:</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7"/>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33" name="Google Shape;733;p67"/>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1. </a:t>
            </a:r>
            <a:r>
              <a:rPr b="1" lang="en" sz="2400">
                <a:solidFill>
                  <a:schemeClr val="accent2"/>
                </a:solidFill>
                <a:latin typeface="Barlow"/>
                <a:ea typeface="Barlow"/>
                <a:cs typeface="Barlow"/>
                <a:sym typeface="Barlow"/>
              </a:rPr>
              <a:t>Miniature Golf Adventure</a:t>
            </a:r>
            <a:endParaRPr b="1" sz="12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Miniature golf set or DIY course, golf clubs, balls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Create a mini-golf experience for children, either with a miniature golf set or by designing a DIY course. Teach them basic golf techniques, such as putting and swinging, and let them practice their skills while emphasizing patience and focus.</a:t>
            </a:r>
            <a:endParaRPr sz="1200">
              <a:latin typeface="Barlow"/>
              <a:ea typeface="Barlow"/>
              <a:cs typeface="Barlow"/>
              <a:sym typeface="Barlow"/>
            </a:endParaRPr>
          </a:p>
          <a:p>
            <a:pPr indent="0" lvl="0" marL="0" rtl="0" algn="l">
              <a:spcBef>
                <a:spcPts val="1200"/>
              </a:spcBef>
              <a:spcAft>
                <a:spcPts val="0"/>
              </a:spcAft>
              <a:buNone/>
            </a:pPr>
            <a:r>
              <a:rPr b="1" lang="en" sz="2400">
                <a:latin typeface="Barlow"/>
                <a:ea typeface="Barlow"/>
                <a:cs typeface="Barlow"/>
                <a:sym typeface="Barlow"/>
              </a:rPr>
              <a:t>2. </a:t>
            </a:r>
            <a:r>
              <a:rPr b="1" lang="en" sz="2400">
                <a:solidFill>
                  <a:schemeClr val="accent2"/>
                </a:solidFill>
                <a:latin typeface="Barlow"/>
                <a:ea typeface="Barlow"/>
                <a:cs typeface="Barlow"/>
                <a:sym typeface="Barlow"/>
              </a:rPr>
              <a:t>Team Sports Day</a:t>
            </a:r>
            <a:endParaRPr b="1" sz="2400">
              <a:solidFill>
                <a:schemeClr val="accent2"/>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Balls of various types, cones, jerseys or bibs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1-2 hours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Organize team-based sports activities like soccer, basketball, or relay races. Emphasize teamwork, cooperation, and friendly competition. Encourage children to support and encourage their teammates while practicing good sportsmanship.</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68"/>
          <p:cNvSpPr txBox="1"/>
          <p:nvPr>
            <p:ph type="title"/>
          </p:nvPr>
        </p:nvSpPr>
        <p:spPr>
          <a:xfrm>
            <a:off x="311700" y="343425"/>
            <a:ext cx="7995300" cy="815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t>Lesson Plans for Ages 4-7:</a:t>
            </a:r>
            <a:endParaRPr sz="3000"/>
          </a:p>
        </p:txBody>
      </p:sp>
      <p:sp>
        <p:nvSpPr>
          <p:cNvPr id="739" name="Google Shape;739;p68"/>
          <p:cNvSpPr txBox="1"/>
          <p:nvPr>
            <p:ph idx="4294967295" type="body"/>
          </p:nvPr>
        </p:nvSpPr>
        <p:spPr>
          <a:xfrm>
            <a:off x="1094700" y="1159125"/>
            <a:ext cx="6625500" cy="382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Barlow"/>
                <a:ea typeface="Barlow"/>
                <a:cs typeface="Barlow"/>
                <a:sym typeface="Barlow"/>
              </a:rPr>
              <a:t>3. </a:t>
            </a:r>
            <a:r>
              <a:rPr b="1" lang="en" sz="2400">
                <a:solidFill>
                  <a:schemeClr val="accent2"/>
                </a:solidFill>
                <a:latin typeface="Barlow"/>
                <a:ea typeface="Barlow"/>
                <a:cs typeface="Barlow"/>
                <a:sym typeface="Barlow"/>
              </a:rPr>
              <a:t>Fitness Circuit Challenge</a:t>
            </a:r>
            <a:endParaRPr b="1" sz="1200">
              <a:solidFill>
                <a:schemeClr val="accent1"/>
              </a:solidFill>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Materials: Cones, exercise mats, stopwatch</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indent="-304800" lvl="0" marL="457200" rtl="0" algn="l">
              <a:spcBef>
                <a:spcPts val="0"/>
              </a:spcBef>
              <a:spcAft>
                <a:spcPts val="0"/>
              </a:spcAft>
              <a:buSzPts val="1200"/>
              <a:buFont typeface="Barlow"/>
              <a:buChar char="●"/>
            </a:pPr>
            <a:r>
              <a:rPr lang="en" sz="1200">
                <a:latin typeface="Barlow"/>
                <a:ea typeface="Barlow"/>
                <a:cs typeface="Barlow"/>
                <a:sym typeface="Barlow"/>
              </a:rPr>
              <a:t>Description: Set up a fitness circuit with different stations, such as jumping jacks, squats, push-ups, and balance exercises. Guide children through each station, encouraging them to complete the challenges within a given time. Focus on building strength, endurance, and resilience.</a:t>
            </a:r>
            <a:endParaRPr sz="1200">
              <a:latin typeface="Barlow"/>
              <a:ea typeface="Barlow"/>
              <a:cs typeface="Barlow"/>
              <a:sym typeface="Barlow"/>
            </a:endParaRPr>
          </a:p>
          <a:p>
            <a:pPr indent="0" lvl="0" marL="457200" rtl="0" algn="l">
              <a:spcBef>
                <a:spcPts val="1200"/>
              </a:spcBef>
              <a:spcAft>
                <a:spcPts val="0"/>
              </a:spcAft>
              <a:buNone/>
            </a:pPr>
            <a:r>
              <a:t/>
            </a:r>
            <a:endParaRPr sz="1200">
              <a:latin typeface="Barlow"/>
              <a:ea typeface="Barlow"/>
              <a:cs typeface="Barlow"/>
              <a:sym typeface="Barlow"/>
            </a:endParaRPr>
          </a:p>
          <a:p>
            <a:pPr indent="0" lvl="0" marL="0" rtl="0" algn="l">
              <a:spcBef>
                <a:spcPts val="1200"/>
              </a:spcBef>
              <a:spcAft>
                <a:spcPts val="1600"/>
              </a:spcAft>
              <a:buNone/>
            </a:pPr>
            <a:r>
              <a:t/>
            </a:r>
            <a:endParaRPr sz="1100">
              <a:latin typeface="Barlow"/>
              <a:ea typeface="Barlow"/>
              <a:cs typeface="Barlow"/>
              <a:sym typeface="Barlow"/>
            </a:endParaRPr>
          </a:p>
        </p:txBody>
      </p:sp>
      <p:pic>
        <p:nvPicPr>
          <p:cNvPr id="740" name="Google Shape;740;p68"/>
          <p:cNvPicPr preferRelativeResize="0"/>
          <p:nvPr/>
        </p:nvPicPr>
        <p:blipFill rotWithShape="1">
          <a:blip r:embed="rId3">
            <a:alphaModFix/>
          </a:blip>
          <a:srcRect b="0" l="0" r="0" t="0"/>
          <a:stretch/>
        </p:blipFill>
        <p:spPr>
          <a:xfrm>
            <a:off x="0" y="2276550"/>
            <a:ext cx="3735950" cy="3735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dagogical Education XL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