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Barlow" pitchFamily="2" charset="77"/>
      <p:regular r:id="rId31"/>
      <p:bold r:id="rId32"/>
      <p:italic r:id="rId33"/>
      <p:boldItalic r:id="rId34"/>
    </p:embeddedFont>
    <p:embeddedFont>
      <p:font typeface="Catamaran" pitchFamily="2" charset="77"/>
      <p:regular r:id="rId35"/>
      <p:bold r:id="rId36"/>
    </p:embeddedFont>
    <p:embeddedFont>
      <p:font typeface="Catamaran ExtraLight" pitchFamily="2" charset="77"/>
      <p:regular r:id="rId37"/>
      <p:bold r:id="rId38"/>
    </p:embeddedFont>
    <p:embeddedFont>
      <p:font typeface="Catamaran Light" pitchFamily="2" charset="77"/>
      <p:regular r:id="rId39"/>
      <p:bold r:id="rId40"/>
    </p:embeddedFont>
    <p:embeddedFont>
      <p:font typeface="Dosis" pitchFamily="2" charset="77"/>
      <p:regular r:id="rId41"/>
      <p:bold r:id="rId42"/>
    </p:embeddedFont>
    <p:embeddedFont>
      <p:font typeface="Josefin Slab SemiBold" panose="020F0502020204030204" pitchFamily="34" charset="0"/>
      <p:regular r:id="rId43"/>
      <p:bold r:id="rId44"/>
      <p:italic r:id="rId45"/>
      <p:boldItalic r:id="rId46"/>
    </p:embeddedFont>
    <p:embeddedFont>
      <p:font typeface="Montserrat" pitchFamily="2" charset="77"/>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Staatliches" pitchFamily="2" charset="0"/>
      <p:regular r:id="rId55"/>
    </p:embeddedFont>
    <p:embeddedFont>
      <p:font typeface="Titan One" panose="02000000000000000000" pitchFamily="2" charset="0"/>
      <p:regular r:id="rId56"/>
    </p:embeddedFont>
    <p:embeddedFont>
      <p:font typeface="Work Sans" pitchFamily="2" charset="77"/>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p:cViewPr varScale="1">
        <p:scale>
          <a:sx n="139" d="100"/>
          <a:sy n="139" d="100"/>
        </p:scale>
        <p:origin x="840" y="168"/>
      </p:cViewPr>
      <p:guideLst>
        <p:guide orient="horz"/>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31645bdf91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31645bdf9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36e9b02a4_0_1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536e9b02a4_0_1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536e9b02a4_0_1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536e9b02a4_0_1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2aa2fc198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2aa2fc198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31645bdf91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231645bdf9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31645bdf91_0_8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31645bdf91_0_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536e9b02a4_0_1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2536e9b02a4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536e9b02a4_0_1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536e9b02a4_0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536e9b02a4_0_16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536e9b02a4_0_1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2aa2fc198f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22aa2fc198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31645bdf9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231645bdf9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31645bdf9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31645bdf9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31645bdf91_0_8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231645bdf91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31645bdf91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31645bdf9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31645bdf91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31645bdf91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31645bdf91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231645bdf9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31645bdf91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231645bdf9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31645bdf91_0_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231645bdf91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231645bdf91_0_8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231645bdf91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513b4cdd01_0_5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2513b4cdd01_0_5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513b4cdd01_0_7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513b4cdd01_0_7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513b4cdd01_0_1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513b4cdd01_0_1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13b4cdd01_0_2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13b4cdd01_0_2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513b4cdd01_0_5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2513b4cdd01_0_5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2aa2fc198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2aa2fc198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31645bdf91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31645bdf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31645bdf91_0_8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31645bdf91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536e9b02a4_0_1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536e9b02a4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633779" flipH="1">
            <a:off x="4244261" y="-774901"/>
            <a:ext cx="8304964" cy="7084563"/>
            <a:chOff x="-2828475" y="-1908869"/>
            <a:chExt cx="10698766" cy="9126600"/>
          </a:xfrm>
        </p:grpSpPr>
        <p:sp>
          <p:nvSpPr>
            <p:cNvPr id="10" name="Google Shape;10;p2"/>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2046408">
              <a:off x="817421" y="352777"/>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1742818" y="-35004"/>
            <a:ext cx="3028592" cy="4316028"/>
            <a:chOff x="3079418" y="2910538"/>
            <a:chExt cx="1180737" cy="1682662"/>
          </a:xfrm>
        </p:grpSpPr>
        <p:sp>
          <p:nvSpPr>
            <p:cNvPr id="17" name="Google Shape;17;p2"/>
            <p:cNvSpPr/>
            <p:nvPr/>
          </p:nvSpPr>
          <p:spPr>
            <a:xfrm>
              <a:off x="3079418" y="2910538"/>
              <a:ext cx="1180737" cy="60934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8650" y="4075375"/>
              <a:ext cx="92375" cy="93375"/>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51950" y="4502500"/>
              <a:ext cx="93975" cy="90700"/>
            </a:xfrm>
            <a:custGeom>
              <a:avLst/>
              <a:gdLst/>
              <a:ahLst/>
              <a:cxnLst/>
              <a:rect l="l" t="t" r="r" b="b"/>
              <a:pathLst>
                <a:path w="3759" h="3628" extrusionOk="0">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273951" y="2019519"/>
            <a:ext cx="9728918" cy="3875642"/>
            <a:chOff x="4853275" y="3998575"/>
            <a:chExt cx="2673000" cy="1065000"/>
          </a:xfrm>
        </p:grpSpPr>
        <p:sp>
          <p:nvSpPr>
            <p:cNvPr id="21" name="Google Shape;21;p2"/>
            <p:cNvSpPr/>
            <p:nvPr/>
          </p:nvSpPr>
          <p:spPr>
            <a:xfrm>
              <a:off x="4853275" y="3998575"/>
              <a:ext cx="2673000" cy="1065000"/>
            </a:xfrm>
            <a:custGeom>
              <a:avLst/>
              <a:gdLst/>
              <a:ahLst/>
              <a:cxnLst/>
              <a:rect l="l" t="t" r="r" b="b"/>
              <a:pathLst>
                <a:path w="106920" h="42600" extrusionOk="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53275" y="4084425"/>
              <a:ext cx="2673000" cy="979150"/>
            </a:xfrm>
            <a:custGeom>
              <a:avLst/>
              <a:gdLst/>
              <a:ahLst/>
              <a:cxnLst/>
              <a:rect l="l" t="t" r="r" b="b"/>
              <a:pathLst>
                <a:path w="106920" h="39166" extrusionOk="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62300" y="4163500"/>
              <a:ext cx="2560775" cy="900075"/>
            </a:xfrm>
            <a:custGeom>
              <a:avLst/>
              <a:gdLst/>
              <a:ahLst/>
              <a:cxnLst/>
              <a:rect l="l" t="t" r="r" b="b"/>
              <a:pathLst>
                <a:path w="102431" h="36003" extrusionOk="0">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882825" y="4270425"/>
              <a:ext cx="2450300" cy="793150"/>
            </a:xfrm>
            <a:custGeom>
              <a:avLst/>
              <a:gdLst/>
              <a:ahLst/>
              <a:cxnLst/>
              <a:rect l="l" t="t" r="r" b="b"/>
              <a:pathLst>
                <a:path w="98012" h="31726" extrusionOk="0">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899375" y="4377875"/>
              <a:ext cx="2377125" cy="685700"/>
            </a:xfrm>
            <a:custGeom>
              <a:avLst/>
              <a:gdLst/>
              <a:ahLst/>
              <a:cxnLst/>
              <a:rect l="l" t="t" r="r" b="b"/>
              <a:pathLst>
                <a:path w="95085" h="27428" extrusionOk="0">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txBox="1">
            <a:spLocks noGrp="1"/>
          </p:cNvSpPr>
          <p:nvPr>
            <p:ph type="ctrTitle"/>
          </p:nvPr>
        </p:nvSpPr>
        <p:spPr>
          <a:xfrm>
            <a:off x="2060957" y="1158225"/>
            <a:ext cx="5052300" cy="2201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41294A"/>
              </a:buClr>
              <a:buSzPts val="5200"/>
              <a:buNone/>
              <a:defRPr sz="4800">
                <a:latin typeface="Titan One"/>
                <a:ea typeface="Titan One"/>
                <a:cs typeface="Titan One"/>
                <a:sym typeface="Titan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7" name="Google Shape;27;p2"/>
          <p:cNvSpPr txBox="1">
            <a:spLocks noGrp="1"/>
          </p:cNvSpPr>
          <p:nvPr>
            <p:ph type="subTitle" idx="1"/>
          </p:nvPr>
        </p:nvSpPr>
        <p:spPr>
          <a:xfrm>
            <a:off x="2317450" y="583050"/>
            <a:ext cx="4509000" cy="46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grpSp>
        <p:nvGrpSpPr>
          <p:cNvPr id="88" name="Google Shape;88;p11"/>
          <p:cNvGrpSpPr/>
          <p:nvPr/>
        </p:nvGrpSpPr>
        <p:grpSpPr>
          <a:xfrm>
            <a:off x="-13175" y="-29224"/>
            <a:ext cx="9207000" cy="5211993"/>
            <a:chOff x="-13175" y="-68739"/>
            <a:chExt cx="9207000" cy="5211993"/>
          </a:xfrm>
        </p:grpSpPr>
        <p:sp>
          <p:nvSpPr>
            <p:cNvPr id="89" name="Google Shape;89;p11"/>
            <p:cNvSpPr/>
            <p:nvPr/>
          </p:nvSpPr>
          <p:spPr>
            <a:xfrm>
              <a:off x="-13175" y="1255750"/>
              <a:ext cx="9207000" cy="131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a:off x="-13175" y="2541570"/>
              <a:ext cx="9207000" cy="131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1"/>
            <p:cNvSpPr/>
            <p:nvPr/>
          </p:nvSpPr>
          <p:spPr>
            <a:xfrm>
              <a:off x="-13175" y="3827454"/>
              <a:ext cx="9207000" cy="1315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a:off x="-13175" y="-68739"/>
              <a:ext cx="9207000" cy="1354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11"/>
          <p:cNvGrpSpPr/>
          <p:nvPr/>
        </p:nvGrpSpPr>
        <p:grpSpPr>
          <a:xfrm>
            <a:off x="1246613" y="540178"/>
            <a:ext cx="7429692" cy="4199282"/>
            <a:chOff x="1246613" y="540178"/>
            <a:chExt cx="7429692" cy="4199282"/>
          </a:xfrm>
        </p:grpSpPr>
        <p:sp>
          <p:nvSpPr>
            <p:cNvPr id="94" name="Google Shape;94;p11"/>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1"/>
          <p:cNvSpPr txBox="1">
            <a:spLocks noGrp="1"/>
          </p:cNvSpPr>
          <p:nvPr>
            <p:ph type="title" hasCustomPrompt="1"/>
          </p:nvPr>
        </p:nvSpPr>
        <p:spPr>
          <a:xfrm>
            <a:off x="716250" y="2333850"/>
            <a:ext cx="7711500" cy="1198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11"/>
          <p:cNvSpPr txBox="1">
            <a:spLocks noGrp="1"/>
          </p:cNvSpPr>
          <p:nvPr>
            <p:ph type="body" idx="1"/>
          </p:nvPr>
        </p:nvSpPr>
        <p:spPr>
          <a:xfrm>
            <a:off x="1996225" y="1902450"/>
            <a:ext cx="5151600" cy="431400"/>
          </a:xfrm>
          <a:prstGeom prst="rect">
            <a:avLst/>
          </a:prstGeom>
          <a:noFill/>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BLANK_1">
    <p:bg>
      <p:bgPr>
        <a:solidFill>
          <a:schemeClr val="accent4"/>
        </a:solidFill>
        <a:effectLst/>
      </p:bgPr>
    </p:bg>
    <p:spTree>
      <p:nvGrpSpPr>
        <p:cNvPr id="1" name="Shape 100"/>
        <p:cNvGrpSpPr/>
        <p:nvPr/>
      </p:nvGrpSpPr>
      <p:grpSpPr>
        <a:xfrm>
          <a:off x="0" y="0"/>
          <a:ext cx="0" cy="0"/>
          <a:chOff x="0" y="0"/>
          <a:chExt cx="0" cy="0"/>
        </a:xfrm>
      </p:grpSpPr>
      <p:grpSp>
        <p:nvGrpSpPr>
          <p:cNvPr id="101" name="Google Shape;101;p13"/>
          <p:cNvGrpSpPr/>
          <p:nvPr/>
        </p:nvGrpSpPr>
        <p:grpSpPr>
          <a:xfrm>
            <a:off x="1246613" y="540178"/>
            <a:ext cx="7429692" cy="4199282"/>
            <a:chOff x="1246613" y="540178"/>
            <a:chExt cx="7429692" cy="4199282"/>
          </a:xfrm>
        </p:grpSpPr>
        <p:sp>
          <p:nvSpPr>
            <p:cNvPr id="102" name="Google Shape;102;p1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13"/>
          <p:cNvGrpSpPr/>
          <p:nvPr/>
        </p:nvGrpSpPr>
        <p:grpSpPr>
          <a:xfrm>
            <a:off x="-2828475" y="-1908869"/>
            <a:ext cx="10722516" cy="9126600"/>
            <a:chOff x="-2828475" y="-1908869"/>
            <a:chExt cx="10722516" cy="9126600"/>
          </a:xfrm>
        </p:grpSpPr>
        <p:sp>
          <p:nvSpPr>
            <p:cNvPr id="106" name="Google Shape;106;p13"/>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rot="2046408">
              <a:off x="841171" y="349384"/>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3"/>
          <p:cNvSpPr txBox="1">
            <a:spLocks noGrp="1"/>
          </p:cNvSpPr>
          <p:nvPr>
            <p:ph type="ctrTitle"/>
          </p:nvPr>
        </p:nvSpPr>
        <p:spPr>
          <a:xfrm>
            <a:off x="717725" y="1908400"/>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3" name="Google Shape;113;p13"/>
          <p:cNvSpPr txBox="1">
            <a:spLocks noGrp="1"/>
          </p:cNvSpPr>
          <p:nvPr>
            <p:ph type="subTitle" idx="1"/>
          </p:nvPr>
        </p:nvSpPr>
        <p:spPr>
          <a:xfrm>
            <a:off x="568326" y="24935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4" name="Google Shape;114;p13"/>
          <p:cNvSpPr txBox="1">
            <a:spLocks noGrp="1"/>
          </p:cNvSpPr>
          <p:nvPr>
            <p:ph type="title" idx="2" hasCustomPrompt="1"/>
          </p:nvPr>
        </p:nvSpPr>
        <p:spPr>
          <a:xfrm>
            <a:off x="855876" y="15599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5" name="Google Shape;115;p13"/>
          <p:cNvSpPr txBox="1">
            <a:spLocks noGrp="1"/>
          </p:cNvSpPr>
          <p:nvPr>
            <p:ph type="ctrTitle" idx="3"/>
          </p:nvPr>
        </p:nvSpPr>
        <p:spPr>
          <a:xfrm>
            <a:off x="2851300" y="1908400"/>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6" name="Google Shape;116;p13"/>
          <p:cNvSpPr txBox="1">
            <a:spLocks noGrp="1"/>
          </p:cNvSpPr>
          <p:nvPr>
            <p:ph type="subTitle" idx="4"/>
          </p:nvPr>
        </p:nvSpPr>
        <p:spPr>
          <a:xfrm>
            <a:off x="2701901" y="24935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7" name="Google Shape;117;p13"/>
          <p:cNvSpPr txBox="1">
            <a:spLocks noGrp="1"/>
          </p:cNvSpPr>
          <p:nvPr>
            <p:ph type="title" idx="5" hasCustomPrompt="1"/>
          </p:nvPr>
        </p:nvSpPr>
        <p:spPr>
          <a:xfrm>
            <a:off x="2989451" y="1574175"/>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8" name="Google Shape;118;p13"/>
          <p:cNvSpPr txBox="1">
            <a:spLocks noGrp="1"/>
          </p:cNvSpPr>
          <p:nvPr>
            <p:ph type="ctrTitle" idx="6"/>
          </p:nvPr>
        </p:nvSpPr>
        <p:spPr>
          <a:xfrm>
            <a:off x="717725" y="3618375"/>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9" name="Google Shape;119;p13"/>
          <p:cNvSpPr txBox="1">
            <a:spLocks noGrp="1"/>
          </p:cNvSpPr>
          <p:nvPr>
            <p:ph type="subTitle" idx="7"/>
          </p:nvPr>
        </p:nvSpPr>
        <p:spPr>
          <a:xfrm>
            <a:off x="568326" y="42024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0" name="Google Shape;120;p13"/>
          <p:cNvSpPr txBox="1">
            <a:spLocks noGrp="1"/>
          </p:cNvSpPr>
          <p:nvPr>
            <p:ph type="title" idx="8" hasCustomPrompt="1"/>
          </p:nvPr>
        </p:nvSpPr>
        <p:spPr>
          <a:xfrm>
            <a:off x="855876" y="32787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1" name="Google Shape;121;p13"/>
          <p:cNvSpPr txBox="1">
            <a:spLocks noGrp="1"/>
          </p:cNvSpPr>
          <p:nvPr>
            <p:ph type="ctrTitle" idx="9"/>
          </p:nvPr>
        </p:nvSpPr>
        <p:spPr>
          <a:xfrm>
            <a:off x="2851300" y="3618375"/>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22" name="Google Shape;122;p13"/>
          <p:cNvSpPr txBox="1">
            <a:spLocks noGrp="1"/>
          </p:cNvSpPr>
          <p:nvPr>
            <p:ph type="subTitle" idx="13"/>
          </p:nvPr>
        </p:nvSpPr>
        <p:spPr>
          <a:xfrm>
            <a:off x="2701901" y="42024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3" name="Google Shape;123;p13"/>
          <p:cNvSpPr txBox="1">
            <a:spLocks noGrp="1"/>
          </p:cNvSpPr>
          <p:nvPr>
            <p:ph type="title" idx="14" hasCustomPrompt="1"/>
          </p:nvPr>
        </p:nvSpPr>
        <p:spPr>
          <a:xfrm>
            <a:off x="2989451" y="32787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2">
  <p:cSld name="BLANK_1_2">
    <p:bg>
      <p:bgPr>
        <a:solidFill>
          <a:schemeClr val="accent4"/>
        </a:solidFill>
        <a:effectLst/>
      </p:bgPr>
    </p:bg>
    <p:spTree>
      <p:nvGrpSpPr>
        <p:cNvPr id="1" name="Shape 124"/>
        <p:cNvGrpSpPr/>
        <p:nvPr/>
      </p:nvGrpSpPr>
      <p:grpSpPr>
        <a:xfrm>
          <a:off x="0" y="0"/>
          <a:ext cx="0" cy="0"/>
          <a:chOff x="0" y="0"/>
          <a:chExt cx="0" cy="0"/>
        </a:xfrm>
      </p:grpSpPr>
      <p:grpSp>
        <p:nvGrpSpPr>
          <p:cNvPr id="125" name="Google Shape;125;p14"/>
          <p:cNvGrpSpPr/>
          <p:nvPr/>
        </p:nvGrpSpPr>
        <p:grpSpPr>
          <a:xfrm>
            <a:off x="1246613" y="540178"/>
            <a:ext cx="7429692" cy="4199282"/>
            <a:chOff x="1246613" y="540178"/>
            <a:chExt cx="7429692" cy="4199282"/>
          </a:xfrm>
        </p:grpSpPr>
        <p:sp>
          <p:nvSpPr>
            <p:cNvPr id="126" name="Google Shape;126;p1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4"/>
          <p:cNvSpPr txBox="1">
            <a:spLocks noGrp="1"/>
          </p:cNvSpPr>
          <p:nvPr>
            <p:ph type="ctrTitle"/>
          </p:nvPr>
        </p:nvSpPr>
        <p:spPr>
          <a:xfrm>
            <a:off x="5665900" y="16614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0" name="Google Shape;130;p14"/>
          <p:cNvSpPr txBox="1">
            <a:spLocks noGrp="1"/>
          </p:cNvSpPr>
          <p:nvPr>
            <p:ph type="subTitle" idx="1"/>
          </p:nvPr>
        </p:nvSpPr>
        <p:spPr>
          <a:xfrm>
            <a:off x="5668775" y="1940475"/>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1" name="Google Shape;131;p14"/>
          <p:cNvSpPr txBox="1">
            <a:spLocks noGrp="1"/>
          </p:cNvSpPr>
          <p:nvPr>
            <p:ph type="title" idx="2" hasCustomPrompt="1"/>
          </p:nvPr>
        </p:nvSpPr>
        <p:spPr>
          <a:xfrm>
            <a:off x="4799250" y="20034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2" name="Google Shape;132;p14"/>
          <p:cNvSpPr txBox="1">
            <a:spLocks noGrp="1"/>
          </p:cNvSpPr>
          <p:nvPr>
            <p:ph type="ctrTitle" idx="3"/>
          </p:nvPr>
        </p:nvSpPr>
        <p:spPr>
          <a:xfrm>
            <a:off x="5665900" y="660300"/>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3" name="Google Shape;133;p14"/>
          <p:cNvSpPr txBox="1">
            <a:spLocks noGrp="1"/>
          </p:cNvSpPr>
          <p:nvPr>
            <p:ph type="subTitle" idx="4"/>
          </p:nvPr>
        </p:nvSpPr>
        <p:spPr>
          <a:xfrm>
            <a:off x="5665900" y="933250"/>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4" name="Google Shape;134;p14"/>
          <p:cNvSpPr txBox="1">
            <a:spLocks noGrp="1"/>
          </p:cNvSpPr>
          <p:nvPr>
            <p:ph type="title" idx="5" hasCustomPrompt="1"/>
          </p:nvPr>
        </p:nvSpPr>
        <p:spPr>
          <a:xfrm>
            <a:off x="4799250" y="1002275"/>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5" name="Google Shape;135;p14"/>
          <p:cNvSpPr txBox="1">
            <a:spLocks noGrp="1"/>
          </p:cNvSpPr>
          <p:nvPr>
            <p:ph type="ctrTitle" idx="6"/>
          </p:nvPr>
        </p:nvSpPr>
        <p:spPr>
          <a:xfrm>
            <a:off x="5665900" y="26520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6" name="Google Shape;136;p14"/>
          <p:cNvSpPr txBox="1">
            <a:spLocks noGrp="1"/>
          </p:cNvSpPr>
          <p:nvPr>
            <p:ph type="subTitle" idx="7"/>
          </p:nvPr>
        </p:nvSpPr>
        <p:spPr>
          <a:xfrm>
            <a:off x="5665900" y="29256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7" name="Google Shape;137;p14"/>
          <p:cNvSpPr txBox="1">
            <a:spLocks noGrp="1"/>
          </p:cNvSpPr>
          <p:nvPr>
            <p:ph type="title" idx="8" hasCustomPrompt="1"/>
          </p:nvPr>
        </p:nvSpPr>
        <p:spPr>
          <a:xfrm>
            <a:off x="4799250" y="29940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8" name="Google Shape;138;p14"/>
          <p:cNvSpPr txBox="1">
            <a:spLocks noGrp="1"/>
          </p:cNvSpPr>
          <p:nvPr>
            <p:ph type="ctrTitle" idx="9"/>
          </p:nvPr>
        </p:nvSpPr>
        <p:spPr>
          <a:xfrm>
            <a:off x="5665900" y="36426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9" name="Google Shape;139;p14"/>
          <p:cNvSpPr txBox="1">
            <a:spLocks noGrp="1"/>
          </p:cNvSpPr>
          <p:nvPr>
            <p:ph type="subTitle" idx="13"/>
          </p:nvPr>
        </p:nvSpPr>
        <p:spPr>
          <a:xfrm>
            <a:off x="5665900" y="39203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0" name="Google Shape;140;p14"/>
          <p:cNvSpPr txBox="1">
            <a:spLocks noGrp="1"/>
          </p:cNvSpPr>
          <p:nvPr>
            <p:ph type="title" idx="14" hasCustomPrompt="1"/>
          </p:nvPr>
        </p:nvSpPr>
        <p:spPr>
          <a:xfrm>
            <a:off x="4799250" y="39846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3">
  <p:cSld name="BLANK_1_2_1">
    <p:bg>
      <p:bgPr>
        <a:solidFill>
          <a:schemeClr val="accent4"/>
        </a:solidFill>
        <a:effectLst/>
      </p:bgPr>
    </p:bg>
    <p:spTree>
      <p:nvGrpSpPr>
        <p:cNvPr id="1" name="Shape 141"/>
        <p:cNvGrpSpPr/>
        <p:nvPr/>
      </p:nvGrpSpPr>
      <p:grpSpPr>
        <a:xfrm>
          <a:off x="0" y="0"/>
          <a:ext cx="0" cy="0"/>
          <a:chOff x="0" y="0"/>
          <a:chExt cx="0" cy="0"/>
        </a:xfrm>
      </p:grpSpPr>
      <p:grpSp>
        <p:nvGrpSpPr>
          <p:cNvPr id="142" name="Google Shape;142;p15"/>
          <p:cNvGrpSpPr/>
          <p:nvPr/>
        </p:nvGrpSpPr>
        <p:grpSpPr>
          <a:xfrm>
            <a:off x="422513" y="379478"/>
            <a:ext cx="8253792" cy="2202157"/>
            <a:chOff x="422513" y="379478"/>
            <a:chExt cx="8253792" cy="2202157"/>
          </a:xfrm>
        </p:grpSpPr>
        <p:sp>
          <p:nvSpPr>
            <p:cNvPr id="143" name="Google Shape;143;p15"/>
            <p:cNvSpPr/>
            <p:nvPr/>
          </p:nvSpPr>
          <p:spPr>
            <a:xfrm flipH="1">
              <a:off x="422513" y="3794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5"/>
          <p:cNvSpPr txBox="1">
            <a:spLocks noGrp="1"/>
          </p:cNvSpPr>
          <p:nvPr>
            <p:ph type="ctrTitle"/>
          </p:nvPr>
        </p:nvSpPr>
        <p:spPr>
          <a:xfrm>
            <a:off x="5757625" y="28171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7" name="Google Shape;147;p15"/>
          <p:cNvSpPr txBox="1">
            <a:spLocks noGrp="1"/>
          </p:cNvSpPr>
          <p:nvPr>
            <p:ph type="subTitle" idx="1"/>
          </p:nvPr>
        </p:nvSpPr>
        <p:spPr>
          <a:xfrm>
            <a:off x="5757625" y="3095794"/>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8" name="Google Shape;148;p15"/>
          <p:cNvSpPr txBox="1">
            <a:spLocks noGrp="1"/>
          </p:cNvSpPr>
          <p:nvPr>
            <p:ph type="title" idx="2" hasCustomPrompt="1"/>
          </p:nvPr>
        </p:nvSpPr>
        <p:spPr>
          <a:xfrm>
            <a:off x="4952975" y="31591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9" name="Google Shape;149;p15"/>
          <p:cNvSpPr txBox="1">
            <a:spLocks noGrp="1"/>
          </p:cNvSpPr>
          <p:nvPr>
            <p:ph type="ctrTitle" idx="3"/>
          </p:nvPr>
        </p:nvSpPr>
        <p:spPr>
          <a:xfrm>
            <a:off x="1871425" y="1890344"/>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0" name="Google Shape;150;p15"/>
          <p:cNvSpPr txBox="1">
            <a:spLocks noGrp="1"/>
          </p:cNvSpPr>
          <p:nvPr>
            <p:ph type="subTitle" idx="4"/>
          </p:nvPr>
        </p:nvSpPr>
        <p:spPr>
          <a:xfrm>
            <a:off x="1871425" y="21689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1" name="Google Shape;151;p15"/>
          <p:cNvSpPr txBox="1">
            <a:spLocks noGrp="1"/>
          </p:cNvSpPr>
          <p:nvPr>
            <p:ph type="title" idx="5" hasCustomPrompt="1"/>
          </p:nvPr>
        </p:nvSpPr>
        <p:spPr>
          <a:xfrm>
            <a:off x="1066775" y="2232319"/>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2" name="Google Shape;152;p15"/>
          <p:cNvSpPr txBox="1">
            <a:spLocks noGrp="1"/>
          </p:cNvSpPr>
          <p:nvPr>
            <p:ph type="ctrTitle" idx="6"/>
          </p:nvPr>
        </p:nvSpPr>
        <p:spPr>
          <a:xfrm>
            <a:off x="5757625" y="3725156"/>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3" name="Google Shape;153;p15"/>
          <p:cNvSpPr txBox="1">
            <a:spLocks noGrp="1"/>
          </p:cNvSpPr>
          <p:nvPr>
            <p:ph type="subTitle" idx="7"/>
          </p:nvPr>
        </p:nvSpPr>
        <p:spPr>
          <a:xfrm>
            <a:off x="5757625" y="4004581"/>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4" name="Google Shape;154;p15"/>
          <p:cNvSpPr txBox="1">
            <a:spLocks noGrp="1"/>
          </p:cNvSpPr>
          <p:nvPr>
            <p:ph type="title" idx="8" hasCustomPrompt="1"/>
          </p:nvPr>
        </p:nvSpPr>
        <p:spPr>
          <a:xfrm>
            <a:off x="4952975" y="4067131"/>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5" name="Google Shape;155;p15"/>
          <p:cNvSpPr txBox="1">
            <a:spLocks noGrp="1"/>
          </p:cNvSpPr>
          <p:nvPr>
            <p:ph type="ctrTitle" idx="9"/>
          </p:nvPr>
        </p:nvSpPr>
        <p:spPr>
          <a:xfrm>
            <a:off x="1871425" y="9735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6" name="Google Shape;156;p15"/>
          <p:cNvSpPr txBox="1">
            <a:spLocks noGrp="1"/>
          </p:cNvSpPr>
          <p:nvPr>
            <p:ph type="subTitle" idx="13"/>
          </p:nvPr>
        </p:nvSpPr>
        <p:spPr>
          <a:xfrm>
            <a:off x="1871425" y="12500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7" name="Google Shape;157;p15"/>
          <p:cNvSpPr txBox="1">
            <a:spLocks noGrp="1"/>
          </p:cNvSpPr>
          <p:nvPr>
            <p:ph type="title" idx="14" hasCustomPrompt="1"/>
          </p:nvPr>
        </p:nvSpPr>
        <p:spPr>
          <a:xfrm>
            <a:off x="1066775" y="13155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8" name="Google Shape;158;p15"/>
          <p:cNvSpPr/>
          <p:nvPr/>
        </p:nvSpPr>
        <p:spPr>
          <a:xfrm>
            <a:off x="6740774" y="329275"/>
            <a:ext cx="2692563" cy="1340750"/>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p:nvPr/>
        </p:nvSpPr>
        <p:spPr>
          <a:xfrm flipH="1">
            <a:off x="5337501" y="119871"/>
            <a:ext cx="1270647" cy="65574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7242271" y="205797"/>
            <a:ext cx="2429585" cy="1253846"/>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flipH="1">
            <a:off x="2090488" y="31881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flipH="1">
            <a:off x="7312988" y="4438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flipH="1">
            <a:off x="5673088" y="15746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MAIN_POINT_1">
    <p:spTree>
      <p:nvGrpSpPr>
        <p:cNvPr id="1" name="Shape 164"/>
        <p:cNvGrpSpPr/>
        <p:nvPr/>
      </p:nvGrpSpPr>
      <p:grpSpPr>
        <a:xfrm>
          <a:off x="0" y="0"/>
          <a:ext cx="0" cy="0"/>
          <a:chOff x="0" y="0"/>
          <a:chExt cx="0" cy="0"/>
        </a:xfrm>
      </p:grpSpPr>
      <p:sp>
        <p:nvSpPr>
          <p:cNvPr id="165" name="Google Shape;165;p16"/>
          <p:cNvSpPr txBox="1">
            <a:spLocks noGrp="1"/>
          </p:cNvSpPr>
          <p:nvPr>
            <p:ph type="subTitle" idx="1"/>
          </p:nvPr>
        </p:nvSpPr>
        <p:spPr>
          <a:xfrm>
            <a:off x="1609450" y="1714800"/>
            <a:ext cx="60522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atin typeface="Catamaran Light"/>
                <a:ea typeface="Catamaran Light"/>
                <a:cs typeface="Catamaran Light"/>
                <a:sym typeface="Catamaran Light"/>
              </a:defRPr>
            </a:lvl1pPr>
            <a:lvl2pPr lvl="1" algn="ctr" rtl="0">
              <a:lnSpc>
                <a:spcPct val="100000"/>
              </a:lnSpc>
              <a:spcBef>
                <a:spcPts val="1600"/>
              </a:spcBef>
              <a:spcAft>
                <a:spcPts val="0"/>
              </a:spcAft>
              <a:buNone/>
              <a:defRPr sz="1800">
                <a:latin typeface="Catamaran Light"/>
                <a:ea typeface="Catamaran Light"/>
                <a:cs typeface="Catamaran Light"/>
                <a:sym typeface="Catamaran Light"/>
              </a:defRPr>
            </a:lvl2pPr>
            <a:lvl3pPr lvl="2" algn="ctr" rtl="0">
              <a:lnSpc>
                <a:spcPct val="100000"/>
              </a:lnSpc>
              <a:spcBef>
                <a:spcPts val="1600"/>
              </a:spcBef>
              <a:spcAft>
                <a:spcPts val="0"/>
              </a:spcAft>
              <a:buNone/>
              <a:defRPr sz="1800">
                <a:latin typeface="Catamaran Light"/>
                <a:ea typeface="Catamaran Light"/>
                <a:cs typeface="Catamaran Light"/>
                <a:sym typeface="Catamaran Light"/>
              </a:defRPr>
            </a:lvl3pPr>
            <a:lvl4pPr lvl="3" algn="ctr" rtl="0">
              <a:lnSpc>
                <a:spcPct val="100000"/>
              </a:lnSpc>
              <a:spcBef>
                <a:spcPts val="1600"/>
              </a:spcBef>
              <a:spcAft>
                <a:spcPts val="0"/>
              </a:spcAft>
              <a:buNone/>
              <a:defRPr sz="1800">
                <a:latin typeface="Catamaran Light"/>
                <a:ea typeface="Catamaran Light"/>
                <a:cs typeface="Catamaran Light"/>
                <a:sym typeface="Catamaran Light"/>
              </a:defRPr>
            </a:lvl4pPr>
            <a:lvl5pPr lvl="4" algn="ctr" rtl="0">
              <a:lnSpc>
                <a:spcPct val="100000"/>
              </a:lnSpc>
              <a:spcBef>
                <a:spcPts val="1600"/>
              </a:spcBef>
              <a:spcAft>
                <a:spcPts val="0"/>
              </a:spcAft>
              <a:buNone/>
              <a:defRPr sz="1800">
                <a:latin typeface="Catamaran Light"/>
                <a:ea typeface="Catamaran Light"/>
                <a:cs typeface="Catamaran Light"/>
                <a:sym typeface="Catamaran Light"/>
              </a:defRPr>
            </a:lvl5pPr>
            <a:lvl6pPr lvl="5" algn="ctr" rtl="0">
              <a:lnSpc>
                <a:spcPct val="100000"/>
              </a:lnSpc>
              <a:spcBef>
                <a:spcPts val="1600"/>
              </a:spcBef>
              <a:spcAft>
                <a:spcPts val="0"/>
              </a:spcAft>
              <a:buNone/>
              <a:defRPr sz="1800">
                <a:latin typeface="Catamaran Light"/>
                <a:ea typeface="Catamaran Light"/>
                <a:cs typeface="Catamaran Light"/>
                <a:sym typeface="Catamaran Light"/>
              </a:defRPr>
            </a:lvl6pPr>
            <a:lvl7pPr lvl="6" algn="ctr" rtl="0">
              <a:lnSpc>
                <a:spcPct val="100000"/>
              </a:lnSpc>
              <a:spcBef>
                <a:spcPts val="1600"/>
              </a:spcBef>
              <a:spcAft>
                <a:spcPts val="0"/>
              </a:spcAft>
              <a:buNone/>
              <a:defRPr sz="1800">
                <a:latin typeface="Catamaran Light"/>
                <a:ea typeface="Catamaran Light"/>
                <a:cs typeface="Catamaran Light"/>
                <a:sym typeface="Catamaran Light"/>
              </a:defRPr>
            </a:lvl7pPr>
            <a:lvl8pPr lvl="7" algn="ctr" rtl="0">
              <a:lnSpc>
                <a:spcPct val="100000"/>
              </a:lnSpc>
              <a:spcBef>
                <a:spcPts val="1600"/>
              </a:spcBef>
              <a:spcAft>
                <a:spcPts val="0"/>
              </a:spcAft>
              <a:buNone/>
              <a:defRPr sz="1800">
                <a:latin typeface="Catamaran Light"/>
                <a:ea typeface="Catamaran Light"/>
                <a:cs typeface="Catamaran Light"/>
                <a:sym typeface="Catamaran Light"/>
              </a:defRPr>
            </a:lvl8pPr>
            <a:lvl9pPr lvl="8" algn="ctr" rtl="0">
              <a:lnSpc>
                <a:spcPct val="100000"/>
              </a:lnSpc>
              <a:spcBef>
                <a:spcPts val="1600"/>
              </a:spcBef>
              <a:spcAft>
                <a:spcPts val="1600"/>
              </a:spcAft>
              <a:buNone/>
              <a:defRPr sz="1800">
                <a:latin typeface="Catamaran Light"/>
                <a:ea typeface="Catamaran Light"/>
                <a:cs typeface="Catamaran Light"/>
                <a:sym typeface="Catamaran Light"/>
              </a:defRPr>
            </a:lvl9pPr>
          </a:lstStyle>
          <a:p>
            <a:endParaRPr/>
          </a:p>
        </p:txBody>
      </p:sp>
      <p:sp>
        <p:nvSpPr>
          <p:cNvPr id="166" name="Google Shape;166;p16"/>
          <p:cNvSpPr txBox="1">
            <a:spLocks noGrp="1"/>
          </p:cNvSpPr>
          <p:nvPr>
            <p:ph type="subTitle" idx="2"/>
          </p:nvPr>
        </p:nvSpPr>
        <p:spPr>
          <a:xfrm>
            <a:off x="3014200" y="2526900"/>
            <a:ext cx="3242700" cy="29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atin typeface="Titan One"/>
                <a:ea typeface="Titan One"/>
                <a:cs typeface="Titan One"/>
                <a:sym typeface="Titan One"/>
              </a:defRPr>
            </a:lvl1pPr>
            <a:lvl2pPr lvl="1" algn="ctr" rtl="0">
              <a:lnSpc>
                <a:spcPct val="100000"/>
              </a:lnSpc>
              <a:spcBef>
                <a:spcPts val="1600"/>
              </a:spcBef>
              <a:spcAft>
                <a:spcPts val="0"/>
              </a:spcAft>
              <a:buNone/>
              <a:defRPr sz="1800">
                <a:latin typeface="Titan One"/>
                <a:ea typeface="Titan One"/>
                <a:cs typeface="Titan One"/>
                <a:sym typeface="Titan One"/>
              </a:defRPr>
            </a:lvl2pPr>
            <a:lvl3pPr lvl="2" algn="ctr" rtl="0">
              <a:lnSpc>
                <a:spcPct val="100000"/>
              </a:lnSpc>
              <a:spcBef>
                <a:spcPts val="1600"/>
              </a:spcBef>
              <a:spcAft>
                <a:spcPts val="0"/>
              </a:spcAft>
              <a:buNone/>
              <a:defRPr sz="1800">
                <a:latin typeface="Titan One"/>
                <a:ea typeface="Titan One"/>
                <a:cs typeface="Titan One"/>
                <a:sym typeface="Titan One"/>
              </a:defRPr>
            </a:lvl3pPr>
            <a:lvl4pPr lvl="3" algn="ctr" rtl="0">
              <a:lnSpc>
                <a:spcPct val="100000"/>
              </a:lnSpc>
              <a:spcBef>
                <a:spcPts val="1600"/>
              </a:spcBef>
              <a:spcAft>
                <a:spcPts val="0"/>
              </a:spcAft>
              <a:buNone/>
              <a:defRPr sz="1800">
                <a:latin typeface="Titan One"/>
                <a:ea typeface="Titan One"/>
                <a:cs typeface="Titan One"/>
                <a:sym typeface="Titan One"/>
              </a:defRPr>
            </a:lvl4pPr>
            <a:lvl5pPr lvl="4" algn="ctr" rtl="0">
              <a:lnSpc>
                <a:spcPct val="100000"/>
              </a:lnSpc>
              <a:spcBef>
                <a:spcPts val="1600"/>
              </a:spcBef>
              <a:spcAft>
                <a:spcPts val="0"/>
              </a:spcAft>
              <a:buNone/>
              <a:defRPr sz="1800">
                <a:latin typeface="Titan One"/>
                <a:ea typeface="Titan One"/>
                <a:cs typeface="Titan One"/>
                <a:sym typeface="Titan One"/>
              </a:defRPr>
            </a:lvl5pPr>
            <a:lvl6pPr lvl="5" algn="ctr" rtl="0">
              <a:lnSpc>
                <a:spcPct val="100000"/>
              </a:lnSpc>
              <a:spcBef>
                <a:spcPts val="1600"/>
              </a:spcBef>
              <a:spcAft>
                <a:spcPts val="0"/>
              </a:spcAft>
              <a:buNone/>
              <a:defRPr sz="1800">
                <a:latin typeface="Titan One"/>
                <a:ea typeface="Titan One"/>
                <a:cs typeface="Titan One"/>
                <a:sym typeface="Titan One"/>
              </a:defRPr>
            </a:lvl6pPr>
            <a:lvl7pPr lvl="6" algn="ctr" rtl="0">
              <a:lnSpc>
                <a:spcPct val="100000"/>
              </a:lnSpc>
              <a:spcBef>
                <a:spcPts val="1600"/>
              </a:spcBef>
              <a:spcAft>
                <a:spcPts val="0"/>
              </a:spcAft>
              <a:buNone/>
              <a:defRPr sz="1800">
                <a:latin typeface="Titan One"/>
                <a:ea typeface="Titan One"/>
                <a:cs typeface="Titan One"/>
                <a:sym typeface="Titan One"/>
              </a:defRPr>
            </a:lvl7pPr>
            <a:lvl8pPr lvl="7" algn="ctr" rtl="0">
              <a:lnSpc>
                <a:spcPct val="100000"/>
              </a:lnSpc>
              <a:spcBef>
                <a:spcPts val="1600"/>
              </a:spcBef>
              <a:spcAft>
                <a:spcPts val="0"/>
              </a:spcAft>
              <a:buNone/>
              <a:defRPr sz="1800">
                <a:latin typeface="Titan One"/>
                <a:ea typeface="Titan One"/>
                <a:cs typeface="Titan One"/>
                <a:sym typeface="Titan One"/>
              </a:defRPr>
            </a:lvl8pPr>
            <a:lvl9pPr lvl="8" algn="ctr"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167" name="Google Shape;167;p16"/>
          <p:cNvGrpSpPr/>
          <p:nvPr/>
        </p:nvGrpSpPr>
        <p:grpSpPr>
          <a:xfrm>
            <a:off x="126791" y="172852"/>
            <a:ext cx="9571416" cy="4567033"/>
            <a:chOff x="126791" y="172852"/>
            <a:chExt cx="9571416" cy="4567033"/>
          </a:xfrm>
        </p:grpSpPr>
        <p:grpSp>
          <p:nvGrpSpPr>
            <p:cNvPr id="168" name="Google Shape;168;p16"/>
            <p:cNvGrpSpPr/>
            <p:nvPr/>
          </p:nvGrpSpPr>
          <p:grpSpPr>
            <a:xfrm>
              <a:off x="2753013" y="540178"/>
              <a:ext cx="5923292" cy="4199707"/>
              <a:chOff x="2753013" y="540178"/>
              <a:chExt cx="5923292" cy="4199707"/>
            </a:xfrm>
          </p:grpSpPr>
          <p:sp>
            <p:nvSpPr>
              <p:cNvPr id="169" name="Google Shape;169;p16"/>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16"/>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6"/>
          <p:cNvGrpSpPr/>
          <p:nvPr/>
        </p:nvGrpSpPr>
        <p:grpSpPr>
          <a:xfrm rot="1192276">
            <a:off x="-2482371" y="2283735"/>
            <a:ext cx="5848795" cy="3835782"/>
            <a:chOff x="-964051" y="1500046"/>
            <a:chExt cx="8147756" cy="5343496"/>
          </a:xfrm>
        </p:grpSpPr>
        <p:sp>
          <p:nvSpPr>
            <p:cNvPr id="175" name="Google Shape;175;p16"/>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6"/>
            <p:cNvGrpSpPr/>
            <p:nvPr/>
          </p:nvGrpSpPr>
          <p:grpSpPr>
            <a:xfrm>
              <a:off x="-964051" y="1500046"/>
              <a:ext cx="7262059" cy="5197395"/>
              <a:chOff x="-964051" y="1500046"/>
              <a:chExt cx="7262059" cy="5197395"/>
            </a:xfrm>
          </p:grpSpPr>
          <p:grpSp>
            <p:nvGrpSpPr>
              <p:cNvPr id="177" name="Google Shape;177;p16"/>
              <p:cNvGrpSpPr/>
              <p:nvPr/>
            </p:nvGrpSpPr>
            <p:grpSpPr>
              <a:xfrm>
                <a:off x="726603" y="1500046"/>
                <a:ext cx="5571405" cy="4566693"/>
                <a:chOff x="656403" y="2175696"/>
                <a:chExt cx="5571405" cy="4566693"/>
              </a:xfrm>
            </p:grpSpPr>
            <p:sp>
              <p:nvSpPr>
                <p:cNvPr id="178" name="Google Shape;178;p16"/>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16"/>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16"/>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2">
  <p:cSld name="MAIN_POINT_1_1">
    <p:spTree>
      <p:nvGrpSpPr>
        <p:cNvPr id="1" name="Shape 182"/>
        <p:cNvGrpSpPr/>
        <p:nvPr/>
      </p:nvGrpSpPr>
      <p:grpSpPr>
        <a:xfrm>
          <a:off x="0" y="0"/>
          <a:ext cx="0" cy="0"/>
          <a:chOff x="0" y="0"/>
          <a:chExt cx="0" cy="0"/>
        </a:xfrm>
      </p:grpSpPr>
      <p:sp>
        <p:nvSpPr>
          <p:cNvPr id="183" name="Google Shape;183;p17"/>
          <p:cNvSpPr txBox="1">
            <a:spLocks noGrp="1"/>
          </p:cNvSpPr>
          <p:nvPr>
            <p:ph type="subTitle" idx="1"/>
          </p:nvPr>
        </p:nvSpPr>
        <p:spPr>
          <a:xfrm>
            <a:off x="777600" y="1277575"/>
            <a:ext cx="4688400" cy="117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Catamaran Light"/>
                <a:ea typeface="Catamaran Light"/>
                <a:cs typeface="Catamaran Light"/>
                <a:sym typeface="Catamaran Light"/>
              </a:defRPr>
            </a:lvl1pPr>
            <a:lvl2pPr lvl="1" rtl="0">
              <a:lnSpc>
                <a:spcPct val="100000"/>
              </a:lnSpc>
              <a:spcBef>
                <a:spcPts val="1600"/>
              </a:spcBef>
              <a:spcAft>
                <a:spcPts val="0"/>
              </a:spcAft>
              <a:buNone/>
              <a:defRPr sz="1800">
                <a:latin typeface="Catamaran Light"/>
                <a:ea typeface="Catamaran Light"/>
                <a:cs typeface="Catamaran Light"/>
                <a:sym typeface="Catamaran Light"/>
              </a:defRPr>
            </a:lvl2pPr>
            <a:lvl3pPr lvl="2" rtl="0">
              <a:lnSpc>
                <a:spcPct val="100000"/>
              </a:lnSpc>
              <a:spcBef>
                <a:spcPts val="1600"/>
              </a:spcBef>
              <a:spcAft>
                <a:spcPts val="0"/>
              </a:spcAft>
              <a:buNone/>
              <a:defRPr sz="1800">
                <a:latin typeface="Catamaran Light"/>
                <a:ea typeface="Catamaran Light"/>
                <a:cs typeface="Catamaran Light"/>
                <a:sym typeface="Catamaran Light"/>
              </a:defRPr>
            </a:lvl3pPr>
            <a:lvl4pPr lvl="3" rtl="0">
              <a:lnSpc>
                <a:spcPct val="100000"/>
              </a:lnSpc>
              <a:spcBef>
                <a:spcPts val="1600"/>
              </a:spcBef>
              <a:spcAft>
                <a:spcPts val="0"/>
              </a:spcAft>
              <a:buNone/>
              <a:defRPr sz="1800">
                <a:latin typeface="Catamaran Light"/>
                <a:ea typeface="Catamaran Light"/>
                <a:cs typeface="Catamaran Light"/>
                <a:sym typeface="Catamaran Light"/>
              </a:defRPr>
            </a:lvl4pPr>
            <a:lvl5pPr lvl="4" rtl="0">
              <a:lnSpc>
                <a:spcPct val="100000"/>
              </a:lnSpc>
              <a:spcBef>
                <a:spcPts val="1600"/>
              </a:spcBef>
              <a:spcAft>
                <a:spcPts val="0"/>
              </a:spcAft>
              <a:buNone/>
              <a:defRPr sz="1800">
                <a:latin typeface="Catamaran Light"/>
                <a:ea typeface="Catamaran Light"/>
                <a:cs typeface="Catamaran Light"/>
                <a:sym typeface="Catamaran Light"/>
              </a:defRPr>
            </a:lvl5pPr>
            <a:lvl6pPr lvl="5" rtl="0">
              <a:lnSpc>
                <a:spcPct val="100000"/>
              </a:lnSpc>
              <a:spcBef>
                <a:spcPts val="1600"/>
              </a:spcBef>
              <a:spcAft>
                <a:spcPts val="0"/>
              </a:spcAft>
              <a:buNone/>
              <a:defRPr sz="1800">
                <a:latin typeface="Catamaran Light"/>
                <a:ea typeface="Catamaran Light"/>
                <a:cs typeface="Catamaran Light"/>
                <a:sym typeface="Catamaran Light"/>
              </a:defRPr>
            </a:lvl6pPr>
            <a:lvl7pPr lvl="6" rtl="0">
              <a:lnSpc>
                <a:spcPct val="100000"/>
              </a:lnSpc>
              <a:spcBef>
                <a:spcPts val="1600"/>
              </a:spcBef>
              <a:spcAft>
                <a:spcPts val="0"/>
              </a:spcAft>
              <a:buNone/>
              <a:defRPr sz="1800">
                <a:latin typeface="Catamaran Light"/>
                <a:ea typeface="Catamaran Light"/>
                <a:cs typeface="Catamaran Light"/>
                <a:sym typeface="Catamaran Light"/>
              </a:defRPr>
            </a:lvl7pPr>
            <a:lvl8pPr lvl="7" rtl="0">
              <a:lnSpc>
                <a:spcPct val="100000"/>
              </a:lnSpc>
              <a:spcBef>
                <a:spcPts val="1600"/>
              </a:spcBef>
              <a:spcAft>
                <a:spcPts val="0"/>
              </a:spcAft>
              <a:buNone/>
              <a:defRPr sz="1800">
                <a:latin typeface="Catamaran Light"/>
                <a:ea typeface="Catamaran Light"/>
                <a:cs typeface="Catamaran Light"/>
                <a:sym typeface="Catamaran Light"/>
              </a:defRPr>
            </a:lvl8pPr>
            <a:lvl9pPr lvl="8" rtl="0">
              <a:lnSpc>
                <a:spcPct val="100000"/>
              </a:lnSpc>
              <a:spcBef>
                <a:spcPts val="1600"/>
              </a:spcBef>
              <a:spcAft>
                <a:spcPts val="1600"/>
              </a:spcAft>
              <a:buNone/>
              <a:defRPr sz="1800">
                <a:latin typeface="Catamaran Light"/>
                <a:ea typeface="Catamaran Light"/>
                <a:cs typeface="Catamaran Light"/>
                <a:sym typeface="Catamaran Light"/>
              </a:defRPr>
            </a:lvl9pPr>
          </a:lstStyle>
          <a:p>
            <a:endParaRPr/>
          </a:p>
        </p:txBody>
      </p:sp>
      <p:sp>
        <p:nvSpPr>
          <p:cNvPr id="184" name="Google Shape;184;p17"/>
          <p:cNvSpPr txBox="1">
            <a:spLocks noGrp="1"/>
          </p:cNvSpPr>
          <p:nvPr>
            <p:ph type="subTitle" idx="2"/>
          </p:nvPr>
        </p:nvSpPr>
        <p:spPr>
          <a:xfrm>
            <a:off x="777600" y="2222100"/>
            <a:ext cx="3242700" cy="2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a:latin typeface="Titan One"/>
                <a:ea typeface="Titan One"/>
                <a:cs typeface="Titan One"/>
                <a:sym typeface="Titan One"/>
              </a:defRPr>
            </a:lvl1pPr>
            <a:lvl2pPr lvl="1" rtl="0">
              <a:lnSpc>
                <a:spcPct val="100000"/>
              </a:lnSpc>
              <a:spcBef>
                <a:spcPts val="1600"/>
              </a:spcBef>
              <a:spcAft>
                <a:spcPts val="0"/>
              </a:spcAft>
              <a:buNone/>
              <a:defRPr sz="1800">
                <a:latin typeface="Titan One"/>
                <a:ea typeface="Titan One"/>
                <a:cs typeface="Titan One"/>
                <a:sym typeface="Titan One"/>
              </a:defRPr>
            </a:lvl2pPr>
            <a:lvl3pPr lvl="2" rtl="0">
              <a:lnSpc>
                <a:spcPct val="100000"/>
              </a:lnSpc>
              <a:spcBef>
                <a:spcPts val="1600"/>
              </a:spcBef>
              <a:spcAft>
                <a:spcPts val="0"/>
              </a:spcAft>
              <a:buNone/>
              <a:defRPr sz="1800">
                <a:latin typeface="Titan One"/>
                <a:ea typeface="Titan One"/>
                <a:cs typeface="Titan One"/>
                <a:sym typeface="Titan One"/>
              </a:defRPr>
            </a:lvl3pPr>
            <a:lvl4pPr lvl="3" rtl="0">
              <a:lnSpc>
                <a:spcPct val="100000"/>
              </a:lnSpc>
              <a:spcBef>
                <a:spcPts val="1600"/>
              </a:spcBef>
              <a:spcAft>
                <a:spcPts val="0"/>
              </a:spcAft>
              <a:buNone/>
              <a:defRPr sz="1800">
                <a:latin typeface="Titan One"/>
                <a:ea typeface="Titan One"/>
                <a:cs typeface="Titan One"/>
                <a:sym typeface="Titan One"/>
              </a:defRPr>
            </a:lvl4pPr>
            <a:lvl5pPr lvl="4" rtl="0">
              <a:lnSpc>
                <a:spcPct val="100000"/>
              </a:lnSpc>
              <a:spcBef>
                <a:spcPts val="1600"/>
              </a:spcBef>
              <a:spcAft>
                <a:spcPts val="0"/>
              </a:spcAft>
              <a:buNone/>
              <a:defRPr sz="1800">
                <a:latin typeface="Titan One"/>
                <a:ea typeface="Titan One"/>
                <a:cs typeface="Titan One"/>
                <a:sym typeface="Titan One"/>
              </a:defRPr>
            </a:lvl5pPr>
            <a:lvl6pPr lvl="5" rtl="0">
              <a:lnSpc>
                <a:spcPct val="100000"/>
              </a:lnSpc>
              <a:spcBef>
                <a:spcPts val="1600"/>
              </a:spcBef>
              <a:spcAft>
                <a:spcPts val="0"/>
              </a:spcAft>
              <a:buNone/>
              <a:defRPr sz="1800">
                <a:latin typeface="Titan One"/>
                <a:ea typeface="Titan One"/>
                <a:cs typeface="Titan One"/>
                <a:sym typeface="Titan One"/>
              </a:defRPr>
            </a:lvl6pPr>
            <a:lvl7pPr lvl="6" rtl="0">
              <a:lnSpc>
                <a:spcPct val="100000"/>
              </a:lnSpc>
              <a:spcBef>
                <a:spcPts val="1600"/>
              </a:spcBef>
              <a:spcAft>
                <a:spcPts val="0"/>
              </a:spcAft>
              <a:buNone/>
              <a:defRPr sz="1800">
                <a:latin typeface="Titan One"/>
                <a:ea typeface="Titan One"/>
                <a:cs typeface="Titan One"/>
                <a:sym typeface="Titan One"/>
              </a:defRPr>
            </a:lvl7pPr>
            <a:lvl8pPr lvl="7" rtl="0">
              <a:lnSpc>
                <a:spcPct val="100000"/>
              </a:lnSpc>
              <a:spcBef>
                <a:spcPts val="1600"/>
              </a:spcBef>
              <a:spcAft>
                <a:spcPts val="0"/>
              </a:spcAft>
              <a:buNone/>
              <a:defRPr sz="1800">
                <a:latin typeface="Titan One"/>
                <a:ea typeface="Titan One"/>
                <a:cs typeface="Titan One"/>
                <a:sym typeface="Titan One"/>
              </a:defRPr>
            </a:lvl8pPr>
            <a:lvl9pPr lvl="8"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185" name="Google Shape;185;p17"/>
          <p:cNvGrpSpPr/>
          <p:nvPr/>
        </p:nvGrpSpPr>
        <p:grpSpPr>
          <a:xfrm>
            <a:off x="126791" y="172852"/>
            <a:ext cx="9571416" cy="4642808"/>
            <a:chOff x="126791" y="172852"/>
            <a:chExt cx="9571416" cy="4642808"/>
          </a:xfrm>
        </p:grpSpPr>
        <p:grpSp>
          <p:nvGrpSpPr>
            <p:cNvPr id="186" name="Google Shape;186;p17"/>
            <p:cNvGrpSpPr/>
            <p:nvPr/>
          </p:nvGrpSpPr>
          <p:grpSpPr>
            <a:xfrm>
              <a:off x="941813" y="540178"/>
              <a:ext cx="7734492" cy="4275482"/>
              <a:chOff x="941813" y="540178"/>
              <a:chExt cx="7734492" cy="4275482"/>
            </a:xfrm>
          </p:grpSpPr>
          <p:sp>
            <p:nvSpPr>
              <p:cNvPr id="187" name="Google Shape;187;p17"/>
              <p:cNvSpPr/>
              <p:nvPr/>
            </p:nvSpPr>
            <p:spPr>
              <a:xfrm flipH="1">
                <a:off x="941813" y="45761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7"/>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92"/>
        <p:cNvGrpSpPr/>
        <p:nvPr/>
      </p:nvGrpSpPr>
      <p:grpSpPr>
        <a:xfrm>
          <a:off x="0" y="0"/>
          <a:ext cx="0" cy="0"/>
          <a:chOff x="0" y="0"/>
          <a:chExt cx="0" cy="0"/>
        </a:xfrm>
      </p:grpSpPr>
      <p:grpSp>
        <p:nvGrpSpPr>
          <p:cNvPr id="193" name="Google Shape;193;p18"/>
          <p:cNvGrpSpPr/>
          <p:nvPr/>
        </p:nvGrpSpPr>
        <p:grpSpPr>
          <a:xfrm>
            <a:off x="789413" y="463978"/>
            <a:ext cx="7429692" cy="4199282"/>
            <a:chOff x="1246613" y="540178"/>
            <a:chExt cx="7429692" cy="4199282"/>
          </a:xfrm>
        </p:grpSpPr>
        <p:sp>
          <p:nvSpPr>
            <p:cNvPr id="194" name="Google Shape;194;p1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txBox="1">
            <a:spLocks noGrp="1"/>
          </p:cNvSpPr>
          <p:nvPr>
            <p:ph type="title"/>
          </p:nvPr>
        </p:nvSpPr>
        <p:spPr>
          <a:xfrm>
            <a:off x="4893700" y="2339950"/>
            <a:ext cx="3079500" cy="1059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3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98" name="Google Shape;198;p18"/>
          <p:cNvSpPr txBox="1">
            <a:spLocks noGrp="1"/>
          </p:cNvSpPr>
          <p:nvPr>
            <p:ph type="subTitle" idx="1"/>
          </p:nvPr>
        </p:nvSpPr>
        <p:spPr>
          <a:xfrm>
            <a:off x="5510200" y="3399850"/>
            <a:ext cx="2463000" cy="454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99" name="Google Shape;199;p18"/>
          <p:cNvSpPr txBox="1">
            <a:spLocks noGrp="1"/>
          </p:cNvSpPr>
          <p:nvPr>
            <p:ph type="title" idx="2" hasCustomPrompt="1"/>
          </p:nvPr>
        </p:nvSpPr>
        <p:spPr>
          <a:xfrm>
            <a:off x="6195400" y="1047025"/>
            <a:ext cx="1777800" cy="131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96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_1">
    <p:spTree>
      <p:nvGrpSpPr>
        <p:cNvPr id="1" name="Shape 200"/>
        <p:cNvGrpSpPr/>
        <p:nvPr/>
      </p:nvGrpSpPr>
      <p:grpSpPr>
        <a:xfrm>
          <a:off x="0" y="0"/>
          <a:ext cx="0" cy="0"/>
          <a:chOff x="0" y="0"/>
          <a:chExt cx="0" cy="0"/>
        </a:xfrm>
      </p:grpSpPr>
      <p:grpSp>
        <p:nvGrpSpPr>
          <p:cNvPr id="201" name="Google Shape;201;p19"/>
          <p:cNvGrpSpPr/>
          <p:nvPr/>
        </p:nvGrpSpPr>
        <p:grpSpPr>
          <a:xfrm>
            <a:off x="789413" y="463978"/>
            <a:ext cx="7429692" cy="4199282"/>
            <a:chOff x="1246613" y="540178"/>
            <a:chExt cx="7429692" cy="4199282"/>
          </a:xfrm>
        </p:grpSpPr>
        <p:sp>
          <p:nvSpPr>
            <p:cNvPr id="202" name="Google Shape;202;p1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19"/>
          <p:cNvSpPr txBox="1">
            <a:spLocks noGrp="1"/>
          </p:cNvSpPr>
          <p:nvPr>
            <p:ph type="title"/>
          </p:nvPr>
        </p:nvSpPr>
        <p:spPr>
          <a:xfrm>
            <a:off x="1944600" y="2173950"/>
            <a:ext cx="4383900" cy="5961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3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06" name="Google Shape;206;p19"/>
          <p:cNvSpPr txBox="1">
            <a:spLocks noGrp="1"/>
          </p:cNvSpPr>
          <p:nvPr>
            <p:ph type="subTitle" idx="1"/>
          </p:nvPr>
        </p:nvSpPr>
        <p:spPr>
          <a:xfrm>
            <a:off x="1944600" y="2631850"/>
            <a:ext cx="4826100" cy="45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07" name="Google Shape;207;p19"/>
          <p:cNvSpPr txBox="1">
            <a:spLocks noGrp="1"/>
          </p:cNvSpPr>
          <p:nvPr>
            <p:ph type="title" idx="2" hasCustomPrompt="1"/>
          </p:nvPr>
        </p:nvSpPr>
        <p:spPr>
          <a:xfrm>
            <a:off x="685800" y="2100200"/>
            <a:ext cx="1258800" cy="1059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7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1">
  <p:cSld name="BLANK_1_1">
    <p:bg>
      <p:bgPr>
        <a:solidFill>
          <a:schemeClr val="accent4"/>
        </a:solidFill>
        <a:effectLst/>
      </p:bgPr>
    </p:bg>
    <p:spTree>
      <p:nvGrpSpPr>
        <p:cNvPr id="1" name="Shape 208"/>
        <p:cNvGrpSpPr/>
        <p:nvPr/>
      </p:nvGrpSpPr>
      <p:grpSpPr>
        <a:xfrm>
          <a:off x="0" y="0"/>
          <a:ext cx="0" cy="0"/>
          <a:chOff x="0" y="0"/>
          <a:chExt cx="0" cy="0"/>
        </a:xfrm>
      </p:grpSpPr>
      <p:sp>
        <p:nvSpPr>
          <p:cNvPr id="209" name="Google Shape;209;p20"/>
          <p:cNvSpPr txBox="1">
            <a:spLocks noGrp="1"/>
          </p:cNvSpPr>
          <p:nvPr>
            <p:ph type="ctrTitle"/>
          </p:nvPr>
        </p:nvSpPr>
        <p:spPr>
          <a:xfrm>
            <a:off x="719976"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0" name="Google Shape;210;p20"/>
          <p:cNvSpPr txBox="1">
            <a:spLocks noGrp="1"/>
          </p:cNvSpPr>
          <p:nvPr>
            <p:ph type="subTitle" idx="1"/>
          </p:nvPr>
        </p:nvSpPr>
        <p:spPr>
          <a:xfrm>
            <a:off x="719975"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11" name="Google Shape;211;p20"/>
          <p:cNvSpPr txBox="1">
            <a:spLocks noGrp="1"/>
          </p:cNvSpPr>
          <p:nvPr>
            <p:ph type="ctrTitle" idx="2"/>
          </p:nvPr>
        </p:nvSpPr>
        <p:spPr>
          <a:xfrm>
            <a:off x="3406950"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2" name="Google Shape;212;p20"/>
          <p:cNvSpPr txBox="1">
            <a:spLocks noGrp="1"/>
          </p:cNvSpPr>
          <p:nvPr>
            <p:ph type="subTitle" idx="3"/>
          </p:nvPr>
        </p:nvSpPr>
        <p:spPr>
          <a:xfrm>
            <a:off x="3406950"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13" name="Google Shape;213;p20"/>
          <p:cNvSpPr txBox="1">
            <a:spLocks noGrp="1"/>
          </p:cNvSpPr>
          <p:nvPr>
            <p:ph type="ctrTitle" idx="4"/>
          </p:nvPr>
        </p:nvSpPr>
        <p:spPr>
          <a:xfrm>
            <a:off x="6093924"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4" name="Google Shape;214;p20"/>
          <p:cNvSpPr txBox="1">
            <a:spLocks noGrp="1"/>
          </p:cNvSpPr>
          <p:nvPr>
            <p:ph type="subTitle" idx="5"/>
          </p:nvPr>
        </p:nvSpPr>
        <p:spPr>
          <a:xfrm>
            <a:off x="6093925"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15" name="Google Shape;215;p20"/>
          <p:cNvGrpSpPr/>
          <p:nvPr/>
        </p:nvGrpSpPr>
        <p:grpSpPr>
          <a:xfrm>
            <a:off x="1246613" y="540178"/>
            <a:ext cx="7429692" cy="4199282"/>
            <a:chOff x="1246613" y="540178"/>
            <a:chExt cx="7429692" cy="4199282"/>
          </a:xfrm>
        </p:grpSpPr>
        <p:sp>
          <p:nvSpPr>
            <p:cNvPr id="216" name="Google Shape;216;p2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0"/>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grpSp>
        <p:nvGrpSpPr>
          <p:cNvPr id="29" name="Google Shape;29;p3"/>
          <p:cNvGrpSpPr/>
          <p:nvPr/>
        </p:nvGrpSpPr>
        <p:grpSpPr>
          <a:xfrm>
            <a:off x="899619" y="516803"/>
            <a:ext cx="7735961" cy="4250782"/>
            <a:chOff x="899619" y="516803"/>
            <a:chExt cx="7735961" cy="4250782"/>
          </a:xfrm>
        </p:grpSpPr>
        <p:sp>
          <p:nvSpPr>
            <p:cNvPr id="30" name="Google Shape;30;p3"/>
            <p:cNvSpPr/>
            <p:nvPr/>
          </p:nvSpPr>
          <p:spPr>
            <a:xfrm rot="-126081" flipH="1">
              <a:off x="5888707" y="6714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26065" flipH="1">
              <a:off x="908082" y="3451994"/>
              <a:ext cx="927555" cy="47867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
          <p:cNvSpPr txBox="1">
            <a:spLocks noGrp="1"/>
          </p:cNvSpPr>
          <p:nvPr>
            <p:ph type="title"/>
          </p:nvPr>
        </p:nvSpPr>
        <p:spPr>
          <a:xfrm>
            <a:off x="960300" y="636700"/>
            <a:ext cx="7223400" cy="237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5" name="Google Shape;35;p3"/>
          <p:cNvSpPr/>
          <p:nvPr/>
        </p:nvSpPr>
        <p:spPr>
          <a:xfrm flipH="1">
            <a:off x="1253388" y="476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3">
    <p:bg>
      <p:bgPr>
        <a:solidFill>
          <a:schemeClr val="accent4"/>
        </a:solidFill>
        <a:effectLst/>
      </p:bgPr>
    </p:bg>
    <p:spTree>
      <p:nvGrpSpPr>
        <p:cNvPr id="1" name="Shape 220"/>
        <p:cNvGrpSpPr/>
        <p:nvPr/>
      </p:nvGrpSpPr>
      <p:grpSpPr>
        <a:xfrm>
          <a:off x="0" y="0"/>
          <a:ext cx="0" cy="0"/>
          <a:chOff x="0" y="0"/>
          <a:chExt cx="0" cy="0"/>
        </a:xfrm>
      </p:grpSpPr>
      <p:sp>
        <p:nvSpPr>
          <p:cNvPr id="221" name="Google Shape;221;p21"/>
          <p:cNvSpPr txBox="1">
            <a:spLocks noGrp="1"/>
          </p:cNvSpPr>
          <p:nvPr>
            <p:ph type="ctrTitle"/>
          </p:nvPr>
        </p:nvSpPr>
        <p:spPr>
          <a:xfrm>
            <a:off x="5308212" y="36555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2" name="Google Shape;222;p21"/>
          <p:cNvSpPr txBox="1">
            <a:spLocks noGrp="1"/>
          </p:cNvSpPr>
          <p:nvPr>
            <p:ph type="subTitle" idx="1"/>
          </p:nvPr>
        </p:nvSpPr>
        <p:spPr>
          <a:xfrm>
            <a:off x="5308212" y="3994300"/>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3" name="Google Shape;223;p21"/>
          <p:cNvSpPr txBox="1">
            <a:spLocks noGrp="1"/>
          </p:cNvSpPr>
          <p:nvPr>
            <p:ph type="ctrTitle" idx="2"/>
          </p:nvPr>
        </p:nvSpPr>
        <p:spPr>
          <a:xfrm>
            <a:off x="5308212" y="11398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4" name="Google Shape;224;p21"/>
          <p:cNvSpPr txBox="1">
            <a:spLocks noGrp="1"/>
          </p:cNvSpPr>
          <p:nvPr>
            <p:ph type="subTitle" idx="3"/>
          </p:nvPr>
        </p:nvSpPr>
        <p:spPr>
          <a:xfrm>
            <a:off x="5308212" y="1479613"/>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5" name="Google Shape;225;p21"/>
          <p:cNvSpPr txBox="1">
            <a:spLocks noGrp="1"/>
          </p:cNvSpPr>
          <p:nvPr>
            <p:ph type="ctrTitle" idx="4"/>
          </p:nvPr>
        </p:nvSpPr>
        <p:spPr>
          <a:xfrm>
            <a:off x="5308212" y="23900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6" name="Google Shape;226;p21"/>
          <p:cNvSpPr txBox="1">
            <a:spLocks noGrp="1"/>
          </p:cNvSpPr>
          <p:nvPr>
            <p:ph type="subTitle" idx="5"/>
          </p:nvPr>
        </p:nvSpPr>
        <p:spPr>
          <a:xfrm>
            <a:off x="5308212" y="272977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7" name="Google Shape;227;p21"/>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228" name="Google Shape;228;p21"/>
          <p:cNvGrpSpPr/>
          <p:nvPr/>
        </p:nvGrpSpPr>
        <p:grpSpPr>
          <a:xfrm>
            <a:off x="126791" y="172852"/>
            <a:ext cx="9571416" cy="4567033"/>
            <a:chOff x="126791" y="172852"/>
            <a:chExt cx="9571416" cy="4567033"/>
          </a:xfrm>
        </p:grpSpPr>
        <p:grpSp>
          <p:nvGrpSpPr>
            <p:cNvPr id="229" name="Google Shape;229;p21"/>
            <p:cNvGrpSpPr/>
            <p:nvPr/>
          </p:nvGrpSpPr>
          <p:grpSpPr>
            <a:xfrm>
              <a:off x="2753013" y="540178"/>
              <a:ext cx="5923292" cy="4199707"/>
              <a:chOff x="2753013" y="540178"/>
              <a:chExt cx="5923292" cy="4199707"/>
            </a:xfrm>
          </p:grpSpPr>
          <p:sp>
            <p:nvSpPr>
              <p:cNvPr id="230" name="Google Shape;230;p21"/>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21"/>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21"/>
          <p:cNvGrpSpPr/>
          <p:nvPr/>
        </p:nvGrpSpPr>
        <p:grpSpPr>
          <a:xfrm rot="1192276">
            <a:off x="-2482371" y="2283735"/>
            <a:ext cx="5848795" cy="3835782"/>
            <a:chOff x="-964051" y="1500046"/>
            <a:chExt cx="8147756" cy="5343496"/>
          </a:xfrm>
        </p:grpSpPr>
        <p:sp>
          <p:nvSpPr>
            <p:cNvPr id="236" name="Google Shape;236;p21"/>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21"/>
            <p:cNvGrpSpPr/>
            <p:nvPr/>
          </p:nvGrpSpPr>
          <p:grpSpPr>
            <a:xfrm>
              <a:off x="-964051" y="1500046"/>
              <a:ext cx="7262059" cy="5197395"/>
              <a:chOff x="-964051" y="1500046"/>
              <a:chExt cx="7262059" cy="5197395"/>
            </a:xfrm>
          </p:grpSpPr>
          <p:grpSp>
            <p:nvGrpSpPr>
              <p:cNvPr id="238" name="Google Shape;238;p21"/>
              <p:cNvGrpSpPr/>
              <p:nvPr/>
            </p:nvGrpSpPr>
            <p:grpSpPr>
              <a:xfrm>
                <a:off x="726603" y="1500046"/>
                <a:ext cx="5571405" cy="4566693"/>
                <a:chOff x="656403" y="2175696"/>
                <a:chExt cx="5571405" cy="4566693"/>
              </a:xfrm>
            </p:grpSpPr>
            <p:sp>
              <p:nvSpPr>
                <p:cNvPr id="239" name="Google Shape;239;p21"/>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1"/>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1"/>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21"/>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2">
  <p:cSld name="BLANK_1_1_3_1">
    <p:bg>
      <p:bgPr>
        <a:solidFill>
          <a:schemeClr val="accent4"/>
        </a:solidFill>
        <a:effectLst/>
      </p:bgPr>
    </p:bg>
    <p:spTree>
      <p:nvGrpSpPr>
        <p:cNvPr id="1" name="Shape 243"/>
        <p:cNvGrpSpPr/>
        <p:nvPr/>
      </p:nvGrpSpPr>
      <p:grpSpPr>
        <a:xfrm>
          <a:off x="0" y="0"/>
          <a:ext cx="0" cy="0"/>
          <a:chOff x="0" y="0"/>
          <a:chExt cx="0" cy="0"/>
        </a:xfrm>
      </p:grpSpPr>
      <p:grpSp>
        <p:nvGrpSpPr>
          <p:cNvPr id="244" name="Google Shape;244;p22"/>
          <p:cNvGrpSpPr/>
          <p:nvPr/>
        </p:nvGrpSpPr>
        <p:grpSpPr>
          <a:xfrm flipH="1">
            <a:off x="1148693" y="540178"/>
            <a:ext cx="5923292" cy="4199707"/>
            <a:chOff x="2753013" y="540178"/>
            <a:chExt cx="5923292" cy="4199707"/>
          </a:xfrm>
        </p:grpSpPr>
        <p:sp>
          <p:nvSpPr>
            <p:cNvPr id="245" name="Google Shape;245;p22"/>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22"/>
          <p:cNvSpPr/>
          <p:nvPr/>
        </p:nvSpPr>
        <p:spPr>
          <a:xfrm rot="126081">
            <a:off x="122096" y="1063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2"/>
          <p:cNvSpPr/>
          <p:nvPr/>
        </p:nvSpPr>
        <p:spPr>
          <a:xfrm rot="126103">
            <a:off x="7264599" y="2269681"/>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txBox="1">
            <a:spLocks noGrp="1"/>
          </p:cNvSpPr>
          <p:nvPr>
            <p:ph type="ctrTitle"/>
          </p:nvPr>
        </p:nvSpPr>
        <p:spPr>
          <a:xfrm>
            <a:off x="1753775" y="12593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1" name="Google Shape;251;p22"/>
          <p:cNvSpPr txBox="1">
            <a:spLocks noGrp="1"/>
          </p:cNvSpPr>
          <p:nvPr>
            <p:ph type="subTitle" idx="1"/>
          </p:nvPr>
        </p:nvSpPr>
        <p:spPr>
          <a:xfrm>
            <a:off x="1582925" y="1507175"/>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2" name="Google Shape;252;p22"/>
          <p:cNvSpPr txBox="1">
            <a:spLocks noGrp="1"/>
          </p:cNvSpPr>
          <p:nvPr>
            <p:ph type="ctrTitle" idx="2"/>
          </p:nvPr>
        </p:nvSpPr>
        <p:spPr>
          <a:xfrm>
            <a:off x="3582896" y="230550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3" name="Google Shape;253;p22"/>
          <p:cNvSpPr txBox="1">
            <a:spLocks noGrp="1"/>
          </p:cNvSpPr>
          <p:nvPr>
            <p:ph type="subTitle" idx="3"/>
          </p:nvPr>
        </p:nvSpPr>
        <p:spPr>
          <a:xfrm>
            <a:off x="3412046" y="2556250"/>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4" name="Google Shape;254;p22"/>
          <p:cNvSpPr txBox="1">
            <a:spLocks noGrp="1"/>
          </p:cNvSpPr>
          <p:nvPr>
            <p:ph type="ctrTitle" idx="4"/>
          </p:nvPr>
        </p:nvSpPr>
        <p:spPr>
          <a:xfrm>
            <a:off x="5405725" y="12593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5" name="Google Shape;255;p22"/>
          <p:cNvSpPr txBox="1">
            <a:spLocks noGrp="1"/>
          </p:cNvSpPr>
          <p:nvPr>
            <p:ph type="subTitle" idx="5"/>
          </p:nvPr>
        </p:nvSpPr>
        <p:spPr>
          <a:xfrm>
            <a:off x="5234875" y="1507175"/>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6" name="Google Shape;256;p22"/>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3">
  <p:cSld name="BLANK_1_1_2">
    <p:bg>
      <p:bgPr>
        <a:solidFill>
          <a:schemeClr val="accent4"/>
        </a:solidFill>
        <a:effectLst/>
      </p:bgPr>
    </p:bg>
    <p:spTree>
      <p:nvGrpSpPr>
        <p:cNvPr id="1" name="Shape 257"/>
        <p:cNvGrpSpPr/>
        <p:nvPr/>
      </p:nvGrpSpPr>
      <p:grpSpPr>
        <a:xfrm>
          <a:off x="0" y="0"/>
          <a:ext cx="0" cy="0"/>
          <a:chOff x="0" y="0"/>
          <a:chExt cx="0" cy="0"/>
        </a:xfrm>
      </p:grpSpPr>
      <p:sp>
        <p:nvSpPr>
          <p:cNvPr id="258" name="Google Shape;258;p23"/>
          <p:cNvSpPr txBox="1">
            <a:spLocks noGrp="1"/>
          </p:cNvSpPr>
          <p:nvPr>
            <p:ph type="subTitle" idx="1"/>
          </p:nvPr>
        </p:nvSpPr>
        <p:spPr>
          <a:xfrm>
            <a:off x="4188059" y="1312150"/>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9" name="Google Shape;259;p23"/>
          <p:cNvSpPr txBox="1">
            <a:spLocks noGrp="1"/>
          </p:cNvSpPr>
          <p:nvPr>
            <p:ph type="subTitle" idx="2"/>
          </p:nvPr>
        </p:nvSpPr>
        <p:spPr>
          <a:xfrm>
            <a:off x="4188059" y="2454563"/>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60" name="Google Shape;260;p23"/>
          <p:cNvGrpSpPr/>
          <p:nvPr/>
        </p:nvGrpSpPr>
        <p:grpSpPr>
          <a:xfrm>
            <a:off x="1246613" y="540178"/>
            <a:ext cx="7429692" cy="4199282"/>
            <a:chOff x="1246613" y="540178"/>
            <a:chExt cx="7429692" cy="4199282"/>
          </a:xfrm>
        </p:grpSpPr>
        <p:sp>
          <p:nvSpPr>
            <p:cNvPr id="261" name="Google Shape;261;p2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23"/>
          <p:cNvSpPr txBox="1">
            <a:spLocks noGrp="1"/>
          </p:cNvSpPr>
          <p:nvPr>
            <p:ph type="subTitle" idx="3"/>
          </p:nvPr>
        </p:nvSpPr>
        <p:spPr>
          <a:xfrm>
            <a:off x="4204534" y="3600713"/>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65" name="Google Shape;265;p23"/>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66" name="Google Shape;266;p23"/>
          <p:cNvSpPr txBox="1">
            <a:spLocks noGrp="1"/>
          </p:cNvSpPr>
          <p:nvPr>
            <p:ph type="subTitle" idx="4"/>
          </p:nvPr>
        </p:nvSpPr>
        <p:spPr>
          <a:xfrm>
            <a:off x="5550034" y="3487138"/>
            <a:ext cx="1942200" cy="4248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Font typeface="Titan One"/>
              <a:buNone/>
              <a:defRPr sz="1800">
                <a:latin typeface="Titan One"/>
                <a:ea typeface="Titan One"/>
                <a:cs typeface="Titan One"/>
                <a:sym typeface="Titan One"/>
              </a:defRPr>
            </a:lvl1pPr>
            <a:lvl2pPr lvl="1" algn="r">
              <a:spcBef>
                <a:spcPts val="1600"/>
              </a:spcBef>
              <a:spcAft>
                <a:spcPts val="0"/>
              </a:spcAft>
              <a:buSzPts val="1800"/>
              <a:buFont typeface="Titan One"/>
              <a:buNone/>
              <a:defRPr sz="1800">
                <a:latin typeface="Titan One"/>
                <a:ea typeface="Titan One"/>
                <a:cs typeface="Titan One"/>
                <a:sym typeface="Titan One"/>
              </a:defRPr>
            </a:lvl2pPr>
            <a:lvl3pPr lvl="2" algn="r">
              <a:spcBef>
                <a:spcPts val="1600"/>
              </a:spcBef>
              <a:spcAft>
                <a:spcPts val="0"/>
              </a:spcAft>
              <a:buSzPts val="1800"/>
              <a:buFont typeface="Titan One"/>
              <a:buNone/>
              <a:defRPr sz="1800">
                <a:latin typeface="Titan One"/>
                <a:ea typeface="Titan One"/>
                <a:cs typeface="Titan One"/>
                <a:sym typeface="Titan One"/>
              </a:defRPr>
            </a:lvl3pPr>
            <a:lvl4pPr lvl="3" algn="r">
              <a:spcBef>
                <a:spcPts val="1600"/>
              </a:spcBef>
              <a:spcAft>
                <a:spcPts val="0"/>
              </a:spcAft>
              <a:buSzPts val="1800"/>
              <a:buFont typeface="Titan One"/>
              <a:buNone/>
              <a:defRPr sz="1800">
                <a:latin typeface="Titan One"/>
                <a:ea typeface="Titan One"/>
                <a:cs typeface="Titan One"/>
                <a:sym typeface="Titan One"/>
              </a:defRPr>
            </a:lvl4pPr>
            <a:lvl5pPr lvl="4" algn="r">
              <a:spcBef>
                <a:spcPts val="1600"/>
              </a:spcBef>
              <a:spcAft>
                <a:spcPts val="0"/>
              </a:spcAft>
              <a:buSzPts val="1800"/>
              <a:buFont typeface="Titan One"/>
              <a:buNone/>
              <a:defRPr sz="1800">
                <a:latin typeface="Titan One"/>
                <a:ea typeface="Titan One"/>
                <a:cs typeface="Titan One"/>
                <a:sym typeface="Titan One"/>
              </a:defRPr>
            </a:lvl5pPr>
            <a:lvl6pPr lvl="5" algn="r">
              <a:spcBef>
                <a:spcPts val="1600"/>
              </a:spcBef>
              <a:spcAft>
                <a:spcPts val="0"/>
              </a:spcAft>
              <a:buSzPts val="1800"/>
              <a:buFont typeface="Titan One"/>
              <a:buNone/>
              <a:defRPr sz="1800">
                <a:latin typeface="Titan One"/>
                <a:ea typeface="Titan One"/>
                <a:cs typeface="Titan One"/>
                <a:sym typeface="Titan One"/>
              </a:defRPr>
            </a:lvl6pPr>
            <a:lvl7pPr lvl="6" algn="r">
              <a:spcBef>
                <a:spcPts val="1600"/>
              </a:spcBef>
              <a:spcAft>
                <a:spcPts val="0"/>
              </a:spcAft>
              <a:buSzPts val="1800"/>
              <a:buFont typeface="Titan One"/>
              <a:buNone/>
              <a:defRPr sz="1800">
                <a:latin typeface="Titan One"/>
                <a:ea typeface="Titan One"/>
                <a:cs typeface="Titan One"/>
                <a:sym typeface="Titan One"/>
              </a:defRPr>
            </a:lvl7pPr>
            <a:lvl8pPr lvl="7" algn="r">
              <a:spcBef>
                <a:spcPts val="1600"/>
              </a:spcBef>
              <a:spcAft>
                <a:spcPts val="0"/>
              </a:spcAft>
              <a:buSzPts val="1800"/>
              <a:buFont typeface="Titan One"/>
              <a:buNone/>
              <a:defRPr sz="1800">
                <a:latin typeface="Titan One"/>
                <a:ea typeface="Titan One"/>
                <a:cs typeface="Titan One"/>
                <a:sym typeface="Titan One"/>
              </a:defRPr>
            </a:lvl8pPr>
            <a:lvl9pPr lvl="8" algn="r">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67" name="Google Shape;267;p23"/>
          <p:cNvSpPr txBox="1">
            <a:spLocks noGrp="1"/>
          </p:cNvSpPr>
          <p:nvPr>
            <p:ph type="subTitle" idx="5"/>
          </p:nvPr>
        </p:nvSpPr>
        <p:spPr>
          <a:xfrm>
            <a:off x="5533559" y="2338838"/>
            <a:ext cx="1942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algn="r" rtl="0">
              <a:spcBef>
                <a:spcPts val="0"/>
              </a:spcBef>
              <a:spcAft>
                <a:spcPts val="0"/>
              </a:spcAft>
              <a:buSzPts val="1800"/>
              <a:buFont typeface="Titan One"/>
              <a:buNone/>
              <a:defRPr sz="1800">
                <a:latin typeface="Titan One"/>
                <a:ea typeface="Titan One"/>
                <a:cs typeface="Titan One"/>
                <a:sym typeface="Titan One"/>
              </a:defRPr>
            </a:lvl2pPr>
            <a:lvl3pPr lvl="2" algn="r" rtl="0">
              <a:spcBef>
                <a:spcPts val="1600"/>
              </a:spcBef>
              <a:spcAft>
                <a:spcPts val="0"/>
              </a:spcAft>
              <a:buSzPts val="1800"/>
              <a:buFont typeface="Titan One"/>
              <a:buNone/>
              <a:defRPr sz="1800">
                <a:latin typeface="Titan One"/>
                <a:ea typeface="Titan One"/>
                <a:cs typeface="Titan One"/>
                <a:sym typeface="Titan One"/>
              </a:defRPr>
            </a:lvl3pPr>
            <a:lvl4pPr lvl="3" algn="r" rtl="0">
              <a:spcBef>
                <a:spcPts val="1600"/>
              </a:spcBef>
              <a:spcAft>
                <a:spcPts val="0"/>
              </a:spcAft>
              <a:buSzPts val="1800"/>
              <a:buFont typeface="Titan One"/>
              <a:buNone/>
              <a:defRPr sz="1800">
                <a:latin typeface="Titan One"/>
                <a:ea typeface="Titan One"/>
                <a:cs typeface="Titan One"/>
                <a:sym typeface="Titan One"/>
              </a:defRPr>
            </a:lvl4pPr>
            <a:lvl5pPr lvl="4" algn="r" rtl="0">
              <a:spcBef>
                <a:spcPts val="1600"/>
              </a:spcBef>
              <a:spcAft>
                <a:spcPts val="0"/>
              </a:spcAft>
              <a:buSzPts val="1800"/>
              <a:buFont typeface="Titan One"/>
              <a:buNone/>
              <a:defRPr sz="1800">
                <a:latin typeface="Titan One"/>
                <a:ea typeface="Titan One"/>
                <a:cs typeface="Titan One"/>
                <a:sym typeface="Titan One"/>
              </a:defRPr>
            </a:lvl5pPr>
            <a:lvl6pPr lvl="5" algn="r" rtl="0">
              <a:spcBef>
                <a:spcPts val="1600"/>
              </a:spcBef>
              <a:spcAft>
                <a:spcPts val="0"/>
              </a:spcAft>
              <a:buSzPts val="1800"/>
              <a:buFont typeface="Titan One"/>
              <a:buNone/>
              <a:defRPr sz="1800">
                <a:latin typeface="Titan One"/>
                <a:ea typeface="Titan One"/>
                <a:cs typeface="Titan One"/>
                <a:sym typeface="Titan One"/>
              </a:defRPr>
            </a:lvl6pPr>
            <a:lvl7pPr lvl="6" algn="r" rtl="0">
              <a:spcBef>
                <a:spcPts val="1600"/>
              </a:spcBef>
              <a:spcAft>
                <a:spcPts val="0"/>
              </a:spcAft>
              <a:buSzPts val="1800"/>
              <a:buFont typeface="Titan One"/>
              <a:buNone/>
              <a:defRPr sz="1800">
                <a:latin typeface="Titan One"/>
                <a:ea typeface="Titan One"/>
                <a:cs typeface="Titan One"/>
                <a:sym typeface="Titan One"/>
              </a:defRPr>
            </a:lvl7pPr>
            <a:lvl8pPr lvl="7" algn="r" rtl="0">
              <a:spcBef>
                <a:spcPts val="1600"/>
              </a:spcBef>
              <a:spcAft>
                <a:spcPts val="0"/>
              </a:spcAft>
              <a:buSzPts val="1800"/>
              <a:buFont typeface="Titan One"/>
              <a:buNone/>
              <a:defRPr sz="1800">
                <a:latin typeface="Titan One"/>
                <a:ea typeface="Titan One"/>
                <a:cs typeface="Titan One"/>
                <a:sym typeface="Titan One"/>
              </a:defRPr>
            </a:lvl8pPr>
            <a:lvl9pPr lvl="8" algn="r"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68" name="Google Shape;268;p23"/>
          <p:cNvSpPr txBox="1">
            <a:spLocks noGrp="1"/>
          </p:cNvSpPr>
          <p:nvPr>
            <p:ph type="subTitle" idx="6"/>
          </p:nvPr>
        </p:nvSpPr>
        <p:spPr>
          <a:xfrm>
            <a:off x="5533559" y="1190550"/>
            <a:ext cx="1942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algn="r" rtl="0">
              <a:spcBef>
                <a:spcPts val="0"/>
              </a:spcBef>
              <a:spcAft>
                <a:spcPts val="0"/>
              </a:spcAft>
              <a:buSzPts val="1800"/>
              <a:buFont typeface="Titan One"/>
              <a:buNone/>
              <a:defRPr sz="1800">
                <a:latin typeface="Titan One"/>
                <a:ea typeface="Titan One"/>
                <a:cs typeface="Titan One"/>
                <a:sym typeface="Titan One"/>
              </a:defRPr>
            </a:lvl2pPr>
            <a:lvl3pPr lvl="2" algn="r" rtl="0">
              <a:spcBef>
                <a:spcPts val="1600"/>
              </a:spcBef>
              <a:spcAft>
                <a:spcPts val="0"/>
              </a:spcAft>
              <a:buSzPts val="1800"/>
              <a:buFont typeface="Titan One"/>
              <a:buNone/>
              <a:defRPr sz="1800">
                <a:latin typeface="Titan One"/>
                <a:ea typeface="Titan One"/>
                <a:cs typeface="Titan One"/>
                <a:sym typeface="Titan One"/>
              </a:defRPr>
            </a:lvl3pPr>
            <a:lvl4pPr lvl="3" algn="r" rtl="0">
              <a:spcBef>
                <a:spcPts val="1600"/>
              </a:spcBef>
              <a:spcAft>
                <a:spcPts val="0"/>
              </a:spcAft>
              <a:buSzPts val="1800"/>
              <a:buFont typeface="Titan One"/>
              <a:buNone/>
              <a:defRPr sz="1800">
                <a:latin typeface="Titan One"/>
                <a:ea typeface="Titan One"/>
                <a:cs typeface="Titan One"/>
                <a:sym typeface="Titan One"/>
              </a:defRPr>
            </a:lvl4pPr>
            <a:lvl5pPr lvl="4" algn="r" rtl="0">
              <a:spcBef>
                <a:spcPts val="1600"/>
              </a:spcBef>
              <a:spcAft>
                <a:spcPts val="0"/>
              </a:spcAft>
              <a:buSzPts val="1800"/>
              <a:buFont typeface="Titan One"/>
              <a:buNone/>
              <a:defRPr sz="1800">
                <a:latin typeface="Titan One"/>
                <a:ea typeface="Titan One"/>
                <a:cs typeface="Titan One"/>
                <a:sym typeface="Titan One"/>
              </a:defRPr>
            </a:lvl5pPr>
            <a:lvl6pPr lvl="5" algn="r" rtl="0">
              <a:spcBef>
                <a:spcPts val="1600"/>
              </a:spcBef>
              <a:spcAft>
                <a:spcPts val="0"/>
              </a:spcAft>
              <a:buSzPts val="1800"/>
              <a:buFont typeface="Titan One"/>
              <a:buNone/>
              <a:defRPr sz="1800">
                <a:latin typeface="Titan One"/>
                <a:ea typeface="Titan One"/>
                <a:cs typeface="Titan One"/>
                <a:sym typeface="Titan One"/>
              </a:defRPr>
            </a:lvl6pPr>
            <a:lvl7pPr lvl="6" algn="r" rtl="0">
              <a:spcBef>
                <a:spcPts val="1600"/>
              </a:spcBef>
              <a:spcAft>
                <a:spcPts val="0"/>
              </a:spcAft>
              <a:buSzPts val="1800"/>
              <a:buFont typeface="Titan One"/>
              <a:buNone/>
              <a:defRPr sz="1800">
                <a:latin typeface="Titan One"/>
                <a:ea typeface="Titan One"/>
                <a:cs typeface="Titan One"/>
                <a:sym typeface="Titan One"/>
              </a:defRPr>
            </a:lvl7pPr>
            <a:lvl8pPr lvl="7" algn="r" rtl="0">
              <a:spcBef>
                <a:spcPts val="1600"/>
              </a:spcBef>
              <a:spcAft>
                <a:spcPts val="0"/>
              </a:spcAft>
              <a:buSzPts val="1800"/>
              <a:buFont typeface="Titan One"/>
              <a:buNone/>
              <a:defRPr sz="1800">
                <a:latin typeface="Titan One"/>
                <a:ea typeface="Titan One"/>
                <a:cs typeface="Titan One"/>
                <a:sym typeface="Titan One"/>
              </a:defRPr>
            </a:lvl8pPr>
            <a:lvl9pPr lvl="8" algn="r"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4">
  <p:cSld name="BLANK_1_1_2_1">
    <p:bg>
      <p:bgPr>
        <a:solidFill>
          <a:schemeClr val="accent4"/>
        </a:solidFill>
        <a:effectLst/>
      </p:bgPr>
    </p:bg>
    <p:spTree>
      <p:nvGrpSpPr>
        <p:cNvPr id="1" name="Shape 269"/>
        <p:cNvGrpSpPr/>
        <p:nvPr/>
      </p:nvGrpSpPr>
      <p:grpSpPr>
        <a:xfrm>
          <a:off x="0" y="0"/>
          <a:ext cx="0" cy="0"/>
          <a:chOff x="0" y="0"/>
          <a:chExt cx="0" cy="0"/>
        </a:xfrm>
      </p:grpSpPr>
      <p:sp>
        <p:nvSpPr>
          <p:cNvPr id="270" name="Google Shape;270;p24"/>
          <p:cNvSpPr txBox="1">
            <a:spLocks noGrp="1"/>
          </p:cNvSpPr>
          <p:nvPr>
            <p:ph type="title"/>
          </p:nvPr>
        </p:nvSpPr>
        <p:spPr>
          <a:xfrm>
            <a:off x="733937"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71" name="Google Shape;271;p24"/>
          <p:cNvSpPr txBox="1">
            <a:spLocks noGrp="1"/>
          </p:cNvSpPr>
          <p:nvPr>
            <p:ph type="subTitle" idx="1"/>
          </p:nvPr>
        </p:nvSpPr>
        <p:spPr>
          <a:xfrm>
            <a:off x="2010875" y="3530201"/>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72" name="Google Shape;272;p24"/>
          <p:cNvSpPr txBox="1">
            <a:spLocks noGrp="1"/>
          </p:cNvSpPr>
          <p:nvPr>
            <p:ph type="subTitle" idx="2"/>
          </p:nvPr>
        </p:nvSpPr>
        <p:spPr>
          <a:xfrm>
            <a:off x="2010875" y="2477207"/>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73" name="Google Shape;273;p24"/>
          <p:cNvSpPr txBox="1">
            <a:spLocks noGrp="1"/>
          </p:cNvSpPr>
          <p:nvPr>
            <p:ph type="subTitle" idx="3"/>
          </p:nvPr>
        </p:nvSpPr>
        <p:spPr>
          <a:xfrm>
            <a:off x="2010875" y="1413800"/>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74" name="Google Shape;274;p24"/>
          <p:cNvGrpSpPr/>
          <p:nvPr/>
        </p:nvGrpSpPr>
        <p:grpSpPr>
          <a:xfrm>
            <a:off x="126791" y="172852"/>
            <a:ext cx="9571416" cy="4567033"/>
            <a:chOff x="126791" y="172852"/>
            <a:chExt cx="9571416" cy="4567033"/>
          </a:xfrm>
        </p:grpSpPr>
        <p:grpSp>
          <p:nvGrpSpPr>
            <p:cNvPr id="275" name="Google Shape;275;p24"/>
            <p:cNvGrpSpPr/>
            <p:nvPr/>
          </p:nvGrpSpPr>
          <p:grpSpPr>
            <a:xfrm>
              <a:off x="593313" y="2342128"/>
              <a:ext cx="8082992" cy="2397757"/>
              <a:chOff x="593313" y="2342128"/>
              <a:chExt cx="8082992" cy="2397757"/>
            </a:xfrm>
          </p:grpSpPr>
          <p:sp>
            <p:nvSpPr>
              <p:cNvPr id="276" name="Google Shape;276;p24"/>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4"/>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txBox="1">
            <a:spLocks noGrp="1"/>
          </p:cNvSpPr>
          <p:nvPr>
            <p:ph type="subTitle" idx="4"/>
          </p:nvPr>
        </p:nvSpPr>
        <p:spPr>
          <a:xfrm>
            <a:off x="2010884" y="334905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2" name="Google Shape;282;p24"/>
          <p:cNvSpPr txBox="1">
            <a:spLocks noGrp="1"/>
          </p:cNvSpPr>
          <p:nvPr>
            <p:ph type="subTitle" idx="5"/>
          </p:nvPr>
        </p:nvSpPr>
        <p:spPr>
          <a:xfrm>
            <a:off x="2010884" y="2288875"/>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3" name="Google Shape;283;p24"/>
          <p:cNvSpPr txBox="1">
            <a:spLocks noGrp="1"/>
          </p:cNvSpPr>
          <p:nvPr>
            <p:ph type="subTitle" idx="6"/>
          </p:nvPr>
        </p:nvSpPr>
        <p:spPr>
          <a:xfrm>
            <a:off x="2010884" y="122870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5">
  <p:cSld name="BLANK_1_1_2_1_2">
    <p:bg>
      <p:bgPr>
        <a:solidFill>
          <a:schemeClr val="accent4"/>
        </a:solidFill>
        <a:effectLst/>
      </p:bgPr>
    </p:bg>
    <p:spTree>
      <p:nvGrpSpPr>
        <p:cNvPr id="1" name="Shape 284"/>
        <p:cNvGrpSpPr/>
        <p:nvPr/>
      </p:nvGrpSpPr>
      <p:grpSpPr>
        <a:xfrm>
          <a:off x="0" y="0"/>
          <a:ext cx="0" cy="0"/>
          <a:chOff x="0" y="0"/>
          <a:chExt cx="0" cy="0"/>
        </a:xfrm>
      </p:grpSpPr>
      <p:sp>
        <p:nvSpPr>
          <p:cNvPr id="285" name="Google Shape;285;p25"/>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86" name="Google Shape;286;p25"/>
          <p:cNvSpPr txBox="1">
            <a:spLocks noGrp="1"/>
          </p:cNvSpPr>
          <p:nvPr>
            <p:ph type="subTitle" idx="1"/>
          </p:nvPr>
        </p:nvSpPr>
        <p:spPr>
          <a:xfrm>
            <a:off x="6045525"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7" name="Google Shape;287;p25"/>
          <p:cNvSpPr txBox="1">
            <a:spLocks noGrp="1"/>
          </p:cNvSpPr>
          <p:nvPr>
            <p:ph type="subTitle" idx="2"/>
          </p:nvPr>
        </p:nvSpPr>
        <p:spPr>
          <a:xfrm>
            <a:off x="863350"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8" name="Google Shape;288;p25"/>
          <p:cNvSpPr txBox="1">
            <a:spLocks noGrp="1"/>
          </p:cNvSpPr>
          <p:nvPr>
            <p:ph type="subTitle" idx="3"/>
          </p:nvPr>
        </p:nvSpPr>
        <p:spPr>
          <a:xfrm>
            <a:off x="3457350" y="1647975"/>
            <a:ext cx="2229300" cy="5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89" name="Google Shape;289;p25"/>
          <p:cNvGrpSpPr/>
          <p:nvPr/>
        </p:nvGrpSpPr>
        <p:grpSpPr>
          <a:xfrm>
            <a:off x="126791" y="172852"/>
            <a:ext cx="9571416" cy="4567033"/>
            <a:chOff x="126791" y="172852"/>
            <a:chExt cx="9571416" cy="4567033"/>
          </a:xfrm>
        </p:grpSpPr>
        <p:grpSp>
          <p:nvGrpSpPr>
            <p:cNvPr id="290" name="Google Shape;290;p25"/>
            <p:cNvGrpSpPr/>
            <p:nvPr/>
          </p:nvGrpSpPr>
          <p:grpSpPr>
            <a:xfrm>
              <a:off x="593313" y="2342128"/>
              <a:ext cx="8082992" cy="2397757"/>
              <a:chOff x="593313" y="2342128"/>
              <a:chExt cx="8082992" cy="2397757"/>
            </a:xfrm>
          </p:grpSpPr>
          <p:sp>
            <p:nvSpPr>
              <p:cNvPr id="291" name="Google Shape;291;p25"/>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25"/>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5"/>
          <p:cNvSpPr txBox="1">
            <a:spLocks noGrp="1"/>
          </p:cNvSpPr>
          <p:nvPr>
            <p:ph type="ctrTitle" idx="4"/>
          </p:nvPr>
        </p:nvSpPr>
        <p:spPr>
          <a:xfrm>
            <a:off x="988900"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97" name="Google Shape;297;p25"/>
          <p:cNvSpPr txBox="1">
            <a:spLocks noGrp="1"/>
          </p:cNvSpPr>
          <p:nvPr>
            <p:ph type="ctrTitle" idx="5"/>
          </p:nvPr>
        </p:nvSpPr>
        <p:spPr>
          <a:xfrm>
            <a:off x="3579746" y="12240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98" name="Google Shape;298;p25"/>
          <p:cNvSpPr txBox="1">
            <a:spLocks noGrp="1"/>
          </p:cNvSpPr>
          <p:nvPr>
            <p:ph type="ctrTitle" idx="6"/>
          </p:nvPr>
        </p:nvSpPr>
        <p:spPr>
          <a:xfrm>
            <a:off x="6171075"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6">
  <p:cSld name="BLANK_1_1_4">
    <p:spTree>
      <p:nvGrpSpPr>
        <p:cNvPr id="1" name="Shape 299"/>
        <p:cNvGrpSpPr/>
        <p:nvPr/>
      </p:nvGrpSpPr>
      <p:grpSpPr>
        <a:xfrm>
          <a:off x="0" y="0"/>
          <a:ext cx="0" cy="0"/>
          <a:chOff x="0" y="0"/>
          <a:chExt cx="0" cy="0"/>
        </a:xfrm>
      </p:grpSpPr>
      <p:sp>
        <p:nvSpPr>
          <p:cNvPr id="300" name="Google Shape;300;p26"/>
          <p:cNvSpPr txBox="1">
            <a:spLocks noGrp="1"/>
          </p:cNvSpPr>
          <p:nvPr>
            <p:ph type="ctrTitle"/>
          </p:nvPr>
        </p:nvSpPr>
        <p:spPr>
          <a:xfrm>
            <a:off x="733075"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1" name="Google Shape;301;p26"/>
          <p:cNvSpPr txBox="1">
            <a:spLocks noGrp="1"/>
          </p:cNvSpPr>
          <p:nvPr>
            <p:ph type="subTitle" idx="1"/>
          </p:nvPr>
        </p:nvSpPr>
        <p:spPr>
          <a:xfrm>
            <a:off x="733075"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02" name="Google Shape;302;p26"/>
          <p:cNvSpPr txBox="1">
            <a:spLocks noGrp="1"/>
          </p:cNvSpPr>
          <p:nvPr>
            <p:ph type="ctrTitle" idx="2"/>
          </p:nvPr>
        </p:nvSpPr>
        <p:spPr>
          <a:xfrm>
            <a:off x="3406944"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3" name="Google Shape;303;p26"/>
          <p:cNvSpPr txBox="1">
            <a:spLocks noGrp="1"/>
          </p:cNvSpPr>
          <p:nvPr>
            <p:ph type="subTitle" idx="3"/>
          </p:nvPr>
        </p:nvSpPr>
        <p:spPr>
          <a:xfrm>
            <a:off x="3406944"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04" name="Google Shape;304;p26"/>
          <p:cNvSpPr txBox="1">
            <a:spLocks noGrp="1"/>
          </p:cNvSpPr>
          <p:nvPr>
            <p:ph type="ctrTitle" idx="4"/>
          </p:nvPr>
        </p:nvSpPr>
        <p:spPr>
          <a:xfrm>
            <a:off x="6093912"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5" name="Google Shape;305;p26"/>
          <p:cNvSpPr txBox="1">
            <a:spLocks noGrp="1"/>
          </p:cNvSpPr>
          <p:nvPr>
            <p:ph type="subTitle" idx="5"/>
          </p:nvPr>
        </p:nvSpPr>
        <p:spPr>
          <a:xfrm>
            <a:off x="6093912"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06" name="Google Shape;306;p26"/>
          <p:cNvGrpSpPr/>
          <p:nvPr/>
        </p:nvGrpSpPr>
        <p:grpSpPr>
          <a:xfrm>
            <a:off x="1246613" y="540178"/>
            <a:ext cx="7429692" cy="4199282"/>
            <a:chOff x="1246613" y="540178"/>
            <a:chExt cx="7429692" cy="4199282"/>
          </a:xfrm>
        </p:grpSpPr>
        <p:sp>
          <p:nvSpPr>
            <p:cNvPr id="307" name="Google Shape;307;p2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26"/>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7">
  <p:cSld name="BLANK_1_1_3_2">
    <p:bg>
      <p:bgPr>
        <a:solidFill>
          <a:schemeClr val="accent4"/>
        </a:solidFill>
        <a:effectLst/>
      </p:bgPr>
    </p:bg>
    <p:spTree>
      <p:nvGrpSpPr>
        <p:cNvPr id="1" name="Shape 311"/>
        <p:cNvGrpSpPr/>
        <p:nvPr/>
      </p:nvGrpSpPr>
      <p:grpSpPr>
        <a:xfrm>
          <a:off x="0" y="0"/>
          <a:ext cx="0" cy="0"/>
          <a:chOff x="0" y="0"/>
          <a:chExt cx="0" cy="0"/>
        </a:xfrm>
      </p:grpSpPr>
      <p:sp>
        <p:nvSpPr>
          <p:cNvPr id="312" name="Google Shape;312;p27"/>
          <p:cNvSpPr txBox="1">
            <a:spLocks noGrp="1"/>
          </p:cNvSpPr>
          <p:nvPr>
            <p:ph type="ctrTitle"/>
          </p:nvPr>
        </p:nvSpPr>
        <p:spPr>
          <a:xfrm>
            <a:off x="4839334" y="3417750"/>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3" name="Google Shape;313;p27"/>
          <p:cNvSpPr txBox="1">
            <a:spLocks noGrp="1"/>
          </p:cNvSpPr>
          <p:nvPr>
            <p:ph type="subTitle" idx="1"/>
          </p:nvPr>
        </p:nvSpPr>
        <p:spPr>
          <a:xfrm>
            <a:off x="4839334" y="374912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4" name="Google Shape;314;p27"/>
          <p:cNvSpPr txBox="1">
            <a:spLocks noGrp="1"/>
          </p:cNvSpPr>
          <p:nvPr>
            <p:ph type="ctrTitle" idx="2"/>
          </p:nvPr>
        </p:nvSpPr>
        <p:spPr>
          <a:xfrm>
            <a:off x="4839334" y="1565338"/>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5" name="Google Shape;315;p27"/>
          <p:cNvSpPr txBox="1">
            <a:spLocks noGrp="1"/>
          </p:cNvSpPr>
          <p:nvPr>
            <p:ph type="subTitle" idx="3"/>
          </p:nvPr>
        </p:nvSpPr>
        <p:spPr>
          <a:xfrm>
            <a:off x="4839334" y="1895313"/>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6" name="Google Shape;316;p27"/>
          <p:cNvSpPr txBox="1">
            <a:spLocks noGrp="1"/>
          </p:cNvSpPr>
          <p:nvPr>
            <p:ph type="ctrTitle" idx="4"/>
          </p:nvPr>
        </p:nvSpPr>
        <p:spPr>
          <a:xfrm>
            <a:off x="4839334" y="2494000"/>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7" name="Google Shape;317;p27"/>
          <p:cNvSpPr txBox="1">
            <a:spLocks noGrp="1"/>
          </p:cNvSpPr>
          <p:nvPr>
            <p:ph type="subTitle" idx="5"/>
          </p:nvPr>
        </p:nvSpPr>
        <p:spPr>
          <a:xfrm>
            <a:off x="4839334" y="282222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8" name="Google Shape;318;p27"/>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19" name="Google Shape;319;p27"/>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rot="-126114" flipH="1">
            <a:off x="7279351" y="216276"/>
            <a:ext cx="2390631" cy="123375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rot="-126058" flipH="1">
            <a:off x="2431015" y="4484383"/>
            <a:ext cx="1395372" cy="72013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flipH="1">
            <a:off x="541063" y="43945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flipH="1">
            <a:off x="1116913" y="1819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BLANK_1_1_2_1_1">
    <p:bg>
      <p:bgPr>
        <a:solidFill>
          <a:schemeClr val="accent4"/>
        </a:solidFill>
        <a:effectLst/>
      </p:bgPr>
    </p:bg>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884850" y="395375"/>
            <a:ext cx="73743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29" name="Google Shape;329;p28"/>
          <p:cNvSpPr txBox="1">
            <a:spLocks noGrp="1"/>
          </p:cNvSpPr>
          <p:nvPr>
            <p:ph type="subTitle" idx="1"/>
          </p:nvPr>
        </p:nvSpPr>
        <p:spPr>
          <a:xfrm>
            <a:off x="6209801" y="3375595"/>
            <a:ext cx="1944900" cy="859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30" name="Google Shape;330;p28"/>
          <p:cNvSpPr txBox="1">
            <a:spLocks noGrp="1"/>
          </p:cNvSpPr>
          <p:nvPr>
            <p:ph type="subTitle" idx="2"/>
          </p:nvPr>
        </p:nvSpPr>
        <p:spPr>
          <a:xfrm>
            <a:off x="6209801" y="1957650"/>
            <a:ext cx="1944900" cy="859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31" name="Google Shape;331;p28"/>
          <p:cNvSpPr txBox="1">
            <a:spLocks noGrp="1"/>
          </p:cNvSpPr>
          <p:nvPr>
            <p:ph type="subTitle" idx="3"/>
          </p:nvPr>
        </p:nvSpPr>
        <p:spPr>
          <a:xfrm>
            <a:off x="989326" y="3375595"/>
            <a:ext cx="1944900" cy="85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32" name="Google Shape;332;p28"/>
          <p:cNvSpPr txBox="1">
            <a:spLocks noGrp="1"/>
          </p:cNvSpPr>
          <p:nvPr>
            <p:ph type="subTitle" idx="4"/>
          </p:nvPr>
        </p:nvSpPr>
        <p:spPr>
          <a:xfrm>
            <a:off x="989326" y="1957650"/>
            <a:ext cx="19449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33" name="Google Shape;333;p28"/>
          <p:cNvSpPr txBox="1">
            <a:spLocks noGrp="1"/>
          </p:cNvSpPr>
          <p:nvPr>
            <p:ph type="ctrTitle" idx="5"/>
          </p:nvPr>
        </p:nvSpPr>
        <p:spPr>
          <a:xfrm>
            <a:off x="989313" y="311027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4" name="Google Shape;334;p28"/>
          <p:cNvSpPr txBox="1">
            <a:spLocks noGrp="1"/>
          </p:cNvSpPr>
          <p:nvPr>
            <p:ph type="ctrTitle" idx="6"/>
          </p:nvPr>
        </p:nvSpPr>
        <p:spPr>
          <a:xfrm>
            <a:off x="971513" y="1714137"/>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5" name="Google Shape;335;p28"/>
          <p:cNvSpPr txBox="1">
            <a:spLocks noGrp="1"/>
          </p:cNvSpPr>
          <p:nvPr>
            <p:ph type="ctrTitle" idx="7"/>
          </p:nvPr>
        </p:nvSpPr>
        <p:spPr>
          <a:xfrm>
            <a:off x="6031888" y="3110275"/>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6" name="Google Shape;336;p28"/>
          <p:cNvSpPr txBox="1">
            <a:spLocks noGrp="1"/>
          </p:cNvSpPr>
          <p:nvPr>
            <p:ph type="ctrTitle" idx="8"/>
          </p:nvPr>
        </p:nvSpPr>
        <p:spPr>
          <a:xfrm>
            <a:off x="6031888" y="1714137"/>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7" name="Google Shape;337;p28"/>
          <p:cNvSpPr txBox="1">
            <a:spLocks noGrp="1"/>
          </p:cNvSpPr>
          <p:nvPr>
            <p:ph type="title" idx="9"/>
          </p:nvPr>
        </p:nvSpPr>
        <p:spPr>
          <a:xfrm>
            <a:off x="944700" y="395375"/>
            <a:ext cx="7254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2">
  <p:cSld name="BLANK_1_1_1">
    <p:bg>
      <p:bgPr>
        <a:solidFill>
          <a:schemeClr val="accent4"/>
        </a:solidFill>
        <a:effectLst/>
      </p:bgPr>
    </p:bg>
    <p:spTree>
      <p:nvGrpSpPr>
        <p:cNvPr id="1" name="Shape 338"/>
        <p:cNvGrpSpPr/>
        <p:nvPr/>
      </p:nvGrpSpPr>
      <p:grpSpPr>
        <a:xfrm>
          <a:off x="0" y="0"/>
          <a:ext cx="0" cy="0"/>
          <a:chOff x="0" y="0"/>
          <a:chExt cx="0" cy="0"/>
        </a:xfrm>
      </p:grpSpPr>
      <p:sp>
        <p:nvSpPr>
          <p:cNvPr id="339" name="Google Shape;339;p29"/>
          <p:cNvSpPr txBox="1">
            <a:spLocks noGrp="1"/>
          </p:cNvSpPr>
          <p:nvPr>
            <p:ph type="ctrTitle"/>
          </p:nvPr>
        </p:nvSpPr>
        <p:spPr>
          <a:xfrm>
            <a:off x="864023" y="3098825"/>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0" name="Google Shape;340;p29"/>
          <p:cNvSpPr txBox="1">
            <a:spLocks noGrp="1"/>
          </p:cNvSpPr>
          <p:nvPr>
            <p:ph type="subTitle" idx="1"/>
          </p:nvPr>
        </p:nvSpPr>
        <p:spPr>
          <a:xfrm>
            <a:off x="864025" y="3372412"/>
            <a:ext cx="21228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41" name="Google Shape;341;p29"/>
          <p:cNvSpPr txBox="1">
            <a:spLocks noGrp="1"/>
          </p:cNvSpPr>
          <p:nvPr>
            <p:ph type="ctrTitle" idx="2"/>
          </p:nvPr>
        </p:nvSpPr>
        <p:spPr>
          <a:xfrm>
            <a:off x="864000" y="2071887"/>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2" name="Google Shape;342;p29"/>
          <p:cNvSpPr txBox="1">
            <a:spLocks noGrp="1"/>
          </p:cNvSpPr>
          <p:nvPr>
            <p:ph type="subTitle" idx="3"/>
          </p:nvPr>
        </p:nvSpPr>
        <p:spPr>
          <a:xfrm>
            <a:off x="863998" y="1522300"/>
            <a:ext cx="2122800" cy="59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43" name="Google Shape;343;p29"/>
          <p:cNvSpPr txBox="1">
            <a:spLocks noGrp="1"/>
          </p:cNvSpPr>
          <p:nvPr>
            <p:ph type="ctrTitle" idx="4"/>
          </p:nvPr>
        </p:nvSpPr>
        <p:spPr>
          <a:xfrm>
            <a:off x="6157048" y="309882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4" name="Google Shape;344;p29"/>
          <p:cNvSpPr txBox="1">
            <a:spLocks noGrp="1"/>
          </p:cNvSpPr>
          <p:nvPr>
            <p:ph type="subTitle" idx="5"/>
          </p:nvPr>
        </p:nvSpPr>
        <p:spPr>
          <a:xfrm>
            <a:off x="6157050" y="3372412"/>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45" name="Google Shape;345;p29"/>
          <p:cNvGrpSpPr/>
          <p:nvPr/>
        </p:nvGrpSpPr>
        <p:grpSpPr>
          <a:xfrm>
            <a:off x="1246613" y="540178"/>
            <a:ext cx="7429692" cy="4199282"/>
            <a:chOff x="1246613" y="540178"/>
            <a:chExt cx="7429692" cy="4199282"/>
          </a:xfrm>
        </p:grpSpPr>
        <p:sp>
          <p:nvSpPr>
            <p:cNvPr id="346" name="Google Shape;346;p2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29"/>
          <p:cNvSpPr txBox="1">
            <a:spLocks noGrp="1"/>
          </p:cNvSpPr>
          <p:nvPr>
            <p:ph type="ctrTitle" idx="6"/>
          </p:nvPr>
        </p:nvSpPr>
        <p:spPr>
          <a:xfrm>
            <a:off x="6157025" y="2071887"/>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0" name="Google Shape;350;p29"/>
          <p:cNvSpPr txBox="1">
            <a:spLocks noGrp="1"/>
          </p:cNvSpPr>
          <p:nvPr>
            <p:ph type="subTitle" idx="7"/>
          </p:nvPr>
        </p:nvSpPr>
        <p:spPr>
          <a:xfrm>
            <a:off x="6157048" y="1522300"/>
            <a:ext cx="2122800" cy="59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1" name="Google Shape;351;p29"/>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3">
  <p:cSld name="BLANK_1_1_1_2">
    <p:bg>
      <p:bgPr>
        <a:solidFill>
          <a:schemeClr val="accent4"/>
        </a:solidFill>
        <a:effectLst/>
      </p:bgPr>
    </p:bg>
    <p:spTree>
      <p:nvGrpSpPr>
        <p:cNvPr id="1" name="Shape 352"/>
        <p:cNvGrpSpPr/>
        <p:nvPr/>
      </p:nvGrpSpPr>
      <p:grpSpPr>
        <a:xfrm>
          <a:off x="0" y="0"/>
          <a:ext cx="0" cy="0"/>
          <a:chOff x="0" y="0"/>
          <a:chExt cx="0" cy="0"/>
        </a:xfrm>
      </p:grpSpPr>
      <p:sp>
        <p:nvSpPr>
          <p:cNvPr id="353" name="Google Shape;353;p30"/>
          <p:cNvSpPr txBox="1">
            <a:spLocks noGrp="1"/>
          </p:cNvSpPr>
          <p:nvPr>
            <p:ph type="ctrTitle"/>
          </p:nvPr>
        </p:nvSpPr>
        <p:spPr>
          <a:xfrm>
            <a:off x="5992613" y="213767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4" name="Google Shape;354;p30"/>
          <p:cNvSpPr txBox="1">
            <a:spLocks noGrp="1"/>
          </p:cNvSpPr>
          <p:nvPr>
            <p:ph type="subTitle" idx="1"/>
          </p:nvPr>
        </p:nvSpPr>
        <p:spPr>
          <a:xfrm>
            <a:off x="5992613" y="2404649"/>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5" name="Google Shape;355;p30"/>
          <p:cNvSpPr txBox="1">
            <a:spLocks noGrp="1"/>
          </p:cNvSpPr>
          <p:nvPr>
            <p:ph type="ctrTitle" idx="2"/>
          </p:nvPr>
        </p:nvSpPr>
        <p:spPr>
          <a:xfrm>
            <a:off x="5992613" y="1519050"/>
            <a:ext cx="2122800" cy="597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atin typeface="Catamaran"/>
                <a:ea typeface="Catamaran"/>
                <a:cs typeface="Catamaran"/>
                <a:sym typeface="Catamaran"/>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6" name="Google Shape;356;p30"/>
          <p:cNvSpPr txBox="1">
            <a:spLocks noGrp="1"/>
          </p:cNvSpPr>
          <p:nvPr>
            <p:ph type="subTitle" idx="3"/>
          </p:nvPr>
        </p:nvSpPr>
        <p:spPr>
          <a:xfrm>
            <a:off x="5992613" y="1248275"/>
            <a:ext cx="2122800" cy="36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800">
                <a:latin typeface="Titan One"/>
                <a:ea typeface="Titan One"/>
                <a:cs typeface="Titan One"/>
                <a:sym typeface="Titan 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7" name="Google Shape;357;p30"/>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58" name="Google Shape;358;p30"/>
          <p:cNvSpPr txBox="1">
            <a:spLocks noGrp="1"/>
          </p:cNvSpPr>
          <p:nvPr>
            <p:ph type="ctrTitle" idx="5"/>
          </p:nvPr>
        </p:nvSpPr>
        <p:spPr>
          <a:xfrm>
            <a:off x="5992613" y="3020700"/>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9" name="Google Shape;359;p30"/>
          <p:cNvSpPr txBox="1">
            <a:spLocks noGrp="1"/>
          </p:cNvSpPr>
          <p:nvPr>
            <p:ph type="subTitle" idx="6"/>
          </p:nvPr>
        </p:nvSpPr>
        <p:spPr>
          <a:xfrm>
            <a:off x="5992613" y="3290250"/>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60" name="Google Shape;360;p30"/>
          <p:cNvSpPr txBox="1">
            <a:spLocks noGrp="1"/>
          </p:cNvSpPr>
          <p:nvPr>
            <p:ph type="ctrTitle" idx="7"/>
          </p:nvPr>
        </p:nvSpPr>
        <p:spPr>
          <a:xfrm>
            <a:off x="5992613" y="3910850"/>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61" name="Google Shape;361;p30"/>
          <p:cNvSpPr txBox="1">
            <a:spLocks noGrp="1"/>
          </p:cNvSpPr>
          <p:nvPr>
            <p:ph type="subTitle" idx="8"/>
          </p:nvPr>
        </p:nvSpPr>
        <p:spPr>
          <a:xfrm>
            <a:off x="5992613" y="4175850"/>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62" name="Google Shape;362;p30"/>
          <p:cNvGrpSpPr/>
          <p:nvPr/>
        </p:nvGrpSpPr>
        <p:grpSpPr>
          <a:xfrm flipH="1">
            <a:off x="-303484" y="329752"/>
            <a:ext cx="9735365" cy="4567033"/>
            <a:chOff x="-37158" y="172852"/>
            <a:chExt cx="9735365" cy="4567033"/>
          </a:xfrm>
        </p:grpSpPr>
        <p:grpSp>
          <p:nvGrpSpPr>
            <p:cNvPr id="363" name="Google Shape;363;p30"/>
            <p:cNvGrpSpPr/>
            <p:nvPr/>
          </p:nvGrpSpPr>
          <p:grpSpPr>
            <a:xfrm>
              <a:off x="593313" y="2342128"/>
              <a:ext cx="8082992" cy="2397757"/>
              <a:chOff x="593313" y="2342128"/>
              <a:chExt cx="8082992" cy="2397757"/>
            </a:xfrm>
          </p:grpSpPr>
          <p:sp>
            <p:nvSpPr>
              <p:cNvPr id="364" name="Google Shape;364;p30"/>
              <p:cNvSpPr/>
              <p:nvPr/>
            </p:nvSpPr>
            <p:spPr>
              <a:xfrm flipH="1">
                <a:off x="6730213"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30"/>
            <p:cNvSpPr/>
            <p:nvPr/>
          </p:nvSpPr>
          <p:spPr>
            <a:xfrm rot="-126074" flipH="1">
              <a:off x="-24539" y="2091590"/>
              <a:ext cx="1382865" cy="71368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0"/>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body" idx="1"/>
          </p:nvPr>
        </p:nvSpPr>
        <p:spPr>
          <a:xfrm>
            <a:off x="720100" y="1082001"/>
            <a:ext cx="7785900" cy="34164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AutoNum type="arabicPeriod"/>
              <a:defRPr sz="1200"/>
            </a:lvl1pPr>
            <a:lvl2pPr marL="914400" lvl="1" indent="-317500">
              <a:spcBef>
                <a:spcPts val="1600"/>
              </a:spcBef>
              <a:spcAft>
                <a:spcPts val="0"/>
              </a:spcAft>
              <a:buSzPts val="1400"/>
              <a:buFont typeface="Josefin Slab SemiBold"/>
              <a:buAutoNum type="alphaLcPeriod"/>
              <a:defRPr/>
            </a:lvl2pPr>
            <a:lvl3pPr marL="1371600" lvl="2" indent="-317500">
              <a:spcBef>
                <a:spcPts val="1600"/>
              </a:spcBef>
              <a:spcAft>
                <a:spcPts val="0"/>
              </a:spcAft>
              <a:buSzPts val="1400"/>
              <a:buFont typeface="Josefin Slab SemiBold"/>
              <a:buAutoNum type="romanLcPeriod"/>
              <a:defRPr/>
            </a:lvl3pPr>
            <a:lvl4pPr marL="1828800" lvl="3" indent="-317500">
              <a:spcBef>
                <a:spcPts val="1600"/>
              </a:spcBef>
              <a:spcAft>
                <a:spcPts val="0"/>
              </a:spcAft>
              <a:buSzPts val="1400"/>
              <a:buFont typeface="Josefin Slab SemiBold"/>
              <a:buAutoNum type="arabicPeriod"/>
              <a:defRPr/>
            </a:lvl4pPr>
            <a:lvl5pPr marL="2286000" lvl="4" indent="-317500">
              <a:spcBef>
                <a:spcPts val="1600"/>
              </a:spcBef>
              <a:spcAft>
                <a:spcPts val="0"/>
              </a:spcAft>
              <a:buSzPts val="1400"/>
              <a:buFont typeface="Josefin Slab SemiBold"/>
              <a:buAutoNum type="alphaLcPeriod"/>
              <a:defRPr/>
            </a:lvl5pPr>
            <a:lvl6pPr marL="2743200" lvl="5" indent="-317500">
              <a:spcBef>
                <a:spcPts val="1600"/>
              </a:spcBef>
              <a:spcAft>
                <a:spcPts val="0"/>
              </a:spcAft>
              <a:buSzPts val="1400"/>
              <a:buFont typeface="Josefin Slab SemiBold"/>
              <a:buAutoNum type="romanLcPeriod"/>
              <a:defRPr/>
            </a:lvl6pPr>
            <a:lvl7pPr marL="3200400" lvl="6" indent="-317500">
              <a:spcBef>
                <a:spcPts val="1600"/>
              </a:spcBef>
              <a:spcAft>
                <a:spcPts val="0"/>
              </a:spcAft>
              <a:buSzPts val="1400"/>
              <a:buFont typeface="Josefin Slab SemiBold"/>
              <a:buAutoNum type="arabicPeriod"/>
              <a:defRPr/>
            </a:lvl7pPr>
            <a:lvl8pPr marL="3657600" lvl="7" indent="-317500">
              <a:spcBef>
                <a:spcPts val="1600"/>
              </a:spcBef>
              <a:spcAft>
                <a:spcPts val="0"/>
              </a:spcAft>
              <a:buSzPts val="1400"/>
              <a:buFont typeface="Josefin Slab SemiBold"/>
              <a:buAutoNum type="alphaLcPeriod"/>
              <a:defRPr/>
            </a:lvl8pPr>
            <a:lvl9pPr marL="4114800" lvl="8" indent="-317500">
              <a:spcBef>
                <a:spcPts val="1600"/>
              </a:spcBef>
              <a:spcAft>
                <a:spcPts val="1600"/>
              </a:spcAft>
              <a:buSzPts val="1400"/>
              <a:buFont typeface="Josefin Slab SemiBold"/>
              <a:buAutoNum type="romanLcPeriod"/>
              <a:defRPr/>
            </a:lvl9pPr>
          </a:lstStyle>
          <a:p>
            <a:endParaRPr/>
          </a:p>
        </p:txBody>
      </p:sp>
      <p:sp>
        <p:nvSpPr>
          <p:cNvPr id="38" name="Google Shape;38;p4"/>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4">
  <p:cSld name="BLANK_1_1_1_2_1">
    <p:bg>
      <p:bgPr>
        <a:solidFill>
          <a:schemeClr val="accent4"/>
        </a:solidFill>
        <a:effectLst/>
      </p:bgPr>
    </p:bg>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4828175"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1" name="Google Shape;371;p31"/>
          <p:cNvSpPr txBox="1">
            <a:spLocks noGrp="1"/>
          </p:cNvSpPr>
          <p:nvPr>
            <p:ph type="subTitle" idx="1"/>
          </p:nvPr>
        </p:nvSpPr>
        <p:spPr>
          <a:xfrm>
            <a:off x="4828176"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2" name="Google Shape;372;p31"/>
          <p:cNvSpPr txBox="1">
            <a:spLocks noGrp="1"/>
          </p:cNvSpPr>
          <p:nvPr>
            <p:ph type="ctrTitle" idx="2"/>
          </p:nvPr>
        </p:nvSpPr>
        <p:spPr>
          <a:xfrm>
            <a:off x="6855799" y="3690475"/>
            <a:ext cx="1650300" cy="789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atin typeface="Catamaran"/>
                <a:ea typeface="Catamaran"/>
                <a:cs typeface="Catamaran"/>
                <a:sym typeface="Catamaran"/>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3" name="Google Shape;373;p31"/>
          <p:cNvSpPr txBox="1">
            <a:spLocks noGrp="1"/>
          </p:cNvSpPr>
          <p:nvPr>
            <p:ph type="subTitle" idx="3"/>
          </p:nvPr>
        </p:nvSpPr>
        <p:spPr>
          <a:xfrm>
            <a:off x="6855797" y="3401875"/>
            <a:ext cx="1527900" cy="36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2100">
                <a:latin typeface="Titan One"/>
                <a:ea typeface="Titan One"/>
                <a:cs typeface="Titan One"/>
                <a:sym typeface="Titan 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4" name="Google Shape;374;p31"/>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75" name="Google Shape;375;p31"/>
          <p:cNvSpPr txBox="1">
            <a:spLocks noGrp="1"/>
          </p:cNvSpPr>
          <p:nvPr>
            <p:ph type="ctrTitle" idx="5"/>
          </p:nvPr>
        </p:nvSpPr>
        <p:spPr>
          <a:xfrm>
            <a:off x="2800560"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6" name="Google Shape;376;p31"/>
          <p:cNvSpPr txBox="1">
            <a:spLocks noGrp="1"/>
          </p:cNvSpPr>
          <p:nvPr>
            <p:ph type="subTitle" idx="6"/>
          </p:nvPr>
        </p:nvSpPr>
        <p:spPr>
          <a:xfrm>
            <a:off x="2800560"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7" name="Google Shape;377;p31"/>
          <p:cNvSpPr txBox="1">
            <a:spLocks noGrp="1"/>
          </p:cNvSpPr>
          <p:nvPr>
            <p:ph type="ctrTitle" idx="7"/>
          </p:nvPr>
        </p:nvSpPr>
        <p:spPr>
          <a:xfrm>
            <a:off x="773822"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8" name="Google Shape;378;p31"/>
          <p:cNvSpPr txBox="1">
            <a:spLocks noGrp="1"/>
          </p:cNvSpPr>
          <p:nvPr>
            <p:ph type="subTitle" idx="8"/>
          </p:nvPr>
        </p:nvSpPr>
        <p:spPr>
          <a:xfrm>
            <a:off x="773825"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5">
  <p:cSld name="TITLE_AND_TWO_COLUMNS_1_1">
    <p:spTree>
      <p:nvGrpSpPr>
        <p:cNvPr id="1" name="Shape 379"/>
        <p:cNvGrpSpPr/>
        <p:nvPr/>
      </p:nvGrpSpPr>
      <p:grpSpPr>
        <a:xfrm>
          <a:off x="0" y="0"/>
          <a:ext cx="0" cy="0"/>
          <a:chOff x="0" y="0"/>
          <a:chExt cx="0" cy="0"/>
        </a:xfrm>
      </p:grpSpPr>
      <p:sp>
        <p:nvSpPr>
          <p:cNvPr id="380" name="Google Shape;380;p3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32"/>
          <p:cNvGrpSpPr/>
          <p:nvPr/>
        </p:nvGrpSpPr>
        <p:grpSpPr>
          <a:xfrm>
            <a:off x="877066" y="1069336"/>
            <a:ext cx="7799239" cy="3670124"/>
            <a:chOff x="877066" y="1069336"/>
            <a:chExt cx="7799239" cy="3670124"/>
          </a:xfrm>
        </p:grpSpPr>
        <p:sp>
          <p:nvSpPr>
            <p:cNvPr id="382" name="Google Shape;382;p32"/>
            <p:cNvSpPr/>
            <p:nvPr/>
          </p:nvSpPr>
          <p:spPr>
            <a:xfrm rot="135208">
              <a:off x="6621556" y="371562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rot="-126081" flipH="1">
              <a:off x="894507" y="11040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32"/>
          <p:cNvSpPr txBox="1">
            <a:spLocks noGrp="1"/>
          </p:cNvSpPr>
          <p:nvPr>
            <p:ph type="ctrTitle"/>
          </p:nvPr>
        </p:nvSpPr>
        <p:spPr>
          <a:xfrm>
            <a:off x="1074400" y="24910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87" name="Google Shape;387;p32"/>
          <p:cNvSpPr txBox="1">
            <a:spLocks noGrp="1"/>
          </p:cNvSpPr>
          <p:nvPr>
            <p:ph type="subTitle" idx="1"/>
          </p:nvPr>
        </p:nvSpPr>
        <p:spPr>
          <a:xfrm>
            <a:off x="725050" y="28040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88" name="Google Shape;388;p32"/>
          <p:cNvSpPr txBox="1">
            <a:spLocks noGrp="1"/>
          </p:cNvSpPr>
          <p:nvPr>
            <p:ph type="ctrTitle" idx="2"/>
          </p:nvPr>
        </p:nvSpPr>
        <p:spPr>
          <a:xfrm>
            <a:off x="6236500" y="24910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89" name="Google Shape;389;p32"/>
          <p:cNvSpPr txBox="1">
            <a:spLocks noGrp="1"/>
          </p:cNvSpPr>
          <p:nvPr>
            <p:ph type="subTitle" idx="3"/>
          </p:nvPr>
        </p:nvSpPr>
        <p:spPr>
          <a:xfrm>
            <a:off x="5887150" y="28040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0" name="Google Shape;390;p32"/>
          <p:cNvSpPr txBox="1">
            <a:spLocks noGrp="1"/>
          </p:cNvSpPr>
          <p:nvPr>
            <p:ph type="ctrTitle" idx="4"/>
          </p:nvPr>
        </p:nvSpPr>
        <p:spPr>
          <a:xfrm>
            <a:off x="3632619" y="138072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1" name="Google Shape;391;p32"/>
          <p:cNvSpPr txBox="1">
            <a:spLocks noGrp="1"/>
          </p:cNvSpPr>
          <p:nvPr>
            <p:ph type="subTitle" idx="5"/>
          </p:nvPr>
        </p:nvSpPr>
        <p:spPr>
          <a:xfrm>
            <a:off x="3283269" y="169621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2" name="Google Shape;392;p32"/>
          <p:cNvSpPr txBox="1">
            <a:spLocks noGrp="1"/>
          </p:cNvSpPr>
          <p:nvPr>
            <p:ph type="ctrTitle" idx="6"/>
          </p:nvPr>
        </p:nvSpPr>
        <p:spPr>
          <a:xfrm>
            <a:off x="3632619" y="356892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3" name="Google Shape;393;p32"/>
          <p:cNvSpPr txBox="1">
            <a:spLocks noGrp="1"/>
          </p:cNvSpPr>
          <p:nvPr>
            <p:ph type="subTitle" idx="7"/>
          </p:nvPr>
        </p:nvSpPr>
        <p:spPr>
          <a:xfrm>
            <a:off x="3283269" y="38893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4" name="Google Shape;394;p32"/>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95" name="Google Shape;395;p32"/>
          <p:cNvSpPr txBox="1">
            <a:spLocks noGrp="1"/>
          </p:cNvSpPr>
          <p:nvPr>
            <p:ph type="ctrTitle" idx="9"/>
          </p:nvPr>
        </p:nvSpPr>
        <p:spPr>
          <a:xfrm>
            <a:off x="1681000" y="215027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6" name="Google Shape;396;p32"/>
          <p:cNvSpPr txBox="1">
            <a:spLocks noGrp="1"/>
          </p:cNvSpPr>
          <p:nvPr>
            <p:ph type="ctrTitle" idx="13"/>
          </p:nvPr>
        </p:nvSpPr>
        <p:spPr>
          <a:xfrm>
            <a:off x="4239219" y="104262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7" name="Google Shape;397;p32"/>
          <p:cNvSpPr txBox="1">
            <a:spLocks noGrp="1"/>
          </p:cNvSpPr>
          <p:nvPr>
            <p:ph type="ctrTitle" idx="14"/>
          </p:nvPr>
        </p:nvSpPr>
        <p:spPr>
          <a:xfrm>
            <a:off x="4239219" y="3224650"/>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8" name="Google Shape;398;p32"/>
          <p:cNvSpPr txBox="1">
            <a:spLocks noGrp="1"/>
          </p:cNvSpPr>
          <p:nvPr>
            <p:ph type="ctrTitle" idx="15"/>
          </p:nvPr>
        </p:nvSpPr>
        <p:spPr>
          <a:xfrm>
            <a:off x="6843100" y="215027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5">
  <p:cSld name="TITLE_AND_TWO_COLUMNS_1_1_1">
    <p:spTree>
      <p:nvGrpSpPr>
        <p:cNvPr id="1" name="Shape 399"/>
        <p:cNvGrpSpPr/>
        <p:nvPr/>
      </p:nvGrpSpPr>
      <p:grpSpPr>
        <a:xfrm>
          <a:off x="0" y="0"/>
          <a:ext cx="0" cy="0"/>
          <a:chOff x="0" y="0"/>
          <a:chExt cx="0" cy="0"/>
        </a:xfrm>
      </p:grpSpPr>
      <p:sp>
        <p:nvSpPr>
          <p:cNvPr id="400" name="Google Shape;400;p3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rot="135208">
            <a:off x="7912581" y="84087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flipH="1">
            <a:off x="255113" y="1490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3"/>
          <p:cNvSpPr/>
          <p:nvPr/>
        </p:nvSpPr>
        <p:spPr>
          <a:xfrm rot="-126081" flipH="1">
            <a:off x="-737368" y="4005770"/>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3"/>
          <p:cNvSpPr/>
          <p:nvPr/>
        </p:nvSpPr>
        <p:spPr>
          <a:xfrm flipH="1">
            <a:off x="8635588"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3"/>
          <p:cNvSpPr txBox="1">
            <a:spLocks noGrp="1"/>
          </p:cNvSpPr>
          <p:nvPr>
            <p:ph type="ctrTitle"/>
          </p:nvPr>
        </p:nvSpPr>
        <p:spPr>
          <a:xfrm>
            <a:off x="1841094" y="182757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06" name="Google Shape;406;p33"/>
          <p:cNvSpPr txBox="1">
            <a:spLocks noGrp="1"/>
          </p:cNvSpPr>
          <p:nvPr>
            <p:ph type="subTitle" idx="1"/>
          </p:nvPr>
        </p:nvSpPr>
        <p:spPr>
          <a:xfrm>
            <a:off x="1491744" y="214466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7" name="Google Shape;407;p33"/>
          <p:cNvSpPr txBox="1">
            <a:spLocks noGrp="1"/>
          </p:cNvSpPr>
          <p:nvPr>
            <p:ph type="ctrTitle" idx="2"/>
          </p:nvPr>
        </p:nvSpPr>
        <p:spPr>
          <a:xfrm>
            <a:off x="5256225" y="182757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08" name="Google Shape;408;p33"/>
          <p:cNvSpPr txBox="1">
            <a:spLocks noGrp="1"/>
          </p:cNvSpPr>
          <p:nvPr>
            <p:ph type="subTitle" idx="3"/>
          </p:nvPr>
        </p:nvSpPr>
        <p:spPr>
          <a:xfrm>
            <a:off x="4906875" y="214466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9" name="Google Shape;409;p33"/>
          <p:cNvSpPr txBox="1">
            <a:spLocks noGrp="1"/>
          </p:cNvSpPr>
          <p:nvPr>
            <p:ph type="ctrTitle" idx="4"/>
          </p:nvPr>
        </p:nvSpPr>
        <p:spPr>
          <a:xfrm>
            <a:off x="1841094" y="3378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10" name="Google Shape;410;p33"/>
          <p:cNvSpPr txBox="1">
            <a:spLocks noGrp="1"/>
          </p:cNvSpPr>
          <p:nvPr>
            <p:ph type="subTitle" idx="5"/>
          </p:nvPr>
        </p:nvSpPr>
        <p:spPr>
          <a:xfrm>
            <a:off x="1491744" y="3696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11" name="Google Shape;411;p33"/>
          <p:cNvSpPr txBox="1">
            <a:spLocks noGrp="1"/>
          </p:cNvSpPr>
          <p:nvPr>
            <p:ph type="ctrTitle" idx="6"/>
          </p:nvPr>
        </p:nvSpPr>
        <p:spPr>
          <a:xfrm>
            <a:off x="5256225" y="3378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12" name="Google Shape;412;p33"/>
          <p:cNvSpPr txBox="1">
            <a:spLocks noGrp="1"/>
          </p:cNvSpPr>
          <p:nvPr>
            <p:ph type="subTitle" idx="7"/>
          </p:nvPr>
        </p:nvSpPr>
        <p:spPr>
          <a:xfrm>
            <a:off x="4906875" y="3696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13" name="Google Shape;413;p33"/>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1">
  <p:cSld name="SECTION_HEADER_1">
    <p:spTree>
      <p:nvGrpSpPr>
        <p:cNvPr id="1" name="Shape 414"/>
        <p:cNvGrpSpPr/>
        <p:nvPr/>
      </p:nvGrpSpPr>
      <p:grpSpPr>
        <a:xfrm>
          <a:off x="0" y="0"/>
          <a:ext cx="0" cy="0"/>
          <a:chOff x="0" y="0"/>
          <a:chExt cx="0" cy="0"/>
        </a:xfrm>
      </p:grpSpPr>
      <p:sp>
        <p:nvSpPr>
          <p:cNvPr id="415" name="Google Shape;415;p34"/>
          <p:cNvSpPr/>
          <p:nvPr/>
        </p:nvSpPr>
        <p:spPr>
          <a:xfrm rot="-126086" flipH="1">
            <a:off x="6173684" y="1226397"/>
            <a:ext cx="2340087" cy="120768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rot="-126083" flipH="1">
            <a:off x="-56763" y="354029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txBox="1">
            <a:spLocks noGrp="1"/>
          </p:cNvSpPr>
          <p:nvPr>
            <p:ph type="title"/>
          </p:nvPr>
        </p:nvSpPr>
        <p:spPr>
          <a:xfrm>
            <a:off x="612100" y="1183900"/>
            <a:ext cx="4446300" cy="237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0" name="Google Shape;420;p34"/>
          <p:cNvSpPr/>
          <p:nvPr/>
        </p:nvSpPr>
        <p:spPr>
          <a:xfrm flipH="1">
            <a:off x="1253388" y="476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2">
  <p:cSld name="SECTION_HEADER_1_1">
    <p:spTree>
      <p:nvGrpSpPr>
        <p:cNvPr id="1" name="Shape 421"/>
        <p:cNvGrpSpPr/>
        <p:nvPr/>
      </p:nvGrpSpPr>
      <p:grpSpPr>
        <a:xfrm>
          <a:off x="0" y="0"/>
          <a:ext cx="0" cy="0"/>
          <a:chOff x="0" y="0"/>
          <a:chExt cx="0" cy="0"/>
        </a:xfrm>
      </p:grpSpPr>
      <p:sp>
        <p:nvSpPr>
          <p:cNvPr id="422" name="Google Shape;422;p35"/>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flipH="1">
            <a:off x="6390863" y="1243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txBox="1">
            <a:spLocks noGrp="1"/>
          </p:cNvSpPr>
          <p:nvPr>
            <p:ph type="title"/>
          </p:nvPr>
        </p:nvSpPr>
        <p:spPr>
          <a:xfrm>
            <a:off x="353700" y="3033350"/>
            <a:ext cx="84366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7" name="Google Shape;427;p35"/>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rot="-126039" flipH="1">
            <a:off x="5075186" y="43763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1">
  <p:cSld name="BLANK_1_1_1_1">
    <p:bg>
      <p:bgPr>
        <a:solidFill>
          <a:schemeClr val="accent4"/>
        </a:solidFill>
        <a:effectLst/>
      </p:bgPr>
    </p:bg>
    <p:spTree>
      <p:nvGrpSpPr>
        <p:cNvPr id="1" name="Shape 429"/>
        <p:cNvGrpSpPr/>
        <p:nvPr/>
      </p:nvGrpSpPr>
      <p:grpSpPr>
        <a:xfrm>
          <a:off x="0" y="0"/>
          <a:ext cx="0" cy="0"/>
          <a:chOff x="0" y="0"/>
          <a:chExt cx="0" cy="0"/>
        </a:xfrm>
      </p:grpSpPr>
      <p:grpSp>
        <p:nvGrpSpPr>
          <p:cNvPr id="430" name="Google Shape;430;p36"/>
          <p:cNvGrpSpPr/>
          <p:nvPr/>
        </p:nvGrpSpPr>
        <p:grpSpPr>
          <a:xfrm rot="-1191879" flipH="1">
            <a:off x="4226885" y="1589345"/>
            <a:ext cx="8147774" cy="5343508"/>
            <a:chOff x="-964051" y="1500046"/>
            <a:chExt cx="8147756" cy="5343496"/>
          </a:xfrm>
        </p:grpSpPr>
        <p:sp>
          <p:nvSpPr>
            <p:cNvPr id="431" name="Google Shape;431;p36"/>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36"/>
            <p:cNvGrpSpPr/>
            <p:nvPr/>
          </p:nvGrpSpPr>
          <p:grpSpPr>
            <a:xfrm>
              <a:off x="-964051" y="1500046"/>
              <a:ext cx="7262059" cy="5197395"/>
              <a:chOff x="-964051" y="1500046"/>
              <a:chExt cx="7262059" cy="5197395"/>
            </a:xfrm>
          </p:grpSpPr>
          <p:grpSp>
            <p:nvGrpSpPr>
              <p:cNvPr id="433" name="Google Shape;433;p36"/>
              <p:cNvGrpSpPr/>
              <p:nvPr/>
            </p:nvGrpSpPr>
            <p:grpSpPr>
              <a:xfrm>
                <a:off x="726603" y="1500046"/>
                <a:ext cx="5571405" cy="4566693"/>
                <a:chOff x="656403" y="2175696"/>
                <a:chExt cx="5571405" cy="4566693"/>
              </a:xfrm>
            </p:grpSpPr>
            <p:sp>
              <p:nvSpPr>
                <p:cNvPr id="434" name="Google Shape;434;p36"/>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6"/>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 name="Google Shape;437;p36"/>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36"/>
          <p:cNvSpPr txBox="1">
            <a:spLocks noGrp="1"/>
          </p:cNvSpPr>
          <p:nvPr>
            <p:ph type="ctrTitle"/>
          </p:nvPr>
        </p:nvSpPr>
        <p:spPr>
          <a:xfrm>
            <a:off x="1676988" y="1207775"/>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39" name="Google Shape;439;p36"/>
          <p:cNvSpPr txBox="1">
            <a:spLocks noGrp="1"/>
          </p:cNvSpPr>
          <p:nvPr>
            <p:ph type="subTitle" idx="1"/>
          </p:nvPr>
        </p:nvSpPr>
        <p:spPr>
          <a:xfrm>
            <a:off x="732588" y="1524700"/>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0" name="Google Shape;440;p36"/>
          <p:cNvSpPr txBox="1">
            <a:spLocks noGrp="1"/>
          </p:cNvSpPr>
          <p:nvPr>
            <p:ph type="ctrTitle" idx="2"/>
          </p:nvPr>
        </p:nvSpPr>
        <p:spPr>
          <a:xfrm>
            <a:off x="1676988" y="2402788"/>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1" name="Google Shape;441;p36"/>
          <p:cNvSpPr txBox="1">
            <a:spLocks noGrp="1"/>
          </p:cNvSpPr>
          <p:nvPr>
            <p:ph type="subTitle" idx="3"/>
          </p:nvPr>
        </p:nvSpPr>
        <p:spPr>
          <a:xfrm>
            <a:off x="732588" y="2716913"/>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2" name="Google Shape;442;p36"/>
          <p:cNvSpPr txBox="1">
            <a:spLocks noGrp="1"/>
          </p:cNvSpPr>
          <p:nvPr>
            <p:ph type="ctrTitle" idx="4"/>
          </p:nvPr>
        </p:nvSpPr>
        <p:spPr>
          <a:xfrm>
            <a:off x="1676988" y="3597800"/>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3" name="Google Shape;443;p36"/>
          <p:cNvSpPr txBox="1">
            <a:spLocks noGrp="1"/>
          </p:cNvSpPr>
          <p:nvPr>
            <p:ph type="subTitle" idx="5"/>
          </p:nvPr>
        </p:nvSpPr>
        <p:spPr>
          <a:xfrm>
            <a:off x="732588" y="3917625"/>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4" name="Google Shape;444;p36"/>
          <p:cNvSpPr txBox="1">
            <a:spLocks noGrp="1"/>
          </p:cNvSpPr>
          <p:nvPr>
            <p:ph type="ctrTitle" idx="6"/>
          </p:nvPr>
        </p:nvSpPr>
        <p:spPr>
          <a:xfrm>
            <a:off x="6122451" y="1207775"/>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5" name="Google Shape;445;p36"/>
          <p:cNvSpPr txBox="1">
            <a:spLocks noGrp="1"/>
          </p:cNvSpPr>
          <p:nvPr>
            <p:ph type="subTitle" idx="7"/>
          </p:nvPr>
        </p:nvSpPr>
        <p:spPr>
          <a:xfrm>
            <a:off x="5178051" y="1524700"/>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446" name="Google Shape;446;p36"/>
          <p:cNvGrpSpPr/>
          <p:nvPr/>
        </p:nvGrpSpPr>
        <p:grpSpPr>
          <a:xfrm>
            <a:off x="1246613" y="540178"/>
            <a:ext cx="7429692" cy="4199282"/>
            <a:chOff x="1246613" y="540178"/>
            <a:chExt cx="7429692" cy="4199282"/>
          </a:xfrm>
        </p:grpSpPr>
        <p:sp>
          <p:nvSpPr>
            <p:cNvPr id="447" name="Google Shape;447;p3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36"/>
          <p:cNvSpPr txBox="1">
            <a:spLocks noGrp="1"/>
          </p:cNvSpPr>
          <p:nvPr>
            <p:ph type="ctrTitle" idx="8"/>
          </p:nvPr>
        </p:nvSpPr>
        <p:spPr>
          <a:xfrm>
            <a:off x="6122451" y="2402788"/>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51" name="Google Shape;451;p36"/>
          <p:cNvSpPr txBox="1">
            <a:spLocks noGrp="1"/>
          </p:cNvSpPr>
          <p:nvPr>
            <p:ph type="subTitle" idx="9"/>
          </p:nvPr>
        </p:nvSpPr>
        <p:spPr>
          <a:xfrm>
            <a:off x="5178051" y="2716913"/>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2" name="Google Shape;452;p36"/>
          <p:cNvSpPr txBox="1">
            <a:spLocks noGrp="1"/>
          </p:cNvSpPr>
          <p:nvPr>
            <p:ph type="ctrTitle" idx="13"/>
          </p:nvPr>
        </p:nvSpPr>
        <p:spPr>
          <a:xfrm>
            <a:off x="6122451" y="3597800"/>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53" name="Google Shape;453;p36"/>
          <p:cNvSpPr txBox="1">
            <a:spLocks noGrp="1"/>
          </p:cNvSpPr>
          <p:nvPr>
            <p:ph type="subTitle" idx="14"/>
          </p:nvPr>
        </p:nvSpPr>
        <p:spPr>
          <a:xfrm>
            <a:off x="5178051" y="3917625"/>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4" name="Google Shape;454;p36"/>
          <p:cNvSpPr txBox="1">
            <a:spLocks noGrp="1"/>
          </p:cNvSpPr>
          <p:nvPr>
            <p:ph type="title" idx="15"/>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2">
  <p:cSld name="BLANK_1_1_1_1_2">
    <p:bg>
      <p:bgPr>
        <a:solidFill>
          <a:schemeClr val="accent4"/>
        </a:solidFill>
        <a:effectLst/>
      </p:bgPr>
    </p:bg>
    <p:spTree>
      <p:nvGrpSpPr>
        <p:cNvPr id="1" name="Shape 455"/>
        <p:cNvGrpSpPr/>
        <p:nvPr/>
      </p:nvGrpSpPr>
      <p:grpSpPr>
        <a:xfrm>
          <a:off x="0" y="0"/>
          <a:ext cx="0" cy="0"/>
          <a:chOff x="0" y="0"/>
          <a:chExt cx="0" cy="0"/>
        </a:xfrm>
      </p:grpSpPr>
      <p:sp>
        <p:nvSpPr>
          <p:cNvPr id="456" name="Google Shape;456;p37"/>
          <p:cNvSpPr txBox="1">
            <a:spLocks noGrp="1"/>
          </p:cNvSpPr>
          <p:nvPr>
            <p:ph type="ctrTitle"/>
          </p:nvPr>
        </p:nvSpPr>
        <p:spPr>
          <a:xfrm>
            <a:off x="726600" y="1207775"/>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57" name="Google Shape;457;p37"/>
          <p:cNvSpPr txBox="1">
            <a:spLocks noGrp="1"/>
          </p:cNvSpPr>
          <p:nvPr>
            <p:ph type="subTitle" idx="1"/>
          </p:nvPr>
        </p:nvSpPr>
        <p:spPr>
          <a:xfrm>
            <a:off x="726600" y="1528450"/>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58" name="Google Shape;458;p37"/>
          <p:cNvSpPr txBox="1">
            <a:spLocks noGrp="1"/>
          </p:cNvSpPr>
          <p:nvPr>
            <p:ph type="ctrTitle" idx="2"/>
          </p:nvPr>
        </p:nvSpPr>
        <p:spPr>
          <a:xfrm>
            <a:off x="726600" y="2402788"/>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59" name="Google Shape;459;p37"/>
          <p:cNvSpPr txBox="1">
            <a:spLocks noGrp="1"/>
          </p:cNvSpPr>
          <p:nvPr>
            <p:ph type="subTitle" idx="3"/>
          </p:nvPr>
        </p:nvSpPr>
        <p:spPr>
          <a:xfrm>
            <a:off x="732850" y="2722700"/>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0" name="Google Shape;460;p37"/>
          <p:cNvSpPr txBox="1">
            <a:spLocks noGrp="1"/>
          </p:cNvSpPr>
          <p:nvPr>
            <p:ph type="ctrTitle" idx="4"/>
          </p:nvPr>
        </p:nvSpPr>
        <p:spPr>
          <a:xfrm>
            <a:off x="726600" y="3597813"/>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61" name="Google Shape;461;p37"/>
          <p:cNvSpPr txBox="1">
            <a:spLocks noGrp="1"/>
          </p:cNvSpPr>
          <p:nvPr>
            <p:ph type="subTitle" idx="5"/>
          </p:nvPr>
        </p:nvSpPr>
        <p:spPr>
          <a:xfrm>
            <a:off x="726600" y="3913838"/>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2" name="Google Shape;462;p37"/>
          <p:cNvSpPr txBox="1">
            <a:spLocks noGrp="1"/>
          </p:cNvSpPr>
          <p:nvPr>
            <p:ph type="ctrTitle" idx="6"/>
          </p:nvPr>
        </p:nvSpPr>
        <p:spPr>
          <a:xfrm>
            <a:off x="7072501" y="1207775"/>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63" name="Google Shape;463;p37"/>
          <p:cNvSpPr txBox="1">
            <a:spLocks noGrp="1"/>
          </p:cNvSpPr>
          <p:nvPr>
            <p:ph type="subTitle" idx="7"/>
          </p:nvPr>
        </p:nvSpPr>
        <p:spPr>
          <a:xfrm>
            <a:off x="5635800" y="1528450"/>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64" name="Google Shape;464;p37"/>
          <p:cNvSpPr/>
          <p:nvPr/>
        </p:nvSpPr>
        <p:spPr>
          <a:xfrm flipH="1">
            <a:off x="2445959" y="47904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5" name="Google Shape;465;p37"/>
          <p:cNvSpPr/>
          <p:nvPr/>
        </p:nvSpPr>
        <p:spPr>
          <a:xfrm flipH="1">
            <a:off x="8760809" y="33026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6" name="Google Shape;466;p37"/>
          <p:cNvSpPr/>
          <p:nvPr/>
        </p:nvSpPr>
        <p:spPr>
          <a:xfrm flipH="1">
            <a:off x="3859409"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7" name="Google Shape;467;p37"/>
          <p:cNvSpPr txBox="1">
            <a:spLocks noGrp="1"/>
          </p:cNvSpPr>
          <p:nvPr>
            <p:ph type="ctrTitle" idx="8"/>
          </p:nvPr>
        </p:nvSpPr>
        <p:spPr>
          <a:xfrm>
            <a:off x="7072501" y="2402788"/>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68" name="Google Shape;468;p37"/>
          <p:cNvSpPr txBox="1">
            <a:spLocks noGrp="1"/>
          </p:cNvSpPr>
          <p:nvPr>
            <p:ph type="subTitle" idx="9"/>
          </p:nvPr>
        </p:nvSpPr>
        <p:spPr>
          <a:xfrm>
            <a:off x="5629550" y="2722700"/>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69" name="Google Shape;469;p37"/>
          <p:cNvSpPr txBox="1">
            <a:spLocks noGrp="1"/>
          </p:cNvSpPr>
          <p:nvPr>
            <p:ph type="ctrTitle" idx="13"/>
          </p:nvPr>
        </p:nvSpPr>
        <p:spPr>
          <a:xfrm>
            <a:off x="7072501" y="3597813"/>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70" name="Google Shape;470;p37"/>
          <p:cNvSpPr txBox="1">
            <a:spLocks noGrp="1"/>
          </p:cNvSpPr>
          <p:nvPr>
            <p:ph type="subTitle" idx="14"/>
          </p:nvPr>
        </p:nvSpPr>
        <p:spPr>
          <a:xfrm>
            <a:off x="5635800" y="3913838"/>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71" name="Google Shape;471;p37"/>
          <p:cNvSpPr txBox="1">
            <a:spLocks noGrp="1"/>
          </p:cNvSpPr>
          <p:nvPr>
            <p:ph type="title" idx="15"/>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472" name="Google Shape;472;p37"/>
          <p:cNvSpPr/>
          <p:nvPr/>
        </p:nvSpPr>
        <p:spPr>
          <a:xfrm flipH="1">
            <a:off x="181534" y="18030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73" name="Google Shape;473;p37"/>
          <p:cNvSpPr/>
          <p:nvPr/>
        </p:nvSpPr>
        <p:spPr>
          <a:xfrm flipH="1">
            <a:off x="5907309" y="12704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3">
  <p:cSld name="CUSTOM_6">
    <p:spTree>
      <p:nvGrpSpPr>
        <p:cNvPr id="1" name="Shape 474"/>
        <p:cNvGrpSpPr/>
        <p:nvPr/>
      </p:nvGrpSpPr>
      <p:grpSpPr>
        <a:xfrm>
          <a:off x="0" y="0"/>
          <a:ext cx="0" cy="0"/>
          <a:chOff x="0" y="0"/>
          <a:chExt cx="0" cy="0"/>
        </a:xfrm>
      </p:grpSpPr>
      <p:sp>
        <p:nvSpPr>
          <p:cNvPr id="475" name="Google Shape;475;p38"/>
          <p:cNvSpPr txBox="1">
            <a:spLocks noGrp="1"/>
          </p:cNvSpPr>
          <p:nvPr>
            <p:ph type="subTitle" idx="1"/>
          </p:nvPr>
        </p:nvSpPr>
        <p:spPr>
          <a:xfrm>
            <a:off x="750219"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76" name="Google Shape;476;p38"/>
          <p:cNvSpPr txBox="1">
            <a:spLocks noGrp="1"/>
          </p:cNvSpPr>
          <p:nvPr>
            <p:ph type="subTitle" idx="2"/>
          </p:nvPr>
        </p:nvSpPr>
        <p:spPr>
          <a:xfrm>
            <a:off x="750219" y="1889700"/>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77" name="Google Shape;477;p38"/>
          <p:cNvSpPr txBox="1">
            <a:spLocks noGrp="1"/>
          </p:cNvSpPr>
          <p:nvPr>
            <p:ph type="subTitle" idx="3"/>
          </p:nvPr>
        </p:nvSpPr>
        <p:spPr>
          <a:xfrm>
            <a:off x="3381450"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78" name="Google Shape;478;p38"/>
          <p:cNvSpPr txBox="1">
            <a:spLocks noGrp="1"/>
          </p:cNvSpPr>
          <p:nvPr>
            <p:ph type="subTitle" idx="4"/>
          </p:nvPr>
        </p:nvSpPr>
        <p:spPr>
          <a:xfrm>
            <a:off x="3381450" y="1889700"/>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79" name="Google Shape;479;p38"/>
          <p:cNvSpPr txBox="1">
            <a:spLocks noGrp="1"/>
          </p:cNvSpPr>
          <p:nvPr>
            <p:ph type="subTitle" idx="5"/>
          </p:nvPr>
        </p:nvSpPr>
        <p:spPr>
          <a:xfrm>
            <a:off x="6012669"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0" name="Google Shape;480;p38"/>
          <p:cNvSpPr txBox="1">
            <a:spLocks noGrp="1"/>
          </p:cNvSpPr>
          <p:nvPr>
            <p:ph type="subTitle" idx="6"/>
          </p:nvPr>
        </p:nvSpPr>
        <p:spPr>
          <a:xfrm>
            <a:off x="6012669" y="1896238"/>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1" name="Google Shape;481;p38"/>
          <p:cNvSpPr txBox="1">
            <a:spLocks noGrp="1"/>
          </p:cNvSpPr>
          <p:nvPr>
            <p:ph type="subTitle" idx="7"/>
          </p:nvPr>
        </p:nvSpPr>
        <p:spPr>
          <a:xfrm>
            <a:off x="750219"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2" name="Google Shape;482;p38"/>
          <p:cNvSpPr txBox="1">
            <a:spLocks noGrp="1"/>
          </p:cNvSpPr>
          <p:nvPr>
            <p:ph type="subTitle" idx="8"/>
          </p:nvPr>
        </p:nvSpPr>
        <p:spPr>
          <a:xfrm>
            <a:off x="750219"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3" name="Google Shape;483;p38"/>
          <p:cNvSpPr txBox="1">
            <a:spLocks noGrp="1"/>
          </p:cNvSpPr>
          <p:nvPr>
            <p:ph type="subTitle" idx="9"/>
          </p:nvPr>
        </p:nvSpPr>
        <p:spPr>
          <a:xfrm>
            <a:off x="3381450"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4" name="Google Shape;484;p38"/>
          <p:cNvSpPr txBox="1">
            <a:spLocks noGrp="1"/>
          </p:cNvSpPr>
          <p:nvPr>
            <p:ph type="subTitle" idx="13"/>
          </p:nvPr>
        </p:nvSpPr>
        <p:spPr>
          <a:xfrm>
            <a:off x="3381450"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5" name="Google Shape;485;p38"/>
          <p:cNvSpPr txBox="1">
            <a:spLocks noGrp="1"/>
          </p:cNvSpPr>
          <p:nvPr>
            <p:ph type="subTitle" idx="14"/>
          </p:nvPr>
        </p:nvSpPr>
        <p:spPr>
          <a:xfrm>
            <a:off x="6012669"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6" name="Google Shape;486;p38"/>
          <p:cNvSpPr txBox="1">
            <a:spLocks noGrp="1"/>
          </p:cNvSpPr>
          <p:nvPr>
            <p:ph type="subTitle" idx="15"/>
          </p:nvPr>
        </p:nvSpPr>
        <p:spPr>
          <a:xfrm>
            <a:off x="6012669"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87" name="Google Shape;487;p38"/>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488" name="Google Shape;488;p38"/>
          <p:cNvSpPr/>
          <p:nvPr/>
        </p:nvSpPr>
        <p:spPr>
          <a:xfrm rot="-126086" flipH="1">
            <a:off x="7402734" y="346572"/>
            <a:ext cx="2340087" cy="120768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flipH="1">
            <a:off x="8574213" y="45509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rot="-126083" flipH="1">
            <a:off x="-366613" y="284293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flipH="1">
            <a:off x="185088" y="1511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p:nvPr/>
        </p:nvSpPr>
        <p:spPr>
          <a:xfrm flipH="1">
            <a:off x="3033188" y="3134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 Title and two columns 1">
  <p:cSld name="CUSTOM_7">
    <p:spTree>
      <p:nvGrpSpPr>
        <p:cNvPr id="1" name="Shape 493"/>
        <p:cNvGrpSpPr/>
        <p:nvPr/>
      </p:nvGrpSpPr>
      <p:grpSpPr>
        <a:xfrm>
          <a:off x="0" y="0"/>
          <a:ext cx="0" cy="0"/>
          <a:chOff x="0" y="0"/>
          <a:chExt cx="0" cy="0"/>
        </a:xfrm>
      </p:grpSpPr>
      <p:grpSp>
        <p:nvGrpSpPr>
          <p:cNvPr id="494" name="Google Shape;494;p39"/>
          <p:cNvGrpSpPr/>
          <p:nvPr/>
        </p:nvGrpSpPr>
        <p:grpSpPr>
          <a:xfrm>
            <a:off x="1246613" y="540178"/>
            <a:ext cx="7429692" cy="4199282"/>
            <a:chOff x="1246613" y="540178"/>
            <a:chExt cx="7429692" cy="4199282"/>
          </a:xfrm>
        </p:grpSpPr>
        <p:sp>
          <p:nvSpPr>
            <p:cNvPr id="495" name="Google Shape;495;p3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39"/>
          <p:cNvSpPr txBox="1">
            <a:spLocks noGrp="1"/>
          </p:cNvSpPr>
          <p:nvPr>
            <p:ph type="ctrTitle"/>
          </p:nvPr>
        </p:nvSpPr>
        <p:spPr>
          <a:xfrm>
            <a:off x="5793825" y="172622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99" name="Google Shape;499;p39"/>
          <p:cNvSpPr txBox="1">
            <a:spLocks noGrp="1"/>
          </p:cNvSpPr>
          <p:nvPr>
            <p:ph type="subTitle" idx="1"/>
          </p:nvPr>
        </p:nvSpPr>
        <p:spPr>
          <a:xfrm>
            <a:off x="5793825" y="2012700"/>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00" name="Google Shape;500;p39"/>
          <p:cNvSpPr txBox="1">
            <a:spLocks noGrp="1"/>
          </p:cNvSpPr>
          <p:nvPr>
            <p:ph type="ctrTitle" idx="2"/>
          </p:nvPr>
        </p:nvSpPr>
        <p:spPr>
          <a:xfrm>
            <a:off x="5793825" y="340265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01" name="Google Shape;501;p39"/>
          <p:cNvSpPr txBox="1">
            <a:spLocks noGrp="1"/>
          </p:cNvSpPr>
          <p:nvPr>
            <p:ph type="subTitle" idx="3"/>
          </p:nvPr>
        </p:nvSpPr>
        <p:spPr>
          <a:xfrm>
            <a:off x="5793825" y="3689100"/>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02" name="Google Shape;502;p39"/>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9"/>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9"/>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9"/>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 Title and two columns 2">
  <p:cSld name="CUSTOM_7_1">
    <p:spTree>
      <p:nvGrpSpPr>
        <p:cNvPr id="1" name="Shape 506"/>
        <p:cNvGrpSpPr/>
        <p:nvPr/>
      </p:nvGrpSpPr>
      <p:grpSpPr>
        <a:xfrm>
          <a:off x="0" y="0"/>
          <a:ext cx="0" cy="0"/>
          <a:chOff x="0" y="0"/>
          <a:chExt cx="0" cy="0"/>
        </a:xfrm>
      </p:grpSpPr>
      <p:sp>
        <p:nvSpPr>
          <p:cNvPr id="507" name="Google Shape;507;p4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txBox="1">
            <a:spLocks noGrp="1"/>
          </p:cNvSpPr>
          <p:nvPr>
            <p:ph type="ctrTitle"/>
          </p:nvPr>
        </p:nvSpPr>
        <p:spPr>
          <a:xfrm>
            <a:off x="1331113" y="3150450"/>
            <a:ext cx="28182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11" name="Google Shape;511;p40"/>
          <p:cNvSpPr txBox="1">
            <a:spLocks noGrp="1"/>
          </p:cNvSpPr>
          <p:nvPr>
            <p:ph type="subTitle" idx="1"/>
          </p:nvPr>
        </p:nvSpPr>
        <p:spPr>
          <a:xfrm>
            <a:off x="1248013" y="3591702"/>
            <a:ext cx="298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12" name="Google Shape;512;p40"/>
          <p:cNvSpPr/>
          <p:nvPr/>
        </p:nvSpPr>
        <p:spPr>
          <a:xfrm rot="-126104" flipH="1">
            <a:off x="-1184446" y="41165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rot="-126083" flipH="1">
            <a:off x="-769038" y="153274"/>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rot="-126039" flipH="1">
            <a:off x="7225061" y="3901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txBox="1">
            <a:spLocks noGrp="1"/>
          </p:cNvSpPr>
          <p:nvPr>
            <p:ph type="title" idx="2"/>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16" name="Google Shape;516;p40"/>
          <p:cNvSpPr txBox="1">
            <a:spLocks noGrp="1"/>
          </p:cNvSpPr>
          <p:nvPr>
            <p:ph type="ctrTitle" idx="3"/>
          </p:nvPr>
        </p:nvSpPr>
        <p:spPr>
          <a:xfrm>
            <a:off x="4994688" y="3150450"/>
            <a:ext cx="28182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17" name="Google Shape;517;p40"/>
          <p:cNvSpPr txBox="1">
            <a:spLocks noGrp="1"/>
          </p:cNvSpPr>
          <p:nvPr>
            <p:ph type="subTitle" idx="4"/>
          </p:nvPr>
        </p:nvSpPr>
        <p:spPr>
          <a:xfrm>
            <a:off x="4911588" y="3591702"/>
            <a:ext cx="298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grpSp>
        <p:nvGrpSpPr>
          <p:cNvPr id="40" name="Google Shape;40;p5"/>
          <p:cNvGrpSpPr/>
          <p:nvPr/>
        </p:nvGrpSpPr>
        <p:grpSpPr>
          <a:xfrm>
            <a:off x="1246613" y="540178"/>
            <a:ext cx="7429692" cy="4199282"/>
            <a:chOff x="1246613" y="540178"/>
            <a:chExt cx="7429692" cy="4199282"/>
          </a:xfrm>
        </p:grpSpPr>
        <p:sp>
          <p:nvSpPr>
            <p:cNvPr id="41" name="Google Shape;41;p5"/>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ctrTitle"/>
          </p:nvPr>
        </p:nvSpPr>
        <p:spPr>
          <a:xfrm>
            <a:off x="1918575" y="2581613"/>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6" name="Google Shape;46;p5"/>
          <p:cNvSpPr txBox="1">
            <a:spLocks noGrp="1"/>
          </p:cNvSpPr>
          <p:nvPr>
            <p:ph type="subTitle" idx="1"/>
          </p:nvPr>
        </p:nvSpPr>
        <p:spPr>
          <a:xfrm>
            <a:off x="1836100" y="3031475"/>
            <a:ext cx="2406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 name="Google Shape;47;p5"/>
          <p:cNvSpPr txBox="1">
            <a:spLocks noGrp="1"/>
          </p:cNvSpPr>
          <p:nvPr>
            <p:ph type="ctrTitle" idx="2"/>
          </p:nvPr>
        </p:nvSpPr>
        <p:spPr>
          <a:xfrm>
            <a:off x="4999550" y="2581633"/>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8" name="Google Shape;48;p5"/>
          <p:cNvSpPr txBox="1">
            <a:spLocks noGrp="1"/>
          </p:cNvSpPr>
          <p:nvPr>
            <p:ph type="subTitle" idx="3"/>
          </p:nvPr>
        </p:nvSpPr>
        <p:spPr>
          <a:xfrm>
            <a:off x="4909250" y="3031475"/>
            <a:ext cx="2406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9" name="Google Shape;49;p5"/>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BLANK_1_1_1_1_1">
    <p:bg>
      <p:bgPr>
        <a:solidFill>
          <a:schemeClr val="accent4"/>
        </a:solidFill>
        <a:effectLst/>
      </p:bgPr>
    </p:bg>
    <p:spTree>
      <p:nvGrpSpPr>
        <p:cNvPr id="1" name="Shape 518"/>
        <p:cNvGrpSpPr/>
        <p:nvPr/>
      </p:nvGrpSpPr>
      <p:grpSpPr>
        <a:xfrm>
          <a:off x="0" y="0"/>
          <a:ext cx="0" cy="0"/>
          <a:chOff x="0" y="0"/>
          <a:chExt cx="0" cy="0"/>
        </a:xfrm>
      </p:grpSpPr>
      <p:sp>
        <p:nvSpPr>
          <p:cNvPr id="519" name="Google Shape;519;p41"/>
          <p:cNvSpPr txBox="1">
            <a:spLocks noGrp="1"/>
          </p:cNvSpPr>
          <p:nvPr>
            <p:ph type="title" hasCustomPrompt="1"/>
          </p:nvPr>
        </p:nvSpPr>
        <p:spPr>
          <a:xfrm>
            <a:off x="3822753" y="1384625"/>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0" name="Google Shape;520;p41"/>
          <p:cNvSpPr txBox="1">
            <a:spLocks noGrp="1"/>
          </p:cNvSpPr>
          <p:nvPr>
            <p:ph type="title" idx="2" hasCustomPrompt="1"/>
          </p:nvPr>
        </p:nvSpPr>
        <p:spPr>
          <a:xfrm>
            <a:off x="3822750" y="3574128"/>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1" name="Google Shape;521;p41"/>
          <p:cNvSpPr txBox="1">
            <a:spLocks noGrp="1"/>
          </p:cNvSpPr>
          <p:nvPr>
            <p:ph type="title" idx="3" hasCustomPrompt="1"/>
          </p:nvPr>
        </p:nvSpPr>
        <p:spPr>
          <a:xfrm>
            <a:off x="6013293" y="2479376"/>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2" name="Google Shape;522;p41"/>
          <p:cNvSpPr txBox="1">
            <a:spLocks noGrp="1"/>
          </p:cNvSpPr>
          <p:nvPr>
            <p:ph type="subTitle" idx="1"/>
          </p:nvPr>
        </p:nvSpPr>
        <p:spPr>
          <a:xfrm>
            <a:off x="3825678" y="1711779"/>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3" name="Google Shape;523;p41"/>
          <p:cNvSpPr txBox="1">
            <a:spLocks noGrp="1"/>
          </p:cNvSpPr>
          <p:nvPr>
            <p:ph type="subTitle" idx="4"/>
          </p:nvPr>
        </p:nvSpPr>
        <p:spPr>
          <a:xfrm>
            <a:off x="3822740" y="3902575"/>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4" name="Google Shape;524;p41"/>
          <p:cNvSpPr txBox="1">
            <a:spLocks noGrp="1"/>
          </p:cNvSpPr>
          <p:nvPr>
            <p:ph type="subTitle" idx="5"/>
          </p:nvPr>
        </p:nvSpPr>
        <p:spPr>
          <a:xfrm>
            <a:off x="6013293" y="2809330"/>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5" name="Google Shape;525;p41"/>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526" name="Google Shape;526;p41"/>
          <p:cNvGrpSpPr/>
          <p:nvPr/>
        </p:nvGrpSpPr>
        <p:grpSpPr>
          <a:xfrm>
            <a:off x="1246613" y="540178"/>
            <a:ext cx="7429692" cy="4199282"/>
            <a:chOff x="1246613" y="540178"/>
            <a:chExt cx="7429692" cy="4199282"/>
          </a:xfrm>
        </p:grpSpPr>
        <p:sp>
          <p:nvSpPr>
            <p:cNvPr id="527" name="Google Shape;527;p41"/>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2">
  <p:cSld name="BLANK_1_1_1_1_1_2">
    <p:bg>
      <p:bgPr>
        <a:solidFill>
          <a:schemeClr val="accent4"/>
        </a:solidFill>
        <a:effectLst/>
      </p:bgPr>
    </p:bg>
    <p:spTree>
      <p:nvGrpSpPr>
        <p:cNvPr id="1" name="Shape 530"/>
        <p:cNvGrpSpPr/>
        <p:nvPr/>
      </p:nvGrpSpPr>
      <p:grpSpPr>
        <a:xfrm>
          <a:off x="0" y="0"/>
          <a:ext cx="0" cy="0"/>
          <a:chOff x="0" y="0"/>
          <a:chExt cx="0" cy="0"/>
        </a:xfrm>
      </p:grpSpPr>
      <p:sp>
        <p:nvSpPr>
          <p:cNvPr id="531" name="Google Shape;531;p42"/>
          <p:cNvSpPr txBox="1">
            <a:spLocks noGrp="1"/>
          </p:cNvSpPr>
          <p:nvPr>
            <p:ph type="title" hasCustomPrompt="1"/>
          </p:nvPr>
        </p:nvSpPr>
        <p:spPr>
          <a:xfrm>
            <a:off x="3255928" y="1390150"/>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2" name="Google Shape;532;p42"/>
          <p:cNvSpPr txBox="1">
            <a:spLocks noGrp="1"/>
          </p:cNvSpPr>
          <p:nvPr>
            <p:ph type="title" idx="2" hasCustomPrompt="1"/>
          </p:nvPr>
        </p:nvSpPr>
        <p:spPr>
          <a:xfrm>
            <a:off x="3255928" y="3673153"/>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3" name="Google Shape;533;p42"/>
          <p:cNvSpPr txBox="1">
            <a:spLocks noGrp="1"/>
          </p:cNvSpPr>
          <p:nvPr>
            <p:ph type="title" idx="3" hasCustomPrompt="1"/>
          </p:nvPr>
        </p:nvSpPr>
        <p:spPr>
          <a:xfrm>
            <a:off x="3255928" y="2531650"/>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4" name="Google Shape;534;p42"/>
          <p:cNvSpPr txBox="1">
            <a:spLocks noGrp="1"/>
          </p:cNvSpPr>
          <p:nvPr>
            <p:ph type="subTitle" idx="1"/>
          </p:nvPr>
        </p:nvSpPr>
        <p:spPr>
          <a:xfrm>
            <a:off x="3255928" y="1721150"/>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5" name="Google Shape;535;p42"/>
          <p:cNvSpPr txBox="1">
            <a:spLocks noGrp="1"/>
          </p:cNvSpPr>
          <p:nvPr>
            <p:ph type="subTitle" idx="4"/>
          </p:nvPr>
        </p:nvSpPr>
        <p:spPr>
          <a:xfrm>
            <a:off x="3255928" y="4004375"/>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6" name="Google Shape;536;p42"/>
          <p:cNvSpPr txBox="1">
            <a:spLocks noGrp="1"/>
          </p:cNvSpPr>
          <p:nvPr>
            <p:ph type="subTitle" idx="5"/>
          </p:nvPr>
        </p:nvSpPr>
        <p:spPr>
          <a:xfrm>
            <a:off x="3255928" y="2860372"/>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7" name="Google Shape;537;p42"/>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38" name="Google Shape;538;p42"/>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2"/>
          <p:cNvSpPr/>
          <p:nvPr/>
        </p:nvSpPr>
        <p:spPr>
          <a:xfrm rot="-126104" flipH="1">
            <a:off x="6784567" y="3765994"/>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2"/>
          <p:cNvSpPr/>
          <p:nvPr/>
        </p:nvSpPr>
        <p:spPr>
          <a:xfrm rot="-126083" flipH="1">
            <a:off x="7359312" y="24858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2"/>
          <p:cNvSpPr/>
          <p:nvPr/>
        </p:nvSpPr>
        <p:spPr>
          <a:xfrm rot="-126039" flipH="1">
            <a:off x="-186089" y="22148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3">
  <p:cSld name="BIG_NUMBER_1">
    <p:spTree>
      <p:nvGrpSpPr>
        <p:cNvPr id="1" name="Shape 544"/>
        <p:cNvGrpSpPr/>
        <p:nvPr/>
      </p:nvGrpSpPr>
      <p:grpSpPr>
        <a:xfrm>
          <a:off x="0" y="0"/>
          <a:ext cx="0" cy="0"/>
          <a:chOff x="0" y="0"/>
          <a:chExt cx="0" cy="0"/>
        </a:xfrm>
      </p:grpSpPr>
      <p:grpSp>
        <p:nvGrpSpPr>
          <p:cNvPr id="545" name="Google Shape;545;p43"/>
          <p:cNvGrpSpPr/>
          <p:nvPr/>
        </p:nvGrpSpPr>
        <p:grpSpPr>
          <a:xfrm>
            <a:off x="1246613" y="540178"/>
            <a:ext cx="7429692" cy="4199282"/>
            <a:chOff x="1246613" y="540178"/>
            <a:chExt cx="7429692" cy="4199282"/>
          </a:xfrm>
        </p:grpSpPr>
        <p:sp>
          <p:nvSpPr>
            <p:cNvPr id="546" name="Google Shape;546;p4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43"/>
          <p:cNvSpPr txBox="1">
            <a:spLocks noGrp="1"/>
          </p:cNvSpPr>
          <p:nvPr>
            <p:ph type="title" hasCustomPrompt="1"/>
          </p:nvPr>
        </p:nvSpPr>
        <p:spPr>
          <a:xfrm>
            <a:off x="716250" y="2867250"/>
            <a:ext cx="7711500" cy="119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0" name="Google Shape;550;p43"/>
          <p:cNvSpPr txBox="1">
            <a:spLocks noGrp="1"/>
          </p:cNvSpPr>
          <p:nvPr>
            <p:ph type="body" idx="1"/>
          </p:nvPr>
        </p:nvSpPr>
        <p:spPr>
          <a:xfrm>
            <a:off x="1996225" y="3959850"/>
            <a:ext cx="5151600" cy="431400"/>
          </a:xfrm>
          <a:prstGeom prst="rect">
            <a:avLst/>
          </a:prstGeom>
          <a:noFill/>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8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51" name="Google Shape;551;p43"/>
          <p:cNvSpPr/>
          <p:nvPr/>
        </p:nvSpPr>
        <p:spPr>
          <a:xfrm rot="-126104" flipH="1">
            <a:off x="-1184446" y="41165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3"/>
          <p:cNvSpPr/>
          <p:nvPr/>
        </p:nvSpPr>
        <p:spPr>
          <a:xfrm rot="-126083" flipH="1">
            <a:off x="-769038" y="153274"/>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3"/>
          <p:cNvSpPr/>
          <p:nvPr/>
        </p:nvSpPr>
        <p:spPr>
          <a:xfrm rot="-126039" flipH="1">
            <a:off x="7225061" y="3901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4">
  <p:cSld name="BIG_NUMBER_1_1">
    <p:spTree>
      <p:nvGrpSpPr>
        <p:cNvPr id="1" name="Shape 554"/>
        <p:cNvGrpSpPr/>
        <p:nvPr/>
      </p:nvGrpSpPr>
      <p:grpSpPr>
        <a:xfrm>
          <a:off x="0" y="0"/>
          <a:ext cx="0" cy="0"/>
          <a:chOff x="0" y="0"/>
          <a:chExt cx="0" cy="0"/>
        </a:xfrm>
      </p:grpSpPr>
      <p:grpSp>
        <p:nvGrpSpPr>
          <p:cNvPr id="555" name="Google Shape;555;p44"/>
          <p:cNvGrpSpPr/>
          <p:nvPr/>
        </p:nvGrpSpPr>
        <p:grpSpPr>
          <a:xfrm>
            <a:off x="1246613" y="540178"/>
            <a:ext cx="7429692" cy="4199282"/>
            <a:chOff x="1246613" y="540178"/>
            <a:chExt cx="7429692" cy="4199282"/>
          </a:xfrm>
        </p:grpSpPr>
        <p:sp>
          <p:nvSpPr>
            <p:cNvPr id="556" name="Google Shape;556;p4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44"/>
          <p:cNvSpPr txBox="1">
            <a:spLocks noGrp="1"/>
          </p:cNvSpPr>
          <p:nvPr>
            <p:ph type="title" hasCustomPrompt="1"/>
          </p:nvPr>
        </p:nvSpPr>
        <p:spPr>
          <a:xfrm>
            <a:off x="716250" y="505050"/>
            <a:ext cx="7711500" cy="119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 name="Google Shape;560;p44"/>
          <p:cNvSpPr txBox="1">
            <a:spLocks noGrp="1"/>
          </p:cNvSpPr>
          <p:nvPr>
            <p:ph type="body" idx="1"/>
          </p:nvPr>
        </p:nvSpPr>
        <p:spPr>
          <a:xfrm>
            <a:off x="2959500" y="1588125"/>
            <a:ext cx="3225000" cy="683100"/>
          </a:xfrm>
          <a:prstGeom prst="rect">
            <a:avLst/>
          </a:prstGeom>
          <a:noFill/>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8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61" name="Google Shape;561;p44"/>
          <p:cNvSpPr/>
          <p:nvPr/>
        </p:nvSpPr>
        <p:spPr>
          <a:xfrm rot="-126093" flipH="1">
            <a:off x="7293136" y="533187"/>
            <a:ext cx="1549103" cy="799444"/>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4"/>
          <p:cNvSpPr/>
          <p:nvPr/>
        </p:nvSpPr>
        <p:spPr>
          <a:xfrm rot="-126083" flipH="1">
            <a:off x="278137" y="245928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4"/>
          <p:cNvSpPr/>
          <p:nvPr/>
        </p:nvSpPr>
        <p:spPr>
          <a:xfrm rot="-126039" flipH="1">
            <a:off x="6488336" y="3757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ONE_COLUMN_TEXT_1">
    <p:spTree>
      <p:nvGrpSpPr>
        <p:cNvPr id="1" name="Shape 564"/>
        <p:cNvGrpSpPr/>
        <p:nvPr/>
      </p:nvGrpSpPr>
      <p:grpSpPr>
        <a:xfrm>
          <a:off x="0" y="0"/>
          <a:ext cx="0" cy="0"/>
          <a:chOff x="0" y="0"/>
          <a:chExt cx="0" cy="0"/>
        </a:xfrm>
      </p:grpSpPr>
      <p:sp>
        <p:nvSpPr>
          <p:cNvPr id="565" name="Google Shape;565;p45"/>
          <p:cNvSpPr txBox="1">
            <a:spLocks noGrp="1"/>
          </p:cNvSpPr>
          <p:nvPr>
            <p:ph type="body" idx="1"/>
          </p:nvPr>
        </p:nvSpPr>
        <p:spPr>
          <a:xfrm>
            <a:off x="4933275" y="1659375"/>
            <a:ext cx="3384000" cy="21420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Font typeface="Montserrat"/>
              <a:buChar char="●"/>
              <a:defRPr/>
            </a:lvl1pPr>
            <a:lvl2pPr marL="914400" lvl="1" indent="-317500" algn="l" rtl="0">
              <a:spcBef>
                <a:spcPts val="0"/>
              </a:spcBef>
              <a:spcAft>
                <a:spcPts val="0"/>
              </a:spcAft>
              <a:buClr>
                <a:srgbClr val="595959"/>
              </a:buClr>
              <a:buSzPts val="1400"/>
              <a:buFont typeface="Montserrat"/>
              <a:buChar char="○"/>
              <a:defRPr/>
            </a:lvl2pPr>
            <a:lvl3pPr marL="1371600" lvl="2" indent="-317500" algn="l" rtl="0">
              <a:spcBef>
                <a:spcPts val="1600"/>
              </a:spcBef>
              <a:spcAft>
                <a:spcPts val="0"/>
              </a:spcAft>
              <a:buClr>
                <a:srgbClr val="595959"/>
              </a:buClr>
              <a:buSzPts val="1400"/>
              <a:buFont typeface="Montserrat"/>
              <a:buChar char="■"/>
              <a:defRPr/>
            </a:lvl3pPr>
            <a:lvl4pPr marL="1828800" lvl="3" indent="-317500" algn="l" rtl="0">
              <a:spcBef>
                <a:spcPts val="1600"/>
              </a:spcBef>
              <a:spcAft>
                <a:spcPts val="0"/>
              </a:spcAft>
              <a:buClr>
                <a:srgbClr val="595959"/>
              </a:buClr>
              <a:buSzPts val="1400"/>
              <a:buFont typeface="Montserrat"/>
              <a:buChar char="●"/>
              <a:defRPr/>
            </a:lvl4pPr>
            <a:lvl5pPr marL="2286000" lvl="4" indent="-317500" algn="l" rtl="0">
              <a:spcBef>
                <a:spcPts val="1600"/>
              </a:spcBef>
              <a:spcAft>
                <a:spcPts val="0"/>
              </a:spcAft>
              <a:buClr>
                <a:srgbClr val="595959"/>
              </a:buClr>
              <a:buSzPts val="1400"/>
              <a:buFont typeface="Montserrat"/>
              <a:buChar char="○"/>
              <a:defRPr/>
            </a:lvl5pPr>
            <a:lvl6pPr marL="2743200" lvl="5" indent="-317500" algn="l" rtl="0">
              <a:spcBef>
                <a:spcPts val="1600"/>
              </a:spcBef>
              <a:spcAft>
                <a:spcPts val="0"/>
              </a:spcAft>
              <a:buClr>
                <a:srgbClr val="595959"/>
              </a:buClr>
              <a:buSzPts val="1400"/>
              <a:buFont typeface="Montserrat"/>
              <a:buChar char="■"/>
              <a:defRPr/>
            </a:lvl6pPr>
            <a:lvl7pPr marL="3200400" lvl="6" indent="-317500" algn="l" rtl="0">
              <a:spcBef>
                <a:spcPts val="1600"/>
              </a:spcBef>
              <a:spcAft>
                <a:spcPts val="0"/>
              </a:spcAft>
              <a:buClr>
                <a:srgbClr val="595959"/>
              </a:buClr>
              <a:buSzPts val="1400"/>
              <a:buFont typeface="Montserrat"/>
              <a:buChar char="●"/>
              <a:defRPr/>
            </a:lvl7pPr>
            <a:lvl8pPr marL="3657600" lvl="7" indent="-317500" algn="l" rtl="0">
              <a:spcBef>
                <a:spcPts val="1600"/>
              </a:spcBef>
              <a:spcAft>
                <a:spcPts val="0"/>
              </a:spcAft>
              <a:buClr>
                <a:srgbClr val="595959"/>
              </a:buClr>
              <a:buSzPts val="1400"/>
              <a:buFont typeface="Montserrat"/>
              <a:buChar char="○"/>
              <a:defRPr/>
            </a:lvl8pPr>
            <a:lvl9pPr marL="4114800" lvl="8" indent="-317500" algn="l" rtl="0">
              <a:spcBef>
                <a:spcPts val="1600"/>
              </a:spcBef>
              <a:spcAft>
                <a:spcPts val="1600"/>
              </a:spcAft>
              <a:buClr>
                <a:srgbClr val="595959"/>
              </a:buClr>
              <a:buSzPts val="1400"/>
              <a:buFont typeface="Montserrat"/>
              <a:buChar char="■"/>
              <a:defRPr/>
            </a:lvl9pPr>
          </a:lstStyle>
          <a:p>
            <a:endParaRPr/>
          </a:p>
        </p:txBody>
      </p:sp>
      <p:sp>
        <p:nvSpPr>
          <p:cNvPr id="566" name="Google Shape;566;p45"/>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67" name="Google Shape;567;p45"/>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5"/>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5"/>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5"/>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5"/>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572"/>
        <p:cNvGrpSpPr/>
        <p:nvPr/>
      </p:nvGrpSpPr>
      <p:grpSpPr>
        <a:xfrm>
          <a:off x="0" y="0"/>
          <a:ext cx="0" cy="0"/>
          <a:chOff x="0" y="0"/>
          <a:chExt cx="0" cy="0"/>
        </a:xfrm>
      </p:grpSpPr>
      <p:sp>
        <p:nvSpPr>
          <p:cNvPr id="573" name="Google Shape;573;p46"/>
          <p:cNvSpPr txBox="1">
            <a:spLocks noGrp="1"/>
          </p:cNvSpPr>
          <p:nvPr>
            <p:ph type="body" idx="1"/>
          </p:nvPr>
        </p:nvSpPr>
        <p:spPr>
          <a:xfrm>
            <a:off x="4866475" y="2064300"/>
            <a:ext cx="2928300" cy="16977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a:lvl1pPr>
            <a:lvl2pPr marL="914400" lvl="1" indent="-317500" algn="l" rtl="0">
              <a:spcBef>
                <a:spcPts val="1600"/>
              </a:spcBef>
              <a:spcAft>
                <a:spcPts val="0"/>
              </a:spcAft>
              <a:buSzPts val="1400"/>
              <a:buChar char="○"/>
              <a:defRPr/>
            </a:lvl2pPr>
            <a:lvl3pPr marL="1371600" lvl="2" indent="-317500" algn="l" rtl="0">
              <a:spcBef>
                <a:spcPts val="1600"/>
              </a:spcBef>
              <a:spcAft>
                <a:spcPts val="0"/>
              </a:spcAft>
              <a:buSzPts val="1400"/>
              <a:buChar char="■"/>
              <a:defRPr/>
            </a:lvl3pPr>
            <a:lvl4pPr marL="1828800" lvl="3" indent="-317500" algn="l" rtl="0">
              <a:spcBef>
                <a:spcPts val="1600"/>
              </a:spcBef>
              <a:spcAft>
                <a:spcPts val="0"/>
              </a:spcAft>
              <a:buSzPts val="1400"/>
              <a:buChar char="●"/>
              <a:defRPr/>
            </a:lvl4pPr>
            <a:lvl5pPr marL="2286000" lvl="4" indent="-317500" algn="l" rtl="0">
              <a:spcBef>
                <a:spcPts val="1600"/>
              </a:spcBef>
              <a:spcAft>
                <a:spcPts val="0"/>
              </a:spcAft>
              <a:buSzPts val="1400"/>
              <a:buChar char="○"/>
              <a:defRPr/>
            </a:lvl5pPr>
            <a:lvl6pPr marL="2743200" lvl="5" indent="-317500" algn="l" rtl="0">
              <a:spcBef>
                <a:spcPts val="1600"/>
              </a:spcBef>
              <a:spcAft>
                <a:spcPts val="0"/>
              </a:spcAft>
              <a:buSzPts val="1400"/>
              <a:buChar char="■"/>
              <a:defRPr/>
            </a:lvl6pPr>
            <a:lvl7pPr marL="3200400" lvl="6" indent="-317500" algn="l" rtl="0">
              <a:spcBef>
                <a:spcPts val="1600"/>
              </a:spcBef>
              <a:spcAft>
                <a:spcPts val="0"/>
              </a:spcAft>
              <a:buSzPts val="1400"/>
              <a:buChar char="●"/>
              <a:defRPr/>
            </a:lvl7pPr>
            <a:lvl8pPr marL="3657600" lvl="7" indent="-317500" algn="l" rtl="0">
              <a:spcBef>
                <a:spcPts val="1600"/>
              </a:spcBef>
              <a:spcAft>
                <a:spcPts val="0"/>
              </a:spcAft>
              <a:buSzPts val="1400"/>
              <a:buChar char="○"/>
              <a:defRPr/>
            </a:lvl8pPr>
            <a:lvl9pPr marL="4114800" lvl="8" indent="-317500" algn="l" rtl="0">
              <a:spcBef>
                <a:spcPts val="1600"/>
              </a:spcBef>
              <a:spcAft>
                <a:spcPts val="1600"/>
              </a:spcAft>
              <a:buSzPts val="1400"/>
              <a:buChar char="■"/>
              <a:defRPr/>
            </a:lvl9pPr>
          </a:lstStyle>
          <a:p>
            <a:endParaRPr/>
          </a:p>
        </p:txBody>
      </p:sp>
      <p:sp>
        <p:nvSpPr>
          <p:cNvPr id="574" name="Google Shape;574;p46"/>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75" name="Google Shape;575;p46"/>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6"/>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6"/>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6"/>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6"/>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6"/>
          <p:cNvSpPr/>
          <p:nvPr/>
        </p:nvSpPr>
        <p:spPr>
          <a:xfrm flipH="1">
            <a:off x="102168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6"/>
          <p:cNvSpPr/>
          <p:nvPr/>
        </p:nvSpPr>
        <p:spPr>
          <a:xfrm flipH="1">
            <a:off x="374313" y="354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ONE_COLUMN_TEXT_1_1_1">
    <p:spTree>
      <p:nvGrpSpPr>
        <p:cNvPr id="1" name="Shape 582"/>
        <p:cNvGrpSpPr/>
        <p:nvPr/>
      </p:nvGrpSpPr>
      <p:grpSpPr>
        <a:xfrm>
          <a:off x="0" y="0"/>
          <a:ext cx="0" cy="0"/>
          <a:chOff x="0" y="0"/>
          <a:chExt cx="0" cy="0"/>
        </a:xfrm>
      </p:grpSpPr>
      <p:sp>
        <p:nvSpPr>
          <p:cNvPr id="583" name="Google Shape;583;p47"/>
          <p:cNvSpPr txBox="1">
            <a:spLocks noGrp="1"/>
          </p:cNvSpPr>
          <p:nvPr>
            <p:ph type="body" idx="1"/>
          </p:nvPr>
        </p:nvSpPr>
        <p:spPr>
          <a:xfrm>
            <a:off x="1861950" y="3808175"/>
            <a:ext cx="5420100" cy="8085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84" name="Google Shape;584;p47"/>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85" name="Google Shape;585;p47"/>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rot="-126039" flipH="1">
            <a:off x="110486" y="40765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ly Title 1">
  <p:cSld name="CUSTOM_14">
    <p:spTree>
      <p:nvGrpSpPr>
        <p:cNvPr id="1" name="Shape 590"/>
        <p:cNvGrpSpPr/>
        <p:nvPr/>
      </p:nvGrpSpPr>
      <p:grpSpPr>
        <a:xfrm>
          <a:off x="0" y="0"/>
          <a:ext cx="0" cy="0"/>
          <a:chOff x="0" y="0"/>
          <a:chExt cx="0" cy="0"/>
        </a:xfrm>
      </p:grpSpPr>
      <p:sp>
        <p:nvSpPr>
          <p:cNvPr id="591" name="Google Shape;591;p48"/>
          <p:cNvSpPr txBox="1">
            <a:spLocks noGrp="1"/>
          </p:cNvSpPr>
          <p:nvPr>
            <p:ph type="title"/>
          </p:nvPr>
        </p:nvSpPr>
        <p:spPr>
          <a:xfrm>
            <a:off x="5486400" y="40020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2100"/>
            </a:lvl1pPr>
            <a:lvl2pPr lvl="1" rtl="0">
              <a:spcBef>
                <a:spcPts val="0"/>
              </a:spcBef>
              <a:spcAft>
                <a:spcPts val="0"/>
              </a:spcAft>
              <a:buSzPts val="2800"/>
              <a:buFont typeface="Montserrat"/>
              <a:buNone/>
              <a:defRPr b="0">
                <a:latin typeface="Montserrat"/>
                <a:ea typeface="Montserrat"/>
                <a:cs typeface="Montserrat"/>
                <a:sym typeface="Montserrat"/>
              </a:defRPr>
            </a:lvl2pPr>
            <a:lvl3pPr lvl="2" rtl="0">
              <a:spcBef>
                <a:spcPts val="0"/>
              </a:spcBef>
              <a:spcAft>
                <a:spcPts val="0"/>
              </a:spcAft>
              <a:buSzPts val="2800"/>
              <a:buFont typeface="Montserrat"/>
              <a:buNone/>
              <a:defRPr b="0">
                <a:latin typeface="Montserrat"/>
                <a:ea typeface="Montserrat"/>
                <a:cs typeface="Montserrat"/>
                <a:sym typeface="Montserrat"/>
              </a:defRPr>
            </a:lvl3pPr>
            <a:lvl4pPr lvl="3" rtl="0">
              <a:spcBef>
                <a:spcPts val="0"/>
              </a:spcBef>
              <a:spcAft>
                <a:spcPts val="0"/>
              </a:spcAft>
              <a:buSzPts val="2800"/>
              <a:buFont typeface="Montserrat"/>
              <a:buNone/>
              <a:defRPr b="0">
                <a:latin typeface="Montserrat"/>
                <a:ea typeface="Montserrat"/>
                <a:cs typeface="Montserrat"/>
                <a:sym typeface="Montserrat"/>
              </a:defRPr>
            </a:lvl4pPr>
            <a:lvl5pPr lvl="4" rtl="0">
              <a:spcBef>
                <a:spcPts val="0"/>
              </a:spcBef>
              <a:spcAft>
                <a:spcPts val="0"/>
              </a:spcAft>
              <a:buSzPts val="2800"/>
              <a:buFont typeface="Montserrat"/>
              <a:buNone/>
              <a:defRPr b="0">
                <a:latin typeface="Montserrat"/>
                <a:ea typeface="Montserrat"/>
                <a:cs typeface="Montserrat"/>
                <a:sym typeface="Montserrat"/>
              </a:defRPr>
            </a:lvl5pPr>
            <a:lvl6pPr lvl="5" rtl="0">
              <a:spcBef>
                <a:spcPts val="0"/>
              </a:spcBef>
              <a:spcAft>
                <a:spcPts val="0"/>
              </a:spcAft>
              <a:buSzPts val="2800"/>
              <a:buFont typeface="Montserrat"/>
              <a:buNone/>
              <a:defRPr b="0">
                <a:latin typeface="Montserrat"/>
                <a:ea typeface="Montserrat"/>
                <a:cs typeface="Montserrat"/>
                <a:sym typeface="Montserrat"/>
              </a:defRPr>
            </a:lvl6pPr>
            <a:lvl7pPr lvl="6" rtl="0">
              <a:spcBef>
                <a:spcPts val="0"/>
              </a:spcBef>
              <a:spcAft>
                <a:spcPts val="0"/>
              </a:spcAft>
              <a:buSzPts val="2800"/>
              <a:buFont typeface="Montserrat"/>
              <a:buNone/>
              <a:defRPr b="0">
                <a:latin typeface="Montserrat"/>
                <a:ea typeface="Montserrat"/>
                <a:cs typeface="Montserrat"/>
                <a:sym typeface="Montserrat"/>
              </a:defRPr>
            </a:lvl7pPr>
            <a:lvl8pPr lvl="7" rtl="0">
              <a:spcBef>
                <a:spcPts val="0"/>
              </a:spcBef>
              <a:spcAft>
                <a:spcPts val="0"/>
              </a:spcAft>
              <a:buSzPts val="2800"/>
              <a:buFont typeface="Montserrat"/>
              <a:buNone/>
              <a:defRPr b="0">
                <a:latin typeface="Montserrat"/>
                <a:ea typeface="Montserrat"/>
                <a:cs typeface="Montserrat"/>
                <a:sym typeface="Montserrat"/>
              </a:defRPr>
            </a:lvl8pPr>
            <a:lvl9pPr lvl="8" rtl="0">
              <a:spcBef>
                <a:spcPts val="0"/>
              </a:spcBef>
              <a:spcAft>
                <a:spcPts val="0"/>
              </a:spcAft>
              <a:buSzPts val="2800"/>
              <a:buFont typeface="Montserrat"/>
              <a:buNone/>
              <a:defRPr b="0">
                <a:latin typeface="Montserrat"/>
                <a:ea typeface="Montserrat"/>
                <a:cs typeface="Montserrat"/>
                <a:sym typeface="Montserrat"/>
              </a:defRPr>
            </a:lvl9pPr>
          </a:lstStyle>
          <a:p>
            <a:endParaRPr/>
          </a:p>
        </p:txBody>
      </p:sp>
      <p:sp>
        <p:nvSpPr>
          <p:cNvPr id="592" name="Google Shape;592;p48"/>
          <p:cNvSpPr/>
          <p:nvPr/>
        </p:nvSpPr>
        <p:spPr>
          <a:xfrm rot="-126104" flipH="1">
            <a:off x="-873621" y="447044"/>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8"/>
          <p:cNvSpPr/>
          <p:nvPr/>
        </p:nvSpPr>
        <p:spPr>
          <a:xfrm flipH="1">
            <a:off x="297100" y="2245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8"/>
          <p:cNvSpPr/>
          <p:nvPr/>
        </p:nvSpPr>
        <p:spPr>
          <a:xfrm rot="-126083" flipH="1">
            <a:off x="7607212" y="429593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8"/>
          <p:cNvSpPr/>
          <p:nvPr/>
        </p:nvSpPr>
        <p:spPr>
          <a:xfrm rot="-126039" flipH="1">
            <a:off x="-359202" y="40366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8"/>
          <p:cNvSpPr/>
          <p:nvPr/>
        </p:nvSpPr>
        <p:spPr>
          <a:xfrm flipH="1">
            <a:off x="8592363" y="17782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8"/>
          <p:cNvSpPr/>
          <p:nvPr/>
        </p:nvSpPr>
        <p:spPr>
          <a:xfrm flipH="1">
            <a:off x="6823688" y="2264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8"/>
          <p:cNvSpPr/>
          <p:nvPr/>
        </p:nvSpPr>
        <p:spPr>
          <a:xfrm flipH="1">
            <a:off x="6586763" y="46896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ly Title 2">
  <p:cSld name="CUSTOM_14_1">
    <p:spTree>
      <p:nvGrpSpPr>
        <p:cNvPr id="1" name="Shape 599"/>
        <p:cNvGrpSpPr/>
        <p:nvPr/>
      </p:nvGrpSpPr>
      <p:grpSpPr>
        <a:xfrm>
          <a:off x="0" y="0"/>
          <a:ext cx="0" cy="0"/>
          <a:chOff x="0" y="0"/>
          <a:chExt cx="0" cy="0"/>
        </a:xfrm>
      </p:grpSpPr>
      <p:sp>
        <p:nvSpPr>
          <p:cNvPr id="600" name="Google Shape;600;p49"/>
          <p:cNvSpPr txBox="1">
            <a:spLocks noGrp="1"/>
          </p:cNvSpPr>
          <p:nvPr>
            <p:ph type="title"/>
          </p:nvPr>
        </p:nvSpPr>
        <p:spPr>
          <a:xfrm>
            <a:off x="6175875" y="370350"/>
            <a:ext cx="2154900" cy="1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500"/>
            </a:lvl1pPr>
            <a:lvl2pPr lvl="1" rtl="0">
              <a:spcBef>
                <a:spcPts val="0"/>
              </a:spcBef>
              <a:spcAft>
                <a:spcPts val="0"/>
              </a:spcAft>
              <a:buSzPts val="3000"/>
              <a:buFont typeface="Montserrat"/>
              <a:buNone/>
              <a:defRPr sz="3000" b="0">
                <a:latin typeface="Montserrat"/>
                <a:ea typeface="Montserrat"/>
                <a:cs typeface="Montserrat"/>
                <a:sym typeface="Montserrat"/>
              </a:defRPr>
            </a:lvl2pPr>
            <a:lvl3pPr lvl="2" rtl="0">
              <a:spcBef>
                <a:spcPts val="0"/>
              </a:spcBef>
              <a:spcAft>
                <a:spcPts val="0"/>
              </a:spcAft>
              <a:buSzPts val="3000"/>
              <a:buFont typeface="Montserrat"/>
              <a:buNone/>
              <a:defRPr sz="3000" b="0">
                <a:latin typeface="Montserrat"/>
                <a:ea typeface="Montserrat"/>
                <a:cs typeface="Montserrat"/>
                <a:sym typeface="Montserrat"/>
              </a:defRPr>
            </a:lvl3pPr>
            <a:lvl4pPr lvl="3" rtl="0">
              <a:spcBef>
                <a:spcPts val="0"/>
              </a:spcBef>
              <a:spcAft>
                <a:spcPts val="0"/>
              </a:spcAft>
              <a:buSzPts val="3000"/>
              <a:buFont typeface="Montserrat"/>
              <a:buNone/>
              <a:defRPr sz="3000" b="0">
                <a:latin typeface="Montserrat"/>
                <a:ea typeface="Montserrat"/>
                <a:cs typeface="Montserrat"/>
                <a:sym typeface="Montserrat"/>
              </a:defRPr>
            </a:lvl4pPr>
            <a:lvl5pPr lvl="4" rtl="0">
              <a:spcBef>
                <a:spcPts val="0"/>
              </a:spcBef>
              <a:spcAft>
                <a:spcPts val="0"/>
              </a:spcAft>
              <a:buSzPts val="3000"/>
              <a:buFont typeface="Montserrat"/>
              <a:buNone/>
              <a:defRPr sz="3000" b="0">
                <a:latin typeface="Montserrat"/>
                <a:ea typeface="Montserrat"/>
                <a:cs typeface="Montserrat"/>
                <a:sym typeface="Montserrat"/>
              </a:defRPr>
            </a:lvl5pPr>
            <a:lvl6pPr lvl="5" rtl="0">
              <a:spcBef>
                <a:spcPts val="0"/>
              </a:spcBef>
              <a:spcAft>
                <a:spcPts val="0"/>
              </a:spcAft>
              <a:buSzPts val="3000"/>
              <a:buFont typeface="Montserrat"/>
              <a:buNone/>
              <a:defRPr sz="3000" b="0">
                <a:latin typeface="Montserrat"/>
                <a:ea typeface="Montserrat"/>
                <a:cs typeface="Montserrat"/>
                <a:sym typeface="Montserrat"/>
              </a:defRPr>
            </a:lvl6pPr>
            <a:lvl7pPr lvl="6" rtl="0">
              <a:spcBef>
                <a:spcPts val="0"/>
              </a:spcBef>
              <a:spcAft>
                <a:spcPts val="0"/>
              </a:spcAft>
              <a:buSzPts val="3000"/>
              <a:buFont typeface="Montserrat"/>
              <a:buNone/>
              <a:defRPr sz="3000" b="0">
                <a:latin typeface="Montserrat"/>
                <a:ea typeface="Montserrat"/>
                <a:cs typeface="Montserrat"/>
                <a:sym typeface="Montserrat"/>
              </a:defRPr>
            </a:lvl7pPr>
            <a:lvl8pPr lvl="7" rtl="0">
              <a:spcBef>
                <a:spcPts val="0"/>
              </a:spcBef>
              <a:spcAft>
                <a:spcPts val="0"/>
              </a:spcAft>
              <a:buSzPts val="3000"/>
              <a:buFont typeface="Montserrat"/>
              <a:buNone/>
              <a:defRPr sz="3000" b="0">
                <a:latin typeface="Montserrat"/>
                <a:ea typeface="Montserrat"/>
                <a:cs typeface="Montserrat"/>
                <a:sym typeface="Montserrat"/>
              </a:defRPr>
            </a:lvl8pPr>
            <a:lvl9pPr lvl="8" rtl="0">
              <a:spcBef>
                <a:spcPts val="0"/>
              </a:spcBef>
              <a:spcAft>
                <a:spcPts val="0"/>
              </a:spcAft>
              <a:buSzPts val="3000"/>
              <a:buFont typeface="Montserrat"/>
              <a:buNone/>
              <a:defRPr sz="3000" b="0">
                <a:latin typeface="Montserrat"/>
                <a:ea typeface="Montserrat"/>
                <a:cs typeface="Montserrat"/>
                <a:sym typeface="Montserrat"/>
              </a:defRPr>
            </a:lvl9pPr>
          </a:lstStyle>
          <a:p>
            <a:endParaRPr/>
          </a:p>
        </p:txBody>
      </p:sp>
      <p:sp>
        <p:nvSpPr>
          <p:cNvPr id="601" name="Google Shape;601;p49"/>
          <p:cNvSpPr/>
          <p:nvPr/>
        </p:nvSpPr>
        <p:spPr>
          <a:xfrm rot="-126124" flipH="1">
            <a:off x="-1008353" y="981486"/>
            <a:ext cx="1939651" cy="100100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9"/>
          <p:cNvSpPr/>
          <p:nvPr/>
        </p:nvSpPr>
        <p:spPr>
          <a:xfrm flipH="1">
            <a:off x="514000" y="30408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9"/>
          <p:cNvSpPr/>
          <p:nvPr/>
        </p:nvSpPr>
        <p:spPr>
          <a:xfrm rot="-126099" flipH="1">
            <a:off x="7080342" y="3902897"/>
            <a:ext cx="2159308" cy="111433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9"/>
          <p:cNvSpPr/>
          <p:nvPr/>
        </p:nvSpPr>
        <p:spPr>
          <a:xfrm rot="-126039" flipH="1">
            <a:off x="6550423" y="17382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9"/>
          <p:cNvSpPr/>
          <p:nvPr/>
        </p:nvSpPr>
        <p:spPr>
          <a:xfrm flipH="1">
            <a:off x="8592363" y="17782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9"/>
          <p:cNvSpPr/>
          <p:nvPr/>
        </p:nvSpPr>
        <p:spPr>
          <a:xfrm flipH="1">
            <a:off x="6823688" y="2264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9"/>
          <p:cNvSpPr/>
          <p:nvPr/>
        </p:nvSpPr>
        <p:spPr>
          <a:xfrm flipH="1">
            <a:off x="824275" y="465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9"/>
          <p:cNvSpPr/>
          <p:nvPr/>
        </p:nvSpPr>
        <p:spPr>
          <a:xfrm rot="-126124" flipH="1">
            <a:off x="1148947" y="4290936"/>
            <a:ext cx="1939651" cy="100100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ly Title 3">
  <p:cSld name="TITLE_ONLY_1">
    <p:spTree>
      <p:nvGrpSpPr>
        <p:cNvPr id="1" name="Shape 609"/>
        <p:cNvGrpSpPr/>
        <p:nvPr/>
      </p:nvGrpSpPr>
      <p:grpSpPr>
        <a:xfrm>
          <a:off x="0" y="0"/>
          <a:ext cx="0" cy="0"/>
          <a:chOff x="0" y="0"/>
          <a:chExt cx="0" cy="0"/>
        </a:xfrm>
      </p:grpSpPr>
      <p:sp>
        <p:nvSpPr>
          <p:cNvPr id="610" name="Google Shape;610;p50"/>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0"/>
          <p:cNvSpPr txBox="1">
            <a:spLocks noGrp="1"/>
          </p:cNvSpPr>
          <p:nvPr>
            <p:ph type="title"/>
          </p:nvPr>
        </p:nvSpPr>
        <p:spPr>
          <a:xfrm>
            <a:off x="1156200" y="395375"/>
            <a:ext cx="6831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614" name="Google Shape;614;p50"/>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0"/>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0"/>
          <p:cNvSpPr/>
          <p:nvPr/>
        </p:nvSpPr>
        <p:spPr>
          <a:xfrm rot="-126104" flipH="1">
            <a:off x="3853229" y="39384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ítulo" type="titleOnly">
  <p:cSld name="TITLE_ONLY">
    <p:spTree>
      <p:nvGrpSpPr>
        <p:cNvPr id="1" name="Shape 50"/>
        <p:cNvGrpSpPr/>
        <p:nvPr/>
      </p:nvGrpSpPr>
      <p:grpSpPr>
        <a:xfrm>
          <a:off x="0" y="0"/>
          <a:ext cx="0" cy="0"/>
          <a:chOff x="0" y="0"/>
          <a:chExt cx="0" cy="0"/>
        </a:xfrm>
      </p:grpSpPr>
      <p:sp>
        <p:nvSpPr>
          <p:cNvPr id="51" name="Google Shape;51;p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txBox="1">
            <a:spLocks noGrp="1"/>
          </p:cNvSpPr>
          <p:nvPr>
            <p:ph type="title"/>
          </p:nvPr>
        </p:nvSpPr>
        <p:spPr>
          <a:xfrm>
            <a:off x="1156200" y="395375"/>
            <a:ext cx="6831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description 1">
  <p:cSld name="CUSTOM_9">
    <p:spTree>
      <p:nvGrpSpPr>
        <p:cNvPr id="1" name="Shape 617"/>
        <p:cNvGrpSpPr/>
        <p:nvPr/>
      </p:nvGrpSpPr>
      <p:grpSpPr>
        <a:xfrm>
          <a:off x="0" y="0"/>
          <a:ext cx="0" cy="0"/>
          <a:chOff x="0" y="0"/>
          <a:chExt cx="0" cy="0"/>
        </a:xfrm>
      </p:grpSpPr>
      <p:sp>
        <p:nvSpPr>
          <p:cNvPr id="618" name="Google Shape;618;p51"/>
          <p:cNvSpPr txBox="1">
            <a:spLocks noGrp="1"/>
          </p:cNvSpPr>
          <p:nvPr>
            <p:ph type="title"/>
          </p:nvPr>
        </p:nvSpPr>
        <p:spPr>
          <a:xfrm>
            <a:off x="708139" y="2382625"/>
            <a:ext cx="3274200" cy="65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619" name="Google Shape;619;p51"/>
          <p:cNvSpPr txBox="1">
            <a:spLocks noGrp="1"/>
          </p:cNvSpPr>
          <p:nvPr>
            <p:ph type="body" idx="1"/>
          </p:nvPr>
        </p:nvSpPr>
        <p:spPr>
          <a:xfrm>
            <a:off x="708139" y="2699025"/>
            <a:ext cx="2485500" cy="98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20" name="Google Shape;620;p51"/>
          <p:cNvSpPr/>
          <p:nvPr/>
        </p:nvSpPr>
        <p:spPr>
          <a:xfrm>
            <a:off x="0" y="4864875"/>
            <a:ext cx="1128000" cy="292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1" name="Google Shape;621;p51"/>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1"/>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1"/>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1"/>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1"/>
          <p:cNvSpPr/>
          <p:nvPr/>
        </p:nvSpPr>
        <p:spPr>
          <a:xfrm flipH="1">
            <a:off x="102168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1"/>
          <p:cNvSpPr/>
          <p:nvPr/>
        </p:nvSpPr>
        <p:spPr>
          <a:xfrm flipH="1">
            <a:off x="374313" y="354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1"/>
          <p:cNvSpPr txBox="1">
            <a:spLocks noGrp="1"/>
          </p:cNvSpPr>
          <p:nvPr>
            <p:ph type="title" idx="2"/>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
  <p:cSld name="BLANK_1_1_1_1_1_1_2">
    <p:spTree>
      <p:nvGrpSpPr>
        <p:cNvPr id="1" name="Shape 628"/>
        <p:cNvGrpSpPr/>
        <p:nvPr/>
      </p:nvGrpSpPr>
      <p:grpSpPr>
        <a:xfrm>
          <a:off x="0" y="0"/>
          <a:ext cx="0" cy="0"/>
          <a:chOff x="0" y="0"/>
          <a:chExt cx="0" cy="0"/>
        </a:xfrm>
      </p:grpSpPr>
      <p:sp>
        <p:nvSpPr>
          <p:cNvPr id="629" name="Google Shape;629;p52"/>
          <p:cNvSpPr txBox="1">
            <a:spLocks noGrp="1"/>
          </p:cNvSpPr>
          <p:nvPr>
            <p:ph type="ctrTitle"/>
          </p:nvPr>
        </p:nvSpPr>
        <p:spPr>
          <a:xfrm flipH="1">
            <a:off x="714500" y="632750"/>
            <a:ext cx="5894700" cy="981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4800"/>
            </a:lvl1pPr>
            <a:lvl2pPr lvl="1" algn="ctr" rtl="0">
              <a:spcBef>
                <a:spcPts val="0"/>
              </a:spcBef>
              <a:spcAft>
                <a:spcPts val="0"/>
              </a:spcAft>
              <a:buSzPts val="5200"/>
              <a:buFont typeface="Staatliches"/>
              <a:buNone/>
              <a:defRPr sz="5200">
                <a:latin typeface="Staatliches"/>
                <a:ea typeface="Staatliches"/>
                <a:cs typeface="Staatliches"/>
                <a:sym typeface="Staatliches"/>
              </a:defRPr>
            </a:lvl2pPr>
            <a:lvl3pPr lvl="2" algn="ctr" rtl="0">
              <a:spcBef>
                <a:spcPts val="0"/>
              </a:spcBef>
              <a:spcAft>
                <a:spcPts val="0"/>
              </a:spcAft>
              <a:buSzPts val="5200"/>
              <a:buFont typeface="Staatliches"/>
              <a:buNone/>
              <a:defRPr sz="5200">
                <a:latin typeface="Staatliches"/>
                <a:ea typeface="Staatliches"/>
                <a:cs typeface="Staatliches"/>
                <a:sym typeface="Staatliches"/>
              </a:defRPr>
            </a:lvl3pPr>
            <a:lvl4pPr lvl="3" algn="ctr" rtl="0">
              <a:spcBef>
                <a:spcPts val="0"/>
              </a:spcBef>
              <a:spcAft>
                <a:spcPts val="0"/>
              </a:spcAft>
              <a:buSzPts val="5200"/>
              <a:buFont typeface="Staatliches"/>
              <a:buNone/>
              <a:defRPr sz="5200">
                <a:latin typeface="Staatliches"/>
                <a:ea typeface="Staatliches"/>
                <a:cs typeface="Staatliches"/>
                <a:sym typeface="Staatliches"/>
              </a:defRPr>
            </a:lvl4pPr>
            <a:lvl5pPr lvl="4" algn="ctr" rtl="0">
              <a:spcBef>
                <a:spcPts val="0"/>
              </a:spcBef>
              <a:spcAft>
                <a:spcPts val="0"/>
              </a:spcAft>
              <a:buSzPts val="5200"/>
              <a:buFont typeface="Staatliches"/>
              <a:buNone/>
              <a:defRPr sz="5200">
                <a:latin typeface="Staatliches"/>
                <a:ea typeface="Staatliches"/>
                <a:cs typeface="Staatliches"/>
                <a:sym typeface="Staatliches"/>
              </a:defRPr>
            </a:lvl5pPr>
            <a:lvl6pPr lvl="5" algn="ctr" rtl="0">
              <a:spcBef>
                <a:spcPts val="0"/>
              </a:spcBef>
              <a:spcAft>
                <a:spcPts val="0"/>
              </a:spcAft>
              <a:buSzPts val="5200"/>
              <a:buFont typeface="Staatliches"/>
              <a:buNone/>
              <a:defRPr sz="5200">
                <a:latin typeface="Staatliches"/>
                <a:ea typeface="Staatliches"/>
                <a:cs typeface="Staatliches"/>
                <a:sym typeface="Staatliches"/>
              </a:defRPr>
            </a:lvl6pPr>
            <a:lvl7pPr lvl="6" algn="ctr" rtl="0">
              <a:spcBef>
                <a:spcPts val="0"/>
              </a:spcBef>
              <a:spcAft>
                <a:spcPts val="0"/>
              </a:spcAft>
              <a:buSzPts val="5200"/>
              <a:buFont typeface="Staatliches"/>
              <a:buNone/>
              <a:defRPr sz="5200">
                <a:latin typeface="Staatliches"/>
                <a:ea typeface="Staatliches"/>
                <a:cs typeface="Staatliches"/>
                <a:sym typeface="Staatliches"/>
              </a:defRPr>
            </a:lvl7pPr>
            <a:lvl8pPr lvl="7" algn="ctr" rtl="0">
              <a:spcBef>
                <a:spcPts val="0"/>
              </a:spcBef>
              <a:spcAft>
                <a:spcPts val="0"/>
              </a:spcAft>
              <a:buSzPts val="5200"/>
              <a:buFont typeface="Staatliches"/>
              <a:buNone/>
              <a:defRPr sz="5200">
                <a:latin typeface="Staatliches"/>
                <a:ea typeface="Staatliches"/>
                <a:cs typeface="Staatliches"/>
                <a:sym typeface="Staatliches"/>
              </a:defRPr>
            </a:lvl8pPr>
            <a:lvl9pPr lvl="8" algn="ctr" rtl="0">
              <a:spcBef>
                <a:spcPts val="0"/>
              </a:spcBef>
              <a:spcAft>
                <a:spcPts val="0"/>
              </a:spcAft>
              <a:buSzPts val="5200"/>
              <a:buFont typeface="Staatliches"/>
              <a:buNone/>
              <a:defRPr sz="5200">
                <a:latin typeface="Staatliches"/>
                <a:ea typeface="Staatliches"/>
                <a:cs typeface="Staatliches"/>
                <a:sym typeface="Staatliches"/>
              </a:defRPr>
            </a:lvl9pPr>
          </a:lstStyle>
          <a:p>
            <a:endParaRPr/>
          </a:p>
        </p:txBody>
      </p:sp>
      <p:sp>
        <p:nvSpPr>
          <p:cNvPr id="630" name="Google Shape;630;p52"/>
          <p:cNvSpPr txBox="1">
            <a:spLocks noGrp="1"/>
          </p:cNvSpPr>
          <p:nvPr>
            <p:ph type="subTitle" idx="1"/>
          </p:nvPr>
        </p:nvSpPr>
        <p:spPr>
          <a:xfrm flipH="1">
            <a:off x="714475" y="1748075"/>
            <a:ext cx="2846100" cy="13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1" name="Google Shape;631;p52"/>
          <p:cNvSpPr txBox="1"/>
          <p:nvPr/>
        </p:nvSpPr>
        <p:spPr>
          <a:xfrm>
            <a:off x="714500" y="2977250"/>
            <a:ext cx="3741900" cy="9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a:solidFill>
                  <a:schemeClr val="dk1"/>
                </a:solidFill>
                <a:latin typeface="Catamaran ExtraLight"/>
                <a:ea typeface="Catamaran ExtraLight"/>
                <a:cs typeface="Catamaran ExtraLight"/>
                <a:sym typeface="Catamaran ExtraLight"/>
              </a:rPr>
              <a:t>CREDITS: This presentation template was created by </a:t>
            </a:r>
            <a:r>
              <a:rPr lang="en" b="1">
                <a:solidFill>
                  <a:schemeClr val="dk1"/>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a:solidFill>
                  <a:schemeClr val="dk1"/>
                </a:solidFill>
                <a:latin typeface="Catamaran ExtraLight"/>
                <a:ea typeface="Catamaran ExtraLight"/>
                <a:cs typeface="Catamaran ExtraLight"/>
                <a:sym typeface="Catamaran ExtraLight"/>
              </a:rPr>
              <a:t>, including icons by </a:t>
            </a:r>
            <a:r>
              <a:rPr lang="en"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a:solidFill>
                  <a:schemeClr val="dk1"/>
                </a:solidFill>
                <a:latin typeface="Catamaran ExtraLight"/>
                <a:ea typeface="Catamaran ExtraLight"/>
                <a:cs typeface="Catamaran ExtraLight"/>
                <a:sym typeface="Catamaran ExtraLight"/>
              </a:rPr>
              <a:t>, and infographics &amp; images by </a:t>
            </a:r>
            <a:r>
              <a:rPr lang="en"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endParaRPr b="1">
              <a:solidFill>
                <a:schemeClr val="dk1"/>
              </a:solidFill>
              <a:latin typeface="Catamaran"/>
              <a:ea typeface="Catamaran"/>
              <a:cs typeface="Catamaran"/>
              <a:sym typeface="Catamaran"/>
            </a:endParaRPr>
          </a:p>
          <a:p>
            <a:pPr marL="0" lvl="0" indent="0" algn="l" rtl="0">
              <a:spcBef>
                <a:spcPts val="0"/>
              </a:spcBef>
              <a:spcAft>
                <a:spcPts val="0"/>
              </a:spcAft>
              <a:buNone/>
            </a:pPr>
            <a:endParaRPr>
              <a:solidFill>
                <a:schemeClr val="dk1"/>
              </a:solidFill>
              <a:latin typeface="Catamaran ExtraLight"/>
              <a:ea typeface="Catamaran ExtraLight"/>
              <a:cs typeface="Catamaran ExtraLight"/>
              <a:sym typeface="Catamaran ExtraLight"/>
            </a:endParaRPr>
          </a:p>
          <a:p>
            <a:pPr marL="0" lvl="0" indent="0" algn="l" rtl="0">
              <a:lnSpc>
                <a:spcPct val="115000"/>
              </a:lnSpc>
              <a:spcBef>
                <a:spcPts val="300"/>
              </a:spcBef>
              <a:spcAft>
                <a:spcPts val="0"/>
              </a:spcAft>
              <a:buNone/>
            </a:pPr>
            <a:endParaRPr>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accent4"/>
        </a:solidFill>
        <a:effectLst/>
      </p:bgPr>
    </p:bg>
    <p:spTree>
      <p:nvGrpSpPr>
        <p:cNvPr id="1" name="Shape 632"/>
        <p:cNvGrpSpPr/>
        <p:nvPr/>
      </p:nvGrpSpPr>
      <p:grpSpPr>
        <a:xfrm>
          <a:off x="0" y="0"/>
          <a:ext cx="0" cy="0"/>
          <a:chOff x="0" y="0"/>
          <a:chExt cx="0" cy="0"/>
        </a:xfrm>
      </p:grpSpPr>
      <p:sp>
        <p:nvSpPr>
          <p:cNvPr id="633" name="Google Shape;633;p53"/>
          <p:cNvSpPr/>
          <p:nvPr/>
        </p:nvSpPr>
        <p:spPr>
          <a:xfrm flipH="1">
            <a:off x="2516988" y="4706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3"/>
          <p:cNvSpPr/>
          <p:nvPr/>
        </p:nvSpPr>
        <p:spPr>
          <a:xfrm flipH="1">
            <a:off x="8253463" y="19290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3"/>
          <p:cNvSpPr/>
          <p:nvPr/>
        </p:nvSpPr>
        <p:spPr>
          <a:xfrm rot="-126104" flipH="1">
            <a:off x="-739396" y="36414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3"/>
          <p:cNvSpPr/>
          <p:nvPr/>
        </p:nvSpPr>
        <p:spPr>
          <a:xfrm rot="-126083" flipH="1">
            <a:off x="346412" y="289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3"/>
          <p:cNvSpPr/>
          <p:nvPr/>
        </p:nvSpPr>
        <p:spPr>
          <a:xfrm rot="-126039" flipH="1">
            <a:off x="6997836" y="32195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3"/>
          <p:cNvSpPr/>
          <p:nvPr/>
        </p:nvSpPr>
        <p:spPr>
          <a:xfrm flipH="1">
            <a:off x="2663313" y="242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4">
  <p:cSld name="TITLE_AND_TWO_COLUMNS_4">
    <p:spTree>
      <p:nvGrpSpPr>
        <p:cNvPr id="1" name="Shape 639"/>
        <p:cNvGrpSpPr/>
        <p:nvPr/>
      </p:nvGrpSpPr>
      <p:grpSpPr>
        <a:xfrm>
          <a:off x="0" y="0"/>
          <a:ext cx="0" cy="0"/>
          <a:chOff x="0" y="0"/>
          <a:chExt cx="0" cy="0"/>
        </a:xfrm>
      </p:grpSpPr>
      <p:sp>
        <p:nvSpPr>
          <p:cNvPr id="640" name="Google Shape;640;p5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 name="Google Shape;641;p54"/>
          <p:cNvSpPr txBox="1">
            <a:spLocks noGrp="1"/>
          </p:cNvSpPr>
          <p:nvPr>
            <p:ph type="subTitle" idx="1"/>
          </p:nvPr>
        </p:nvSpPr>
        <p:spPr>
          <a:xfrm>
            <a:off x="1073800" y="1762275"/>
            <a:ext cx="3274200" cy="2195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500"/>
              <a:buNone/>
              <a:defRPr sz="15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1600"/>
              </a:spcBef>
              <a:spcAft>
                <a:spcPts val="0"/>
              </a:spcAft>
              <a:buClr>
                <a:schemeClr val="dk1"/>
              </a:buClr>
              <a:buSzPts val="1500"/>
              <a:buNone/>
              <a:defRPr sz="1500">
                <a:solidFill>
                  <a:schemeClr val="dk1"/>
                </a:solidFill>
              </a:defRPr>
            </a:lvl3pPr>
            <a:lvl4pPr lvl="3" algn="ctr" rtl="0">
              <a:spcBef>
                <a:spcPts val="1600"/>
              </a:spcBef>
              <a:spcAft>
                <a:spcPts val="0"/>
              </a:spcAft>
              <a:buClr>
                <a:schemeClr val="dk1"/>
              </a:buClr>
              <a:buSzPts val="1500"/>
              <a:buNone/>
              <a:defRPr sz="1500">
                <a:solidFill>
                  <a:schemeClr val="dk1"/>
                </a:solidFill>
              </a:defRPr>
            </a:lvl4pPr>
            <a:lvl5pPr lvl="4" algn="ctr" rtl="0">
              <a:spcBef>
                <a:spcPts val="1600"/>
              </a:spcBef>
              <a:spcAft>
                <a:spcPts val="0"/>
              </a:spcAft>
              <a:buClr>
                <a:schemeClr val="dk1"/>
              </a:buClr>
              <a:buSzPts val="1500"/>
              <a:buNone/>
              <a:defRPr sz="1500">
                <a:solidFill>
                  <a:schemeClr val="dk1"/>
                </a:solidFill>
              </a:defRPr>
            </a:lvl5pPr>
            <a:lvl6pPr lvl="5" algn="ctr" rtl="0">
              <a:spcBef>
                <a:spcPts val="1600"/>
              </a:spcBef>
              <a:spcAft>
                <a:spcPts val="0"/>
              </a:spcAft>
              <a:buClr>
                <a:schemeClr val="dk1"/>
              </a:buClr>
              <a:buSzPts val="1500"/>
              <a:buNone/>
              <a:defRPr sz="1500">
                <a:solidFill>
                  <a:schemeClr val="dk1"/>
                </a:solidFill>
              </a:defRPr>
            </a:lvl6pPr>
            <a:lvl7pPr lvl="6" algn="ctr" rtl="0">
              <a:spcBef>
                <a:spcPts val="1600"/>
              </a:spcBef>
              <a:spcAft>
                <a:spcPts val="0"/>
              </a:spcAft>
              <a:buClr>
                <a:schemeClr val="dk1"/>
              </a:buClr>
              <a:buSzPts val="1500"/>
              <a:buNone/>
              <a:defRPr sz="1500">
                <a:solidFill>
                  <a:schemeClr val="dk1"/>
                </a:solidFill>
              </a:defRPr>
            </a:lvl7pPr>
            <a:lvl8pPr lvl="7" algn="ctr" rtl="0">
              <a:spcBef>
                <a:spcPts val="1600"/>
              </a:spcBef>
              <a:spcAft>
                <a:spcPts val="0"/>
              </a:spcAft>
              <a:buClr>
                <a:schemeClr val="dk1"/>
              </a:buClr>
              <a:buSzPts val="1500"/>
              <a:buNone/>
              <a:defRPr sz="1500">
                <a:solidFill>
                  <a:schemeClr val="dk1"/>
                </a:solidFill>
              </a:defRPr>
            </a:lvl8pPr>
            <a:lvl9pPr lvl="8" algn="ctr" rtl="0">
              <a:spcBef>
                <a:spcPts val="1600"/>
              </a:spcBef>
              <a:spcAft>
                <a:spcPts val="1600"/>
              </a:spcAft>
              <a:buClr>
                <a:schemeClr val="dk1"/>
              </a:buClr>
              <a:buSzPts val="1500"/>
              <a:buNone/>
              <a:defRPr sz="1500">
                <a:solidFill>
                  <a:schemeClr val="dk1"/>
                </a:solidFill>
              </a:defRPr>
            </a:lvl9pPr>
          </a:lstStyle>
          <a:p>
            <a:endParaRPr/>
          </a:p>
        </p:txBody>
      </p:sp>
      <p:sp>
        <p:nvSpPr>
          <p:cNvPr id="642" name="Google Shape;642;p54"/>
          <p:cNvSpPr txBox="1">
            <a:spLocks noGrp="1"/>
          </p:cNvSpPr>
          <p:nvPr>
            <p:ph type="subTitle" idx="2"/>
          </p:nvPr>
        </p:nvSpPr>
        <p:spPr>
          <a:xfrm>
            <a:off x="4796000" y="1762275"/>
            <a:ext cx="3274200" cy="2195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500"/>
              <a:buNone/>
              <a:defRPr sz="15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1600"/>
              </a:spcBef>
              <a:spcAft>
                <a:spcPts val="0"/>
              </a:spcAft>
              <a:buClr>
                <a:schemeClr val="dk1"/>
              </a:buClr>
              <a:buSzPts val="1500"/>
              <a:buNone/>
              <a:defRPr sz="1500">
                <a:solidFill>
                  <a:schemeClr val="dk1"/>
                </a:solidFill>
              </a:defRPr>
            </a:lvl3pPr>
            <a:lvl4pPr lvl="3" algn="ctr" rtl="0">
              <a:spcBef>
                <a:spcPts val="1600"/>
              </a:spcBef>
              <a:spcAft>
                <a:spcPts val="0"/>
              </a:spcAft>
              <a:buClr>
                <a:schemeClr val="dk1"/>
              </a:buClr>
              <a:buSzPts val="1500"/>
              <a:buNone/>
              <a:defRPr sz="1500">
                <a:solidFill>
                  <a:schemeClr val="dk1"/>
                </a:solidFill>
              </a:defRPr>
            </a:lvl4pPr>
            <a:lvl5pPr lvl="4" algn="ctr" rtl="0">
              <a:spcBef>
                <a:spcPts val="1600"/>
              </a:spcBef>
              <a:spcAft>
                <a:spcPts val="0"/>
              </a:spcAft>
              <a:buClr>
                <a:schemeClr val="dk1"/>
              </a:buClr>
              <a:buSzPts val="1500"/>
              <a:buNone/>
              <a:defRPr sz="1500">
                <a:solidFill>
                  <a:schemeClr val="dk1"/>
                </a:solidFill>
              </a:defRPr>
            </a:lvl5pPr>
            <a:lvl6pPr lvl="5" algn="ctr" rtl="0">
              <a:spcBef>
                <a:spcPts val="1600"/>
              </a:spcBef>
              <a:spcAft>
                <a:spcPts val="0"/>
              </a:spcAft>
              <a:buClr>
                <a:schemeClr val="dk1"/>
              </a:buClr>
              <a:buSzPts val="1500"/>
              <a:buNone/>
              <a:defRPr sz="1500">
                <a:solidFill>
                  <a:schemeClr val="dk1"/>
                </a:solidFill>
              </a:defRPr>
            </a:lvl6pPr>
            <a:lvl7pPr lvl="6" algn="ctr" rtl="0">
              <a:spcBef>
                <a:spcPts val="1600"/>
              </a:spcBef>
              <a:spcAft>
                <a:spcPts val="0"/>
              </a:spcAft>
              <a:buClr>
                <a:schemeClr val="dk1"/>
              </a:buClr>
              <a:buSzPts val="1500"/>
              <a:buNone/>
              <a:defRPr sz="1500">
                <a:solidFill>
                  <a:schemeClr val="dk1"/>
                </a:solidFill>
              </a:defRPr>
            </a:lvl7pPr>
            <a:lvl8pPr lvl="7" algn="ctr" rtl="0">
              <a:spcBef>
                <a:spcPts val="1600"/>
              </a:spcBef>
              <a:spcAft>
                <a:spcPts val="0"/>
              </a:spcAft>
              <a:buClr>
                <a:schemeClr val="dk1"/>
              </a:buClr>
              <a:buSzPts val="1500"/>
              <a:buNone/>
              <a:defRPr sz="1500">
                <a:solidFill>
                  <a:schemeClr val="dk1"/>
                </a:solidFill>
              </a:defRPr>
            </a:lvl8pPr>
            <a:lvl9pPr lvl="8" algn="ctr" rtl="0">
              <a:spcBef>
                <a:spcPts val="1600"/>
              </a:spcBef>
              <a:spcAft>
                <a:spcPts val="1600"/>
              </a:spcAft>
              <a:buClr>
                <a:schemeClr val="dk1"/>
              </a:buClr>
              <a:buSzPts val="1500"/>
              <a:buNone/>
              <a:defRPr sz="1500">
                <a:solidFill>
                  <a:schemeClr val="dk1"/>
                </a:solidFill>
              </a:defRPr>
            </a:lvl9pPr>
          </a:lstStyle>
          <a:p>
            <a:endParaRPr/>
          </a:p>
        </p:txBody>
      </p:sp>
      <p:sp>
        <p:nvSpPr>
          <p:cNvPr id="643" name="Google Shape;643;p54"/>
          <p:cNvSpPr/>
          <p:nvPr/>
        </p:nvSpPr>
        <p:spPr>
          <a:xfrm flipH="1">
            <a:off x="-442375" y="-205400"/>
            <a:ext cx="2898525" cy="2289170"/>
          </a:xfrm>
          <a:custGeom>
            <a:avLst/>
            <a:gdLst/>
            <a:ahLst/>
            <a:cxnLst/>
            <a:rect l="l" t="t" r="r" b="b"/>
            <a:pathLst>
              <a:path w="56222" h="38626" extrusionOk="0">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4"/>
          <p:cNvSpPr/>
          <p:nvPr/>
        </p:nvSpPr>
        <p:spPr>
          <a:xfrm flipH="1">
            <a:off x="4472115" y="2315351"/>
            <a:ext cx="6189835" cy="2828148"/>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4"/>
          <p:cNvSpPr/>
          <p:nvPr/>
        </p:nvSpPr>
        <p:spPr>
          <a:xfrm rot="-3571812" flipH="1">
            <a:off x="-1292173" y="3310840"/>
            <a:ext cx="2505804" cy="2595449"/>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46" name="Google Shape;646;p54"/>
          <p:cNvSpPr/>
          <p:nvPr/>
        </p:nvSpPr>
        <p:spPr>
          <a:xfrm>
            <a:off x="532313" y="24432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4"/>
          <p:cNvSpPr/>
          <p:nvPr/>
        </p:nvSpPr>
        <p:spPr>
          <a:xfrm rot="-5400000" flipH="1">
            <a:off x="7886492" y="-788347"/>
            <a:ext cx="2505818" cy="2595437"/>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648"/>
        <p:cNvGrpSpPr/>
        <p:nvPr/>
      </p:nvGrpSpPr>
      <p:grpSpPr>
        <a:xfrm>
          <a:off x="0" y="0"/>
          <a:ext cx="0" cy="0"/>
          <a:chOff x="0" y="0"/>
          <a:chExt cx="0" cy="0"/>
        </a:xfrm>
      </p:grpSpPr>
      <p:sp>
        <p:nvSpPr>
          <p:cNvPr id="649" name="Google Shape;649;p55"/>
          <p:cNvSpPr txBox="1">
            <a:spLocks noGrp="1"/>
          </p:cNvSpPr>
          <p:nvPr>
            <p:ph type="subTitle" idx="1"/>
          </p:nvPr>
        </p:nvSpPr>
        <p:spPr>
          <a:xfrm flipH="1">
            <a:off x="713225" y="3131500"/>
            <a:ext cx="3184500" cy="6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50" name="Google Shape;650;p55"/>
          <p:cNvSpPr txBox="1">
            <a:spLocks noGrp="1"/>
          </p:cNvSpPr>
          <p:nvPr>
            <p:ph type="title"/>
          </p:nvPr>
        </p:nvSpPr>
        <p:spPr>
          <a:xfrm flipH="1">
            <a:off x="713225" y="2344881"/>
            <a:ext cx="4380600" cy="815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51" name="Google Shape;651;p55"/>
          <p:cNvSpPr txBox="1">
            <a:spLocks noGrp="1"/>
          </p:cNvSpPr>
          <p:nvPr>
            <p:ph type="title" idx="2" hasCustomPrompt="1"/>
          </p:nvPr>
        </p:nvSpPr>
        <p:spPr>
          <a:xfrm flipH="1">
            <a:off x="713225" y="1323197"/>
            <a:ext cx="2590200" cy="10149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80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652" name="Google Shape;652;p55"/>
          <p:cNvSpPr/>
          <p:nvPr/>
        </p:nvSpPr>
        <p:spPr>
          <a:xfrm flipH="1">
            <a:off x="4374497" y="1449375"/>
            <a:ext cx="4834303" cy="3694168"/>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5"/>
          <p:cNvSpPr/>
          <p:nvPr/>
        </p:nvSpPr>
        <p:spPr>
          <a:xfrm rot="10800000" flipH="1">
            <a:off x="-823350" y="-527079"/>
            <a:ext cx="5051931" cy="2865178"/>
          </a:xfrm>
          <a:custGeom>
            <a:avLst/>
            <a:gdLst/>
            <a:ahLst/>
            <a:cxnLst/>
            <a:rect l="l" t="t" r="r" b="b"/>
            <a:pathLst>
              <a:path w="69605" h="26409" extrusionOk="0">
                <a:moveTo>
                  <a:pt x="4552" y="1"/>
                </a:moveTo>
                <a:cubicBezTo>
                  <a:pt x="3035" y="1"/>
                  <a:pt x="1492" y="203"/>
                  <a:pt x="1" y="536"/>
                </a:cubicBezTo>
                <a:lnTo>
                  <a:pt x="1" y="26408"/>
                </a:lnTo>
                <a:lnTo>
                  <a:pt x="69605" y="26408"/>
                </a:lnTo>
                <a:cubicBezTo>
                  <a:pt x="69450" y="25789"/>
                  <a:pt x="69248" y="25194"/>
                  <a:pt x="69021" y="24622"/>
                </a:cubicBezTo>
                <a:cubicBezTo>
                  <a:pt x="66759" y="19205"/>
                  <a:pt x="61390" y="15550"/>
                  <a:pt x="55698" y="14109"/>
                </a:cubicBezTo>
                <a:cubicBezTo>
                  <a:pt x="53140" y="13459"/>
                  <a:pt x="50513" y="13202"/>
                  <a:pt x="47869" y="13202"/>
                </a:cubicBezTo>
                <a:cubicBezTo>
                  <a:pt x="44656" y="13202"/>
                  <a:pt x="41418" y="13581"/>
                  <a:pt x="38244" y="14097"/>
                </a:cubicBezTo>
                <a:cubicBezTo>
                  <a:pt x="35155" y="14599"/>
                  <a:pt x="32056" y="15220"/>
                  <a:pt x="28945" y="15220"/>
                </a:cubicBezTo>
                <a:cubicBezTo>
                  <a:pt x="28806" y="15220"/>
                  <a:pt x="28667" y="15219"/>
                  <a:pt x="28528" y="15217"/>
                </a:cubicBezTo>
                <a:cubicBezTo>
                  <a:pt x="25254" y="15157"/>
                  <a:pt x="21885" y="14288"/>
                  <a:pt x="19444" y="12121"/>
                </a:cubicBezTo>
                <a:cubicBezTo>
                  <a:pt x="16336" y="9347"/>
                  <a:pt x="15134" y="4858"/>
                  <a:pt x="11871" y="2263"/>
                </a:cubicBezTo>
                <a:cubicBezTo>
                  <a:pt x="9793" y="624"/>
                  <a:pt x="7213" y="1"/>
                  <a:pt x="4552"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5"/>
          <p:cNvSpPr/>
          <p:nvPr/>
        </p:nvSpPr>
        <p:spPr>
          <a:xfrm flipH="1">
            <a:off x="8293688" y="1034075"/>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5"/>
          <p:cNvSpPr/>
          <p:nvPr/>
        </p:nvSpPr>
        <p:spPr>
          <a:xfrm flipH="1">
            <a:off x="3046313" y="4480025"/>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
  <p:cSld name="TITLE_ONLY_1_1_2">
    <p:bg>
      <p:bgPr>
        <a:solidFill>
          <a:schemeClr val="accent6"/>
        </a:solidFill>
        <a:effectLst/>
      </p:bgPr>
    </p:bg>
    <p:spTree>
      <p:nvGrpSpPr>
        <p:cNvPr id="1" name="Shape 656"/>
        <p:cNvGrpSpPr/>
        <p:nvPr/>
      </p:nvGrpSpPr>
      <p:grpSpPr>
        <a:xfrm>
          <a:off x="0" y="0"/>
          <a:ext cx="0" cy="0"/>
          <a:chOff x="0" y="0"/>
          <a:chExt cx="0" cy="0"/>
        </a:xfrm>
      </p:grpSpPr>
      <p:sp>
        <p:nvSpPr>
          <p:cNvPr id="657" name="Google Shape;657;p56"/>
          <p:cNvSpPr txBox="1">
            <a:spLocks noGrp="1"/>
          </p:cNvSpPr>
          <p:nvPr>
            <p:ph type="title"/>
          </p:nvPr>
        </p:nvSpPr>
        <p:spPr>
          <a:xfrm>
            <a:off x="720000" y="539500"/>
            <a:ext cx="7704000" cy="505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8" name="Google Shape;658;p56"/>
          <p:cNvSpPr txBox="1">
            <a:spLocks noGrp="1"/>
          </p:cNvSpPr>
          <p:nvPr>
            <p:ph type="title" idx="2"/>
          </p:nvPr>
        </p:nvSpPr>
        <p:spPr>
          <a:xfrm>
            <a:off x="718225" y="2897150"/>
            <a:ext cx="28509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59" name="Google Shape;659;p56"/>
          <p:cNvSpPr txBox="1">
            <a:spLocks noGrp="1"/>
          </p:cNvSpPr>
          <p:nvPr>
            <p:ph type="subTitle" idx="1"/>
          </p:nvPr>
        </p:nvSpPr>
        <p:spPr>
          <a:xfrm>
            <a:off x="720738" y="3307704"/>
            <a:ext cx="28509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0" name="Google Shape;660;p56"/>
          <p:cNvSpPr txBox="1">
            <a:spLocks noGrp="1"/>
          </p:cNvSpPr>
          <p:nvPr>
            <p:ph type="title" idx="3"/>
          </p:nvPr>
        </p:nvSpPr>
        <p:spPr>
          <a:xfrm>
            <a:off x="3139600" y="1483049"/>
            <a:ext cx="2856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61" name="Google Shape;661;p56"/>
          <p:cNvSpPr txBox="1">
            <a:spLocks noGrp="1"/>
          </p:cNvSpPr>
          <p:nvPr>
            <p:ph type="subTitle" idx="4"/>
          </p:nvPr>
        </p:nvSpPr>
        <p:spPr>
          <a:xfrm>
            <a:off x="3144000" y="1890154"/>
            <a:ext cx="2856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56"/>
          <p:cNvSpPr txBox="1">
            <a:spLocks noGrp="1"/>
          </p:cNvSpPr>
          <p:nvPr>
            <p:ph type="title" idx="5"/>
          </p:nvPr>
        </p:nvSpPr>
        <p:spPr>
          <a:xfrm>
            <a:off x="5577949" y="2897150"/>
            <a:ext cx="28458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63" name="Google Shape;663;p56"/>
          <p:cNvSpPr txBox="1">
            <a:spLocks noGrp="1"/>
          </p:cNvSpPr>
          <p:nvPr>
            <p:ph type="subTitle" idx="6"/>
          </p:nvPr>
        </p:nvSpPr>
        <p:spPr>
          <a:xfrm>
            <a:off x="5580511" y="3307704"/>
            <a:ext cx="2845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4" name="Google Shape;664;p56"/>
          <p:cNvSpPr/>
          <p:nvPr/>
        </p:nvSpPr>
        <p:spPr>
          <a:xfrm>
            <a:off x="-86225" y="4250325"/>
            <a:ext cx="9388800" cy="92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
  <p:cSld name="SECTION_HEADER_1_1_1_2">
    <p:bg>
      <p:bgPr>
        <a:solidFill>
          <a:schemeClr val="accent6"/>
        </a:solidFill>
        <a:effectLst/>
      </p:bgPr>
    </p:bg>
    <p:spTree>
      <p:nvGrpSpPr>
        <p:cNvPr id="1" name="Shape 665"/>
        <p:cNvGrpSpPr/>
        <p:nvPr/>
      </p:nvGrpSpPr>
      <p:grpSpPr>
        <a:xfrm>
          <a:off x="0" y="0"/>
          <a:ext cx="0" cy="0"/>
          <a:chOff x="0" y="0"/>
          <a:chExt cx="0" cy="0"/>
        </a:xfrm>
      </p:grpSpPr>
      <p:sp>
        <p:nvSpPr>
          <p:cNvPr id="666" name="Google Shape;666;p57"/>
          <p:cNvSpPr txBox="1">
            <a:spLocks noGrp="1"/>
          </p:cNvSpPr>
          <p:nvPr>
            <p:ph type="title"/>
          </p:nvPr>
        </p:nvSpPr>
        <p:spPr>
          <a:xfrm>
            <a:off x="4572000" y="654925"/>
            <a:ext cx="3643500" cy="1116000"/>
          </a:xfrm>
          <a:prstGeom prst="rect">
            <a:avLst/>
          </a:prstGeom>
          <a:noFill/>
          <a:ln>
            <a:noFill/>
          </a:ln>
        </p:spPr>
        <p:txBody>
          <a:bodyPr spcFirstLastPara="1" wrap="square" lIns="91425" tIns="91425" rIns="91425" bIns="91425" anchor="ctr" anchorCtr="0">
            <a:noAutofit/>
          </a:bodyPr>
          <a:lstStyle>
            <a:lvl1pPr lvl="0" algn="ctr" rtl="0">
              <a:lnSpc>
                <a:spcPct val="80000"/>
              </a:lnSpc>
              <a:spcBef>
                <a:spcPts val="0"/>
              </a:spcBef>
              <a:spcAft>
                <a:spcPts val="0"/>
              </a:spcAft>
              <a:buSzPts val="4000"/>
              <a:buNone/>
              <a:defRPr sz="7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7" name="Google Shape;667;p57"/>
          <p:cNvSpPr txBox="1">
            <a:spLocks noGrp="1"/>
          </p:cNvSpPr>
          <p:nvPr>
            <p:ph type="subTitle" idx="1"/>
          </p:nvPr>
        </p:nvSpPr>
        <p:spPr>
          <a:xfrm>
            <a:off x="4572000" y="1693525"/>
            <a:ext cx="3643500" cy="120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68" name="Google Shape;668;p57"/>
          <p:cNvSpPr txBox="1"/>
          <p:nvPr/>
        </p:nvSpPr>
        <p:spPr>
          <a:xfrm>
            <a:off x="4362450" y="3618600"/>
            <a:ext cx="4062600" cy="724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lang="en" sz="1200" b="1">
                <a:solidFill>
                  <a:schemeClr val="dk1"/>
                </a:solidFill>
                <a:uFill>
                  <a:noFill/>
                </a:uFill>
                <a:latin typeface="Dosis"/>
                <a:ea typeface="Dosis"/>
                <a:cs typeface="Dosis"/>
                <a:sym typeface="Dosis"/>
                <a:hlinkClick r:id="rId2">
                  <a:extLst>
                    <a:ext uri="{A12FA001-AC4F-418D-AE19-62706E023703}">
                      <ahyp:hlinkClr xmlns:ahyp="http://schemas.microsoft.com/office/drawing/2018/hyperlinkcolor" val="tx"/>
                    </a:ext>
                  </a:extLst>
                </a:hlinkClick>
              </a:rPr>
              <a:t>Slidesgo</a:t>
            </a:r>
            <a:r>
              <a:rPr lang="en" sz="1200">
                <a:solidFill>
                  <a:schemeClr val="dk1"/>
                </a:solidFill>
                <a:latin typeface="Dosis"/>
                <a:ea typeface="Dosis"/>
                <a:cs typeface="Dosis"/>
                <a:sym typeface="Dosis"/>
              </a:rPr>
              <a:t>, and includes icons by </a:t>
            </a:r>
            <a:r>
              <a:rPr lang="en" sz="1200" b="1">
                <a:solidFill>
                  <a:schemeClr val="dk1"/>
                </a:solidFill>
                <a:uFill>
                  <a:noFill/>
                </a:uFill>
                <a:latin typeface="Dosis"/>
                <a:ea typeface="Dosis"/>
                <a:cs typeface="Dosis"/>
                <a:sym typeface="Dosis"/>
                <a:hlinkClick r:id="rId3">
                  <a:extLst>
                    <a:ext uri="{A12FA001-AC4F-418D-AE19-62706E023703}">
                      <ahyp:hlinkClr xmlns:ahyp="http://schemas.microsoft.com/office/drawing/2018/hyperlinkcolor" val="tx"/>
                    </a:ext>
                  </a:extLst>
                </a:hlinkClick>
              </a:rPr>
              <a:t>Flaticon</a:t>
            </a:r>
            <a:r>
              <a:rPr lang="en" sz="1200">
                <a:solidFill>
                  <a:schemeClr val="dk1"/>
                </a:solidFill>
                <a:latin typeface="Dosis"/>
                <a:ea typeface="Dosis"/>
                <a:cs typeface="Dosis"/>
                <a:sym typeface="Dosis"/>
              </a:rPr>
              <a:t>, and infographics &amp; images by </a:t>
            </a:r>
            <a:r>
              <a:rPr lang="en" sz="1200" b="1">
                <a:solidFill>
                  <a:schemeClr val="dk1"/>
                </a:solidFill>
                <a:uFill>
                  <a:noFill/>
                </a:uFill>
                <a:latin typeface="Dosis"/>
                <a:ea typeface="Dosis"/>
                <a:cs typeface="Dosis"/>
                <a:sym typeface="Dosis"/>
                <a:hlinkClick r:id="rId4">
                  <a:extLst>
                    <a:ext uri="{A12FA001-AC4F-418D-AE19-62706E023703}">
                      <ahyp:hlinkClr xmlns:ahyp="http://schemas.microsoft.com/office/drawing/2018/hyperlinkcolor" val="tx"/>
                    </a:ext>
                  </a:extLst>
                </a:hlinkClick>
              </a:rPr>
              <a:t>Freepik</a:t>
            </a:r>
            <a:endParaRPr sz="1000" b="1">
              <a:solidFill>
                <a:schemeClr val="dk1"/>
              </a:solidFill>
              <a:latin typeface="Roboto"/>
              <a:ea typeface="Roboto"/>
              <a:cs typeface="Roboto"/>
              <a:sym typeface="Roboto"/>
            </a:endParaRPr>
          </a:p>
        </p:txBody>
      </p:sp>
      <p:sp>
        <p:nvSpPr>
          <p:cNvPr id="669" name="Google Shape;669;p57"/>
          <p:cNvSpPr/>
          <p:nvPr/>
        </p:nvSpPr>
        <p:spPr>
          <a:xfrm>
            <a:off x="-43950" y="-38475"/>
            <a:ext cx="4062600" cy="524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670"/>
        <p:cNvGrpSpPr/>
        <p:nvPr/>
      </p:nvGrpSpPr>
      <p:grpSpPr>
        <a:xfrm>
          <a:off x="0" y="0"/>
          <a:ext cx="0" cy="0"/>
          <a:chOff x="0" y="0"/>
          <a:chExt cx="0" cy="0"/>
        </a:xfrm>
      </p:grpSpPr>
      <p:sp>
        <p:nvSpPr>
          <p:cNvPr id="671" name="Google Shape;671;p58"/>
          <p:cNvSpPr txBox="1">
            <a:spLocks noGrp="1"/>
          </p:cNvSpPr>
          <p:nvPr>
            <p:ph type="title"/>
          </p:nvPr>
        </p:nvSpPr>
        <p:spPr>
          <a:xfrm>
            <a:off x="3344300" y="2273350"/>
            <a:ext cx="5034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2" name="Google Shape;672;p58"/>
          <p:cNvSpPr txBox="1">
            <a:spLocks noGrp="1"/>
          </p:cNvSpPr>
          <p:nvPr>
            <p:ph type="title" idx="2" hasCustomPrompt="1"/>
          </p:nvPr>
        </p:nvSpPr>
        <p:spPr>
          <a:xfrm>
            <a:off x="3344300" y="1228625"/>
            <a:ext cx="5034900" cy="10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5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3" name="Google Shape;673;p58"/>
          <p:cNvSpPr txBox="1">
            <a:spLocks noGrp="1"/>
          </p:cNvSpPr>
          <p:nvPr>
            <p:ph type="subTitle" idx="1"/>
          </p:nvPr>
        </p:nvSpPr>
        <p:spPr>
          <a:xfrm>
            <a:off x="3344300" y="3212450"/>
            <a:ext cx="5034900" cy="50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4" name="Google Shape;674;p58"/>
          <p:cNvSpPr/>
          <p:nvPr/>
        </p:nvSpPr>
        <p:spPr>
          <a:xfrm rot="-5400000">
            <a:off x="-913350" y="893750"/>
            <a:ext cx="5190900" cy="336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8"/>
          <p:cNvSpPr/>
          <p:nvPr/>
        </p:nvSpPr>
        <p:spPr>
          <a:xfrm rot="-5400000">
            <a:off x="5222732" y="-1153818"/>
            <a:ext cx="808634" cy="3109985"/>
          </a:xfrm>
          <a:custGeom>
            <a:avLst/>
            <a:gdLst/>
            <a:ahLst/>
            <a:cxnLst/>
            <a:rect l="l" t="t" r="r" b="b"/>
            <a:pathLst>
              <a:path w="5352" h="20584" extrusionOk="0">
                <a:moveTo>
                  <a:pt x="5352" y="0"/>
                </a:moveTo>
                <a:cubicBezTo>
                  <a:pt x="5352" y="0"/>
                  <a:pt x="0" y="3120"/>
                  <a:pt x="1900" y="8155"/>
                </a:cubicBezTo>
                <a:cubicBezTo>
                  <a:pt x="3816" y="13190"/>
                  <a:pt x="681" y="18795"/>
                  <a:pt x="5352" y="20584"/>
                </a:cubicBezTo>
                <a:lnTo>
                  <a:pt x="5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8"/>
          <p:cNvSpPr/>
          <p:nvPr/>
        </p:nvSpPr>
        <p:spPr>
          <a:xfrm>
            <a:off x="271406" y="4402100"/>
            <a:ext cx="5251275" cy="745311"/>
          </a:xfrm>
          <a:custGeom>
            <a:avLst/>
            <a:gdLst/>
            <a:ahLst/>
            <a:cxnLst/>
            <a:rect l="l" t="t" r="r" b="b"/>
            <a:pathLst>
              <a:path w="26950" h="3825" extrusionOk="0">
                <a:moveTo>
                  <a:pt x="7181" y="0"/>
                </a:moveTo>
                <a:cubicBezTo>
                  <a:pt x="2039" y="0"/>
                  <a:pt x="0" y="3824"/>
                  <a:pt x="0" y="3824"/>
                </a:cubicBezTo>
                <a:lnTo>
                  <a:pt x="26949" y="3824"/>
                </a:lnTo>
                <a:cubicBezTo>
                  <a:pt x="25556" y="2076"/>
                  <a:pt x="24208" y="1682"/>
                  <a:pt x="22589" y="1682"/>
                </a:cubicBezTo>
                <a:cubicBezTo>
                  <a:pt x="21265" y="1682"/>
                  <a:pt x="19759" y="1945"/>
                  <a:pt x="17898" y="1945"/>
                </a:cubicBezTo>
                <a:cubicBezTo>
                  <a:pt x="16162" y="1945"/>
                  <a:pt x="14117" y="1716"/>
                  <a:pt x="11622" y="832"/>
                </a:cubicBezTo>
                <a:cubicBezTo>
                  <a:pt x="9938" y="238"/>
                  <a:pt x="8463" y="0"/>
                  <a:pt x="7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3">
  <p:cSld name="SECTION_TITLE_AND_DESCRIPTION_2">
    <p:spTree>
      <p:nvGrpSpPr>
        <p:cNvPr id="1" name="Shape 677"/>
        <p:cNvGrpSpPr/>
        <p:nvPr/>
      </p:nvGrpSpPr>
      <p:grpSpPr>
        <a:xfrm>
          <a:off x="0" y="0"/>
          <a:ext cx="0" cy="0"/>
          <a:chOff x="0" y="0"/>
          <a:chExt cx="0" cy="0"/>
        </a:xfrm>
      </p:grpSpPr>
      <p:sp>
        <p:nvSpPr>
          <p:cNvPr id="678" name="Google Shape;678;p59"/>
          <p:cNvSpPr txBox="1">
            <a:spLocks noGrp="1"/>
          </p:cNvSpPr>
          <p:nvPr>
            <p:ph type="title"/>
          </p:nvPr>
        </p:nvSpPr>
        <p:spPr>
          <a:xfrm>
            <a:off x="2484600" y="1491713"/>
            <a:ext cx="4174800" cy="70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79" name="Google Shape;679;p59"/>
          <p:cNvSpPr txBox="1">
            <a:spLocks noGrp="1"/>
          </p:cNvSpPr>
          <p:nvPr>
            <p:ph type="subTitle" idx="1"/>
          </p:nvPr>
        </p:nvSpPr>
        <p:spPr>
          <a:xfrm>
            <a:off x="2484600" y="2053088"/>
            <a:ext cx="4174800" cy="15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0" name="Google Shape;680;p59"/>
          <p:cNvSpPr/>
          <p:nvPr/>
        </p:nvSpPr>
        <p:spPr>
          <a:xfrm>
            <a:off x="4957270" y="-76200"/>
            <a:ext cx="4571973" cy="2289170"/>
          </a:xfrm>
          <a:custGeom>
            <a:avLst/>
            <a:gdLst/>
            <a:ahLst/>
            <a:cxnLst/>
            <a:rect l="l" t="t" r="r" b="b"/>
            <a:pathLst>
              <a:path w="56222" h="38626" extrusionOk="0">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9"/>
          <p:cNvSpPr/>
          <p:nvPr/>
        </p:nvSpPr>
        <p:spPr>
          <a:xfrm>
            <a:off x="-320379" y="2289699"/>
            <a:ext cx="4225413" cy="2914573"/>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9"/>
          <p:cNvSpPr/>
          <p:nvPr/>
        </p:nvSpPr>
        <p:spPr>
          <a:xfrm rot="10800000" flipH="1">
            <a:off x="391788" y="-1392674"/>
            <a:ext cx="2505818" cy="2595437"/>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9"/>
          <p:cNvSpPr/>
          <p:nvPr/>
        </p:nvSpPr>
        <p:spPr>
          <a:xfrm>
            <a:off x="2352688" y="515138"/>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sp>
        <p:nvSpPr>
          <p:cNvPr id="54" name="Google Shape;54;p7"/>
          <p:cNvSpPr txBox="1">
            <a:spLocks noGrp="1"/>
          </p:cNvSpPr>
          <p:nvPr>
            <p:ph type="body" idx="1"/>
          </p:nvPr>
        </p:nvSpPr>
        <p:spPr>
          <a:xfrm>
            <a:off x="720100" y="1894400"/>
            <a:ext cx="2539500" cy="19833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1294A"/>
              </a:buClr>
              <a:buSzPts val="1200"/>
              <a:buChar char="●"/>
              <a:defRPr>
                <a:solidFill>
                  <a:srgbClr val="41294A"/>
                </a:solidFill>
              </a:defRPr>
            </a:lvl1pPr>
            <a:lvl2pPr marL="914400" lvl="1" indent="-304800">
              <a:spcBef>
                <a:spcPts val="1600"/>
              </a:spcBef>
              <a:spcAft>
                <a:spcPts val="0"/>
              </a:spcAft>
              <a:buClr>
                <a:srgbClr val="41294A"/>
              </a:buClr>
              <a:buSzPts val="1200"/>
              <a:buChar char="○"/>
              <a:defRPr sz="1200">
                <a:solidFill>
                  <a:srgbClr val="41294A"/>
                </a:solidFill>
              </a:defRPr>
            </a:lvl2pPr>
            <a:lvl3pPr marL="1371600" lvl="2" indent="-304800">
              <a:spcBef>
                <a:spcPts val="1600"/>
              </a:spcBef>
              <a:spcAft>
                <a:spcPts val="0"/>
              </a:spcAft>
              <a:buClr>
                <a:srgbClr val="41294A"/>
              </a:buClr>
              <a:buSzPts val="1200"/>
              <a:buChar char="■"/>
              <a:defRPr sz="1200">
                <a:solidFill>
                  <a:srgbClr val="41294A"/>
                </a:solidFill>
              </a:defRPr>
            </a:lvl3pPr>
            <a:lvl4pPr marL="1828800" lvl="3" indent="-304800">
              <a:spcBef>
                <a:spcPts val="1600"/>
              </a:spcBef>
              <a:spcAft>
                <a:spcPts val="0"/>
              </a:spcAft>
              <a:buClr>
                <a:srgbClr val="41294A"/>
              </a:buClr>
              <a:buSzPts val="1200"/>
              <a:buChar char="●"/>
              <a:defRPr sz="1200">
                <a:solidFill>
                  <a:srgbClr val="41294A"/>
                </a:solidFill>
              </a:defRPr>
            </a:lvl4pPr>
            <a:lvl5pPr marL="2286000" lvl="4" indent="-304800">
              <a:spcBef>
                <a:spcPts val="1600"/>
              </a:spcBef>
              <a:spcAft>
                <a:spcPts val="0"/>
              </a:spcAft>
              <a:buClr>
                <a:srgbClr val="41294A"/>
              </a:buClr>
              <a:buSzPts val="1200"/>
              <a:buChar char="○"/>
              <a:defRPr sz="1200">
                <a:solidFill>
                  <a:srgbClr val="41294A"/>
                </a:solidFill>
              </a:defRPr>
            </a:lvl5pPr>
            <a:lvl6pPr marL="2743200" lvl="5" indent="-304800">
              <a:spcBef>
                <a:spcPts val="1600"/>
              </a:spcBef>
              <a:spcAft>
                <a:spcPts val="0"/>
              </a:spcAft>
              <a:buClr>
                <a:srgbClr val="41294A"/>
              </a:buClr>
              <a:buSzPts val="1200"/>
              <a:buChar char="■"/>
              <a:defRPr sz="1200">
                <a:solidFill>
                  <a:srgbClr val="41294A"/>
                </a:solidFill>
              </a:defRPr>
            </a:lvl6pPr>
            <a:lvl7pPr marL="3200400" lvl="6" indent="-304800">
              <a:spcBef>
                <a:spcPts val="1600"/>
              </a:spcBef>
              <a:spcAft>
                <a:spcPts val="0"/>
              </a:spcAft>
              <a:buClr>
                <a:srgbClr val="41294A"/>
              </a:buClr>
              <a:buSzPts val="1200"/>
              <a:buChar char="●"/>
              <a:defRPr sz="1200">
                <a:solidFill>
                  <a:srgbClr val="41294A"/>
                </a:solidFill>
              </a:defRPr>
            </a:lvl7pPr>
            <a:lvl8pPr marL="3657600" lvl="7" indent="-304800">
              <a:spcBef>
                <a:spcPts val="1600"/>
              </a:spcBef>
              <a:spcAft>
                <a:spcPts val="0"/>
              </a:spcAft>
              <a:buClr>
                <a:srgbClr val="41294A"/>
              </a:buClr>
              <a:buSzPts val="1200"/>
              <a:buChar char="○"/>
              <a:defRPr sz="1200">
                <a:solidFill>
                  <a:srgbClr val="41294A"/>
                </a:solidFill>
              </a:defRPr>
            </a:lvl8pPr>
            <a:lvl9pPr marL="4114800" lvl="8" indent="-304800">
              <a:spcBef>
                <a:spcPts val="1600"/>
              </a:spcBef>
              <a:spcAft>
                <a:spcPts val="1600"/>
              </a:spcAft>
              <a:buClr>
                <a:srgbClr val="41294A"/>
              </a:buClr>
              <a:buSzPts val="1200"/>
              <a:buChar char="■"/>
              <a:defRPr sz="1200">
                <a:solidFill>
                  <a:srgbClr val="41294A"/>
                </a:solidFill>
              </a:defRPr>
            </a:lvl9pPr>
          </a:lstStyle>
          <a:p>
            <a:endParaRPr/>
          </a:p>
        </p:txBody>
      </p:sp>
      <p:grpSp>
        <p:nvGrpSpPr>
          <p:cNvPr id="55" name="Google Shape;55;p7"/>
          <p:cNvGrpSpPr/>
          <p:nvPr/>
        </p:nvGrpSpPr>
        <p:grpSpPr>
          <a:xfrm>
            <a:off x="1246613" y="540178"/>
            <a:ext cx="7429692" cy="4199282"/>
            <a:chOff x="1246613" y="540178"/>
            <a:chExt cx="7429692" cy="4199282"/>
          </a:xfrm>
        </p:grpSpPr>
        <p:sp>
          <p:nvSpPr>
            <p:cNvPr id="56" name="Google Shape;56;p7"/>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7"/>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
        <p:cNvGrpSpPr/>
        <p:nvPr/>
      </p:nvGrpSpPr>
      <p:grpSpPr>
        <a:xfrm>
          <a:off x="0" y="0"/>
          <a:ext cx="0" cy="0"/>
          <a:chOff x="0" y="0"/>
          <a:chExt cx="0" cy="0"/>
        </a:xfrm>
      </p:grpSpPr>
      <p:sp>
        <p:nvSpPr>
          <p:cNvPr id="61" name="Google Shape;61;p8"/>
          <p:cNvSpPr txBox="1">
            <a:spLocks noGrp="1"/>
          </p:cNvSpPr>
          <p:nvPr>
            <p:ph type="subTitle" idx="1"/>
          </p:nvPr>
        </p:nvSpPr>
        <p:spPr>
          <a:xfrm>
            <a:off x="3124875" y="2372438"/>
            <a:ext cx="5302800" cy="812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00"/>
            </a:lvl1pPr>
            <a:lvl2pPr lvl="1" algn="r" rtl="0">
              <a:lnSpc>
                <a:spcPct val="100000"/>
              </a:lnSpc>
              <a:spcBef>
                <a:spcPts val="1600"/>
              </a:spcBef>
              <a:spcAft>
                <a:spcPts val="0"/>
              </a:spcAft>
              <a:buNone/>
              <a:defRPr sz="1800"/>
            </a:lvl2pPr>
            <a:lvl3pPr lvl="2" algn="r" rtl="0">
              <a:lnSpc>
                <a:spcPct val="100000"/>
              </a:lnSpc>
              <a:spcBef>
                <a:spcPts val="1600"/>
              </a:spcBef>
              <a:spcAft>
                <a:spcPts val="0"/>
              </a:spcAft>
              <a:buNone/>
              <a:defRPr sz="1800"/>
            </a:lvl3pPr>
            <a:lvl4pPr lvl="3" algn="r" rtl="0">
              <a:lnSpc>
                <a:spcPct val="100000"/>
              </a:lnSpc>
              <a:spcBef>
                <a:spcPts val="1600"/>
              </a:spcBef>
              <a:spcAft>
                <a:spcPts val="0"/>
              </a:spcAft>
              <a:buNone/>
              <a:defRPr sz="1800"/>
            </a:lvl4pPr>
            <a:lvl5pPr lvl="4" algn="r" rtl="0">
              <a:lnSpc>
                <a:spcPct val="100000"/>
              </a:lnSpc>
              <a:spcBef>
                <a:spcPts val="1600"/>
              </a:spcBef>
              <a:spcAft>
                <a:spcPts val="0"/>
              </a:spcAft>
              <a:buNone/>
              <a:defRPr sz="1800"/>
            </a:lvl5pPr>
            <a:lvl6pPr lvl="5" algn="r" rtl="0">
              <a:lnSpc>
                <a:spcPct val="100000"/>
              </a:lnSpc>
              <a:spcBef>
                <a:spcPts val="1600"/>
              </a:spcBef>
              <a:spcAft>
                <a:spcPts val="0"/>
              </a:spcAft>
              <a:buNone/>
              <a:defRPr sz="1800"/>
            </a:lvl6pPr>
            <a:lvl7pPr lvl="6" algn="r" rtl="0">
              <a:lnSpc>
                <a:spcPct val="100000"/>
              </a:lnSpc>
              <a:spcBef>
                <a:spcPts val="1600"/>
              </a:spcBef>
              <a:spcAft>
                <a:spcPts val="0"/>
              </a:spcAft>
              <a:buNone/>
              <a:defRPr sz="1800"/>
            </a:lvl7pPr>
            <a:lvl8pPr lvl="7" algn="r" rtl="0">
              <a:lnSpc>
                <a:spcPct val="100000"/>
              </a:lnSpc>
              <a:spcBef>
                <a:spcPts val="1600"/>
              </a:spcBef>
              <a:spcAft>
                <a:spcPts val="0"/>
              </a:spcAft>
              <a:buNone/>
              <a:defRPr sz="1800"/>
            </a:lvl8pPr>
            <a:lvl9pPr lvl="8" algn="r" rtl="0">
              <a:lnSpc>
                <a:spcPct val="100000"/>
              </a:lnSpc>
              <a:spcBef>
                <a:spcPts val="1600"/>
              </a:spcBef>
              <a:spcAft>
                <a:spcPts val="1600"/>
              </a:spcAft>
              <a:buNone/>
              <a:defRPr sz="1800"/>
            </a:lvl9pPr>
          </a:lstStyle>
          <a:p>
            <a:endParaRPr/>
          </a:p>
        </p:txBody>
      </p:sp>
      <p:sp>
        <p:nvSpPr>
          <p:cNvPr id="62" name="Google Shape;62;p8"/>
          <p:cNvSpPr txBox="1">
            <a:spLocks noGrp="1"/>
          </p:cNvSpPr>
          <p:nvPr>
            <p:ph type="subTitle" idx="2"/>
          </p:nvPr>
        </p:nvSpPr>
        <p:spPr>
          <a:xfrm>
            <a:off x="5184975" y="3184538"/>
            <a:ext cx="3242700" cy="292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00">
                <a:latin typeface="Titan One"/>
                <a:ea typeface="Titan One"/>
                <a:cs typeface="Titan One"/>
                <a:sym typeface="Titan One"/>
              </a:defRPr>
            </a:lvl1pPr>
            <a:lvl2pPr lvl="1" algn="r" rtl="0">
              <a:lnSpc>
                <a:spcPct val="100000"/>
              </a:lnSpc>
              <a:spcBef>
                <a:spcPts val="1600"/>
              </a:spcBef>
              <a:spcAft>
                <a:spcPts val="0"/>
              </a:spcAft>
              <a:buNone/>
              <a:defRPr sz="1800">
                <a:latin typeface="Titan One"/>
                <a:ea typeface="Titan One"/>
                <a:cs typeface="Titan One"/>
                <a:sym typeface="Titan One"/>
              </a:defRPr>
            </a:lvl2pPr>
            <a:lvl3pPr lvl="2" algn="r" rtl="0">
              <a:lnSpc>
                <a:spcPct val="100000"/>
              </a:lnSpc>
              <a:spcBef>
                <a:spcPts val="1600"/>
              </a:spcBef>
              <a:spcAft>
                <a:spcPts val="0"/>
              </a:spcAft>
              <a:buNone/>
              <a:defRPr sz="1800">
                <a:latin typeface="Titan One"/>
                <a:ea typeface="Titan One"/>
                <a:cs typeface="Titan One"/>
                <a:sym typeface="Titan One"/>
              </a:defRPr>
            </a:lvl3pPr>
            <a:lvl4pPr lvl="3" algn="r" rtl="0">
              <a:lnSpc>
                <a:spcPct val="100000"/>
              </a:lnSpc>
              <a:spcBef>
                <a:spcPts val="1600"/>
              </a:spcBef>
              <a:spcAft>
                <a:spcPts val="0"/>
              </a:spcAft>
              <a:buNone/>
              <a:defRPr sz="1800">
                <a:latin typeface="Titan One"/>
                <a:ea typeface="Titan One"/>
                <a:cs typeface="Titan One"/>
                <a:sym typeface="Titan One"/>
              </a:defRPr>
            </a:lvl4pPr>
            <a:lvl5pPr lvl="4" algn="r" rtl="0">
              <a:lnSpc>
                <a:spcPct val="100000"/>
              </a:lnSpc>
              <a:spcBef>
                <a:spcPts val="1600"/>
              </a:spcBef>
              <a:spcAft>
                <a:spcPts val="0"/>
              </a:spcAft>
              <a:buNone/>
              <a:defRPr sz="1800">
                <a:latin typeface="Titan One"/>
                <a:ea typeface="Titan One"/>
                <a:cs typeface="Titan One"/>
                <a:sym typeface="Titan One"/>
              </a:defRPr>
            </a:lvl5pPr>
            <a:lvl6pPr lvl="5" algn="r" rtl="0">
              <a:lnSpc>
                <a:spcPct val="100000"/>
              </a:lnSpc>
              <a:spcBef>
                <a:spcPts val="1600"/>
              </a:spcBef>
              <a:spcAft>
                <a:spcPts val="0"/>
              </a:spcAft>
              <a:buNone/>
              <a:defRPr sz="1800">
                <a:latin typeface="Titan One"/>
                <a:ea typeface="Titan One"/>
                <a:cs typeface="Titan One"/>
                <a:sym typeface="Titan One"/>
              </a:defRPr>
            </a:lvl6pPr>
            <a:lvl7pPr lvl="6" algn="r" rtl="0">
              <a:lnSpc>
                <a:spcPct val="100000"/>
              </a:lnSpc>
              <a:spcBef>
                <a:spcPts val="1600"/>
              </a:spcBef>
              <a:spcAft>
                <a:spcPts val="0"/>
              </a:spcAft>
              <a:buNone/>
              <a:defRPr sz="1800">
                <a:latin typeface="Titan One"/>
                <a:ea typeface="Titan One"/>
                <a:cs typeface="Titan One"/>
                <a:sym typeface="Titan One"/>
              </a:defRPr>
            </a:lvl7pPr>
            <a:lvl8pPr lvl="7" algn="r" rtl="0">
              <a:lnSpc>
                <a:spcPct val="100000"/>
              </a:lnSpc>
              <a:spcBef>
                <a:spcPts val="1600"/>
              </a:spcBef>
              <a:spcAft>
                <a:spcPts val="0"/>
              </a:spcAft>
              <a:buNone/>
              <a:defRPr sz="1800">
                <a:latin typeface="Titan One"/>
                <a:ea typeface="Titan One"/>
                <a:cs typeface="Titan One"/>
                <a:sym typeface="Titan One"/>
              </a:defRPr>
            </a:lvl8pPr>
            <a:lvl9pPr lvl="8" algn="r"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63" name="Google Shape;63;p8"/>
          <p:cNvGrpSpPr/>
          <p:nvPr/>
        </p:nvGrpSpPr>
        <p:grpSpPr>
          <a:xfrm>
            <a:off x="1246613" y="251999"/>
            <a:ext cx="7429692" cy="4487461"/>
            <a:chOff x="1246613" y="251999"/>
            <a:chExt cx="7429692" cy="4487461"/>
          </a:xfrm>
        </p:grpSpPr>
        <p:grpSp>
          <p:nvGrpSpPr>
            <p:cNvPr id="64" name="Google Shape;64;p8"/>
            <p:cNvGrpSpPr/>
            <p:nvPr/>
          </p:nvGrpSpPr>
          <p:grpSpPr>
            <a:xfrm>
              <a:off x="1246613" y="540178"/>
              <a:ext cx="7429692" cy="4199282"/>
              <a:chOff x="1246613" y="540178"/>
              <a:chExt cx="7429692" cy="4199282"/>
            </a:xfrm>
          </p:grpSpPr>
          <p:sp>
            <p:nvSpPr>
              <p:cNvPr id="65" name="Google Shape;65;p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8"/>
            <p:cNvSpPr/>
            <p:nvPr/>
          </p:nvSpPr>
          <p:spPr>
            <a:xfrm rot="-126081" flipH="1">
              <a:off x="1939457" y="137918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126081" flipH="1">
              <a:off x="5970132" y="2867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grpSp>
        <p:nvGrpSpPr>
          <p:cNvPr id="71" name="Google Shape;71;p9"/>
          <p:cNvGrpSpPr/>
          <p:nvPr/>
        </p:nvGrpSpPr>
        <p:grpSpPr>
          <a:xfrm>
            <a:off x="1246613" y="540178"/>
            <a:ext cx="7429692" cy="4199282"/>
            <a:chOff x="1246613" y="540178"/>
            <a:chExt cx="7429692" cy="4199282"/>
          </a:xfrm>
        </p:grpSpPr>
        <p:sp>
          <p:nvSpPr>
            <p:cNvPr id="72" name="Google Shape;72;p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9"/>
          <p:cNvSpPr txBox="1">
            <a:spLocks noGrp="1"/>
          </p:cNvSpPr>
          <p:nvPr>
            <p:ph type="title"/>
          </p:nvPr>
        </p:nvSpPr>
        <p:spPr>
          <a:xfrm>
            <a:off x="2216350" y="1877675"/>
            <a:ext cx="4711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6" name="Google Shape;76;p9"/>
          <p:cNvSpPr txBox="1">
            <a:spLocks noGrp="1"/>
          </p:cNvSpPr>
          <p:nvPr>
            <p:ph type="subTitle" idx="1"/>
          </p:nvPr>
        </p:nvSpPr>
        <p:spPr>
          <a:xfrm>
            <a:off x="2549400" y="3447575"/>
            <a:ext cx="4045200" cy="45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7" name="Google Shape;77;p9"/>
          <p:cNvSpPr txBox="1">
            <a:spLocks noGrp="1"/>
          </p:cNvSpPr>
          <p:nvPr>
            <p:ph type="title" idx="2" hasCustomPrompt="1"/>
          </p:nvPr>
        </p:nvSpPr>
        <p:spPr>
          <a:xfrm>
            <a:off x="2700275" y="1123150"/>
            <a:ext cx="3743400" cy="93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650400" y="1287450"/>
            <a:ext cx="4017300" cy="3054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40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80" name="Google Shape;80;p10"/>
          <p:cNvSpPr/>
          <p:nvPr/>
        </p:nvSpPr>
        <p:spPr>
          <a:xfrm rot="-126104" flipH="1">
            <a:off x="-347871" y="-90043"/>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rot="-126083" flipH="1">
            <a:off x="7307687" y="3980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p:nvPr/>
        </p:nvSpPr>
        <p:spPr>
          <a:xfrm rot="-126039" flipH="1">
            <a:off x="2701286" y="406645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10"/>
          <p:cNvGrpSpPr/>
          <p:nvPr/>
        </p:nvGrpSpPr>
        <p:grpSpPr>
          <a:xfrm>
            <a:off x="1246613" y="540178"/>
            <a:ext cx="7429692" cy="4199282"/>
            <a:chOff x="1246613" y="540178"/>
            <a:chExt cx="7429692" cy="4199282"/>
          </a:xfrm>
        </p:grpSpPr>
        <p:sp>
          <p:nvSpPr>
            <p:cNvPr id="84" name="Google Shape;84;p1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6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598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311700" y="116732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resources.pepsicorecycling.com" TargetMode="External"/><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0"/>
          <p:cNvSpPr txBox="1">
            <a:spLocks noGrp="1"/>
          </p:cNvSpPr>
          <p:nvPr>
            <p:ph type="title"/>
          </p:nvPr>
        </p:nvSpPr>
        <p:spPr>
          <a:xfrm>
            <a:off x="3538975" y="2150838"/>
            <a:ext cx="5034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100"/>
              <a:t>Week 3 - Recycling</a:t>
            </a:r>
            <a:endParaRPr sz="6100"/>
          </a:p>
        </p:txBody>
      </p:sp>
      <p:pic>
        <p:nvPicPr>
          <p:cNvPr id="689" name="Google Shape;689;p60"/>
          <p:cNvPicPr preferRelativeResize="0"/>
          <p:nvPr/>
        </p:nvPicPr>
        <p:blipFill rotWithShape="1">
          <a:blip r:embed="rId3">
            <a:alphaModFix/>
          </a:blip>
          <a:srcRect/>
          <a:stretch/>
        </p:blipFill>
        <p:spPr>
          <a:xfrm>
            <a:off x="0" y="887750"/>
            <a:ext cx="3368000" cy="33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69"/>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46" name="Google Shape;746;p69"/>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Upcycled Bird Feeders</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Recycled plastic bottles, birdseed, string, scissors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Help children cut holes in plastic bottles and fill them with birdseed. Attach strings to hang the feeders outside, promoting environmental awareness and attracting birds.</a:t>
            </a:r>
            <a:endParaRPr sz="1200">
              <a:latin typeface="Barlow"/>
              <a:ea typeface="Barlow"/>
              <a:cs typeface="Barlow"/>
              <a:sym typeface="Barlow"/>
            </a:endParaRPr>
          </a:p>
          <a:p>
            <a:pPr marL="0" lvl="0" indent="0" algn="l" rtl="0">
              <a:spcBef>
                <a:spcPts val="120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Recycled Sculptures</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Assorted recycled materials (e.g., cardboard, egg cartons, plastic bottles), glue, scissors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45-60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Guide children to create sculptures using various recycled materials. Encourage them to experiment with shapes, textures, and different adhesives.</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0"/>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52" name="Google Shape;752;p70"/>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Earth Day Mosaic</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Recycled paper scraps, glue, poster board or cardboard</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Provide children with recycled paper scraps and guide them to create a mosaic artwork on a poster board or cardboard, depicting Earth Day themes or natural landscapes.</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53" name="Google Shape;753;p70"/>
          <p:cNvPicPr preferRelativeResize="0"/>
          <p:nvPr/>
        </p:nvPicPr>
        <p:blipFill rotWithShape="1">
          <a:blip r:embed="rId3">
            <a:alphaModFix/>
          </a:blip>
          <a:srcRect/>
          <a:stretch/>
        </p:blipFill>
        <p:spPr>
          <a:xfrm>
            <a:off x="5938275" y="2528175"/>
            <a:ext cx="2861950" cy="2861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71"/>
          <p:cNvPicPr preferRelativeResize="0"/>
          <p:nvPr/>
        </p:nvPicPr>
        <p:blipFill>
          <a:blip r:embed="rId3">
            <a:alphaModFix/>
          </a:blip>
          <a:stretch>
            <a:fillRect/>
          </a:stretch>
        </p:blipFill>
        <p:spPr>
          <a:xfrm>
            <a:off x="234625" y="152400"/>
            <a:ext cx="3629025" cy="4838700"/>
          </a:xfrm>
          <a:prstGeom prst="rect">
            <a:avLst/>
          </a:prstGeom>
          <a:noFill/>
          <a:ln>
            <a:noFill/>
          </a:ln>
        </p:spPr>
      </p:pic>
      <p:pic>
        <p:nvPicPr>
          <p:cNvPr id="759" name="Google Shape;759;p71"/>
          <p:cNvPicPr preferRelativeResize="0"/>
          <p:nvPr/>
        </p:nvPicPr>
        <p:blipFill>
          <a:blip r:embed="rId4">
            <a:alphaModFix/>
          </a:blip>
          <a:stretch>
            <a:fillRect/>
          </a:stretch>
        </p:blipFill>
        <p:spPr>
          <a:xfrm>
            <a:off x="4243850" y="152400"/>
            <a:ext cx="4677052" cy="4838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2"/>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65" name="Google Shape;765;p72"/>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4. </a:t>
            </a:r>
            <a:r>
              <a:rPr lang="en" sz="2400" b="1">
                <a:solidFill>
                  <a:schemeClr val="accent2"/>
                </a:solidFill>
                <a:latin typeface="Barlow"/>
                <a:ea typeface="Barlow"/>
                <a:cs typeface="Barlow"/>
                <a:sym typeface="Barlow"/>
              </a:rPr>
              <a:t>Paper Mache Pinata Materials </a:t>
            </a:r>
            <a:r>
              <a:rPr lang="en" sz="1300" b="1">
                <a:solidFill>
                  <a:schemeClr val="accent2"/>
                </a:solidFill>
                <a:latin typeface="Barlow"/>
                <a:ea typeface="Barlow"/>
                <a:cs typeface="Barlow"/>
                <a:sym typeface="Barlow"/>
              </a:rPr>
              <a:t>(Mandatory Participation):</a:t>
            </a:r>
            <a:r>
              <a:rPr lang="en" sz="2400" b="1">
                <a:latin typeface="Barlow"/>
                <a:ea typeface="Barlow"/>
                <a:cs typeface="Barlow"/>
                <a:sym typeface="Barlow"/>
              </a:rPr>
              <a:t> </a:t>
            </a:r>
            <a:endParaRPr sz="1200" b="1">
              <a:solidFill>
                <a:schemeClr val="accent1"/>
              </a:solidFill>
              <a:latin typeface="Barlow"/>
              <a:ea typeface="Barlow"/>
              <a:cs typeface="Barlow"/>
              <a:sym typeface="Barlow"/>
            </a:endParaRPr>
          </a:p>
          <a:p>
            <a:pPr marL="0" lvl="0" indent="0" algn="l" rtl="0">
              <a:spcBef>
                <a:spcPts val="0"/>
              </a:spcBef>
              <a:spcAft>
                <a:spcPts val="1600"/>
              </a:spcAft>
              <a:buNone/>
            </a:pPr>
            <a:r>
              <a:rPr lang="en" sz="1200">
                <a:latin typeface="Barlow"/>
                <a:ea typeface="Barlow"/>
                <a:cs typeface="Barlow"/>
                <a:sym typeface="Barlow"/>
              </a:rPr>
              <a:t>Recycled newspaper, flour, water, balloons, colorful tissue paper, paint, ribbons or strings Duration: Multiple sessions (1-2 hours each) Description: Introduce the concept of paper mache and guide children in creating their own pinatas using recycled materials. Discuss the importance of reusing paper and transforming it into something new and fun.</a:t>
            </a:r>
            <a:endParaRPr sz="1100">
              <a:latin typeface="Barlow"/>
              <a:ea typeface="Barlow"/>
              <a:cs typeface="Barlow"/>
              <a:sym typeface="Barlow"/>
            </a:endParaRPr>
          </a:p>
        </p:txBody>
      </p:sp>
      <p:pic>
        <p:nvPicPr>
          <p:cNvPr id="766" name="Google Shape;766;p72"/>
          <p:cNvPicPr preferRelativeResize="0"/>
          <p:nvPr/>
        </p:nvPicPr>
        <p:blipFill rotWithShape="1">
          <a:blip r:embed="rId3">
            <a:alphaModFix/>
          </a:blip>
          <a:srcRect/>
          <a:stretch/>
        </p:blipFill>
        <p:spPr>
          <a:xfrm>
            <a:off x="4115499" y="978150"/>
            <a:ext cx="4191500" cy="4191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73"/>
          <p:cNvPicPr preferRelativeResize="0"/>
          <p:nvPr/>
        </p:nvPicPr>
        <p:blipFill>
          <a:blip r:embed="rId3">
            <a:alphaModFix/>
          </a:blip>
          <a:stretch>
            <a:fillRect/>
          </a:stretch>
        </p:blipFill>
        <p:spPr>
          <a:xfrm>
            <a:off x="660600" y="137975"/>
            <a:ext cx="3243001" cy="4867552"/>
          </a:xfrm>
          <a:prstGeom prst="rect">
            <a:avLst/>
          </a:prstGeom>
          <a:noFill/>
          <a:ln>
            <a:noFill/>
          </a:ln>
        </p:spPr>
      </p:pic>
      <p:pic>
        <p:nvPicPr>
          <p:cNvPr id="772" name="Google Shape;772;p73"/>
          <p:cNvPicPr preferRelativeResize="0"/>
          <p:nvPr/>
        </p:nvPicPr>
        <p:blipFill>
          <a:blip r:embed="rId4">
            <a:alphaModFix/>
          </a:blip>
          <a:stretch>
            <a:fillRect/>
          </a:stretch>
        </p:blipFill>
        <p:spPr>
          <a:xfrm>
            <a:off x="4866276" y="152400"/>
            <a:ext cx="4001330" cy="4838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74"/>
          <p:cNvPicPr preferRelativeResize="0"/>
          <p:nvPr/>
        </p:nvPicPr>
        <p:blipFill rotWithShape="1">
          <a:blip r:embed="rId3">
            <a:alphaModFix/>
          </a:blip>
          <a:srcRect/>
          <a:stretch/>
        </p:blipFill>
        <p:spPr>
          <a:xfrm>
            <a:off x="4589600" y="224962"/>
            <a:ext cx="4197200" cy="4197230"/>
          </a:xfrm>
          <a:prstGeom prst="rect">
            <a:avLst/>
          </a:prstGeom>
          <a:noFill/>
          <a:ln>
            <a:noFill/>
          </a:ln>
        </p:spPr>
      </p:pic>
      <p:sp>
        <p:nvSpPr>
          <p:cNvPr id="778" name="Google Shape;778;p74"/>
          <p:cNvSpPr txBox="1">
            <a:spLocks noGrp="1"/>
          </p:cNvSpPr>
          <p:nvPr>
            <p:ph type="title"/>
          </p:nvPr>
        </p:nvSpPr>
        <p:spPr>
          <a:xfrm flipH="1">
            <a:off x="171300" y="2687925"/>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8-11:</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75"/>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784" name="Google Shape;784;p75"/>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Recycled Fashion Show</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Assorted recycled materials (e.g., newspapers, plastic bags, fabric scraps), tape, scissors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Multiple sessions (1-2 hours each)</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Organize a recycled fashion show where children design and create unique outfits using recycled materials. Encourage creativity and sustainable fashion choices.</a:t>
            </a:r>
            <a:endParaRPr sz="1200">
              <a:latin typeface="Barlow"/>
              <a:ea typeface="Barlow"/>
              <a:cs typeface="Barlow"/>
              <a:sym typeface="Barlow"/>
            </a:endParaRPr>
          </a:p>
          <a:p>
            <a:pPr marL="0" lvl="0" indent="0" algn="l" rtl="0">
              <a:spcBef>
                <a:spcPts val="120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Environmental Awareness Poster</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Poster board, markers, recycled magazines or printed images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45-60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Guide children to create posters promoting environmental awareness. They can cut out images or use markers to illustrate messages related to recycling, conservation, or protecting the planet.</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6"/>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790" name="Google Shape;790;p76"/>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Recycled Paper Making</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Recycled paper scraps, blender, water, mesh screens, sponges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60-90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Teach children the process of making recycled paper. Assist them in blending paper scraps, straining the pulp, and creating new paper sheets. Discuss the importance of paper recycling and reducing waste.</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91" name="Google Shape;791;p76"/>
          <p:cNvPicPr preferRelativeResize="0"/>
          <p:nvPr/>
        </p:nvPicPr>
        <p:blipFill rotWithShape="1">
          <a:blip r:embed="rId3">
            <a:alphaModFix/>
          </a:blip>
          <a:srcRect/>
          <a:stretch/>
        </p:blipFill>
        <p:spPr>
          <a:xfrm>
            <a:off x="4115499" y="978150"/>
            <a:ext cx="4191500" cy="4191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77"/>
          <p:cNvPicPr preferRelativeResize="0"/>
          <p:nvPr/>
        </p:nvPicPr>
        <p:blipFill>
          <a:blip r:embed="rId3">
            <a:alphaModFix/>
          </a:blip>
          <a:stretch>
            <a:fillRect/>
          </a:stretch>
        </p:blipFill>
        <p:spPr>
          <a:xfrm>
            <a:off x="1346200" y="152400"/>
            <a:ext cx="6451601" cy="4838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78"/>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802" name="Google Shape;802;p78"/>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4. </a:t>
            </a:r>
            <a:r>
              <a:rPr lang="en" sz="2400" b="1">
                <a:solidFill>
                  <a:schemeClr val="accent2"/>
                </a:solidFill>
                <a:latin typeface="Barlow"/>
                <a:ea typeface="Barlow"/>
                <a:cs typeface="Barlow"/>
                <a:sym typeface="Barlow"/>
              </a:rPr>
              <a:t>Paper Mache Pinata Materials </a:t>
            </a:r>
            <a:r>
              <a:rPr lang="en" sz="1300" b="1">
                <a:solidFill>
                  <a:schemeClr val="accent2"/>
                </a:solidFill>
                <a:latin typeface="Barlow"/>
                <a:ea typeface="Barlow"/>
                <a:cs typeface="Barlow"/>
                <a:sym typeface="Barlow"/>
              </a:rPr>
              <a:t>(Mandatory Participation):</a:t>
            </a:r>
            <a:r>
              <a:rPr lang="en" sz="2400" b="1">
                <a:latin typeface="Barlow"/>
                <a:ea typeface="Barlow"/>
                <a:cs typeface="Barlow"/>
                <a:sym typeface="Barlow"/>
              </a:rPr>
              <a:t> </a:t>
            </a:r>
            <a:endParaRPr sz="1200" b="1">
              <a:solidFill>
                <a:schemeClr val="accent1"/>
              </a:solidFill>
              <a:latin typeface="Barlow"/>
              <a:ea typeface="Barlow"/>
              <a:cs typeface="Barlow"/>
              <a:sym typeface="Barlow"/>
            </a:endParaRPr>
          </a:p>
          <a:p>
            <a:pPr marL="0" lvl="0" indent="0" algn="l" rtl="0">
              <a:spcBef>
                <a:spcPts val="0"/>
              </a:spcBef>
              <a:spcAft>
                <a:spcPts val="1600"/>
              </a:spcAft>
              <a:buNone/>
            </a:pPr>
            <a:r>
              <a:rPr lang="en" sz="1200">
                <a:latin typeface="Barlow"/>
                <a:ea typeface="Barlow"/>
                <a:cs typeface="Barlow"/>
                <a:sym typeface="Barlow"/>
              </a:rPr>
              <a:t>Recycled newspaper, flour, water, balloons, colorful tissue paper, paint, ribbons or strings Duration: Multiple sessions (1-2 hours each) Description: Introduce the concept of paper mache and guide children in creating their own pinatas using recycled materials. Discuss the importance of reusing paper and transforming it into something new and fun.</a:t>
            </a:r>
            <a:endParaRPr sz="1100">
              <a:latin typeface="Barlow"/>
              <a:ea typeface="Barlow"/>
              <a:cs typeface="Barlow"/>
              <a:sym typeface="Barlow"/>
            </a:endParaRPr>
          </a:p>
        </p:txBody>
      </p:sp>
      <p:pic>
        <p:nvPicPr>
          <p:cNvPr id="803" name="Google Shape;803;p78"/>
          <p:cNvPicPr preferRelativeResize="0"/>
          <p:nvPr/>
        </p:nvPicPr>
        <p:blipFill rotWithShape="1">
          <a:blip r:embed="rId3">
            <a:alphaModFix/>
          </a:blip>
          <a:srcRect/>
          <a:stretch/>
        </p:blipFill>
        <p:spPr>
          <a:xfrm>
            <a:off x="4115499" y="978150"/>
            <a:ext cx="4191500" cy="4191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Description:</a:t>
            </a:r>
            <a:endParaRPr/>
          </a:p>
          <a:p>
            <a:pPr marL="0" lvl="0" indent="0" algn="ctr" rtl="0">
              <a:spcBef>
                <a:spcPts val="0"/>
              </a:spcBef>
              <a:spcAft>
                <a:spcPts val="0"/>
              </a:spcAft>
              <a:buNone/>
            </a:pPr>
            <a:endParaRPr/>
          </a:p>
        </p:txBody>
      </p:sp>
      <p:sp>
        <p:nvSpPr>
          <p:cNvPr id="695" name="Google Shape;695;p61"/>
          <p:cNvSpPr txBox="1">
            <a:spLocks noGrp="1"/>
          </p:cNvSpPr>
          <p:nvPr>
            <p:ph type="subTitle" idx="1"/>
          </p:nvPr>
        </p:nvSpPr>
        <p:spPr>
          <a:xfrm>
            <a:off x="1073800" y="1396800"/>
            <a:ext cx="7079100" cy="2560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latin typeface="Barlow"/>
                <a:ea typeface="Barlow"/>
                <a:cs typeface="Barlow"/>
                <a:sym typeface="Barlow"/>
              </a:rPr>
              <a:t>This week focuses on </a:t>
            </a:r>
            <a:r>
              <a:rPr lang="en" sz="1900" b="1">
                <a:solidFill>
                  <a:schemeClr val="accent2"/>
                </a:solidFill>
                <a:latin typeface="Barlow"/>
                <a:ea typeface="Barlow"/>
                <a:cs typeface="Barlow"/>
                <a:sym typeface="Barlow"/>
              </a:rPr>
              <a:t>promoting recycling awareness, creativity through art projects using recycled materials, and understanding the importance of sustainable practices.</a:t>
            </a:r>
            <a:r>
              <a:rPr lang="en" sz="1900">
                <a:latin typeface="Barlow"/>
                <a:ea typeface="Barlow"/>
                <a:cs typeface="Barlow"/>
                <a:sym typeface="Barlow"/>
              </a:rPr>
              <a:t> This program is proudly powered by </a:t>
            </a:r>
            <a:r>
              <a:rPr lang="en" sz="1900" u="sng">
                <a:latin typeface="Barlow"/>
                <a:ea typeface="Barlow"/>
                <a:cs typeface="Barlow"/>
                <a:sym typeface="Barlow"/>
              </a:rPr>
              <a:t>PepsiCo</a:t>
            </a:r>
            <a:r>
              <a:rPr lang="en" sz="1900">
                <a:latin typeface="Barlow"/>
                <a:ea typeface="Barlow"/>
                <a:cs typeface="Barlow"/>
                <a:sym typeface="Barlow"/>
              </a:rPr>
              <a:t>, a </a:t>
            </a:r>
            <a:r>
              <a:rPr lang="en" sz="1900" u="sng">
                <a:latin typeface="Barlow"/>
                <a:ea typeface="Barlow"/>
                <a:cs typeface="Barlow"/>
                <a:sym typeface="Barlow"/>
              </a:rPr>
              <a:t>leading company in sustainability initiatives.</a:t>
            </a:r>
            <a:r>
              <a:rPr lang="en" sz="1900">
                <a:latin typeface="Barlow"/>
                <a:ea typeface="Barlow"/>
                <a:cs typeface="Barlow"/>
                <a:sym typeface="Barlow"/>
              </a:rPr>
              <a:t> For more curriculum guidance and resources, please visit: </a:t>
            </a:r>
            <a:r>
              <a:rPr lang="en" sz="1900" b="1" u="sng">
                <a:solidFill>
                  <a:schemeClr val="accent2"/>
                </a:solidFill>
                <a:latin typeface="Barlow"/>
                <a:ea typeface="Barlow"/>
                <a:cs typeface="Barlow"/>
                <a:sym typeface="Barlow"/>
                <a:hlinkClick r:id="rId3">
                  <a:extLst>
                    <a:ext uri="{A12FA001-AC4F-418D-AE19-62706E023703}">
                      <ahyp:hlinkClr xmlns:ahyp="http://schemas.microsoft.com/office/drawing/2018/hyperlinkcolor" val="tx"/>
                    </a:ext>
                  </a:extLst>
                </a:hlinkClick>
              </a:rPr>
              <a:t>PepsiCo Recycling Resources</a:t>
            </a:r>
            <a:r>
              <a:rPr lang="en" sz="1900">
                <a:latin typeface="Barlow"/>
                <a:ea typeface="Barlow"/>
                <a:cs typeface="Barlow"/>
                <a:sym typeface="Barlow"/>
              </a:rPr>
              <a:t>.</a:t>
            </a:r>
            <a:endParaRPr sz="2400" b="1">
              <a:solidFill>
                <a:schemeClr val="accent2"/>
              </a:solidFill>
              <a:latin typeface="Barlow"/>
              <a:ea typeface="Barlow"/>
              <a:cs typeface="Barlow"/>
              <a:sym typeface="Barlow"/>
            </a:endParaRPr>
          </a:p>
          <a:p>
            <a:pPr marL="0" lvl="0" indent="0" algn="l" rtl="0">
              <a:spcBef>
                <a:spcPts val="1200"/>
              </a:spcBef>
              <a:spcAft>
                <a:spcPts val="0"/>
              </a:spcAft>
              <a:buClr>
                <a:schemeClr val="dk1"/>
              </a:buClr>
              <a:buSzPts val="1100"/>
              <a:buFont typeface="Arial"/>
              <a:buNone/>
            </a:pPr>
            <a:endParaRPr sz="1900"/>
          </a:p>
          <a:p>
            <a:pPr marL="0" lvl="0" indent="0" algn="l" rtl="0">
              <a:spcBef>
                <a:spcPts val="1200"/>
              </a:spcBef>
              <a:spcAft>
                <a:spcPts val="0"/>
              </a:spcAft>
              <a:buClr>
                <a:srgbClr val="313131"/>
              </a:buClr>
              <a:buSzPts val="1100"/>
              <a:buFont typeface="Arial"/>
              <a:buNone/>
            </a:pPr>
            <a:endParaRPr sz="1900"/>
          </a:p>
        </p:txBody>
      </p:sp>
      <p:sp>
        <p:nvSpPr>
          <p:cNvPr id="696" name="Google Shape;696;p61"/>
          <p:cNvSpPr/>
          <p:nvPr/>
        </p:nvSpPr>
        <p:spPr>
          <a:xfrm>
            <a:off x="4795988" y="44336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79"/>
          <p:cNvPicPr preferRelativeResize="0"/>
          <p:nvPr/>
        </p:nvPicPr>
        <p:blipFill>
          <a:blip r:embed="rId3">
            <a:alphaModFix/>
          </a:blip>
          <a:stretch>
            <a:fillRect/>
          </a:stretch>
        </p:blipFill>
        <p:spPr>
          <a:xfrm>
            <a:off x="660600" y="137975"/>
            <a:ext cx="3243001" cy="4867552"/>
          </a:xfrm>
          <a:prstGeom prst="rect">
            <a:avLst/>
          </a:prstGeom>
          <a:noFill/>
          <a:ln>
            <a:noFill/>
          </a:ln>
        </p:spPr>
      </p:pic>
      <p:pic>
        <p:nvPicPr>
          <p:cNvPr id="809" name="Google Shape;809;p79"/>
          <p:cNvPicPr preferRelativeResize="0"/>
          <p:nvPr/>
        </p:nvPicPr>
        <p:blipFill>
          <a:blip r:embed="rId4">
            <a:alphaModFix/>
          </a:blip>
          <a:stretch>
            <a:fillRect/>
          </a:stretch>
        </p:blipFill>
        <p:spPr>
          <a:xfrm>
            <a:off x="4866276" y="152400"/>
            <a:ext cx="4001330" cy="4838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p80"/>
          <p:cNvPicPr preferRelativeResize="0"/>
          <p:nvPr/>
        </p:nvPicPr>
        <p:blipFill rotWithShape="1">
          <a:blip r:embed="rId3">
            <a:alphaModFix/>
          </a:blip>
          <a:srcRect/>
          <a:stretch/>
        </p:blipFill>
        <p:spPr>
          <a:xfrm>
            <a:off x="5077825" y="562125"/>
            <a:ext cx="4324525" cy="4324550"/>
          </a:xfrm>
          <a:prstGeom prst="rect">
            <a:avLst/>
          </a:prstGeom>
          <a:noFill/>
          <a:ln>
            <a:noFill/>
          </a:ln>
        </p:spPr>
      </p:pic>
      <p:sp>
        <p:nvSpPr>
          <p:cNvPr id="815" name="Google Shape;815;p80"/>
          <p:cNvSpPr txBox="1">
            <a:spLocks noGrp="1"/>
          </p:cNvSpPr>
          <p:nvPr>
            <p:ph type="title"/>
          </p:nvPr>
        </p:nvSpPr>
        <p:spPr>
          <a:xfrm flipH="1">
            <a:off x="187875" y="2856750"/>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900"/>
              <a:t>Field Trip for Ages 8-11: Beach Clean-Up and the Great Garbage Reef of the Pacific Ocean</a:t>
            </a:r>
            <a:endParaRPr sz="2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81"/>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Field Trip for Ages 8-11:</a:t>
            </a:r>
            <a:endParaRPr sz="3000"/>
          </a:p>
        </p:txBody>
      </p:sp>
      <p:sp>
        <p:nvSpPr>
          <p:cNvPr id="821" name="Google Shape;821;p81"/>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Field Trip Details: </a:t>
            </a:r>
            <a:r>
              <a:rPr lang="en" sz="1300" b="1">
                <a:solidFill>
                  <a:schemeClr val="lt1"/>
                </a:solidFill>
                <a:latin typeface="Barlow"/>
                <a:ea typeface="Barlow"/>
                <a:cs typeface="Barlow"/>
                <a:sym typeface="Barlow"/>
              </a:rPr>
              <a:t>only an option with proper staffing and coverage</a:t>
            </a:r>
            <a:endParaRPr sz="100" b="1">
              <a:solidFill>
                <a:schemeClr val="l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Destination: Local beach or coastal area</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Ratio: A maximum of four children per adult for safety and supervision</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Activities: Beach cleanup, sorting and categorizing collected trash, creating sculptures from found materials, discussions about the importance of ocean conservation, and critical thinking questions to explore solutions to the plastic pollution problem.</a:t>
            </a:r>
            <a:endParaRPr sz="1200">
              <a:latin typeface="Barlow"/>
              <a:ea typeface="Barlow"/>
              <a:cs typeface="Barlow"/>
              <a:sym typeface="Barlow"/>
            </a:endParaRPr>
          </a:p>
          <a:p>
            <a:pPr marL="0" lvl="0" indent="0" algn="l" rtl="0">
              <a:spcBef>
                <a:spcPts val="120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Environmental Awareness Poster</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Poster board, markers, recycled magazines or printed images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45-60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Guide children to create posters promoting environmental awareness. They can cut out images or use markers to illustrate messages related to recycling, conservation, or protecting the planet.</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82"/>
          <p:cNvPicPr preferRelativeResize="0"/>
          <p:nvPr/>
        </p:nvPicPr>
        <p:blipFill rotWithShape="1">
          <a:blip r:embed="rId3">
            <a:alphaModFix/>
          </a:blip>
          <a:srcRect/>
          <a:stretch/>
        </p:blipFill>
        <p:spPr>
          <a:xfrm>
            <a:off x="5462200" y="2163925"/>
            <a:ext cx="3383250" cy="3383250"/>
          </a:xfrm>
          <a:prstGeom prst="rect">
            <a:avLst/>
          </a:prstGeom>
          <a:noFill/>
          <a:ln>
            <a:noFill/>
          </a:ln>
        </p:spPr>
      </p:pic>
      <p:sp>
        <p:nvSpPr>
          <p:cNvPr id="827" name="Google Shape;827;p82"/>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Field Trip for Ages 8-11:</a:t>
            </a:r>
            <a:endParaRPr sz="3000"/>
          </a:p>
        </p:txBody>
      </p:sp>
      <p:sp>
        <p:nvSpPr>
          <p:cNvPr id="828" name="Google Shape;828;p82"/>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Additional Activity: </a:t>
            </a:r>
            <a:r>
              <a:rPr lang="en" sz="1300" b="1">
                <a:solidFill>
                  <a:schemeClr val="accent2"/>
                </a:solidFill>
                <a:latin typeface="Barlow"/>
                <a:ea typeface="Barlow"/>
                <a:cs typeface="Barlow"/>
                <a:sym typeface="Barlow"/>
              </a:rPr>
              <a:t>(Mandatory Participation)</a:t>
            </a:r>
            <a:endParaRPr sz="13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The Great Trash Reef Simulation: Engage children in a research and critical thinking activity related to the "Great Trash Reef" of the Pacific Ocean. Provide information about the problem, its causes, and potential solutions. Encourage children to brainstorm ideas on how we can tackle this issue.</a:t>
            </a:r>
            <a:endParaRPr sz="1200">
              <a:latin typeface="Barlow"/>
              <a:ea typeface="Barlow"/>
              <a:cs typeface="Barlow"/>
              <a:sym typeface="Barlow"/>
            </a:endParaRPr>
          </a:p>
          <a:p>
            <a:pPr marL="0" lvl="0" indent="0" algn="l" rtl="0">
              <a:spcBef>
                <a:spcPts val="0"/>
              </a:spcBef>
              <a:spcAft>
                <a:spcPts val="1600"/>
              </a:spcAft>
              <a:buNone/>
            </a:pPr>
            <a:endParaRPr sz="1100">
              <a:latin typeface="Barlow"/>
              <a:ea typeface="Barlow"/>
              <a:cs typeface="Barlow"/>
              <a:sym typeface="Barlow"/>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3"/>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Field Trip for Ages 8-11:</a:t>
            </a:r>
            <a:endParaRPr sz="3000"/>
          </a:p>
        </p:txBody>
      </p:sp>
      <p:sp>
        <p:nvSpPr>
          <p:cNvPr id="834" name="Google Shape;834;p83"/>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Crafty Ideas to Help Limit Waste:</a:t>
            </a:r>
            <a:endParaRPr sz="100" b="1">
              <a:solidFill>
                <a:schemeClr val="lt1"/>
              </a:solidFill>
              <a:latin typeface="Barlow"/>
              <a:ea typeface="Barlow"/>
              <a:cs typeface="Barlow"/>
              <a:sym typeface="Barlow"/>
            </a:endParaRPr>
          </a:p>
          <a:p>
            <a:pPr marL="457200" lvl="0" indent="-342900" algn="l" rtl="0">
              <a:spcBef>
                <a:spcPts val="0"/>
              </a:spcBef>
              <a:spcAft>
                <a:spcPts val="0"/>
              </a:spcAft>
              <a:buSzPts val="1800"/>
              <a:buFont typeface="Barlow"/>
              <a:buAutoNum type="arabicPeriod"/>
            </a:pPr>
            <a:r>
              <a:rPr lang="en" sz="1800">
                <a:latin typeface="Barlow"/>
                <a:ea typeface="Barlow"/>
                <a:cs typeface="Barlow"/>
                <a:sym typeface="Barlow"/>
              </a:rPr>
              <a:t>Upcycled Tote Bags: Use old t-shirts or fabric scraps to create reusable tote bags, reducing the need for single-use plastic bags.</a:t>
            </a:r>
            <a:endParaRPr sz="1800">
              <a:latin typeface="Barlow"/>
              <a:ea typeface="Barlow"/>
              <a:cs typeface="Barlow"/>
              <a:sym typeface="Barlow"/>
            </a:endParaRPr>
          </a:p>
          <a:p>
            <a:pPr marL="457200" lvl="0" indent="-342900" algn="l" rtl="0">
              <a:spcBef>
                <a:spcPts val="0"/>
              </a:spcBef>
              <a:spcAft>
                <a:spcPts val="0"/>
              </a:spcAft>
              <a:buSzPts val="1800"/>
              <a:buFont typeface="Barlow"/>
              <a:buAutoNum type="arabicPeriod"/>
            </a:pPr>
            <a:r>
              <a:rPr lang="en" sz="1800">
                <a:latin typeface="Barlow"/>
                <a:ea typeface="Barlow"/>
                <a:cs typeface="Barlow"/>
                <a:sym typeface="Barlow"/>
              </a:rPr>
              <a:t>Recycled Paper Beads: Teach children how to make colorful beads from recycled paper, which can be used for jewelry or decorations.</a:t>
            </a:r>
            <a:endParaRPr sz="1800">
              <a:latin typeface="Barlow"/>
              <a:ea typeface="Barlow"/>
              <a:cs typeface="Barlow"/>
              <a:sym typeface="Barlow"/>
            </a:endParaRPr>
          </a:p>
          <a:p>
            <a:pPr marL="457200" lvl="0" indent="-342900" algn="l" rtl="0">
              <a:spcBef>
                <a:spcPts val="0"/>
              </a:spcBef>
              <a:spcAft>
                <a:spcPts val="0"/>
              </a:spcAft>
              <a:buSzPts val="1800"/>
              <a:buFont typeface="Barlow"/>
              <a:buAutoNum type="arabicPeriod"/>
            </a:pPr>
            <a:r>
              <a:rPr lang="en" sz="1800">
                <a:latin typeface="Barlow"/>
                <a:ea typeface="Barlow"/>
                <a:cs typeface="Barlow"/>
                <a:sym typeface="Barlow"/>
              </a:rPr>
              <a:t>Egg Carton Garden: Transform empty egg cartons into mini planters and encourage children to grow their own small plants or herbs.</a:t>
            </a:r>
            <a:endParaRPr sz="1800">
              <a:latin typeface="Barlow"/>
              <a:ea typeface="Barlow"/>
              <a:cs typeface="Barlow"/>
              <a:sym typeface="Barl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84"/>
          <p:cNvPicPr preferRelativeResize="0"/>
          <p:nvPr/>
        </p:nvPicPr>
        <p:blipFill>
          <a:blip r:embed="rId3">
            <a:alphaModFix/>
          </a:blip>
          <a:stretch>
            <a:fillRect/>
          </a:stretch>
        </p:blipFill>
        <p:spPr>
          <a:xfrm>
            <a:off x="961025" y="152400"/>
            <a:ext cx="7221940"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844" name="Google Shape;844;p85"/>
          <p:cNvPicPr preferRelativeResize="0"/>
          <p:nvPr/>
        </p:nvPicPr>
        <p:blipFill>
          <a:blip r:embed="rId3">
            <a:alphaModFix/>
          </a:blip>
          <a:stretch>
            <a:fillRect/>
          </a:stretch>
        </p:blipFill>
        <p:spPr>
          <a:xfrm>
            <a:off x="997700" y="152400"/>
            <a:ext cx="7148588" cy="48387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86"/>
          <p:cNvSpPr txBox="1">
            <a:spLocks noGrp="1"/>
          </p:cNvSpPr>
          <p:nvPr>
            <p:ph type="title" idx="4294967295"/>
          </p:nvPr>
        </p:nvSpPr>
        <p:spPr>
          <a:xfrm>
            <a:off x="713250" y="568500"/>
            <a:ext cx="7717500" cy="6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Debrief / Huddle</a:t>
            </a:r>
            <a:endParaRPr sz="4000"/>
          </a:p>
        </p:txBody>
      </p:sp>
      <p:sp>
        <p:nvSpPr>
          <p:cNvPr id="850" name="Google Shape;850;p86"/>
          <p:cNvSpPr txBox="1"/>
          <p:nvPr/>
        </p:nvSpPr>
        <p:spPr>
          <a:xfrm>
            <a:off x="3202475" y="1506600"/>
            <a:ext cx="4400700" cy="194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2"/>
                </a:solidFill>
                <a:latin typeface="Work Sans"/>
                <a:ea typeface="Work Sans"/>
                <a:cs typeface="Work Sans"/>
                <a:sym typeface="Work Sans"/>
              </a:rPr>
              <a:t>As a group, discuss the following questions:</a:t>
            </a:r>
            <a:endParaRPr sz="1600" b="1">
              <a:solidFill>
                <a:schemeClr val="accent2"/>
              </a:solidFill>
              <a:latin typeface="Work Sans"/>
              <a:ea typeface="Work Sans"/>
              <a:cs typeface="Work Sans"/>
              <a:sym typeface="Work Sans"/>
            </a:endParaRPr>
          </a:p>
          <a:p>
            <a:pPr marL="0" lvl="0" indent="0" algn="l" rtl="0">
              <a:lnSpc>
                <a:spcPct val="115000"/>
              </a:lnSpc>
              <a:spcBef>
                <a:spcPts val="0"/>
              </a:spcBef>
              <a:spcAft>
                <a:spcPts val="0"/>
              </a:spcAft>
              <a:buNone/>
            </a:pPr>
            <a:endParaRPr sz="1600" b="1">
              <a:solidFill>
                <a:schemeClr val="accent1"/>
              </a:solidFill>
              <a:latin typeface="Work Sans"/>
              <a:ea typeface="Work Sans"/>
              <a:cs typeface="Work Sans"/>
              <a:sym typeface="Work Sans"/>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lang="en" b="1">
                <a:solidFill>
                  <a:schemeClr val="accent2"/>
                </a:solidFill>
                <a:latin typeface="Barlow"/>
                <a:ea typeface="Barlow"/>
                <a:cs typeface="Barlow"/>
                <a:sym typeface="Barlow"/>
              </a:rPr>
              <a:t>new</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lang="en" b="1">
                <a:solidFill>
                  <a:schemeClr val="accent2"/>
                </a:solidFill>
                <a:latin typeface="Barlow"/>
                <a:ea typeface="Barlow"/>
                <a:cs typeface="Barlow"/>
                <a:sym typeface="Barlow"/>
              </a:rPr>
              <a:t>familiar</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Any </a:t>
            </a:r>
            <a:r>
              <a:rPr lang="en" b="1">
                <a:solidFill>
                  <a:schemeClr val="accent2"/>
                </a:solidFill>
                <a:latin typeface="Barlow"/>
                <a:ea typeface="Barlow"/>
                <a:cs typeface="Barlow"/>
                <a:sym typeface="Barlow"/>
              </a:rPr>
              <a:t>stories</a:t>
            </a:r>
            <a:r>
              <a:rPr lang="en">
                <a:solidFill>
                  <a:schemeClr val="dk1"/>
                </a:solidFill>
                <a:latin typeface="Barlow"/>
                <a:ea typeface="Barlow"/>
                <a:cs typeface="Barlow"/>
                <a:sym typeface="Barlow"/>
              </a:rPr>
              <a:t> or </a:t>
            </a:r>
            <a:r>
              <a:rPr lang="en" b="1">
                <a:solidFill>
                  <a:schemeClr val="accent2"/>
                </a:solidFill>
                <a:latin typeface="Barlow"/>
                <a:ea typeface="Barlow"/>
                <a:cs typeface="Barlow"/>
                <a:sym typeface="Barlow"/>
              </a:rPr>
              <a:t>previous experiences</a:t>
            </a:r>
            <a:r>
              <a:rPr lang="en">
                <a:solidFill>
                  <a:schemeClr val="dk1"/>
                </a:solidFill>
                <a:latin typeface="Barlow"/>
                <a:ea typeface="Barlow"/>
                <a:cs typeface="Barlow"/>
                <a:sym typeface="Barlow"/>
              </a:rPr>
              <a:t> regarding today’s content on </a:t>
            </a:r>
            <a:r>
              <a:rPr lang="en" b="1">
                <a:solidFill>
                  <a:schemeClr val="accent2"/>
                </a:solidFill>
                <a:latin typeface="Barlow"/>
                <a:ea typeface="Barlow"/>
                <a:cs typeface="Barlow"/>
                <a:sym typeface="Barlow"/>
              </a:rPr>
              <a:t>Week 3 - Recycling</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p:txBody>
      </p:sp>
      <p:pic>
        <p:nvPicPr>
          <p:cNvPr id="851" name="Google Shape;851;p86"/>
          <p:cNvPicPr preferRelativeResize="0"/>
          <p:nvPr/>
        </p:nvPicPr>
        <p:blipFill rotWithShape="1">
          <a:blip r:embed="rId3">
            <a:alphaModFix/>
          </a:blip>
          <a:srcRect/>
          <a:stretch/>
        </p:blipFill>
        <p:spPr>
          <a:xfrm>
            <a:off x="-70450" y="2023225"/>
            <a:ext cx="3272925" cy="3272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7"/>
          <p:cNvSpPr txBox="1">
            <a:spLocks noGrp="1"/>
          </p:cNvSpPr>
          <p:nvPr>
            <p:ph type="title"/>
          </p:nvPr>
        </p:nvSpPr>
        <p:spPr>
          <a:xfrm>
            <a:off x="4572000" y="654925"/>
            <a:ext cx="3643500" cy="111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a:solidFill>
                  <a:schemeClr val="accent2"/>
                </a:solidFill>
              </a:rPr>
              <a:t>Thanks!</a:t>
            </a:r>
            <a:endParaRPr sz="6400">
              <a:solidFill>
                <a:schemeClr val="accent2"/>
              </a:solidFill>
            </a:endParaRPr>
          </a:p>
        </p:txBody>
      </p:sp>
      <p:sp>
        <p:nvSpPr>
          <p:cNvPr id="857" name="Google Shape;857;p87"/>
          <p:cNvSpPr txBox="1">
            <a:spLocks noGrp="1"/>
          </p:cNvSpPr>
          <p:nvPr>
            <p:ph type="subTitle" idx="1"/>
          </p:nvPr>
        </p:nvSpPr>
        <p:spPr>
          <a:xfrm>
            <a:off x="4572000" y="1693525"/>
            <a:ext cx="3643500" cy="120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 you have any questions?</a:t>
            </a:r>
            <a:endParaRPr/>
          </a:p>
          <a:p>
            <a:pPr marL="0" lvl="0" indent="0" algn="ctr" rtl="0">
              <a:spcBef>
                <a:spcPts val="1000"/>
              </a:spcBef>
              <a:spcAft>
                <a:spcPts val="0"/>
              </a:spcAft>
              <a:buClr>
                <a:schemeClr val="lt1"/>
              </a:buClr>
              <a:buSzPts val="1100"/>
              <a:buFont typeface="Arial"/>
              <a:buNone/>
            </a:pPr>
            <a:r>
              <a:rPr lang="en">
                <a:latin typeface="Barlow"/>
                <a:ea typeface="Barlow"/>
                <a:cs typeface="Barlow"/>
                <a:sym typeface="Barlow"/>
              </a:rPr>
              <a:t>support@atccenter.org </a:t>
            </a:r>
            <a:endParaRPr>
              <a:latin typeface="Barlow"/>
              <a:ea typeface="Barlow"/>
              <a:cs typeface="Barlow"/>
              <a:sym typeface="Barlow"/>
            </a:endParaRPr>
          </a:p>
          <a:p>
            <a:pPr marL="0" lvl="0" indent="0" algn="ctr" rtl="0">
              <a:spcBef>
                <a:spcPts val="0"/>
              </a:spcBef>
              <a:spcAft>
                <a:spcPts val="0"/>
              </a:spcAft>
              <a:buClr>
                <a:schemeClr val="lt1"/>
              </a:buClr>
              <a:buSzPts val="1100"/>
              <a:buFont typeface="Arial"/>
              <a:buNone/>
            </a:pPr>
            <a:r>
              <a:rPr lang="en">
                <a:latin typeface="Barlow"/>
                <a:ea typeface="Barlow"/>
                <a:cs typeface="Barlow"/>
                <a:sym typeface="Barlow"/>
              </a:rPr>
              <a:t>tel: (253) 368-9705 </a:t>
            </a:r>
            <a:endParaRPr>
              <a:latin typeface="Barlow"/>
              <a:ea typeface="Barlow"/>
              <a:cs typeface="Barlow"/>
              <a:sym typeface="Barlow"/>
            </a:endParaRPr>
          </a:p>
          <a:p>
            <a:pPr marL="0" lvl="0" indent="0" algn="ctr" rtl="0">
              <a:spcBef>
                <a:spcPts val="0"/>
              </a:spcBef>
              <a:spcAft>
                <a:spcPts val="0"/>
              </a:spcAft>
              <a:buClr>
                <a:schemeClr val="dk1"/>
              </a:buClr>
              <a:buSzPts val="1100"/>
              <a:buFont typeface="Arial"/>
              <a:buNone/>
            </a:pPr>
            <a:r>
              <a:rPr lang="en">
                <a:latin typeface="Barlow"/>
                <a:ea typeface="Barlow"/>
                <a:cs typeface="Barlow"/>
                <a:sym typeface="Barlow"/>
              </a:rPr>
              <a:t>atccenter.org</a:t>
            </a:r>
            <a:endParaRPr/>
          </a:p>
        </p:txBody>
      </p:sp>
      <p:sp>
        <p:nvSpPr>
          <p:cNvPr id="858" name="Google Shape;858;p87"/>
          <p:cNvSpPr txBox="1"/>
          <p:nvPr/>
        </p:nvSpPr>
        <p:spPr>
          <a:xfrm>
            <a:off x="4893738" y="4237475"/>
            <a:ext cx="3000000" cy="371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Dosis"/>
                <a:ea typeface="Dosis"/>
                <a:cs typeface="Dosis"/>
                <a:sym typeface="Dosis"/>
              </a:rPr>
              <a:t>Please keep this slide for attribution</a:t>
            </a:r>
            <a:endParaRPr sz="1200">
              <a:solidFill>
                <a:schemeClr val="dk1"/>
              </a:solidFill>
              <a:latin typeface="Dosis"/>
              <a:ea typeface="Dosis"/>
              <a:cs typeface="Dosis"/>
              <a:sym typeface="Dosis"/>
            </a:endParaRPr>
          </a:p>
        </p:txBody>
      </p:sp>
      <p:sp>
        <p:nvSpPr>
          <p:cNvPr id="859" name="Google Shape;859;p87"/>
          <p:cNvSpPr/>
          <p:nvPr/>
        </p:nvSpPr>
        <p:spPr>
          <a:xfrm>
            <a:off x="5669489" y="30657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0" name="Google Shape;860;p87"/>
          <p:cNvGrpSpPr/>
          <p:nvPr/>
        </p:nvGrpSpPr>
        <p:grpSpPr>
          <a:xfrm>
            <a:off x="6190029" y="3065665"/>
            <a:ext cx="407432" cy="407391"/>
            <a:chOff x="812101" y="2571761"/>
            <a:chExt cx="417066" cy="417024"/>
          </a:xfrm>
        </p:grpSpPr>
        <p:sp>
          <p:nvSpPr>
            <p:cNvPr id="861" name="Google Shape;861;p87"/>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7"/>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7"/>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7"/>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87"/>
          <p:cNvGrpSpPr/>
          <p:nvPr/>
        </p:nvGrpSpPr>
        <p:grpSpPr>
          <a:xfrm>
            <a:off x="6710623" y="3065665"/>
            <a:ext cx="407391" cy="407391"/>
            <a:chOff x="1323129" y="2571761"/>
            <a:chExt cx="417024" cy="417024"/>
          </a:xfrm>
        </p:grpSpPr>
        <p:sp>
          <p:nvSpPr>
            <p:cNvPr id="866" name="Google Shape;866;p87"/>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7"/>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7"/>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7"/>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70" name="Google Shape;870;p87"/>
          <p:cNvPicPr preferRelativeResize="0"/>
          <p:nvPr/>
        </p:nvPicPr>
        <p:blipFill>
          <a:blip r:embed="rId3">
            <a:alphaModFix/>
          </a:blip>
          <a:stretch>
            <a:fillRect/>
          </a:stretch>
        </p:blipFill>
        <p:spPr>
          <a:xfrm>
            <a:off x="-195350" y="367175"/>
            <a:ext cx="4409125" cy="4409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62"/>
          <p:cNvPicPr preferRelativeResize="0"/>
          <p:nvPr/>
        </p:nvPicPr>
        <p:blipFill rotWithShape="1">
          <a:blip r:embed="rId3">
            <a:alphaModFix/>
          </a:blip>
          <a:srcRect/>
          <a:stretch/>
        </p:blipFill>
        <p:spPr>
          <a:xfrm>
            <a:off x="4500575" y="234862"/>
            <a:ext cx="4197200" cy="4197230"/>
          </a:xfrm>
          <a:prstGeom prst="rect">
            <a:avLst/>
          </a:prstGeom>
          <a:noFill/>
          <a:ln>
            <a:noFill/>
          </a:ln>
        </p:spPr>
      </p:pic>
      <p:sp>
        <p:nvSpPr>
          <p:cNvPr id="702" name="Google Shape;702;p62"/>
          <p:cNvSpPr txBox="1">
            <a:spLocks noGrp="1"/>
          </p:cNvSpPr>
          <p:nvPr>
            <p:ph type="title"/>
          </p:nvPr>
        </p:nvSpPr>
        <p:spPr>
          <a:xfrm flipH="1">
            <a:off x="159525" y="2699675"/>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3"/>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08" name="Google Shape;708;p63"/>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Sensory Recycling Bins</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Empty plastic containers, recycled materials (e.g., fabric scraps, paper rolls), sensory bins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Create sensory bins filled with recycled materials. Encourage infants and toddlers to explore the different textures and shapes while discussing the concept of recycling.</a:t>
            </a:r>
            <a:endParaRPr sz="1200">
              <a:latin typeface="Barlow"/>
              <a:ea typeface="Barlow"/>
              <a:cs typeface="Barlow"/>
              <a:sym typeface="Barlow"/>
            </a:endParaRPr>
          </a:p>
          <a:p>
            <a:pPr marL="0" lvl="0" indent="0" algn="l" rtl="0">
              <a:spcBef>
                <a:spcPts val="120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Recycled Collage</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Recycled magazines, cardboard, glue, child-safe scissors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Assist children in cutting out pictures or shapes from recycled magazines. Provide them with cardboard and glue to create collages using the recycled materials.</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64"/>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14" name="Google Shape;714;p64"/>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Bottle Cap Stamping</a:t>
            </a:r>
            <a:r>
              <a:rPr lang="en" sz="2400" b="1">
                <a:latin typeface="Barlow"/>
                <a:ea typeface="Barlow"/>
                <a:cs typeface="Barlow"/>
                <a:sym typeface="Barlow"/>
              </a:rPr>
              <a:t> </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Bottle caps, washable paint, paper</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15-20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Dip bottle caps into washable paint and encourage children to stamp them onto paper, creating colorful patterns and designs.</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15" name="Google Shape;715;p64"/>
          <p:cNvPicPr preferRelativeResize="0"/>
          <p:nvPr/>
        </p:nvPicPr>
        <p:blipFill rotWithShape="1">
          <a:blip r:embed="rId3">
            <a:alphaModFix/>
          </a:blip>
          <a:srcRect/>
          <a:stretch/>
        </p:blipFill>
        <p:spPr>
          <a:xfrm>
            <a:off x="4890500" y="1741375"/>
            <a:ext cx="3956700" cy="3956675"/>
          </a:xfrm>
          <a:prstGeom prst="rect">
            <a:avLst/>
          </a:prstGeom>
          <a:noFill/>
          <a:ln>
            <a:noFill/>
          </a:ln>
        </p:spPr>
      </p:pic>
      <p:pic>
        <p:nvPicPr>
          <p:cNvPr id="716" name="Google Shape;716;p64"/>
          <p:cNvPicPr preferRelativeResize="0"/>
          <p:nvPr/>
        </p:nvPicPr>
        <p:blipFill rotWithShape="1">
          <a:blip r:embed="rId4">
            <a:alphaModFix/>
          </a:blip>
          <a:srcRect/>
          <a:stretch/>
        </p:blipFill>
        <p:spPr>
          <a:xfrm>
            <a:off x="311700" y="2132871"/>
            <a:ext cx="3173700" cy="31736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65"/>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66"/>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27" name="Google Shape;727;p66"/>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4. </a:t>
            </a:r>
            <a:r>
              <a:rPr lang="en" sz="2400" b="1">
                <a:solidFill>
                  <a:schemeClr val="accent2"/>
                </a:solidFill>
                <a:latin typeface="Barlow"/>
                <a:ea typeface="Barlow"/>
                <a:cs typeface="Barlow"/>
                <a:sym typeface="Barlow"/>
              </a:rPr>
              <a:t>Paper Mache Pinata Materials </a:t>
            </a:r>
            <a:r>
              <a:rPr lang="en" sz="1300" b="1">
                <a:solidFill>
                  <a:schemeClr val="accent2"/>
                </a:solidFill>
                <a:latin typeface="Barlow"/>
                <a:ea typeface="Barlow"/>
                <a:cs typeface="Barlow"/>
                <a:sym typeface="Barlow"/>
              </a:rPr>
              <a:t>(Mandatory Participation):</a:t>
            </a:r>
            <a:r>
              <a:rPr lang="en" sz="2400" b="1">
                <a:latin typeface="Barlow"/>
                <a:ea typeface="Barlow"/>
                <a:cs typeface="Barlow"/>
                <a:sym typeface="Barlow"/>
              </a:rPr>
              <a:t> </a:t>
            </a:r>
            <a:endParaRPr sz="1200" b="1">
              <a:solidFill>
                <a:schemeClr val="accent1"/>
              </a:solidFill>
              <a:latin typeface="Barlow"/>
              <a:ea typeface="Barlow"/>
              <a:cs typeface="Barlow"/>
              <a:sym typeface="Barlow"/>
            </a:endParaRPr>
          </a:p>
          <a:p>
            <a:pPr marL="0" lvl="0" indent="0" algn="l" rtl="0">
              <a:spcBef>
                <a:spcPts val="0"/>
              </a:spcBef>
              <a:spcAft>
                <a:spcPts val="1600"/>
              </a:spcAft>
              <a:buNone/>
            </a:pPr>
            <a:r>
              <a:rPr lang="en" sz="1200">
                <a:latin typeface="Barlow"/>
                <a:ea typeface="Barlow"/>
                <a:cs typeface="Barlow"/>
                <a:sym typeface="Barlow"/>
              </a:rPr>
              <a:t>Recycled newspaper, flour, water, balloons, colorful tissue paper, paint, ribbons or strings Duration: Multiple sessions (1-2 hours each) Description: Introduce the concept of paper mache and guide children in creating their own pinatas using recycled materials. Discuss the importance of reusing paper and transforming it into something new and fun.</a:t>
            </a:r>
            <a:endParaRPr sz="1100">
              <a:latin typeface="Barlow"/>
              <a:ea typeface="Barlow"/>
              <a:cs typeface="Barlow"/>
              <a:sym typeface="Barlow"/>
            </a:endParaRPr>
          </a:p>
        </p:txBody>
      </p:sp>
      <p:pic>
        <p:nvPicPr>
          <p:cNvPr id="728" name="Google Shape;728;p66"/>
          <p:cNvPicPr preferRelativeResize="0"/>
          <p:nvPr/>
        </p:nvPicPr>
        <p:blipFill rotWithShape="1">
          <a:blip r:embed="rId3">
            <a:alphaModFix/>
          </a:blip>
          <a:srcRect/>
          <a:stretch/>
        </p:blipFill>
        <p:spPr>
          <a:xfrm>
            <a:off x="4115499" y="978150"/>
            <a:ext cx="4191500" cy="4191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67"/>
          <p:cNvPicPr preferRelativeResize="0"/>
          <p:nvPr/>
        </p:nvPicPr>
        <p:blipFill>
          <a:blip r:embed="rId3">
            <a:alphaModFix/>
          </a:blip>
          <a:stretch>
            <a:fillRect/>
          </a:stretch>
        </p:blipFill>
        <p:spPr>
          <a:xfrm>
            <a:off x="660600" y="137975"/>
            <a:ext cx="3243001" cy="4867552"/>
          </a:xfrm>
          <a:prstGeom prst="rect">
            <a:avLst/>
          </a:prstGeom>
          <a:noFill/>
          <a:ln>
            <a:noFill/>
          </a:ln>
        </p:spPr>
      </p:pic>
      <p:pic>
        <p:nvPicPr>
          <p:cNvPr id="734" name="Google Shape;734;p67"/>
          <p:cNvPicPr preferRelativeResize="0"/>
          <p:nvPr/>
        </p:nvPicPr>
        <p:blipFill>
          <a:blip r:embed="rId4">
            <a:alphaModFix/>
          </a:blip>
          <a:stretch>
            <a:fillRect/>
          </a:stretch>
        </p:blipFill>
        <p:spPr>
          <a:xfrm>
            <a:off x="4866276" y="152400"/>
            <a:ext cx="4001330"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p68"/>
          <p:cNvPicPr preferRelativeResize="0"/>
          <p:nvPr/>
        </p:nvPicPr>
        <p:blipFill rotWithShape="1">
          <a:blip r:embed="rId3">
            <a:alphaModFix/>
          </a:blip>
          <a:srcRect/>
          <a:stretch/>
        </p:blipFill>
        <p:spPr>
          <a:xfrm>
            <a:off x="4500575" y="234862"/>
            <a:ext cx="4197200" cy="4197230"/>
          </a:xfrm>
          <a:prstGeom prst="rect">
            <a:avLst/>
          </a:prstGeom>
          <a:noFill/>
          <a:ln>
            <a:noFill/>
          </a:ln>
        </p:spPr>
      </p:pic>
      <p:sp>
        <p:nvSpPr>
          <p:cNvPr id="740" name="Google Shape;740;p68"/>
          <p:cNvSpPr txBox="1">
            <a:spLocks noGrp="1"/>
          </p:cNvSpPr>
          <p:nvPr>
            <p:ph type="title"/>
          </p:nvPr>
        </p:nvSpPr>
        <p:spPr>
          <a:xfrm flipH="1">
            <a:off x="183075" y="2687950"/>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4-7:</a:t>
            </a:r>
            <a:endParaRPr/>
          </a:p>
        </p:txBody>
      </p:sp>
    </p:spTree>
  </p:cSld>
  <p:clrMapOvr>
    <a:masterClrMapping/>
  </p:clrMapOvr>
</p:sld>
</file>

<file path=ppt/theme/theme1.xml><?xml version="1.0" encoding="utf-8"?>
<a:theme xmlns:a="http://schemas.openxmlformats.org/drawingml/2006/main" name="Pedagogical Education XL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1209</Words>
  <Application>Microsoft Macintosh PowerPoint</Application>
  <PresentationFormat>On-screen Show (16:9)</PresentationFormat>
  <Paragraphs>90</Paragraphs>
  <Slides>28</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Staatliches</vt:lpstr>
      <vt:lpstr>Arial</vt:lpstr>
      <vt:lpstr>Catamaran</vt:lpstr>
      <vt:lpstr>Josefin Slab SemiBold</vt:lpstr>
      <vt:lpstr>Catamaran ExtraLight</vt:lpstr>
      <vt:lpstr>Dosis</vt:lpstr>
      <vt:lpstr>Catamaran Light</vt:lpstr>
      <vt:lpstr>Montserrat</vt:lpstr>
      <vt:lpstr>Barlow</vt:lpstr>
      <vt:lpstr>Work Sans</vt:lpstr>
      <vt:lpstr>Titan One</vt:lpstr>
      <vt:lpstr>Roboto</vt:lpstr>
      <vt:lpstr>Pedagogical Education XL by Slidesgo</vt:lpstr>
      <vt:lpstr>Week 3 - Recycling</vt:lpstr>
      <vt:lpstr>Description: </vt:lpstr>
      <vt:lpstr>Lesson Plans  for Ages 0-3:</vt:lpstr>
      <vt:lpstr>Lesson Plans for Ages 0-3:</vt:lpstr>
      <vt:lpstr>Lesson Plans for Ages 0-3:</vt:lpstr>
      <vt:lpstr>PowerPoint Presentation</vt:lpstr>
      <vt:lpstr>Lesson Plans for Ages 0-3:</vt:lpstr>
      <vt:lpstr>PowerPoint Presentation</vt:lpstr>
      <vt:lpstr>Lesson Plans  for Ages 4-7:</vt:lpstr>
      <vt:lpstr>Lesson Plans for Ages 4-7:</vt:lpstr>
      <vt:lpstr>Lesson Plans for Ages 4-7:</vt:lpstr>
      <vt:lpstr>PowerPoint Presentation</vt:lpstr>
      <vt:lpstr>Lesson Plans for Ages 4-7:</vt:lpstr>
      <vt:lpstr>PowerPoint Presentation</vt:lpstr>
      <vt:lpstr>Lesson Plans  for Ages 8-11:</vt:lpstr>
      <vt:lpstr>Lesson Plans for Ages 8-11:</vt:lpstr>
      <vt:lpstr>Lesson Plans for Ages 8-11:</vt:lpstr>
      <vt:lpstr>PowerPoint Presentation</vt:lpstr>
      <vt:lpstr>Lesson Plans for Ages 8-11:</vt:lpstr>
      <vt:lpstr>PowerPoint Presentation</vt:lpstr>
      <vt:lpstr>Field Trip for Ages 8-11: Beach Clean-Up and the Great Garbage Reef of the Pacific Ocean</vt:lpstr>
      <vt:lpstr>Field Trip for Ages 8-11:</vt:lpstr>
      <vt:lpstr>Field Trip for Ages 8-11:</vt:lpstr>
      <vt:lpstr>Field Trip for Ages 8-11:</vt:lpstr>
      <vt:lpstr>PowerPoint Presentation</vt:lpstr>
      <vt:lpstr>PowerPoint Presentation</vt:lpstr>
      <vt:lpstr>Debrief / Huddle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3 - Recycling</dc:title>
  <cp:lastModifiedBy>Judah Parton</cp:lastModifiedBy>
  <cp:revision>1</cp:revision>
  <dcterms:modified xsi:type="dcterms:W3CDTF">2023-07-18T07:04:40Z</dcterms:modified>
</cp:coreProperties>
</file>