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Dosis"/>
      <p:regular r:id="rId31"/>
      <p:bold r:id="rId32"/>
    </p:embeddedFont>
    <p:embeddedFont>
      <p:font typeface="Catamaran"/>
      <p:regular r:id="rId33"/>
      <p:bold r:id="rId34"/>
    </p:embeddedFont>
    <p:embeddedFont>
      <p:font typeface="Staatliches"/>
      <p:regular r:id="rId35"/>
    </p:embeddedFont>
    <p:embeddedFont>
      <p:font typeface="Roboto"/>
      <p:regular r:id="rId36"/>
      <p:bold r:id="rId37"/>
      <p:italic r:id="rId38"/>
      <p:boldItalic r:id="rId39"/>
    </p:embeddedFont>
    <p:embeddedFont>
      <p:font typeface="Titan One"/>
      <p:regular r:id="rId40"/>
    </p:embeddedFont>
    <p:embeddedFont>
      <p:font typeface="Montserrat"/>
      <p:regular r:id="rId41"/>
      <p:bold r:id="rId42"/>
      <p:italic r:id="rId43"/>
      <p:boldItalic r:id="rId44"/>
    </p:embeddedFont>
    <p:embeddedFont>
      <p:font typeface="Work Sans"/>
      <p:regular r:id="rId45"/>
      <p:bold r:id="rId46"/>
      <p:italic r:id="rId47"/>
      <p:boldItalic r:id="rId48"/>
    </p:embeddedFont>
    <p:embeddedFont>
      <p:font typeface="Catamaran Light"/>
      <p:regular r:id="rId49"/>
      <p:bold r:id="rId50"/>
    </p:embeddedFont>
    <p:embeddedFont>
      <p:font typeface="Barlow"/>
      <p:regular r:id="rId51"/>
      <p:bold r:id="rId52"/>
      <p:italic r:id="rId53"/>
      <p:boldItalic r:id="rId54"/>
    </p:embeddedFont>
    <p:embeddedFont>
      <p:font typeface="Catamaran ExtraLight"/>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TitanOne-regular.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WorkSans-bold.fntdata"/><Relationship Id="rId45" Type="http://schemas.openxmlformats.org/officeDocument/2006/relationships/font" Target="fonts/Work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WorkSans-boldItalic.fntdata"/><Relationship Id="rId47" Type="http://schemas.openxmlformats.org/officeDocument/2006/relationships/font" Target="fonts/WorkSans-italic.fntdata"/><Relationship Id="rId49" Type="http://schemas.openxmlformats.org/officeDocument/2006/relationships/font" Target="fonts/CatamaranLigh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osis-regular.fntdata"/><Relationship Id="rId30" Type="http://schemas.openxmlformats.org/officeDocument/2006/relationships/slide" Target="slides/slide25.xml"/><Relationship Id="rId33" Type="http://schemas.openxmlformats.org/officeDocument/2006/relationships/font" Target="fonts/Catamaran-regular.fntdata"/><Relationship Id="rId32" Type="http://schemas.openxmlformats.org/officeDocument/2006/relationships/font" Target="fonts/Dosis-bold.fntdata"/><Relationship Id="rId35" Type="http://schemas.openxmlformats.org/officeDocument/2006/relationships/font" Target="fonts/Staatliches-regular.fntdata"/><Relationship Id="rId34" Type="http://schemas.openxmlformats.org/officeDocument/2006/relationships/font" Target="fonts/Catamaran-bold.fntdata"/><Relationship Id="rId37" Type="http://schemas.openxmlformats.org/officeDocument/2006/relationships/font" Target="fonts/Roboto-bold.fntdata"/><Relationship Id="rId36" Type="http://schemas.openxmlformats.org/officeDocument/2006/relationships/font" Target="fonts/Roboto-regular.fntdata"/><Relationship Id="rId39" Type="http://schemas.openxmlformats.org/officeDocument/2006/relationships/font" Target="fonts/Roboto-boldItalic.fntdata"/><Relationship Id="rId38" Type="http://schemas.openxmlformats.org/officeDocument/2006/relationships/font" Target="fonts/Roboto-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Barlow-regular.fntdata"/><Relationship Id="rId50" Type="http://schemas.openxmlformats.org/officeDocument/2006/relationships/font" Target="fonts/CatamaranLight-bold.fntdata"/><Relationship Id="rId53" Type="http://schemas.openxmlformats.org/officeDocument/2006/relationships/font" Target="fonts/Barlow-italic.fntdata"/><Relationship Id="rId52" Type="http://schemas.openxmlformats.org/officeDocument/2006/relationships/font" Target="fonts/Barlow-bold.fntdata"/><Relationship Id="rId11" Type="http://schemas.openxmlformats.org/officeDocument/2006/relationships/slide" Target="slides/slide6.xml"/><Relationship Id="rId55" Type="http://schemas.openxmlformats.org/officeDocument/2006/relationships/font" Target="fonts/CatamaranExtraLight-regular.fntdata"/><Relationship Id="rId10" Type="http://schemas.openxmlformats.org/officeDocument/2006/relationships/slide" Target="slides/slide5.xml"/><Relationship Id="rId54" Type="http://schemas.openxmlformats.org/officeDocument/2006/relationships/font" Target="fonts/Barlow-boldItalic.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CatamaranExtraLight-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31645bdf91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31645bdf91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536e9b02a4_0_1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2536e9b02a4_0_1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536e9b02a4_0_1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2536e9b02a4_0_1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5b98c5616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5b98c5616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2aa2fc198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2aa2fc198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5b98c5616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5b98c5616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5b98c56163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25b98c56163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31645bdf91_0_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231645bdf91_0_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536e9b02a4_0_1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2536e9b02a4_0_1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536e9b02a4_0_1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2536e9b02a4_0_1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536e9b02a4_0_1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2536e9b02a4_0_1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513b4cdd01_0_1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513b4cdd01_0_1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2aa2fc198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22aa2fc198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5b98c56163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5b98c5616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5b98c56163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25b98c56163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31645bdf91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31645bdf91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513b4cdd01_0_5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2513b4cdd01_0_5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513b4cdd01_0_7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2513b4cdd01_0_7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513b4cdd01_0_2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513b4cdd01_0_2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5b98c5616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5b98c5616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513b4cdd01_0_5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2513b4cdd01_0_5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2aa2fc198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2aa2fc198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31645bdf9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231645bdf9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5b98c5616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5b98c5616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31645bdf91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31645bdf91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flipH="1" rot="-633779">
            <a:off x="4244261" y="-774901"/>
            <a:ext cx="8304964" cy="7084563"/>
            <a:chOff x="-2828475" y="-1908869"/>
            <a:chExt cx="10698766" cy="9126600"/>
          </a:xfrm>
        </p:grpSpPr>
        <p:sp>
          <p:nvSpPr>
            <p:cNvPr id="10" name="Google Shape;10;p2"/>
            <p:cNvSpPr/>
            <p:nvPr/>
          </p:nvSpPr>
          <p:spPr>
            <a:xfrm rot="-1549136">
              <a:off x="-1412480" y="-1181175"/>
              <a:ext cx="5100009" cy="76712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rot="2046408">
              <a:off x="817421" y="352777"/>
              <a:ext cx="6310031" cy="4585110"/>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2046432">
              <a:off x="6376545" y="3765665"/>
              <a:ext cx="84073" cy="84073"/>
            </a:xfrm>
            <a:custGeom>
              <a:rect b="b" l="l" r="r" t="t"/>
              <a:pathLst>
                <a:path extrusionOk="0" h="1109" w="1109">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2046432">
              <a:off x="6767407" y="4039991"/>
              <a:ext cx="337961" cy="337961"/>
            </a:xfrm>
            <a:custGeom>
              <a:rect b="b" l="l" r="r" t="t"/>
              <a:pathLst>
                <a:path extrusionOk="0" h="4458" w="4458">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2046432">
              <a:off x="4576657" y="268727"/>
              <a:ext cx="430753" cy="43045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2046432">
              <a:off x="4080448" y="471002"/>
              <a:ext cx="141310" cy="141386"/>
            </a:xfrm>
            <a:custGeom>
              <a:rect b="b" l="l" r="r" t="t"/>
              <a:pathLst>
                <a:path extrusionOk="0" h="1865" w="1864">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 name="Google Shape;16;p2"/>
          <p:cNvGrpSpPr/>
          <p:nvPr/>
        </p:nvGrpSpPr>
        <p:grpSpPr>
          <a:xfrm>
            <a:off x="1742818" y="-35004"/>
            <a:ext cx="3028592" cy="4316028"/>
            <a:chOff x="3079418" y="2910538"/>
            <a:chExt cx="1180737" cy="1682662"/>
          </a:xfrm>
        </p:grpSpPr>
        <p:sp>
          <p:nvSpPr>
            <p:cNvPr id="17" name="Google Shape;17;p2"/>
            <p:cNvSpPr/>
            <p:nvPr/>
          </p:nvSpPr>
          <p:spPr>
            <a:xfrm>
              <a:off x="3079418" y="2910538"/>
              <a:ext cx="1180737" cy="60934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768650" y="4075375"/>
              <a:ext cx="92375" cy="93375"/>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3551950" y="4502500"/>
              <a:ext cx="93975" cy="90700"/>
            </a:xfrm>
            <a:custGeom>
              <a:rect b="b" l="l" r="r" t="t"/>
              <a:pathLst>
                <a:path extrusionOk="0" h="3628" w="3759">
                  <a:moveTo>
                    <a:pt x="2944" y="0"/>
                  </a:moveTo>
                  <a:lnTo>
                    <a:pt x="1811" y="661"/>
                  </a:lnTo>
                  <a:lnTo>
                    <a:pt x="622" y="104"/>
                  </a:lnTo>
                  <a:lnTo>
                    <a:pt x="899" y="1386"/>
                  </a:lnTo>
                  <a:lnTo>
                    <a:pt x="1" y="2345"/>
                  </a:lnTo>
                  <a:lnTo>
                    <a:pt x="1307" y="2476"/>
                  </a:lnTo>
                  <a:lnTo>
                    <a:pt x="1942" y="3628"/>
                  </a:lnTo>
                  <a:lnTo>
                    <a:pt x="2469" y="2425"/>
                  </a:lnTo>
                  <a:lnTo>
                    <a:pt x="3759" y="2178"/>
                  </a:lnTo>
                  <a:lnTo>
                    <a:pt x="2780" y="1303"/>
                  </a:lnTo>
                  <a:lnTo>
                    <a:pt x="294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 name="Google Shape;20;p2"/>
          <p:cNvGrpSpPr/>
          <p:nvPr/>
        </p:nvGrpSpPr>
        <p:grpSpPr>
          <a:xfrm>
            <a:off x="-273951" y="2019519"/>
            <a:ext cx="9728918" cy="3875642"/>
            <a:chOff x="4853275" y="3998575"/>
            <a:chExt cx="2673000" cy="1065000"/>
          </a:xfrm>
        </p:grpSpPr>
        <p:sp>
          <p:nvSpPr>
            <p:cNvPr id="21" name="Google Shape;21;p2"/>
            <p:cNvSpPr/>
            <p:nvPr/>
          </p:nvSpPr>
          <p:spPr>
            <a:xfrm>
              <a:off x="4853275" y="3998575"/>
              <a:ext cx="2673000" cy="1065000"/>
            </a:xfrm>
            <a:custGeom>
              <a:rect b="b" l="l" r="r" t="t"/>
              <a:pathLst>
                <a:path extrusionOk="0" h="42600" w="106920">
                  <a:moveTo>
                    <a:pt x="50639" y="1"/>
                  </a:moveTo>
                  <a:cubicBezTo>
                    <a:pt x="50453" y="1"/>
                    <a:pt x="50266" y="1"/>
                    <a:pt x="50079" y="2"/>
                  </a:cubicBezTo>
                  <a:cubicBezTo>
                    <a:pt x="17720" y="223"/>
                    <a:pt x="2966" y="23557"/>
                    <a:pt x="408" y="28083"/>
                  </a:cubicBezTo>
                  <a:cubicBezTo>
                    <a:pt x="130" y="28568"/>
                    <a:pt x="0" y="28839"/>
                    <a:pt x="0" y="28839"/>
                  </a:cubicBezTo>
                  <a:lnTo>
                    <a:pt x="361" y="30903"/>
                  </a:lnTo>
                  <a:lnTo>
                    <a:pt x="1183" y="35536"/>
                  </a:lnTo>
                  <a:lnTo>
                    <a:pt x="1844" y="39270"/>
                  </a:lnTo>
                  <a:lnTo>
                    <a:pt x="2432" y="42600"/>
                  </a:lnTo>
                  <a:cubicBezTo>
                    <a:pt x="2432" y="42600"/>
                    <a:pt x="17028" y="19399"/>
                    <a:pt x="47765" y="18234"/>
                  </a:cubicBezTo>
                  <a:cubicBezTo>
                    <a:pt x="48697" y="18198"/>
                    <a:pt x="49615" y="18181"/>
                    <a:pt x="50518" y="18181"/>
                  </a:cubicBezTo>
                  <a:cubicBezTo>
                    <a:pt x="79377" y="18181"/>
                    <a:pt x="93208" y="35705"/>
                    <a:pt x="93208" y="35705"/>
                  </a:cubicBezTo>
                  <a:cubicBezTo>
                    <a:pt x="93208" y="35705"/>
                    <a:pt x="94818" y="36123"/>
                    <a:pt x="96929" y="36467"/>
                  </a:cubicBezTo>
                  <a:cubicBezTo>
                    <a:pt x="97641" y="36581"/>
                    <a:pt x="98409" y="36687"/>
                    <a:pt x="99194" y="36768"/>
                  </a:cubicBezTo>
                  <a:cubicBezTo>
                    <a:pt x="100030" y="36850"/>
                    <a:pt x="100881" y="36904"/>
                    <a:pt x="101697" y="36904"/>
                  </a:cubicBezTo>
                  <a:cubicBezTo>
                    <a:pt x="102071" y="36904"/>
                    <a:pt x="102437" y="36893"/>
                    <a:pt x="102791" y="36868"/>
                  </a:cubicBezTo>
                  <a:cubicBezTo>
                    <a:pt x="105112" y="36718"/>
                    <a:pt x="106920" y="35996"/>
                    <a:pt x="106843" y="34102"/>
                  </a:cubicBezTo>
                  <a:cubicBezTo>
                    <a:pt x="106826" y="33454"/>
                    <a:pt x="106579" y="32676"/>
                    <a:pt x="106068" y="31737"/>
                  </a:cubicBezTo>
                  <a:cubicBezTo>
                    <a:pt x="101456" y="23298"/>
                    <a:pt x="86068" y="1"/>
                    <a:pt x="506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4853275" y="4084425"/>
              <a:ext cx="2673000" cy="979150"/>
            </a:xfrm>
            <a:custGeom>
              <a:rect b="b" l="l" r="r" t="t"/>
              <a:pathLst>
                <a:path extrusionOk="0" h="39166" w="106920">
                  <a:moveTo>
                    <a:pt x="50657" y="0"/>
                  </a:moveTo>
                  <a:cubicBezTo>
                    <a:pt x="23883" y="0"/>
                    <a:pt x="6394" y="17540"/>
                    <a:pt x="408" y="24649"/>
                  </a:cubicBezTo>
                  <a:cubicBezTo>
                    <a:pt x="130" y="25134"/>
                    <a:pt x="0" y="25405"/>
                    <a:pt x="0" y="25405"/>
                  </a:cubicBezTo>
                  <a:lnTo>
                    <a:pt x="361" y="27469"/>
                  </a:lnTo>
                  <a:lnTo>
                    <a:pt x="1183" y="32102"/>
                  </a:lnTo>
                  <a:lnTo>
                    <a:pt x="1844" y="35836"/>
                  </a:lnTo>
                  <a:lnTo>
                    <a:pt x="2432" y="39166"/>
                  </a:lnTo>
                  <a:cubicBezTo>
                    <a:pt x="2432" y="39166"/>
                    <a:pt x="17028" y="15965"/>
                    <a:pt x="47765" y="14800"/>
                  </a:cubicBezTo>
                  <a:cubicBezTo>
                    <a:pt x="48697" y="14764"/>
                    <a:pt x="49615" y="14747"/>
                    <a:pt x="50518" y="14747"/>
                  </a:cubicBezTo>
                  <a:cubicBezTo>
                    <a:pt x="79377" y="14747"/>
                    <a:pt x="93208" y="32271"/>
                    <a:pt x="93208" y="32271"/>
                  </a:cubicBezTo>
                  <a:cubicBezTo>
                    <a:pt x="93208" y="32271"/>
                    <a:pt x="94818" y="32689"/>
                    <a:pt x="96929" y="33033"/>
                  </a:cubicBezTo>
                  <a:cubicBezTo>
                    <a:pt x="97641" y="33147"/>
                    <a:pt x="98409" y="33253"/>
                    <a:pt x="99194" y="33334"/>
                  </a:cubicBezTo>
                  <a:cubicBezTo>
                    <a:pt x="100030" y="33416"/>
                    <a:pt x="100881" y="33470"/>
                    <a:pt x="101697" y="33470"/>
                  </a:cubicBezTo>
                  <a:cubicBezTo>
                    <a:pt x="102071" y="33470"/>
                    <a:pt x="102437" y="33459"/>
                    <a:pt x="102791" y="33434"/>
                  </a:cubicBezTo>
                  <a:cubicBezTo>
                    <a:pt x="105112" y="33284"/>
                    <a:pt x="106920" y="32562"/>
                    <a:pt x="106843" y="30668"/>
                  </a:cubicBezTo>
                  <a:cubicBezTo>
                    <a:pt x="99869" y="21784"/>
                    <a:pt x="80819" y="1224"/>
                    <a:pt x="53273" y="56"/>
                  </a:cubicBezTo>
                  <a:cubicBezTo>
                    <a:pt x="52391" y="18"/>
                    <a:pt x="51520" y="0"/>
                    <a:pt x="506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4862300" y="4163500"/>
              <a:ext cx="2560775" cy="900075"/>
            </a:xfrm>
            <a:custGeom>
              <a:rect b="b" l="l" r="r" t="t"/>
              <a:pathLst>
                <a:path extrusionOk="0" h="36003" w="102431">
                  <a:moveTo>
                    <a:pt x="52078" y="1"/>
                  </a:moveTo>
                  <a:cubicBezTo>
                    <a:pt x="22329" y="1"/>
                    <a:pt x="5689" y="17107"/>
                    <a:pt x="0" y="24306"/>
                  </a:cubicBezTo>
                  <a:lnTo>
                    <a:pt x="822" y="28939"/>
                  </a:lnTo>
                  <a:lnTo>
                    <a:pt x="1483" y="32673"/>
                  </a:lnTo>
                  <a:lnTo>
                    <a:pt x="2071" y="36003"/>
                  </a:lnTo>
                  <a:cubicBezTo>
                    <a:pt x="2071" y="36003"/>
                    <a:pt x="16667" y="12802"/>
                    <a:pt x="47404" y="11637"/>
                  </a:cubicBezTo>
                  <a:cubicBezTo>
                    <a:pt x="48336" y="11601"/>
                    <a:pt x="49254" y="11584"/>
                    <a:pt x="50157" y="11584"/>
                  </a:cubicBezTo>
                  <a:cubicBezTo>
                    <a:pt x="79016" y="11584"/>
                    <a:pt x="92847" y="29108"/>
                    <a:pt x="92847" y="29108"/>
                  </a:cubicBezTo>
                  <a:cubicBezTo>
                    <a:pt x="92847" y="29108"/>
                    <a:pt x="94457" y="29526"/>
                    <a:pt x="96568" y="29870"/>
                  </a:cubicBezTo>
                  <a:cubicBezTo>
                    <a:pt x="97280" y="29984"/>
                    <a:pt x="98048" y="30090"/>
                    <a:pt x="98833" y="30171"/>
                  </a:cubicBezTo>
                  <a:cubicBezTo>
                    <a:pt x="99669" y="30253"/>
                    <a:pt x="100520" y="30307"/>
                    <a:pt x="101336" y="30307"/>
                  </a:cubicBezTo>
                  <a:cubicBezTo>
                    <a:pt x="101710" y="30307"/>
                    <a:pt x="102076" y="30296"/>
                    <a:pt x="102430" y="30271"/>
                  </a:cubicBezTo>
                  <a:cubicBezTo>
                    <a:pt x="95663" y="19272"/>
                    <a:pt x="80068" y="289"/>
                    <a:pt x="52912" y="5"/>
                  </a:cubicBezTo>
                  <a:cubicBezTo>
                    <a:pt x="52633" y="2"/>
                    <a:pt x="52355" y="1"/>
                    <a:pt x="520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4882825" y="4270425"/>
              <a:ext cx="2450300" cy="793150"/>
            </a:xfrm>
            <a:custGeom>
              <a:rect b="b" l="l" r="r" t="t"/>
              <a:pathLst>
                <a:path extrusionOk="0" h="31726" w="98012">
                  <a:moveTo>
                    <a:pt x="50675" y="0"/>
                  </a:moveTo>
                  <a:cubicBezTo>
                    <a:pt x="50614" y="0"/>
                    <a:pt x="50554" y="0"/>
                    <a:pt x="50494" y="0"/>
                  </a:cubicBezTo>
                  <a:cubicBezTo>
                    <a:pt x="20436" y="74"/>
                    <a:pt x="4302" y="18816"/>
                    <a:pt x="1" y="24662"/>
                  </a:cubicBezTo>
                  <a:lnTo>
                    <a:pt x="662" y="28396"/>
                  </a:lnTo>
                  <a:lnTo>
                    <a:pt x="1250" y="31726"/>
                  </a:lnTo>
                  <a:cubicBezTo>
                    <a:pt x="1250" y="31726"/>
                    <a:pt x="15846" y="8525"/>
                    <a:pt x="46583" y="7360"/>
                  </a:cubicBezTo>
                  <a:cubicBezTo>
                    <a:pt x="47515" y="7324"/>
                    <a:pt x="48433" y="7307"/>
                    <a:pt x="49336" y="7307"/>
                  </a:cubicBezTo>
                  <a:cubicBezTo>
                    <a:pt x="78195" y="7307"/>
                    <a:pt x="92026" y="24831"/>
                    <a:pt x="92026" y="24831"/>
                  </a:cubicBezTo>
                  <a:cubicBezTo>
                    <a:pt x="92026" y="24831"/>
                    <a:pt x="93636" y="25249"/>
                    <a:pt x="95747" y="25593"/>
                  </a:cubicBezTo>
                  <a:cubicBezTo>
                    <a:pt x="96459" y="25707"/>
                    <a:pt x="97227" y="25813"/>
                    <a:pt x="98012" y="25894"/>
                  </a:cubicBezTo>
                  <a:cubicBezTo>
                    <a:pt x="94894" y="20364"/>
                    <a:pt x="81334" y="0"/>
                    <a:pt x="506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4899375" y="4377875"/>
              <a:ext cx="2377125" cy="685700"/>
            </a:xfrm>
            <a:custGeom>
              <a:rect b="b" l="l" r="r" t="t"/>
              <a:pathLst>
                <a:path extrusionOk="0" h="27428" w="95085">
                  <a:moveTo>
                    <a:pt x="49625" y="1"/>
                  </a:moveTo>
                  <a:cubicBezTo>
                    <a:pt x="19628" y="1"/>
                    <a:pt x="4618" y="17463"/>
                    <a:pt x="0" y="24098"/>
                  </a:cubicBezTo>
                  <a:lnTo>
                    <a:pt x="588" y="27428"/>
                  </a:lnTo>
                  <a:cubicBezTo>
                    <a:pt x="588" y="27428"/>
                    <a:pt x="15184" y="4227"/>
                    <a:pt x="45921" y="3062"/>
                  </a:cubicBezTo>
                  <a:cubicBezTo>
                    <a:pt x="46853" y="3026"/>
                    <a:pt x="47771" y="3009"/>
                    <a:pt x="48674" y="3009"/>
                  </a:cubicBezTo>
                  <a:cubicBezTo>
                    <a:pt x="77533" y="3009"/>
                    <a:pt x="91364" y="20533"/>
                    <a:pt x="91364" y="20533"/>
                  </a:cubicBezTo>
                  <a:cubicBezTo>
                    <a:pt x="91364" y="20533"/>
                    <a:pt x="92974" y="20951"/>
                    <a:pt x="95085" y="21295"/>
                  </a:cubicBezTo>
                  <a:cubicBezTo>
                    <a:pt x="88257" y="12277"/>
                    <a:pt x="74907" y="560"/>
                    <a:pt x="51429" y="22"/>
                  </a:cubicBezTo>
                  <a:cubicBezTo>
                    <a:pt x="50822" y="8"/>
                    <a:pt x="50220" y="1"/>
                    <a:pt x="4962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2"/>
          <p:cNvSpPr txBox="1"/>
          <p:nvPr>
            <p:ph type="ctrTitle"/>
          </p:nvPr>
        </p:nvSpPr>
        <p:spPr>
          <a:xfrm>
            <a:off x="2060957" y="1158225"/>
            <a:ext cx="5052300" cy="22017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41294A"/>
              </a:buClr>
              <a:buSzPts val="5200"/>
              <a:buNone/>
              <a:defRPr sz="4800">
                <a:latin typeface="Titan One"/>
                <a:ea typeface="Titan One"/>
                <a:cs typeface="Titan One"/>
                <a:sym typeface="Titan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7" name="Google Shape;27;p2"/>
          <p:cNvSpPr txBox="1"/>
          <p:nvPr>
            <p:ph idx="1" type="subTitle"/>
          </p:nvPr>
        </p:nvSpPr>
        <p:spPr>
          <a:xfrm>
            <a:off x="2317450" y="583050"/>
            <a:ext cx="4509000" cy="46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7" name="Shape 87"/>
        <p:cNvGrpSpPr/>
        <p:nvPr/>
      </p:nvGrpSpPr>
      <p:grpSpPr>
        <a:xfrm>
          <a:off x="0" y="0"/>
          <a:ext cx="0" cy="0"/>
          <a:chOff x="0" y="0"/>
          <a:chExt cx="0" cy="0"/>
        </a:xfrm>
      </p:grpSpPr>
      <p:grpSp>
        <p:nvGrpSpPr>
          <p:cNvPr id="88" name="Google Shape;88;p11"/>
          <p:cNvGrpSpPr/>
          <p:nvPr/>
        </p:nvGrpSpPr>
        <p:grpSpPr>
          <a:xfrm>
            <a:off x="-13175" y="-29224"/>
            <a:ext cx="9207000" cy="5211993"/>
            <a:chOff x="-13175" y="-68739"/>
            <a:chExt cx="9207000" cy="5211993"/>
          </a:xfrm>
        </p:grpSpPr>
        <p:sp>
          <p:nvSpPr>
            <p:cNvPr id="89" name="Google Shape;89;p11"/>
            <p:cNvSpPr/>
            <p:nvPr/>
          </p:nvSpPr>
          <p:spPr>
            <a:xfrm>
              <a:off x="-13175" y="1255750"/>
              <a:ext cx="9207000" cy="131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p:nvPr/>
          </p:nvSpPr>
          <p:spPr>
            <a:xfrm>
              <a:off x="-13175" y="2541570"/>
              <a:ext cx="9207000" cy="131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p:nvPr/>
          </p:nvSpPr>
          <p:spPr>
            <a:xfrm>
              <a:off x="-13175" y="3827454"/>
              <a:ext cx="9207000" cy="1315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p:nvPr/>
          </p:nvSpPr>
          <p:spPr>
            <a:xfrm>
              <a:off x="-13175" y="-68739"/>
              <a:ext cx="9207000" cy="1354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11"/>
          <p:cNvGrpSpPr/>
          <p:nvPr/>
        </p:nvGrpSpPr>
        <p:grpSpPr>
          <a:xfrm>
            <a:off x="1246613" y="540178"/>
            <a:ext cx="7429692" cy="4199282"/>
            <a:chOff x="1246613" y="540178"/>
            <a:chExt cx="7429692" cy="4199282"/>
          </a:xfrm>
        </p:grpSpPr>
        <p:sp>
          <p:nvSpPr>
            <p:cNvPr id="94" name="Google Shape;94;p11"/>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1"/>
          <p:cNvSpPr txBox="1"/>
          <p:nvPr>
            <p:ph hasCustomPrompt="1" type="title"/>
          </p:nvPr>
        </p:nvSpPr>
        <p:spPr>
          <a:xfrm>
            <a:off x="716250" y="2333850"/>
            <a:ext cx="7711500" cy="1198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8" name="Google Shape;98;p11"/>
          <p:cNvSpPr txBox="1"/>
          <p:nvPr>
            <p:ph idx="1" type="body"/>
          </p:nvPr>
        </p:nvSpPr>
        <p:spPr>
          <a:xfrm>
            <a:off x="1996225" y="1902450"/>
            <a:ext cx="5151600" cy="431400"/>
          </a:xfrm>
          <a:prstGeom prst="rect">
            <a:avLst/>
          </a:prstGeom>
          <a:noFill/>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8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9" name="Shape 9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BLANK_1">
    <p:bg>
      <p:bgPr>
        <a:solidFill>
          <a:schemeClr val="accent4"/>
        </a:solidFill>
      </p:bgPr>
    </p:bg>
    <p:spTree>
      <p:nvGrpSpPr>
        <p:cNvPr id="100" name="Shape 100"/>
        <p:cNvGrpSpPr/>
        <p:nvPr/>
      </p:nvGrpSpPr>
      <p:grpSpPr>
        <a:xfrm>
          <a:off x="0" y="0"/>
          <a:ext cx="0" cy="0"/>
          <a:chOff x="0" y="0"/>
          <a:chExt cx="0" cy="0"/>
        </a:xfrm>
      </p:grpSpPr>
      <p:grpSp>
        <p:nvGrpSpPr>
          <p:cNvPr id="101" name="Google Shape;101;p13"/>
          <p:cNvGrpSpPr/>
          <p:nvPr/>
        </p:nvGrpSpPr>
        <p:grpSpPr>
          <a:xfrm>
            <a:off x="1246613" y="540178"/>
            <a:ext cx="7429692" cy="4199282"/>
            <a:chOff x="1246613" y="540178"/>
            <a:chExt cx="7429692" cy="4199282"/>
          </a:xfrm>
        </p:grpSpPr>
        <p:sp>
          <p:nvSpPr>
            <p:cNvPr id="102" name="Google Shape;102;p13"/>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 name="Google Shape;105;p13"/>
          <p:cNvGrpSpPr/>
          <p:nvPr/>
        </p:nvGrpSpPr>
        <p:grpSpPr>
          <a:xfrm>
            <a:off x="-2828475" y="-1908869"/>
            <a:ext cx="10722516" cy="9126600"/>
            <a:chOff x="-2828475" y="-1908869"/>
            <a:chExt cx="10722516" cy="9126600"/>
          </a:xfrm>
        </p:grpSpPr>
        <p:sp>
          <p:nvSpPr>
            <p:cNvPr id="106" name="Google Shape;106;p13"/>
            <p:cNvSpPr/>
            <p:nvPr/>
          </p:nvSpPr>
          <p:spPr>
            <a:xfrm rot="-1549136">
              <a:off x="-1412480" y="-1181175"/>
              <a:ext cx="5100009" cy="76712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rot="2046408">
              <a:off x="841171" y="349384"/>
              <a:ext cx="6310031" cy="4585110"/>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rot="2046432">
              <a:off x="6376545" y="3765665"/>
              <a:ext cx="84073" cy="84073"/>
            </a:xfrm>
            <a:custGeom>
              <a:rect b="b" l="l" r="r" t="t"/>
              <a:pathLst>
                <a:path extrusionOk="0" h="1109" w="1109">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rot="2046432">
              <a:off x="6767407" y="4039991"/>
              <a:ext cx="337961" cy="337961"/>
            </a:xfrm>
            <a:custGeom>
              <a:rect b="b" l="l" r="r" t="t"/>
              <a:pathLst>
                <a:path extrusionOk="0" h="4458" w="4458">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rot="2046432">
              <a:off x="4576657" y="268727"/>
              <a:ext cx="430753" cy="43045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rot="2046432">
              <a:off x="4080448" y="471002"/>
              <a:ext cx="141310" cy="141386"/>
            </a:xfrm>
            <a:custGeom>
              <a:rect b="b" l="l" r="r" t="t"/>
              <a:pathLst>
                <a:path extrusionOk="0" h="1865" w="1864">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 name="Google Shape;112;p13"/>
          <p:cNvSpPr txBox="1"/>
          <p:nvPr>
            <p:ph type="ctrTitle"/>
          </p:nvPr>
        </p:nvSpPr>
        <p:spPr>
          <a:xfrm>
            <a:off x="717725" y="1908400"/>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3" name="Google Shape;113;p13"/>
          <p:cNvSpPr txBox="1"/>
          <p:nvPr>
            <p:ph idx="1" type="subTitle"/>
          </p:nvPr>
        </p:nvSpPr>
        <p:spPr>
          <a:xfrm>
            <a:off x="568326" y="24935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14" name="Google Shape;114;p13"/>
          <p:cNvSpPr txBox="1"/>
          <p:nvPr>
            <p:ph hasCustomPrompt="1" idx="2" type="title"/>
          </p:nvPr>
        </p:nvSpPr>
        <p:spPr>
          <a:xfrm>
            <a:off x="855876" y="1559900"/>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5" name="Google Shape;115;p13"/>
          <p:cNvSpPr txBox="1"/>
          <p:nvPr>
            <p:ph idx="3" type="ctrTitle"/>
          </p:nvPr>
        </p:nvSpPr>
        <p:spPr>
          <a:xfrm>
            <a:off x="2851300" y="1908400"/>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6" name="Google Shape;116;p13"/>
          <p:cNvSpPr txBox="1"/>
          <p:nvPr>
            <p:ph idx="4" type="subTitle"/>
          </p:nvPr>
        </p:nvSpPr>
        <p:spPr>
          <a:xfrm>
            <a:off x="2701901" y="24935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17" name="Google Shape;117;p13"/>
          <p:cNvSpPr txBox="1"/>
          <p:nvPr>
            <p:ph hasCustomPrompt="1" idx="5" type="title"/>
          </p:nvPr>
        </p:nvSpPr>
        <p:spPr>
          <a:xfrm>
            <a:off x="2989451" y="1574175"/>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8" name="Google Shape;118;p13"/>
          <p:cNvSpPr txBox="1"/>
          <p:nvPr>
            <p:ph idx="6" type="ctrTitle"/>
          </p:nvPr>
        </p:nvSpPr>
        <p:spPr>
          <a:xfrm>
            <a:off x="717725" y="3618375"/>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9" name="Google Shape;119;p13"/>
          <p:cNvSpPr txBox="1"/>
          <p:nvPr>
            <p:ph idx="7" type="subTitle"/>
          </p:nvPr>
        </p:nvSpPr>
        <p:spPr>
          <a:xfrm>
            <a:off x="568326" y="42024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20" name="Google Shape;120;p13"/>
          <p:cNvSpPr txBox="1"/>
          <p:nvPr>
            <p:ph hasCustomPrompt="1" idx="8" type="title"/>
          </p:nvPr>
        </p:nvSpPr>
        <p:spPr>
          <a:xfrm>
            <a:off x="855876" y="3278700"/>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1" name="Google Shape;121;p13"/>
          <p:cNvSpPr txBox="1"/>
          <p:nvPr>
            <p:ph idx="9" type="ctrTitle"/>
          </p:nvPr>
        </p:nvSpPr>
        <p:spPr>
          <a:xfrm>
            <a:off x="2851300" y="3618375"/>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22" name="Google Shape;122;p13"/>
          <p:cNvSpPr txBox="1"/>
          <p:nvPr>
            <p:ph idx="13" type="subTitle"/>
          </p:nvPr>
        </p:nvSpPr>
        <p:spPr>
          <a:xfrm>
            <a:off x="2701901" y="42024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23" name="Google Shape;123;p13"/>
          <p:cNvSpPr txBox="1"/>
          <p:nvPr>
            <p:ph hasCustomPrompt="1" idx="14" type="title"/>
          </p:nvPr>
        </p:nvSpPr>
        <p:spPr>
          <a:xfrm>
            <a:off x="2989451" y="3278700"/>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BLANK_1_2">
    <p:bg>
      <p:bgPr>
        <a:solidFill>
          <a:schemeClr val="accent4"/>
        </a:solidFill>
      </p:bgPr>
    </p:bg>
    <p:spTree>
      <p:nvGrpSpPr>
        <p:cNvPr id="124" name="Shape 124"/>
        <p:cNvGrpSpPr/>
        <p:nvPr/>
      </p:nvGrpSpPr>
      <p:grpSpPr>
        <a:xfrm>
          <a:off x="0" y="0"/>
          <a:ext cx="0" cy="0"/>
          <a:chOff x="0" y="0"/>
          <a:chExt cx="0" cy="0"/>
        </a:xfrm>
      </p:grpSpPr>
      <p:grpSp>
        <p:nvGrpSpPr>
          <p:cNvPr id="125" name="Google Shape;125;p14"/>
          <p:cNvGrpSpPr/>
          <p:nvPr/>
        </p:nvGrpSpPr>
        <p:grpSpPr>
          <a:xfrm>
            <a:off x="1246613" y="540178"/>
            <a:ext cx="7429692" cy="4199282"/>
            <a:chOff x="1246613" y="540178"/>
            <a:chExt cx="7429692" cy="4199282"/>
          </a:xfrm>
        </p:grpSpPr>
        <p:sp>
          <p:nvSpPr>
            <p:cNvPr id="126" name="Google Shape;126;p14"/>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14"/>
          <p:cNvSpPr txBox="1"/>
          <p:nvPr>
            <p:ph type="ctrTitle"/>
          </p:nvPr>
        </p:nvSpPr>
        <p:spPr>
          <a:xfrm>
            <a:off x="5665900" y="1661425"/>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0" name="Google Shape;130;p14"/>
          <p:cNvSpPr txBox="1"/>
          <p:nvPr>
            <p:ph idx="1" type="subTitle"/>
          </p:nvPr>
        </p:nvSpPr>
        <p:spPr>
          <a:xfrm>
            <a:off x="5668775" y="1940475"/>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1" name="Google Shape;131;p14"/>
          <p:cNvSpPr txBox="1"/>
          <p:nvPr>
            <p:ph hasCustomPrompt="1" idx="2" type="title"/>
          </p:nvPr>
        </p:nvSpPr>
        <p:spPr>
          <a:xfrm>
            <a:off x="4799250" y="2003400"/>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2" name="Google Shape;132;p14"/>
          <p:cNvSpPr txBox="1"/>
          <p:nvPr>
            <p:ph idx="3" type="ctrTitle"/>
          </p:nvPr>
        </p:nvSpPr>
        <p:spPr>
          <a:xfrm>
            <a:off x="5665900" y="660300"/>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3" name="Google Shape;133;p14"/>
          <p:cNvSpPr txBox="1"/>
          <p:nvPr>
            <p:ph idx="4" type="subTitle"/>
          </p:nvPr>
        </p:nvSpPr>
        <p:spPr>
          <a:xfrm>
            <a:off x="5665900" y="933250"/>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4" name="Google Shape;134;p14"/>
          <p:cNvSpPr txBox="1"/>
          <p:nvPr>
            <p:ph hasCustomPrompt="1" idx="5" type="title"/>
          </p:nvPr>
        </p:nvSpPr>
        <p:spPr>
          <a:xfrm>
            <a:off x="4799250" y="1002275"/>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5" name="Google Shape;135;p14"/>
          <p:cNvSpPr txBox="1"/>
          <p:nvPr>
            <p:ph idx="6" type="ctrTitle"/>
          </p:nvPr>
        </p:nvSpPr>
        <p:spPr>
          <a:xfrm>
            <a:off x="5665900" y="2652025"/>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6" name="Google Shape;136;p14"/>
          <p:cNvSpPr txBox="1"/>
          <p:nvPr>
            <p:ph idx="7" type="subTitle"/>
          </p:nvPr>
        </p:nvSpPr>
        <p:spPr>
          <a:xfrm>
            <a:off x="5665900" y="2925638"/>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7" name="Google Shape;137;p14"/>
          <p:cNvSpPr txBox="1"/>
          <p:nvPr>
            <p:ph hasCustomPrompt="1" idx="8" type="title"/>
          </p:nvPr>
        </p:nvSpPr>
        <p:spPr>
          <a:xfrm>
            <a:off x="4799250" y="2994000"/>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8" name="Google Shape;138;p14"/>
          <p:cNvSpPr txBox="1"/>
          <p:nvPr>
            <p:ph idx="9" type="ctrTitle"/>
          </p:nvPr>
        </p:nvSpPr>
        <p:spPr>
          <a:xfrm>
            <a:off x="5665900" y="3642625"/>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9" name="Google Shape;139;p14"/>
          <p:cNvSpPr txBox="1"/>
          <p:nvPr>
            <p:ph idx="13" type="subTitle"/>
          </p:nvPr>
        </p:nvSpPr>
        <p:spPr>
          <a:xfrm>
            <a:off x="5665900" y="3920338"/>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0" name="Google Shape;140;p14"/>
          <p:cNvSpPr txBox="1"/>
          <p:nvPr>
            <p:ph hasCustomPrompt="1" idx="14" type="title"/>
          </p:nvPr>
        </p:nvSpPr>
        <p:spPr>
          <a:xfrm>
            <a:off x="4799250" y="3984600"/>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3">
  <p:cSld name="BLANK_1_2_1">
    <p:bg>
      <p:bgPr>
        <a:solidFill>
          <a:schemeClr val="accent4"/>
        </a:solidFill>
      </p:bgPr>
    </p:bg>
    <p:spTree>
      <p:nvGrpSpPr>
        <p:cNvPr id="141" name="Shape 141"/>
        <p:cNvGrpSpPr/>
        <p:nvPr/>
      </p:nvGrpSpPr>
      <p:grpSpPr>
        <a:xfrm>
          <a:off x="0" y="0"/>
          <a:ext cx="0" cy="0"/>
          <a:chOff x="0" y="0"/>
          <a:chExt cx="0" cy="0"/>
        </a:xfrm>
      </p:grpSpPr>
      <p:grpSp>
        <p:nvGrpSpPr>
          <p:cNvPr id="142" name="Google Shape;142;p15"/>
          <p:cNvGrpSpPr/>
          <p:nvPr/>
        </p:nvGrpSpPr>
        <p:grpSpPr>
          <a:xfrm>
            <a:off x="422513" y="379478"/>
            <a:ext cx="8253792" cy="2202157"/>
            <a:chOff x="422513" y="379478"/>
            <a:chExt cx="8253792" cy="2202157"/>
          </a:xfrm>
        </p:grpSpPr>
        <p:sp>
          <p:nvSpPr>
            <p:cNvPr id="143" name="Google Shape;143;p15"/>
            <p:cNvSpPr/>
            <p:nvPr/>
          </p:nvSpPr>
          <p:spPr>
            <a:xfrm flipH="1">
              <a:off x="422513" y="3794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15"/>
          <p:cNvSpPr txBox="1"/>
          <p:nvPr>
            <p:ph type="ctrTitle"/>
          </p:nvPr>
        </p:nvSpPr>
        <p:spPr>
          <a:xfrm>
            <a:off x="5757625" y="2817169"/>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7" name="Google Shape;147;p15"/>
          <p:cNvSpPr txBox="1"/>
          <p:nvPr>
            <p:ph idx="1" type="subTitle"/>
          </p:nvPr>
        </p:nvSpPr>
        <p:spPr>
          <a:xfrm>
            <a:off x="5757625" y="3095794"/>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8" name="Google Shape;148;p15"/>
          <p:cNvSpPr txBox="1"/>
          <p:nvPr>
            <p:ph hasCustomPrompt="1" idx="2" type="title"/>
          </p:nvPr>
        </p:nvSpPr>
        <p:spPr>
          <a:xfrm>
            <a:off x="4952975" y="3159144"/>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9" name="Google Shape;149;p15"/>
          <p:cNvSpPr txBox="1"/>
          <p:nvPr>
            <p:ph idx="3" type="ctrTitle"/>
          </p:nvPr>
        </p:nvSpPr>
        <p:spPr>
          <a:xfrm>
            <a:off x="1871425" y="1890344"/>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0" name="Google Shape;150;p15"/>
          <p:cNvSpPr txBox="1"/>
          <p:nvPr>
            <p:ph idx="4" type="subTitle"/>
          </p:nvPr>
        </p:nvSpPr>
        <p:spPr>
          <a:xfrm>
            <a:off x="1871425" y="2168969"/>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1" name="Google Shape;151;p15"/>
          <p:cNvSpPr txBox="1"/>
          <p:nvPr>
            <p:ph hasCustomPrompt="1" idx="5" type="title"/>
          </p:nvPr>
        </p:nvSpPr>
        <p:spPr>
          <a:xfrm>
            <a:off x="1066775" y="2232319"/>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2" name="Google Shape;152;p15"/>
          <p:cNvSpPr txBox="1"/>
          <p:nvPr>
            <p:ph idx="6" type="ctrTitle"/>
          </p:nvPr>
        </p:nvSpPr>
        <p:spPr>
          <a:xfrm>
            <a:off x="5757625" y="3725156"/>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 name="Google Shape;153;p15"/>
          <p:cNvSpPr txBox="1"/>
          <p:nvPr>
            <p:ph idx="7" type="subTitle"/>
          </p:nvPr>
        </p:nvSpPr>
        <p:spPr>
          <a:xfrm>
            <a:off x="5757625" y="4004581"/>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4" name="Google Shape;154;p15"/>
          <p:cNvSpPr txBox="1"/>
          <p:nvPr>
            <p:ph hasCustomPrompt="1" idx="8" type="title"/>
          </p:nvPr>
        </p:nvSpPr>
        <p:spPr>
          <a:xfrm>
            <a:off x="4952975" y="4067131"/>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5" name="Google Shape;155;p15"/>
          <p:cNvSpPr txBox="1"/>
          <p:nvPr>
            <p:ph idx="9" type="ctrTitle"/>
          </p:nvPr>
        </p:nvSpPr>
        <p:spPr>
          <a:xfrm>
            <a:off x="1871425" y="973569"/>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6" name="Google Shape;156;p15"/>
          <p:cNvSpPr txBox="1"/>
          <p:nvPr>
            <p:ph idx="13" type="subTitle"/>
          </p:nvPr>
        </p:nvSpPr>
        <p:spPr>
          <a:xfrm>
            <a:off x="1871425" y="1250069"/>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7" name="Google Shape;157;p15"/>
          <p:cNvSpPr txBox="1"/>
          <p:nvPr>
            <p:ph hasCustomPrompt="1" idx="14" type="title"/>
          </p:nvPr>
        </p:nvSpPr>
        <p:spPr>
          <a:xfrm>
            <a:off x="1066775" y="1315544"/>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8" name="Google Shape;158;p15"/>
          <p:cNvSpPr/>
          <p:nvPr/>
        </p:nvSpPr>
        <p:spPr>
          <a:xfrm>
            <a:off x="6740774" y="329275"/>
            <a:ext cx="2692563" cy="1340750"/>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flipH="1">
            <a:off x="5337501" y="119871"/>
            <a:ext cx="1270647" cy="65574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p:nvPr/>
        </p:nvSpPr>
        <p:spPr>
          <a:xfrm>
            <a:off x="7242271" y="205797"/>
            <a:ext cx="2429585" cy="1253846"/>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p:nvPr/>
        </p:nvSpPr>
        <p:spPr>
          <a:xfrm flipH="1">
            <a:off x="2090488" y="31881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p:nvPr/>
        </p:nvSpPr>
        <p:spPr>
          <a:xfrm flipH="1">
            <a:off x="7312988" y="4438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p:nvPr/>
        </p:nvSpPr>
        <p:spPr>
          <a:xfrm flipH="1">
            <a:off x="5673088" y="15746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MAIN_POINT_1">
    <p:spTree>
      <p:nvGrpSpPr>
        <p:cNvPr id="164" name="Shape 164"/>
        <p:cNvGrpSpPr/>
        <p:nvPr/>
      </p:nvGrpSpPr>
      <p:grpSpPr>
        <a:xfrm>
          <a:off x="0" y="0"/>
          <a:ext cx="0" cy="0"/>
          <a:chOff x="0" y="0"/>
          <a:chExt cx="0" cy="0"/>
        </a:xfrm>
      </p:grpSpPr>
      <p:sp>
        <p:nvSpPr>
          <p:cNvPr id="165" name="Google Shape;165;p16"/>
          <p:cNvSpPr txBox="1"/>
          <p:nvPr>
            <p:ph idx="1" type="subTitle"/>
          </p:nvPr>
        </p:nvSpPr>
        <p:spPr>
          <a:xfrm>
            <a:off x="1609450" y="1714800"/>
            <a:ext cx="6052200" cy="81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800">
                <a:latin typeface="Catamaran Light"/>
                <a:ea typeface="Catamaran Light"/>
                <a:cs typeface="Catamaran Light"/>
                <a:sym typeface="Catamaran Light"/>
              </a:defRPr>
            </a:lvl1pPr>
            <a:lvl2pPr lvl="1" rtl="0" algn="ctr">
              <a:lnSpc>
                <a:spcPct val="100000"/>
              </a:lnSpc>
              <a:spcBef>
                <a:spcPts val="1600"/>
              </a:spcBef>
              <a:spcAft>
                <a:spcPts val="0"/>
              </a:spcAft>
              <a:buNone/>
              <a:defRPr sz="1800">
                <a:latin typeface="Catamaran Light"/>
                <a:ea typeface="Catamaran Light"/>
                <a:cs typeface="Catamaran Light"/>
                <a:sym typeface="Catamaran Light"/>
              </a:defRPr>
            </a:lvl2pPr>
            <a:lvl3pPr lvl="2" rtl="0" algn="ctr">
              <a:lnSpc>
                <a:spcPct val="100000"/>
              </a:lnSpc>
              <a:spcBef>
                <a:spcPts val="1600"/>
              </a:spcBef>
              <a:spcAft>
                <a:spcPts val="0"/>
              </a:spcAft>
              <a:buNone/>
              <a:defRPr sz="1800">
                <a:latin typeface="Catamaran Light"/>
                <a:ea typeface="Catamaran Light"/>
                <a:cs typeface="Catamaran Light"/>
                <a:sym typeface="Catamaran Light"/>
              </a:defRPr>
            </a:lvl3pPr>
            <a:lvl4pPr lvl="3" rtl="0" algn="ctr">
              <a:lnSpc>
                <a:spcPct val="100000"/>
              </a:lnSpc>
              <a:spcBef>
                <a:spcPts val="1600"/>
              </a:spcBef>
              <a:spcAft>
                <a:spcPts val="0"/>
              </a:spcAft>
              <a:buNone/>
              <a:defRPr sz="1800">
                <a:latin typeface="Catamaran Light"/>
                <a:ea typeface="Catamaran Light"/>
                <a:cs typeface="Catamaran Light"/>
                <a:sym typeface="Catamaran Light"/>
              </a:defRPr>
            </a:lvl4pPr>
            <a:lvl5pPr lvl="4" rtl="0" algn="ctr">
              <a:lnSpc>
                <a:spcPct val="100000"/>
              </a:lnSpc>
              <a:spcBef>
                <a:spcPts val="1600"/>
              </a:spcBef>
              <a:spcAft>
                <a:spcPts val="0"/>
              </a:spcAft>
              <a:buNone/>
              <a:defRPr sz="1800">
                <a:latin typeface="Catamaran Light"/>
                <a:ea typeface="Catamaran Light"/>
                <a:cs typeface="Catamaran Light"/>
                <a:sym typeface="Catamaran Light"/>
              </a:defRPr>
            </a:lvl5pPr>
            <a:lvl6pPr lvl="5" rtl="0" algn="ctr">
              <a:lnSpc>
                <a:spcPct val="100000"/>
              </a:lnSpc>
              <a:spcBef>
                <a:spcPts val="1600"/>
              </a:spcBef>
              <a:spcAft>
                <a:spcPts val="0"/>
              </a:spcAft>
              <a:buNone/>
              <a:defRPr sz="1800">
                <a:latin typeface="Catamaran Light"/>
                <a:ea typeface="Catamaran Light"/>
                <a:cs typeface="Catamaran Light"/>
                <a:sym typeface="Catamaran Light"/>
              </a:defRPr>
            </a:lvl6pPr>
            <a:lvl7pPr lvl="6" rtl="0" algn="ctr">
              <a:lnSpc>
                <a:spcPct val="100000"/>
              </a:lnSpc>
              <a:spcBef>
                <a:spcPts val="1600"/>
              </a:spcBef>
              <a:spcAft>
                <a:spcPts val="0"/>
              </a:spcAft>
              <a:buNone/>
              <a:defRPr sz="1800">
                <a:latin typeface="Catamaran Light"/>
                <a:ea typeface="Catamaran Light"/>
                <a:cs typeface="Catamaran Light"/>
                <a:sym typeface="Catamaran Light"/>
              </a:defRPr>
            </a:lvl7pPr>
            <a:lvl8pPr lvl="7" rtl="0" algn="ctr">
              <a:lnSpc>
                <a:spcPct val="100000"/>
              </a:lnSpc>
              <a:spcBef>
                <a:spcPts val="1600"/>
              </a:spcBef>
              <a:spcAft>
                <a:spcPts val="0"/>
              </a:spcAft>
              <a:buNone/>
              <a:defRPr sz="1800">
                <a:latin typeface="Catamaran Light"/>
                <a:ea typeface="Catamaran Light"/>
                <a:cs typeface="Catamaran Light"/>
                <a:sym typeface="Catamaran Light"/>
              </a:defRPr>
            </a:lvl8pPr>
            <a:lvl9pPr lvl="8" rtl="0" algn="ctr">
              <a:lnSpc>
                <a:spcPct val="100000"/>
              </a:lnSpc>
              <a:spcBef>
                <a:spcPts val="1600"/>
              </a:spcBef>
              <a:spcAft>
                <a:spcPts val="1600"/>
              </a:spcAft>
              <a:buNone/>
              <a:defRPr sz="1800">
                <a:latin typeface="Catamaran Light"/>
                <a:ea typeface="Catamaran Light"/>
                <a:cs typeface="Catamaran Light"/>
                <a:sym typeface="Catamaran Light"/>
              </a:defRPr>
            </a:lvl9pPr>
          </a:lstStyle>
          <a:p/>
        </p:txBody>
      </p:sp>
      <p:sp>
        <p:nvSpPr>
          <p:cNvPr id="166" name="Google Shape;166;p16"/>
          <p:cNvSpPr txBox="1"/>
          <p:nvPr>
            <p:ph idx="2" type="subTitle"/>
          </p:nvPr>
        </p:nvSpPr>
        <p:spPr>
          <a:xfrm>
            <a:off x="3014200" y="2526900"/>
            <a:ext cx="3242700" cy="29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800">
                <a:latin typeface="Titan One"/>
                <a:ea typeface="Titan One"/>
                <a:cs typeface="Titan One"/>
                <a:sym typeface="Titan One"/>
              </a:defRPr>
            </a:lvl1pPr>
            <a:lvl2pPr lvl="1" rtl="0" algn="ctr">
              <a:lnSpc>
                <a:spcPct val="100000"/>
              </a:lnSpc>
              <a:spcBef>
                <a:spcPts val="1600"/>
              </a:spcBef>
              <a:spcAft>
                <a:spcPts val="0"/>
              </a:spcAft>
              <a:buNone/>
              <a:defRPr sz="1800">
                <a:latin typeface="Titan One"/>
                <a:ea typeface="Titan One"/>
                <a:cs typeface="Titan One"/>
                <a:sym typeface="Titan One"/>
              </a:defRPr>
            </a:lvl2pPr>
            <a:lvl3pPr lvl="2" rtl="0" algn="ctr">
              <a:lnSpc>
                <a:spcPct val="100000"/>
              </a:lnSpc>
              <a:spcBef>
                <a:spcPts val="1600"/>
              </a:spcBef>
              <a:spcAft>
                <a:spcPts val="0"/>
              </a:spcAft>
              <a:buNone/>
              <a:defRPr sz="1800">
                <a:latin typeface="Titan One"/>
                <a:ea typeface="Titan One"/>
                <a:cs typeface="Titan One"/>
                <a:sym typeface="Titan One"/>
              </a:defRPr>
            </a:lvl3pPr>
            <a:lvl4pPr lvl="3" rtl="0" algn="ctr">
              <a:lnSpc>
                <a:spcPct val="100000"/>
              </a:lnSpc>
              <a:spcBef>
                <a:spcPts val="1600"/>
              </a:spcBef>
              <a:spcAft>
                <a:spcPts val="0"/>
              </a:spcAft>
              <a:buNone/>
              <a:defRPr sz="1800">
                <a:latin typeface="Titan One"/>
                <a:ea typeface="Titan One"/>
                <a:cs typeface="Titan One"/>
                <a:sym typeface="Titan One"/>
              </a:defRPr>
            </a:lvl4pPr>
            <a:lvl5pPr lvl="4" rtl="0" algn="ctr">
              <a:lnSpc>
                <a:spcPct val="100000"/>
              </a:lnSpc>
              <a:spcBef>
                <a:spcPts val="1600"/>
              </a:spcBef>
              <a:spcAft>
                <a:spcPts val="0"/>
              </a:spcAft>
              <a:buNone/>
              <a:defRPr sz="1800">
                <a:latin typeface="Titan One"/>
                <a:ea typeface="Titan One"/>
                <a:cs typeface="Titan One"/>
                <a:sym typeface="Titan One"/>
              </a:defRPr>
            </a:lvl5pPr>
            <a:lvl6pPr lvl="5" rtl="0" algn="ctr">
              <a:lnSpc>
                <a:spcPct val="100000"/>
              </a:lnSpc>
              <a:spcBef>
                <a:spcPts val="1600"/>
              </a:spcBef>
              <a:spcAft>
                <a:spcPts val="0"/>
              </a:spcAft>
              <a:buNone/>
              <a:defRPr sz="1800">
                <a:latin typeface="Titan One"/>
                <a:ea typeface="Titan One"/>
                <a:cs typeface="Titan One"/>
                <a:sym typeface="Titan One"/>
              </a:defRPr>
            </a:lvl6pPr>
            <a:lvl7pPr lvl="6" rtl="0" algn="ctr">
              <a:lnSpc>
                <a:spcPct val="100000"/>
              </a:lnSpc>
              <a:spcBef>
                <a:spcPts val="1600"/>
              </a:spcBef>
              <a:spcAft>
                <a:spcPts val="0"/>
              </a:spcAft>
              <a:buNone/>
              <a:defRPr sz="1800">
                <a:latin typeface="Titan One"/>
                <a:ea typeface="Titan One"/>
                <a:cs typeface="Titan One"/>
                <a:sym typeface="Titan One"/>
              </a:defRPr>
            </a:lvl7pPr>
            <a:lvl8pPr lvl="7" rtl="0" algn="ctr">
              <a:lnSpc>
                <a:spcPct val="100000"/>
              </a:lnSpc>
              <a:spcBef>
                <a:spcPts val="1600"/>
              </a:spcBef>
              <a:spcAft>
                <a:spcPts val="0"/>
              </a:spcAft>
              <a:buNone/>
              <a:defRPr sz="1800">
                <a:latin typeface="Titan One"/>
                <a:ea typeface="Titan One"/>
                <a:cs typeface="Titan One"/>
                <a:sym typeface="Titan One"/>
              </a:defRPr>
            </a:lvl8pPr>
            <a:lvl9pPr lvl="8" rtl="0" algn="ctr">
              <a:lnSpc>
                <a:spcPct val="100000"/>
              </a:lnSpc>
              <a:spcBef>
                <a:spcPts val="1600"/>
              </a:spcBef>
              <a:spcAft>
                <a:spcPts val="1600"/>
              </a:spcAft>
              <a:buNone/>
              <a:defRPr sz="1800">
                <a:latin typeface="Titan One"/>
                <a:ea typeface="Titan One"/>
                <a:cs typeface="Titan One"/>
                <a:sym typeface="Titan One"/>
              </a:defRPr>
            </a:lvl9pPr>
          </a:lstStyle>
          <a:p/>
        </p:txBody>
      </p:sp>
      <p:grpSp>
        <p:nvGrpSpPr>
          <p:cNvPr id="167" name="Google Shape;167;p16"/>
          <p:cNvGrpSpPr/>
          <p:nvPr/>
        </p:nvGrpSpPr>
        <p:grpSpPr>
          <a:xfrm>
            <a:off x="126791" y="172852"/>
            <a:ext cx="9571416" cy="4567033"/>
            <a:chOff x="126791" y="172852"/>
            <a:chExt cx="9571416" cy="4567033"/>
          </a:xfrm>
        </p:grpSpPr>
        <p:grpSp>
          <p:nvGrpSpPr>
            <p:cNvPr id="168" name="Google Shape;168;p16"/>
            <p:cNvGrpSpPr/>
            <p:nvPr/>
          </p:nvGrpSpPr>
          <p:grpSpPr>
            <a:xfrm>
              <a:off x="2753013" y="540178"/>
              <a:ext cx="5923292" cy="4199707"/>
              <a:chOff x="2753013" y="540178"/>
              <a:chExt cx="5923292" cy="4199707"/>
            </a:xfrm>
          </p:grpSpPr>
          <p:sp>
            <p:nvSpPr>
              <p:cNvPr id="169" name="Google Shape;169;p16"/>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6"/>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 name="Google Shape;172;p16"/>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6"/>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6"/>
          <p:cNvGrpSpPr/>
          <p:nvPr/>
        </p:nvGrpSpPr>
        <p:grpSpPr>
          <a:xfrm rot="1192276">
            <a:off x="-2482371" y="2283735"/>
            <a:ext cx="5848795" cy="3835782"/>
            <a:chOff x="-964051" y="1500046"/>
            <a:chExt cx="8147756" cy="5343496"/>
          </a:xfrm>
        </p:grpSpPr>
        <p:sp>
          <p:nvSpPr>
            <p:cNvPr id="175" name="Google Shape;175;p16"/>
            <p:cNvSpPr/>
            <p:nvPr/>
          </p:nvSpPr>
          <p:spPr>
            <a:xfrm rot="-5844878">
              <a:off x="4116318" y="3695014"/>
              <a:ext cx="2340975" cy="352115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16"/>
            <p:cNvGrpSpPr/>
            <p:nvPr/>
          </p:nvGrpSpPr>
          <p:grpSpPr>
            <a:xfrm>
              <a:off x="-964051" y="1500046"/>
              <a:ext cx="7262059" cy="5197395"/>
              <a:chOff x="-964051" y="1500046"/>
              <a:chExt cx="7262059" cy="5197395"/>
            </a:xfrm>
          </p:grpSpPr>
          <p:grpSp>
            <p:nvGrpSpPr>
              <p:cNvPr id="177" name="Google Shape;177;p16"/>
              <p:cNvGrpSpPr/>
              <p:nvPr/>
            </p:nvGrpSpPr>
            <p:grpSpPr>
              <a:xfrm>
                <a:off x="726603" y="1500046"/>
                <a:ext cx="5571405" cy="4566693"/>
                <a:chOff x="656403" y="2175696"/>
                <a:chExt cx="5571405" cy="4566693"/>
              </a:xfrm>
            </p:grpSpPr>
            <p:sp>
              <p:nvSpPr>
                <p:cNvPr id="178" name="Google Shape;178;p16"/>
                <p:cNvSpPr/>
                <p:nvPr/>
              </p:nvSpPr>
              <p:spPr>
                <a:xfrm rot="-777296">
                  <a:off x="993024" y="2679446"/>
                  <a:ext cx="4898163" cy="3559193"/>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p:nvPr/>
              </p:nvSpPr>
              <p:spPr>
                <a:xfrm rot="798656">
                  <a:off x="3279298" y="2392095"/>
                  <a:ext cx="1202674" cy="178227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16"/>
              <p:cNvSpPr/>
              <p:nvPr/>
            </p:nvSpPr>
            <p:spPr>
              <a:xfrm rot="-4372897">
                <a:off x="-107508"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16"/>
            <p:cNvSpPr/>
            <p:nvPr/>
          </p:nvSpPr>
          <p:spPr>
            <a:xfrm rot="-4372897">
              <a:off x="2201729"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MAIN_POINT_1_1">
    <p:spTree>
      <p:nvGrpSpPr>
        <p:cNvPr id="182" name="Shape 182"/>
        <p:cNvGrpSpPr/>
        <p:nvPr/>
      </p:nvGrpSpPr>
      <p:grpSpPr>
        <a:xfrm>
          <a:off x="0" y="0"/>
          <a:ext cx="0" cy="0"/>
          <a:chOff x="0" y="0"/>
          <a:chExt cx="0" cy="0"/>
        </a:xfrm>
      </p:grpSpPr>
      <p:sp>
        <p:nvSpPr>
          <p:cNvPr id="183" name="Google Shape;183;p17"/>
          <p:cNvSpPr txBox="1"/>
          <p:nvPr>
            <p:ph idx="1" type="subTitle"/>
          </p:nvPr>
        </p:nvSpPr>
        <p:spPr>
          <a:xfrm>
            <a:off x="777600" y="1277575"/>
            <a:ext cx="4688400" cy="1173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None/>
              <a:defRPr sz="1800">
                <a:latin typeface="Catamaran Light"/>
                <a:ea typeface="Catamaran Light"/>
                <a:cs typeface="Catamaran Light"/>
                <a:sym typeface="Catamaran Light"/>
              </a:defRPr>
            </a:lvl1pPr>
            <a:lvl2pPr lvl="1" rtl="0">
              <a:lnSpc>
                <a:spcPct val="100000"/>
              </a:lnSpc>
              <a:spcBef>
                <a:spcPts val="1600"/>
              </a:spcBef>
              <a:spcAft>
                <a:spcPts val="0"/>
              </a:spcAft>
              <a:buNone/>
              <a:defRPr sz="1800">
                <a:latin typeface="Catamaran Light"/>
                <a:ea typeface="Catamaran Light"/>
                <a:cs typeface="Catamaran Light"/>
                <a:sym typeface="Catamaran Light"/>
              </a:defRPr>
            </a:lvl2pPr>
            <a:lvl3pPr lvl="2" rtl="0">
              <a:lnSpc>
                <a:spcPct val="100000"/>
              </a:lnSpc>
              <a:spcBef>
                <a:spcPts val="1600"/>
              </a:spcBef>
              <a:spcAft>
                <a:spcPts val="0"/>
              </a:spcAft>
              <a:buNone/>
              <a:defRPr sz="1800">
                <a:latin typeface="Catamaran Light"/>
                <a:ea typeface="Catamaran Light"/>
                <a:cs typeface="Catamaran Light"/>
                <a:sym typeface="Catamaran Light"/>
              </a:defRPr>
            </a:lvl3pPr>
            <a:lvl4pPr lvl="3" rtl="0">
              <a:lnSpc>
                <a:spcPct val="100000"/>
              </a:lnSpc>
              <a:spcBef>
                <a:spcPts val="1600"/>
              </a:spcBef>
              <a:spcAft>
                <a:spcPts val="0"/>
              </a:spcAft>
              <a:buNone/>
              <a:defRPr sz="1800">
                <a:latin typeface="Catamaran Light"/>
                <a:ea typeface="Catamaran Light"/>
                <a:cs typeface="Catamaran Light"/>
                <a:sym typeface="Catamaran Light"/>
              </a:defRPr>
            </a:lvl4pPr>
            <a:lvl5pPr lvl="4" rtl="0">
              <a:lnSpc>
                <a:spcPct val="100000"/>
              </a:lnSpc>
              <a:spcBef>
                <a:spcPts val="1600"/>
              </a:spcBef>
              <a:spcAft>
                <a:spcPts val="0"/>
              </a:spcAft>
              <a:buNone/>
              <a:defRPr sz="1800">
                <a:latin typeface="Catamaran Light"/>
                <a:ea typeface="Catamaran Light"/>
                <a:cs typeface="Catamaran Light"/>
                <a:sym typeface="Catamaran Light"/>
              </a:defRPr>
            </a:lvl5pPr>
            <a:lvl6pPr lvl="5" rtl="0">
              <a:lnSpc>
                <a:spcPct val="100000"/>
              </a:lnSpc>
              <a:spcBef>
                <a:spcPts val="1600"/>
              </a:spcBef>
              <a:spcAft>
                <a:spcPts val="0"/>
              </a:spcAft>
              <a:buNone/>
              <a:defRPr sz="1800">
                <a:latin typeface="Catamaran Light"/>
                <a:ea typeface="Catamaran Light"/>
                <a:cs typeface="Catamaran Light"/>
                <a:sym typeface="Catamaran Light"/>
              </a:defRPr>
            </a:lvl6pPr>
            <a:lvl7pPr lvl="6" rtl="0">
              <a:lnSpc>
                <a:spcPct val="100000"/>
              </a:lnSpc>
              <a:spcBef>
                <a:spcPts val="1600"/>
              </a:spcBef>
              <a:spcAft>
                <a:spcPts val="0"/>
              </a:spcAft>
              <a:buNone/>
              <a:defRPr sz="1800">
                <a:latin typeface="Catamaran Light"/>
                <a:ea typeface="Catamaran Light"/>
                <a:cs typeface="Catamaran Light"/>
                <a:sym typeface="Catamaran Light"/>
              </a:defRPr>
            </a:lvl7pPr>
            <a:lvl8pPr lvl="7" rtl="0">
              <a:lnSpc>
                <a:spcPct val="100000"/>
              </a:lnSpc>
              <a:spcBef>
                <a:spcPts val="1600"/>
              </a:spcBef>
              <a:spcAft>
                <a:spcPts val="0"/>
              </a:spcAft>
              <a:buNone/>
              <a:defRPr sz="1800">
                <a:latin typeface="Catamaran Light"/>
                <a:ea typeface="Catamaran Light"/>
                <a:cs typeface="Catamaran Light"/>
                <a:sym typeface="Catamaran Light"/>
              </a:defRPr>
            </a:lvl8pPr>
            <a:lvl9pPr lvl="8" rtl="0">
              <a:lnSpc>
                <a:spcPct val="100000"/>
              </a:lnSpc>
              <a:spcBef>
                <a:spcPts val="1600"/>
              </a:spcBef>
              <a:spcAft>
                <a:spcPts val="1600"/>
              </a:spcAft>
              <a:buNone/>
              <a:defRPr sz="1800">
                <a:latin typeface="Catamaran Light"/>
                <a:ea typeface="Catamaran Light"/>
                <a:cs typeface="Catamaran Light"/>
                <a:sym typeface="Catamaran Light"/>
              </a:defRPr>
            </a:lvl9pPr>
          </a:lstStyle>
          <a:p/>
        </p:txBody>
      </p:sp>
      <p:sp>
        <p:nvSpPr>
          <p:cNvPr id="184" name="Google Shape;184;p17"/>
          <p:cNvSpPr txBox="1"/>
          <p:nvPr>
            <p:ph idx="2" type="subTitle"/>
          </p:nvPr>
        </p:nvSpPr>
        <p:spPr>
          <a:xfrm>
            <a:off x="777600" y="2222100"/>
            <a:ext cx="3242700" cy="29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800">
                <a:latin typeface="Titan One"/>
                <a:ea typeface="Titan One"/>
                <a:cs typeface="Titan One"/>
                <a:sym typeface="Titan One"/>
              </a:defRPr>
            </a:lvl1pPr>
            <a:lvl2pPr lvl="1" rtl="0">
              <a:lnSpc>
                <a:spcPct val="100000"/>
              </a:lnSpc>
              <a:spcBef>
                <a:spcPts val="1600"/>
              </a:spcBef>
              <a:spcAft>
                <a:spcPts val="0"/>
              </a:spcAft>
              <a:buNone/>
              <a:defRPr sz="1800">
                <a:latin typeface="Titan One"/>
                <a:ea typeface="Titan One"/>
                <a:cs typeface="Titan One"/>
                <a:sym typeface="Titan One"/>
              </a:defRPr>
            </a:lvl2pPr>
            <a:lvl3pPr lvl="2" rtl="0">
              <a:lnSpc>
                <a:spcPct val="100000"/>
              </a:lnSpc>
              <a:spcBef>
                <a:spcPts val="1600"/>
              </a:spcBef>
              <a:spcAft>
                <a:spcPts val="0"/>
              </a:spcAft>
              <a:buNone/>
              <a:defRPr sz="1800">
                <a:latin typeface="Titan One"/>
                <a:ea typeface="Titan One"/>
                <a:cs typeface="Titan One"/>
                <a:sym typeface="Titan One"/>
              </a:defRPr>
            </a:lvl3pPr>
            <a:lvl4pPr lvl="3" rtl="0">
              <a:lnSpc>
                <a:spcPct val="100000"/>
              </a:lnSpc>
              <a:spcBef>
                <a:spcPts val="1600"/>
              </a:spcBef>
              <a:spcAft>
                <a:spcPts val="0"/>
              </a:spcAft>
              <a:buNone/>
              <a:defRPr sz="1800">
                <a:latin typeface="Titan One"/>
                <a:ea typeface="Titan One"/>
                <a:cs typeface="Titan One"/>
                <a:sym typeface="Titan One"/>
              </a:defRPr>
            </a:lvl4pPr>
            <a:lvl5pPr lvl="4" rtl="0">
              <a:lnSpc>
                <a:spcPct val="100000"/>
              </a:lnSpc>
              <a:spcBef>
                <a:spcPts val="1600"/>
              </a:spcBef>
              <a:spcAft>
                <a:spcPts val="0"/>
              </a:spcAft>
              <a:buNone/>
              <a:defRPr sz="1800">
                <a:latin typeface="Titan One"/>
                <a:ea typeface="Titan One"/>
                <a:cs typeface="Titan One"/>
                <a:sym typeface="Titan One"/>
              </a:defRPr>
            </a:lvl5pPr>
            <a:lvl6pPr lvl="5" rtl="0">
              <a:lnSpc>
                <a:spcPct val="100000"/>
              </a:lnSpc>
              <a:spcBef>
                <a:spcPts val="1600"/>
              </a:spcBef>
              <a:spcAft>
                <a:spcPts val="0"/>
              </a:spcAft>
              <a:buNone/>
              <a:defRPr sz="1800">
                <a:latin typeface="Titan One"/>
                <a:ea typeface="Titan One"/>
                <a:cs typeface="Titan One"/>
                <a:sym typeface="Titan One"/>
              </a:defRPr>
            </a:lvl6pPr>
            <a:lvl7pPr lvl="6" rtl="0">
              <a:lnSpc>
                <a:spcPct val="100000"/>
              </a:lnSpc>
              <a:spcBef>
                <a:spcPts val="1600"/>
              </a:spcBef>
              <a:spcAft>
                <a:spcPts val="0"/>
              </a:spcAft>
              <a:buNone/>
              <a:defRPr sz="1800">
                <a:latin typeface="Titan One"/>
                <a:ea typeface="Titan One"/>
                <a:cs typeface="Titan One"/>
                <a:sym typeface="Titan One"/>
              </a:defRPr>
            </a:lvl7pPr>
            <a:lvl8pPr lvl="7" rtl="0">
              <a:lnSpc>
                <a:spcPct val="100000"/>
              </a:lnSpc>
              <a:spcBef>
                <a:spcPts val="1600"/>
              </a:spcBef>
              <a:spcAft>
                <a:spcPts val="0"/>
              </a:spcAft>
              <a:buNone/>
              <a:defRPr sz="1800">
                <a:latin typeface="Titan One"/>
                <a:ea typeface="Titan One"/>
                <a:cs typeface="Titan One"/>
                <a:sym typeface="Titan One"/>
              </a:defRPr>
            </a:lvl8pPr>
            <a:lvl9pPr lvl="8" rtl="0">
              <a:lnSpc>
                <a:spcPct val="100000"/>
              </a:lnSpc>
              <a:spcBef>
                <a:spcPts val="1600"/>
              </a:spcBef>
              <a:spcAft>
                <a:spcPts val="1600"/>
              </a:spcAft>
              <a:buNone/>
              <a:defRPr sz="1800">
                <a:latin typeface="Titan One"/>
                <a:ea typeface="Titan One"/>
                <a:cs typeface="Titan One"/>
                <a:sym typeface="Titan One"/>
              </a:defRPr>
            </a:lvl9pPr>
          </a:lstStyle>
          <a:p/>
        </p:txBody>
      </p:sp>
      <p:grpSp>
        <p:nvGrpSpPr>
          <p:cNvPr id="185" name="Google Shape;185;p17"/>
          <p:cNvGrpSpPr/>
          <p:nvPr/>
        </p:nvGrpSpPr>
        <p:grpSpPr>
          <a:xfrm>
            <a:off x="126791" y="172852"/>
            <a:ext cx="9571416" cy="4642808"/>
            <a:chOff x="126791" y="172852"/>
            <a:chExt cx="9571416" cy="4642808"/>
          </a:xfrm>
        </p:grpSpPr>
        <p:grpSp>
          <p:nvGrpSpPr>
            <p:cNvPr id="186" name="Google Shape;186;p17"/>
            <p:cNvGrpSpPr/>
            <p:nvPr/>
          </p:nvGrpSpPr>
          <p:grpSpPr>
            <a:xfrm>
              <a:off x="941813" y="540178"/>
              <a:ext cx="7734492" cy="4275482"/>
              <a:chOff x="941813" y="540178"/>
              <a:chExt cx="7734492" cy="4275482"/>
            </a:xfrm>
          </p:grpSpPr>
          <p:sp>
            <p:nvSpPr>
              <p:cNvPr id="187" name="Google Shape;187;p17"/>
              <p:cNvSpPr/>
              <p:nvPr/>
            </p:nvSpPr>
            <p:spPr>
              <a:xfrm flipH="1">
                <a:off x="941813" y="45761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17"/>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7"/>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92" name="Shape 192"/>
        <p:cNvGrpSpPr/>
        <p:nvPr/>
      </p:nvGrpSpPr>
      <p:grpSpPr>
        <a:xfrm>
          <a:off x="0" y="0"/>
          <a:ext cx="0" cy="0"/>
          <a:chOff x="0" y="0"/>
          <a:chExt cx="0" cy="0"/>
        </a:xfrm>
      </p:grpSpPr>
      <p:grpSp>
        <p:nvGrpSpPr>
          <p:cNvPr id="193" name="Google Shape;193;p18"/>
          <p:cNvGrpSpPr/>
          <p:nvPr/>
        </p:nvGrpSpPr>
        <p:grpSpPr>
          <a:xfrm>
            <a:off x="789413" y="463978"/>
            <a:ext cx="7429692" cy="4199282"/>
            <a:chOff x="1246613" y="540178"/>
            <a:chExt cx="7429692" cy="4199282"/>
          </a:xfrm>
        </p:grpSpPr>
        <p:sp>
          <p:nvSpPr>
            <p:cNvPr id="194" name="Google Shape;194;p18"/>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8"/>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8"/>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18"/>
          <p:cNvSpPr txBox="1"/>
          <p:nvPr>
            <p:ph type="title"/>
          </p:nvPr>
        </p:nvSpPr>
        <p:spPr>
          <a:xfrm>
            <a:off x="4893700" y="2339950"/>
            <a:ext cx="3079500" cy="1059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36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98" name="Google Shape;198;p18"/>
          <p:cNvSpPr txBox="1"/>
          <p:nvPr>
            <p:ph idx="1" type="subTitle"/>
          </p:nvPr>
        </p:nvSpPr>
        <p:spPr>
          <a:xfrm>
            <a:off x="5510200" y="3399850"/>
            <a:ext cx="2463000" cy="454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1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99" name="Google Shape;199;p18"/>
          <p:cNvSpPr txBox="1"/>
          <p:nvPr>
            <p:ph hasCustomPrompt="1" idx="2" type="title"/>
          </p:nvPr>
        </p:nvSpPr>
        <p:spPr>
          <a:xfrm>
            <a:off x="6195400" y="1047025"/>
            <a:ext cx="1777800" cy="1318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2000"/>
              <a:buNone/>
              <a:defRPr sz="96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1_1">
    <p:spTree>
      <p:nvGrpSpPr>
        <p:cNvPr id="200" name="Shape 200"/>
        <p:cNvGrpSpPr/>
        <p:nvPr/>
      </p:nvGrpSpPr>
      <p:grpSpPr>
        <a:xfrm>
          <a:off x="0" y="0"/>
          <a:ext cx="0" cy="0"/>
          <a:chOff x="0" y="0"/>
          <a:chExt cx="0" cy="0"/>
        </a:xfrm>
      </p:grpSpPr>
      <p:grpSp>
        <p:nvGrpSpPr>
          <p:cNvPr id="201" name="Google Shape;201;p19"/>
          <p:cNvGrpSpPr/>
          <p:nvPr/>
        </p:nvGrpSpPr>
        <p:grpSpPr>
          <a:xfrm>
            <a:off x="789413" y="463978"/>
            <a:ext cx="7429692" cy="4199282"/>
            <a:chOff x="1246613" y="540178"/>
            <a:chExt cx="7429692" cy="4199282"/>
          </a:xfrm>
        </p:grpSpPr>
        <p:sp>
          <p:nvSpPr>
            <p:cNvPr id="202" name="Google Shape;202;p1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19"/>
          <p:cNvSpPr txBox="1"/>
          <p:nvPr>
            <p:ph type="title"/>
          </p:nvPr>
        </p:nvSpPr>
        <p:spPr>
          <a:xfrm>
            <a:off x="1944600" y="2173950"/>
            <a:ext cx="4383900" cy="5961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0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206" name="Google Shape;206;p19"/>
          <p:cNvSpPr txBox="1"/>
          <p:nvPr>
            <p:ph idx="1" type="subTitle"/>
          </p:nvPr>
        </p:nvSpPr>
        <p:spPr>
          <a:xfrm>
            <a:off x="1944600" y="2631850"/>
            <a:ext cx="4826100" cy="454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100"/>
              <a:buNone/>
              <a:defRPr sz="18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207" name="Google Shape;207;p19"/>
          <p:cNvSpPr txBox="1"/>
          <p:nvPr>
            <p:ph hasCustomPrompt="1" idx="2" type="title"/>
          </p:nvPr>
        </p:nvSpPr>
        <p:spPr>
          <a:xfrm>
            <a:off x="685800" y="2100200"/>
            <a:ext cx="1258800" cy="1059900"/>
          </a:xfrm>
          <a:prstGeom prst="rect">
            <a:avLst/>
          </a:prstGeom>
        </p:spPr>
        <p:txBody>
          <a:bodyPr anchorCtr="0" anchor="ctr" bIns="91425" lIns="91425" spcFirstLastPara="1" rIns="91425" wrap="square" tIns="91425">
            <a:noAutofit/>
          </a:bodyPr>
          <a:lstStyle>
            <a:lvl1pPr lvl="0" rtl="0">
              <a:spcBef>
                <a:spcPts val="0"/>
              </a:spcBef>
              <a:spcAft>
                <a:spcPts val="0"/>
              </a:spcAft>
              <a:buSzPts val="12000"/>
              <a:buNone/>
              <a:defRPr sz="7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1">
  <p:cSld name="BLANK_1_1">
    <p:bg>
      <p:bgPr>
        <a:solidFill>
          <a:schemeClr val="accent4"/>
        </a:solidFill>
      </p:bgPr>
    </p:bg>
    <p:spTree>
      <p:nvGrpSpPr>
        <p:cNvPr id="208" name="Shape 208"/>
        <p:cNvGrpSpPr/>
        <p:nvPr/>
      </p:nvGrpSpPr>
      <p:grpSpPr>
        <a:xfrm>
          <a:off x="0" y="0"/>
          <a:ext cx="0" cy="0"/>
          <a:chOff x="0" y="0"/>
          <a:chExt cx="0" cy="0"/>
        </a:xfrm>
      </p:grpSpPr>
      <p:sp>
        <p:nvSpPr>
          <p:cNvPr id="209" name="Google Shape;209;p20"/>
          <p:cNvSpPr txBox="1"/>
          <p:nvPr>
            <p:ph type="ctrTitle"/>
          </p:nvPr>
        </p:nvSpPr>
        <p:spPr>
          <a:xfrm>
            <a:off x="719976" y="2233025"/>
            <a:ext cx="2330100" cy="7176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10" name="Google Shape;210;p20"/>
          <p:cNvSpPr txBox="1"/>
          <p:nvPr>
            <p:ph idx="1" type="subTitle"/>
          </p:nvPr>
        </p:nvSpPr>
        <p:spPr>
          <a:xfrm>
            <a:off x="719975" y="2807775"/>
            <a:ext cx="23301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11" name="Google Shape;211;p20"/>
          <p:cNvSpPr txBox="1"/>
          <p:nvPr>
            <p:ph idx="2" type="ctrTitle"/>
          </p:nvPr>
        </p:nvSpPr>
        <p:spPr>
          <a:xfrm>
            <a:off x="3406950" y="2233025"/>
            <a:ext cx="2330100" cy="7176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12" name="Google Shape;212;p20"/>
          <p:cNvSpPr txBox="1"/>
          <p:nvPr>
            <p:ph idx="3" type="subTitle"/>
          </p:nvPr>
        </p:nvSpPr>
        <p:spPr>
          <a:xfrm>
            <a:off x="3406950" y="2807775"/>
            <a:ext cx="23301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13" name="Google Shape;213;p20"/>
          <p:cNvSpPr txBox="1"/>
          <p:nvPr>
            <p:ph idx="4" type="ctrTitle"/>
          </p:nvPr>
        </p:nvSpPr>
        <p:spPr>
          <a:xfrm>
            <a:off x="6093924" y="2233025"/>
            <a:ext cx="2330100" cy="7176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14" name="Google Shape;214;p20"/>
          <p:cNvSpPr txBox="1"/>
          <p:nvPr>
            <p:ph idx="5" type="subTitle"/>
          </p:nvPr>
        </p:nvSpPr>
        <p:spPr>
          <a:xfrm>
            <a:off x="6093925" y="2807775"/>
            <a:ext cx="23301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15" name="Google Shape;215;p20"/>
          <p:cNvGrpSpPr/>
          <p:nvPr/>
        </p:nvGrpSpPr>
        <p:grpSpPr>
          <a:xfrm>
            <a:off x="1246613" y="540178"/>
            <a:ext cx="7429692" cy="4199282"/>
            <a:chOff x="1246613" y="540178"/>
            <a:chExt cx="7429692" cy="4199282"/>
          </a:xfrm>
        </p:grpSpPr>
        <p:sp>
          <p:nvSpPr>
            <p:cNvPr id="216" name="Google Shape;216;p20"/>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 name="Google Shape;219;p20"/>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grpSp>
        <p:nvGrpSpPr>
          <p:cNvPr id="29" name="Google Shape;29;p3"/>
          <p:cNvGrpSpPr/>
          <p:nvPr/>
        </p:nvGrpSpPr>
        <p:grpSpPr>
          <a:xfrm>
            <a:off x="899619" y="516803"/>
            <a:ext cx="7735961" cy="4250782"/>
            <a:chOff x="899619" y="516803"/>
            <a:chExt cx="7735961" cy="4250782"/>
          </a:xfrm>
        </p:grpSpPr>
        <p:sp>
          <p:nvSpPr>
            <p:cNvPr id="30" name="Google Shape;30;p3"/>
            <p:cNvSpPr/>
            <p:nvPr/>
          </p:nvSpPr>
          <p:spPr>
            <a:xfrm flipH="1" rot="-126081">
              <a:off x="5888707" y="671407"/>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398638" y="5168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rot="-126065">
              <a:off x="908082" y="3451994"/>
              <a:ext cx="927555" cy="47867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3"/>
          <p:cNvSpPr txBox="1"/>
          <p:nvPr>
            <p:ph type="title"/>
          </p:nvPr>
        </p:nvSpPr>
        <p:spPr>
          <a:xfrm>
            <a:off x="960300" y="636700"/>
            <a:ext cx="7223400" cy="237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5" name="Google Shape;35;p3"/>
          <p:cNvSpPr/>
          <p:nvPr/>
        </p:nvSpPr>
        <p:spPr>
          <a:xfrm flipH="1">
            <a:off x="1253388" y="476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3">
    <p:bg>
      <p:bgPr>
        <a:solidFill>
          <a:schemeClr val="accent4"/>
        </a:solidFill>
      </p:bgPr>
    </p:bg>
    <p:spTree>
      <p:nvGrpSpPr>
        <p:cNvPr id="220" name="Shape 220"/>
        <p:cNvGrpSpPr/>
        <p:nvPr/>
      </p:nvGrpSpPr>
      <p:grpSpPr>
        <a:xfrm>
          <a:off x="0" y="0"/>
          <a:ext cx="0" cy="0"/>
          <a:chOff x="0" y="0"/>
          <a:chExt cx="0" cy="0"/>
        </a:xfrm>
      </p:grpSpPr>
      <p:sp>
        <p:nvSpPr>
          <p:cNvPr id="221" name="Google Shape;221;p21"/>
          <p:cNvSpPr txBox="1"/>
          <p:nvPr>
            <p:ph type="ctrTitle"/>
          </p:nvPr>
        </p:nvSpPr>
        <p:spPr>
          <a:xfrm>
            <a:off x="5308212" y="3655575"/>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22" name="Google Shape;222;p21"/>
          <p:cNvSpPr txBox="1"/>
          <p:nvPr>
            <p:ph idx="1" type="subTitle"/>
          </p:nvPr>
        </p:nvSpPr>
        <p:spPr>
          <a:xfrm>
            <a:off x="5308212" y="3994300"/>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23" name="Google Shape;223;p21"/>
          <p:cNvSpPr txBox="1"/>
          <p:nvPr>
            <p:ph idx="2" type="ctrTitle"/>
          </p:nvPr>
        </p:nvSpPr>
        <p:spPr>
          <a:xfrm>
            <a:off x="5308212" y="1139875"/>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24" name="Google Shape;224;p21"/>
          <p:cNvSpPr txBox="1"/>
          <p:nvPr>
            <p:ph idx="3" type="subTitle"/>
          </p:nvPr>
        </p:nvSpPr>
        <p:spPr>
          <a:xfrm>
            <a:off x="5308212" y="1479613"/>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25" name="Google Shape;225;p21"/>
          <p:cNvSpPr txBox="1"/>
          <p:nvPr>
            <p:ph idx="4" type="ctrTitle"/>
          </p:nvPr>
        </p:nvSpPr>
        <p:spPr>
          <a:xfrm>
            <a:off x="5308212" y="2390075"/>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26" name="Google Shape;226;p21"/>
          <p:cNvSpPr txBox="1"/>
          <p:nvPr>
            <p:ph idx="5" type="subTitle"/>
          </p:nvPr>
        </p:nvSpPr>
        <p:spPr>
          <a:xfrm>
            <a:off x="5308212" y="2729775"/>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27" name="Google Shape;227;p21"/>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grpSp>
        <p:nvGrpSpPr>
          <p:cNvPr id="228" name="Google Shape;228;p21"/>
          <p:cNvGrpSpPr/>
          <p:nvPr/>
        </p:nvGrpSpPr>
        <p:grpSpPr>
          <a:xfrm>
            <a:off x="126791" y="172852"/>
            <a:ext cx="9571416" cy="4567033"/>
            <a:chOff x="126791" y="172852"/>
            <a:chExt cx="9571416" cy="4567033"/>
          </a:xfrm>
        </p:grpSpPr>
        <p:grpSp>
          <p:nvGrpSpPr>
            <p:cNvPr id="229" name="Google Shape;229;p21"/>
            <p:cNvGrpSpPr/>
            <p:nvPr/>
          </p:nvGrpSpPr>
          <p:grpSpPr>
            <a:xfrm>
              <a:off x="2753013" y="540178"/>
              <a:ext cx="5923292" cy="4199707"/>
              <a:chOff x="2753013" y="540178"/>
              <a:chExt cx="5923292" cy="4199707"/>
            </a:xfrm>
          </p:grpSpPr>
          <p:sp>
            <p:nvSpPr>
              <p:cNvPr id="230" name="Google Shape;230;p21"/>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3" name="Google Shape;233;p21"/>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1"/>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21"/>
          <p:cNvGrpSpPr/>
          <p:nvPr/>
        </p:nvGrpSpPr>
        <p:grpSpPr>
          <a:xfrm rot="1192276">
            <a:off x="-2482371" y="2283735"/>
            <a:ext cx="5848795" cy="3835782"/>
            <a:chOff x="-964051" y="1500046"/>
            <a:chExt cx="8147756" cy="5343496"/>
          </a:xfrm>
        </p:grpSpPr>
        <p:sp>
          <p:nvSpPr>
            <p:cNvPr id="236" name="Google Shape;236;p21"/>
            <p:cNvSpPr/>
            <p:nvPr/>
          </p:nvSpPr>
          <p:spPr>
            <a:xfrm rot="-5844878">
              <a:off x="4116318" y="3695014"/>
              <a:ext cx="2340975" cy="352115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7" name="Google Shape;237;p21"/>
            <p:cNvGrpSpPr/>
            <p:nvPr/>
          </p:nvGrpSpPr>
          <p:grpSpPr>
            <a:xfrm>
              <a:off x="-964051" y="1500046"/>
              <a:ext cx="7262059" cy="5197395"/>
              <a:chOff x="-964051" y="1500046"/>
              <a:chExt cx="7262059" cy="5197395"/>
            </a:xfrm>
          </p:grpSpPr>
          <p:grpSp>
            <p:nvGrpSpPr>
              <p:cNvPr id="238" name="Google Shape;238;p21"/>
              <p:cNvGrpSpPr/>
              <p:nvPr/>
            </p:nvGrpSpPr>
            <p:grpSpPr>
              <a:xfrm>
                <a:off x="726603" y="1500046"/>
                <a:ext cx="5571405" cy="4566693"/>
                <a:chOff x="656403" y="2175696"/>
                <a:chExt cx="5571405" cy="4566693"/>
              </a:xfrm>
            </p:grpSpPr>
            <p:sp>
              <p:nvSpPr>
                <p:cNvPr id="239" name="Google Shape;239;p21"/>
                <p:cNvSpPr/>
                <p:nvPr/>
              </p:nvSpPr>
              <p:spPr>
                <a:xfrm rot="-777296">
                  <a:off x="993024" y="2679446"/>
                  <a:ext cx="4898163" cy="3559193"/>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1"/>
                <p:cNvSpPr/>
                <p:nvPr/>
              </p:nvSpPr>
              <p:spPr>
                <a:xfrm rot="798656">
                  <a:off x="3279298" y="2392095"/>
                  <a:ext cx="1202674" cy="178227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 name="Google Shape;241;p21"/>
              <p:cNvSpPr/>
              <p:nvPr/>
            </p:nvSpPr>
            <p:spPr>
              <a:xfrm rot="-4372897">
                <a:off x="-107508"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21"/>
            <p:cNvSpPr/>
            <p:nvPr/>
          </p:nvSpPr>
          <p:spPr>
            <a:xfrm rot="-4372897">
              <a:off x="2201729"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BLANK_1_1_3_1">
    <p:bg>
      <p:bgPr>
        <a:solidFill>
          <a:schemeClr val="accent4"/>
        </a:solidFill>
      </p:bgPr>
    </p:bg>
    <p:spTree>
      <p:nvGrpSpPr>
        <p:cNvPr id="243" name="Shape 243"/>
        <p:cNvGrpSpPr/>
        <p:nvPr/>
      </p:nvGrpSpPr>
      <p:grpSpPr>
        <a:xfrm>
          <a:off x="0" y="0"/>
          <a:ext cx="0" cy="0"/>
          <a:chOff x="0" y="0"/>
          <a:chExt cx="0" cy="0"/>
        </a:xfrm>
      </p:grpSpPr>
      <p:grpSp>
        <p:nvGrpSpPr>
          <p:cNvPr id="244" name="Google Shape;244;p22"/>
          <p:cNvGrpSpPr/>
          <p:nvPr/>
        </p:nvGrpSpPr>
        <p:grpSpPr>
          <a:xfrm flipH="1">
            <a:off x="1148693" y="540178"/>
            <a:ext cx="5923292" cy="4199707"/>
            <a:chOff x="2753013" y="540178"/>
            <a:chExt cx="5923292" cy="4199707"/>
          </a:xfrm>
        </p:grpSpPr>
        <p:sp>
          <p:nvSpPr>
            <p:cNvPr id="245" name="Google Shape;245;p22"/>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22"/>
          <p:cNvSpPr/>
          <p:nvPr/>
        </p:nvSpPr>
        <p:spPr>
          <a:xfrm rot="126081">
            <a:off x="122096" y="106345"/>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2"/>
          <p:cNvSpPr/>
          <p:nvPr/>
        </p:nvSpPr>
        <p:spPr>
          <a:xfrm rot="126103">
            <a:off x="7264599" y="2269681"/>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2"/>
          <p:cNvSpPr txBox="1"/>
          <p:nvPr>
            <p:ph type="ctrTitle"/>
          </p:nvPr>
        </p:nvSpPr>
        <p:spPr>
          <a:xfrm>
            <a:off x="1753775" y="1259375"/>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30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51" name="Google Shape;251;p22"/>
          <p:cNvSpPr txBox="1"/>
          <p:nvPr>
            <p:ph idx="1" type="subTitle"/>
          </p:nvPr>
        </p:nvSpPr>
        <p:spPr>
          <a:xfrm>
            <a:off x="1582925" y="1507175"/>
            <a:ext cx="2319900" cy="61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2" name="Google Shape;252;p22"/>
          <p:cNvSpPr txBox="1"/>
          <p:nvPr>
            <p:ph idx="2" type="ctrTitle"/>
          </p:nvPr>
        </p:nvSpPr>
        <p:spPr>
          <a:xfrm>
            <a:off x="3582896" y="2305500"/>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30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53" name="Google Shape;253;p22"/>
          <p:cNvSpPr txBox="1"/>
          <p:nvPr>
            <p:ph idx="3" type="subTitle"/>
          </p:nvPr>
        </p:nvSpPr>
        <p:spPr>
          <a:xfrm>
            <a:off x="3412046" y="2556250"/>
            <a:ext cx="2319900" cy="61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4" name="Google Shape;254;p22"/>
          <p:cNvSpPr txBox="1"/>
          <p:nvPr>
            <p:ph idx="4" type="ctrTitle"/>
          </p:nvPr>
        </p:nvSpPr>
        <p:spPr>
          <a:xfrm>
            <a:off x="5405725" y="1259375"/>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30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55" name="Google Shape;255;p22"/>
          <p:cNvSpPr txBox="1"/>
          <p:nvPr>
            <p:ph idx="5" type="subTitle"/>
          </p:nvPr>
        </p:nvSpPr>
        <p:spPr>
          <a:xfrm>
            <a:off x="5234875" y="1507175"/>
            <a:ext cx="2319900" cy="61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6" name="Google Shape;256;p22"/>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BLANK_1_1_2">
    <p:bg>
      <p:bgPr>
        <a:solidFill>
          <a:schemeClr val="accent4"/>
        </a:solidFill>
      </p:bgPr>
    </p:bg>
    <p:spTree>
      <p:nvGrpSpPr>
        <p:cNvPr id="257" name="Shape 257"/>
        <p:cNvGrpSpPr/>
        <p:nvPr/>
      </p:nvGrpSpPr>
      <p:grpSpPr>
        <a:xfrm>
          <a:off x="0" y="0"/>
          <a:ext cx="0" cy="0"/>
          <a:chOff x="0" y="0"/>
          <a:chExt cx="0" cy="0"/>
        </a:xfrm>
      </p:grpSpPr>
      <p:sp>
        <p:nvSpPr>
          <p:cNvPr id="258" name="Google Shape;258;p23"/>
          <p:cNvSpPr txBox="1"/>
          <p:nvPr>
            <p:ph idx="1" type="subTitle"/>
          </p:nvPr>
        </p:nvSpPr>
        <p:spPr>
          <a:xfrm>
            <a:off x="4188059" y="1312150"/>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9" name="Google Shape;259;p23"/>
          <p:cNvSpPr txBox="1"/>
          <p:nvPr>
            <p:ph idx="2" type="subTitle"/>
          </p:nvPr>
        </p:nvSpPr>
        <p:spPr>
          <a:xfrm>
            <a:off x="4188059" y="2454563"/>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60" name="Google Shape;260;p23"/>
          <p:cNvGrpSpPr/>
          <p:nvPr/>
        </p:nvGrpSpPr>
        <p:grpSpPr>
          <a:xfrm>
            <a:off x="1246613" y="540178"/>
            <a:ext cx="7429692" cy="4199282"/>
            <a:chOff x="1246613" y="540178"/>
            <a:chExt cx="7429692" cy="4199282"/>
          </a:xfrm>
        </p:grpSpPr>
        <p:sp>
          <p:nvSpPr>
            <p:cNvPr id="261" name="Google Shape;261;p23"/>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3"/>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4" name="Google Shape;264;p23"/>
          <p:cNvSpPr txBox="1"/>
          <p:nvPr>
            <p:ph idx="3" type="subTitle"/>
          </p:nvPr>
        </p:nvSpPr>
        <p:spPr>
          <a:xfrm>
            <a:off x="4204534" y="3600713"/>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65" name="Google Shape;265;p23"/>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266" name="Google Shape;266;p23"/>
          <p:cNvSpPr txBox="1"/>
          <p:nvPr>
            <p:ph idx="4" type="subTitle"/>
          </p:nvPr>
        </p:nvSpPr>
        <p:spPr>
          <a:xfrm>
            <a:off x="5550034" y="3487138"/>
            <a:ext cx="1942200" cy="424800"/>
          </a:xfrm>
          <a:prstGeom prst="rect">
            <a:avLst/>
          </a:prstGeom>
        </p:spPr>
        <p:txBody>
          <a:bodyPr anchorCtr="0" anchor="t" bIns="91425" lIns="91425" spcFirstLastPara="1" rIns="91425" wrap="square" tIns="91425">
            <a:noAutofit/>
          </a:bodyPr>
          <a:lstStyle>
            <a:lvl1pPr lvl="0" algn="r">
              <a:spcBef>
                <a:spcPts val="0"/>
              </a:spcBef>
              <a:spcAft>
                <a:spcPts val="0"/>
              </a:spcAft>
              <a:buSzPts val="1800"/>
              <a:buFont typeface="Titan One"/>
              <a:buNone/>
              <a:defRPr sz="1800">
                <a:latin typeface="Titan One"/>
                <a:ea typeface="Titan One"/>
                <a:cs typeface="Titan One"/>
                <a:sym typeface="Titan One"/>
              </a:defRPr>
            </a:lvl1pPr>
            <a:lvl2pPr lvl="1" algn="r">
              <a:spcBef>
                <a:spcPts val="1600"/>
              </a:spcBef>
              <a:spcAft>
                <a:spcPts val="0"/>
              </a:spcAft>
              <a:buSzPts val="1800"/>
              <a:buFont typeface="Titan One"/>
              <a:buNone/>
              <a:defRPr sz="1800">
                <a:latin typeface="Titan One"/>
                <a:ea typeface="Titan One"/>
                <a:cs typeface="Titan One"/>
                <a:sym typeface="Titan One"/>
              </a:defRPr>
            </a:lvl2pPr>
            <a:lvl3pPr lvl="2" algn="r">
              <a:spcBef>
                <a:spcPts val="1600"/>
              </a:spcBef>
              <a:spcAft>
                <a:spcPts val="0"/>
              </a:spcAft>
              <a:buSzPts val="1800"/>
              <a:buFont typeface="Titan One"/>
              <a:buNone/>
              <a:defRPr sz="1800">
                <a:latin typeface="Titan One"/>
                <a:ea typeface="Titan One"/>
                <a:cs typeface="Titan One"/>
                <a:sym typeface="Titan One"/>
              </a:defRPr>
            </a:lvl3pPr>
            <a:lvl4pPr lvl="3" algn="r">
              <a:spcBef>
                <a:spcPts val="1600"/>
              </a:spcBef>
              <a:spcAft>
                <a:spcPts val="0"/>
              </a:spcAft>
              <a:buSzPts val="1800"/>
              <a:buFont typeface="Titan One"/>
              <a:buNone/>
              <a:defRPr sz="1800">
                <a:latin typeface="Titan One"/>
                <a:ea typeface="Titan One"/>
                <a:cs typeface="Titan One"/>
                <a:sym typeface="Titan One"/>
              </a:defRPr>
            </a:lvl4pPr>
            <a:lvl5pPr lvl="4" algn="r">
              <a:spcBef>
                <a:spcPts val="1600"/>
              </a:spcBef>
              <a:spcAft>
                <a:spcPts val="0"/>
              </a:spcAft>
              <a:buSzPts val="1800"/>
              <a:buFont typeface="Titan One"/>
              <a:buNone/>
              <a:defRPr sz="1800">
                <a:latin typeface="Titan One"/>
                <a:ea typeface="Titan One"/>
                <a:cs typeface="Titan One"/>
                <a:sym typeface="Titan One"/>
              </a:defRPr>
            </a:lvl5pPr>
            <a:lvl6pPr lvl="5" algn="r">
              <a:spcBef>
                <a:spcPts val="1600"/>
              </a:spcBef>
              <a:spcAft>
                <a:spcPts val="0"/>
              </a:spcAft>
              <a:buSzPts val="1800"/>
              <a:buFont typeface="Titan One"/>
              <a:buNone/>
              <a:defRPr sz="1800">
                <a:latin typeface="Titan One"/>
                <a:ea typeface="Titan One"/>
                <a:cs typeface="Titan One"/>
                <a:sym typeface="Titan One"/>
              </a:defRPr>
            </a:lvl6pPr>
            <a:lvl7pPr lvl="6" algn="r">
              <a:spcBef>
                <a:spcPts val="1600"/>
              </a:spcBef>
              <a:spcAft>
                <a:spcPts val="0"/>
              </a:spcAft>
              <a:buSzPts val="1800"/>
              <a:buFont typeface="Titan One"/>
              <a:buNone/>
              <a:defRPr sz="1800">
                <a:latin typeface="Titan One"/>
                <a:ea typeface="Titan One"/>
                <a:cs typeface="Titan One"/>
                <a:sym typeface="Titan One"/>
              </a:defRPr>
            </a:lvl7pPr>
            <a:lvl8pPr lvl="7" algn="r">
              <a:spcBef>
                <a:spcPts val="1600"/>
              </a:spcBef>
              <a:spcAft>
                <a:spcPts val="0"/>
              </a:spcAft>
              <a:buSzPts val="1800"/>
              <a:buFont typeface="Titan One"/>
              <a:buNone/>
              <a:defRPr sz="1800">
                <a:latin typeface="Titan One"/>
                <a:ea typeface="Titan One"/>
                <a:cs typeface="Titan One"/>
                <a:sym typeface="Titan One"/>
              </a:defRPr>
            </a:lvl8pPr>
            <a:lvl9pPr lvl="8" algn="r">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67" name="Google Shape;267;p23"/>
          <p:cNvSpPr txBox="1"/>
          <p:nvPr>
            <p:ph idx="5" type="subTitle"/>
          </p:nvPr>
        </p:nvSpPr>
        <p:spPr>
          <a:xfrm>
            <a:off x="5533559" y="2338838"/>
            <a:ext cx="1942200" cy="42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lgn="r">
              <a:spcBef>
                <a:spcPts val="0"/>
              </a:spcBef>
              <a:spcAft>
                <a:spcPts val="0"/>
              </a:spcAft>
              <a:buSzPts val="1800"/>
              <a:buFont typeface="Titan One"/>
              <a:buNone/>
              <a:defRPr sz="1800">
                <a:latin typeface="Titan One"/>
                <a:ea typeface="Titan One"/>
                <a:cs typeface="Titan One"/>
                <a:sym typeface="Titan One"/>
              </a:defRPr>
            </a:lvl2pPr>
            <a:lvl3pPr lvl="2" rtl="0" algn="r">
              <a:spcBef>
                <a:spcPts val="1600"/>
              </a:spcBef>
              <a:spcAft>
                <a:spcPts val="0"/>
              </a:spcAft>
              <a:buSzPts val="1800"/>
              <a:buFont typeface="Titan One"/>
              <a:buNone/>
              <a:defRPr sz="1800">
                <a:latin typeface="Titan One"/>
                <a:ea typeface="Titan One"/>
                <a:cs typeface="Titan One"/>
                <a:sym typeface="Titan One"/>
              </a:defRPr>
            </a:lvl3pPr>
            <a:lvl4pPr lvl="3" rtl="0" algn="r">
              <a:spcBef>
                <a:spcPts val="1600"/>
              </a:spcBef>
              <a:spcAft>
                <a:spcPts val="0"/>
              </a:spcAft>
              <a:buSzPts val="1800"/>
              <a:buFont typeface="Titan One"/>
              <a:buNone/>
              <a:defRPr sz="1800">
                <a:latin typeface="Titan One"/>
                <a:ea typeface="Titan One"/>
                <a:cs typeface="Titan One"/>
                <a:sym typeface="Titan One"/>
              </a:defRPr>
            </a:lvl4pPr>
            <a:lvl5pPr lvl="4" rtl="0" algn="r">
              <a:spcBef>
                <a:spcPts val="1600"/>
              </a:spcBef>
              <a:spcAft>
                <a:spcPts val="0"/>
              </a:spcAft>
              <a:buSzPts val="1800"/>
              <a:buFont typeface="Titan One"/>
              <a:buNone/>
              <a:defRPr sz="1800">
                <a:latin typeface="Titan One"/>
                <a:ea typeface="Titan One"/>
                <a:cs typeface="Titan One"/>
                <a:sym typeface="Titan One"/>
              </a:defRPr>
            </a:lvl5pPr>
            <a:lvl6pPr lvl="5" rtl="0" algn="r">
              <a:spcBef>
                <a:spcPts val="1600"/>
              </a:spcBef>
              <a:spcAft>
                <a:spcPts val="0"/>
              </a:spcAft>
              <a:buSzPts val="1800"/>
              <a:buFont typeface="Titan One"/>
              <a:buNone/>
              <a:defRPr sz="1800">
                <a:latin typeface="Titan One"/>
                <a:ea typeface="Titan One"/>
                <a:cs typeface="Titan One"/>
                <a:sym typeface="Titan One"/>
              </a:defRPr>
            </a:lvl6pPr>
            <a:lvl7pPr lvl="6" rtl="0" algn="r">
              <a:spcBef>
                <a:spcPts val="1600"/>
              </a:spcBef>
              <a:spcAft>
                <a:spcPts val="0"/>
              </a:spcAft>
              <a:buSzPts val="1800"/>
              <a:buFont typeface="Titan One"/>
              <a:buNone/>
              <a:defRPr sz="1800">
                <a:latin typeface="Titan One"/>
                <a:ea typeface="Titan One"/>
                <a:cs typeface="Titan One"/>
                <a:sym typeface="Titan One"/>
              </a:defRPr>
            </a:lvl7pPr>
            <a:lvl8pPr lvl="7" rtl="0" algn="r">
              <a:spcBef>
                <a:spcPts val="1600"/>
              </a:spcBef>
              <a:spcAft>
                <a:spcPts val="0"/>
              </a:spcAft>
              <a:buSzPts val="1800"/>
              <a:buFont typeface="Titan One"/>
              <a:buNone/>
              <a:defRPr sz="1800">
                <a:latin typeface="Titan One"/>
                <a:ea typeface="Titan One"/>
                <a:cs typeface="Titan One"/>
                <a:sym typeface="Titan One"/>
              </a:defRPr>
            </a:lvl8pPr>
            <a:lvl9pPr lvl="8" rtl="0" algn="r">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68" name="Google Shape;268;p23"/>
          <p:cNvSpPr txBox="1"/>
          <p:nvPr>
            <p:ph idx="6" type="subTitle"/>
          </p:nvPr>
        </p:nvSpPr>
        <p:spPr>
          <a:xfrm>
            <a:off x="5533559" y="1190550"/>
            <a:ext cx="1942200" cy="42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lgn="r">
              <a:spcBef>
                <a:spcPts val="0"/>
              </a:spcBef>
              <a:spcAft>
                <a:spcPts val="0"/>
              </a:spcAft>
              <a:buSzPts val="1800"/>
              <a:buFont typeface="Titan One"/>
              <a:buNone/>
              <a:defRPr sz="1800">
                <a:latin typeface="Titan One"/>
                <a:ea typeface="Titan One"/>
                <a:cs typeface="Titan One"/>
                <a:sym typeface="Titan One"/>
              </a:defRPr>
            </a:lvl2pPr>
            <a:lvl3pPr lvl="2" rtl="0" algn="r">
              <a:spcBef>
                <a:spcPts val="1600"/>
              </a:spcBef>
              <a:spcAft>
                <a:spcPts val="0"/>
              </a:spcAft>
              <a:buSzPts val="1800"/>
              <a:buFont typeface="Titan One"/>
              <a:buNone/>
              <a:defRPr sz="1800">
                <a:latin typeface="Titan One"/>
                <a:ea typeface="Titan One"/>
                <a:cs typeface="Titan One"/>
                <a:sym typeface="Titan One"/>
              </a:defRPr>
            </a:lvl3pPr>
            <a:lvl4pPr lvl="3" rtl="0" algn="r">
              <a:spcBef>
                <a:spcPts val="1600"/>
              </a:spcBef>
              <a:spcAft>
                <a:spcPts val="0"/>
              </a:spcAft>
              <a:buSzPts val="1800"/>
              <a:buFont typeface="Titan One"/>
              <a:buNone/>
              <a:defRPr sz="1800">
                <a:latin typeface="Titan One"/>
                <a:ea typeface="Titan One"/>
                <a:cs typeface="Titan One"/>
                <a:sym typeface="Titan One"/>
              </a:defRPr>
            </a:lvl4pPr>
            <a:lvl5pPr lvl="4" rtl="0" algn="r">
              <a:spcBef>
                <a:spcPts val="1600"/>
              </a:spcBef>
              <a:spcAft>
                <a:spcPts val="0"/>
              </a:spcAft>
              <a:buSzPts val="1800"/>
              <a:buFont typeface="Titan One"/>
              <a:buNone/>
              <a:defRPr sz="1800">
                <a:latin typeface="Titan One"/>
                <a:ea typeface="Titan One"/>
                <a:cs typeface="Titan One"/>
                <a:sym typeface="Titan One"/>
              </a:defRPr>
            </a:lvl5pPr>
            <a:lvl6pPr lvl="5" rtl="0" algn="r">
              <a:spcBef>
                <a:spcPts val="1600"/>
              </a:spcBef>
              <a:spcAft>
                <a:spcPts val="0"/>
              </a:spcAft>
              <a:buSzPts val="1800"/>
              <a:buFont typeface="Titan One"/>
              <a:buNone/>
              <a:defRPr sz="1800">
                <a:latin typeface="Titan One"/>
                <a:ea typeface="Titan One"/>
                <a:cs typeface="Titan One"/>
                <a:sym typeface="Titan One"/>
              </a:defRPr>
            </a:lvl6pPr>
            <a:lvl7pPr lvl="6" rtl="0" algn="r">
              <a:spcBef>
                <a:spcPts val="1600"/>
              </a:spcBef>
              <a:spcAft>
                <a:spcPts val="0"/>
              </a:spcAft>
              <a:buSzPts val="1800"/>
              <a:buFont typeface="Titan One"/>
              <a:buNone/>
              <a:defRPr sz="1800">
                <a:latin typeface="Titan One"/>
                <a:ea typeface="Titan One"/>
                <a:cs typeface="Titan One"/>
                <a:sym typeface="Titan One"/>
              </a:defRPr>
            </a:lvl7pPr>
            <a:lvl8pPr lvl="7" rtl="0" algn="r">
              <a:spcBef>
                <a:spcPts val="1600"/>
              </a:spcBef>
              <a:spcAft>
                <a:spcPts val="0"/>
              </a:spcAft>
              <a:buSzPts val="1800"/>
              <a:buFont typeface="Titan One"/>
              <a:buNone/>
              <a:defRPr sz="1800">
                <a:latin typeface="Titan One"/>
                <a:ea typeface="Titan One"/>
                <a:cs typeface="Titan One"/>
                <a:sym typeface="Titan One"/>
              </a:defRPr>
            </a:lvl8pPr>
            <a:lvl9pPr lvl="8" rtl="0" algn="r">
              <a:spcBef>
                <a:spcPts val="1600"/>
              </a:spcBef>
              <a:spcAft>
                <a:spcPts val="1600"/>
              </a:spcAft>
              <a:buSzPts val="1800"/>
              <a:buFont typeface="Titan One"/>
              <a:buNone/>
              <a:defRPr sz="1800">
                <a:latin typeface="Titan One"/>
                <a:ea typeface="Titan One"/>
                <a:cs typeface="Titan One"/>
                <a:sym typeface="Titan 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BLANK_1_1_2_1">
    <p:bg>
      <p:bgPr>
        <a:solidFill>
          <a:schemeClr val="accent4"/>
        </a:solidFill>
      </p:bgPr>
    </p:bg>
    <p:spTree>
      <p:nvGrpSpPr>
        <p:cNvPr id="269" name="Shape 269"/>
        <p:cNvGrpSpPr/>
        <p:nvPr/>
      </p:nvGrpSpPr>
      <p:grpSpPr>
        <a:xfrm>
          <a:off x="0" y="0"/>
          <a:ext cx="0" cy="0"/>
          <a:chOff x="0" y="0"/>
          <a:chExt cx="0" cy="0"/>
        </a:xfrm>
      </p:grpSpPr>
      <p:sp>
        <p:nvSpPr>
          <p:cNvPr id="270" name="Google Shape;270;p24"/>
          <p:cNvSpPr txBox="1"/>
          <p:nvPr>
            <p:ph type="title"/>
          </p:nvPr>
        </p:nvSpPr>
        <p:spPr>
          <a:xfrm>
            <a:off x="733937"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271" name="Google Shape;271;p24"/>
          <p:cNvSpPr txBox="1"/>
          <p:nvPr>
            <p:ph idx="1" type="subTitle"/>
          </p:nvPr>
        </p:nvSpPr>
        <p:spPr>
          <a:xfrm>
            <a:off x="2010875" y="3530201"/>
            <a:ext cx="25257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2" name="Google Shape;272;p24"/>
          <p:cNvSpPr txBox="1"/>
          <p:nvPr>
            <p:ph idx="2" type="subTitle"/>
          </p:nvPr>
        </p:nvSpPr>
        <p:spPr>
          <a:xfrm>
            <a:off x="2010875" y="2477207"/>
            <a:ext cx="25257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3" name="Google Shape;273;p24"/>
          <p:cNvSpPr txBox="1"/>
          <p:nvPr>
            <p:ph idx="3" type="subTitle"/>
          </p:nvPr>
        </p:nvSpPr>
        <p:spPr>
          <a:xfrm>
            <a:off x="2010875" y="1413800"/>
            <a:ext cx="25257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74" name="Google Shape;274;p24"/>
          <p:cNvGrpSpPr/>
          <p:nvPr/>
        </p:nvGrpSpPr>
        <p:grpSpPr>
          <a:xfrm>
            <a:off x="126791" y="172852"/>
            <a:ext cx="9571416" cy="4567033"/>
            <a:chOff x="126791" y="172852"/>
            <a:chExt cx="9571416" cy="4567033"/>
          </a:xfrm>
        </p:grpSpPr>
        <p:grpSp>
          <p:nvGrpSpPr>
            <p:cNvPr id="275" name="Google Shape;275;p24"/>
            <p:cNvGrpSpPr/>
            <p:nvPr/>
          </p:nvGrpSpPr>
          <p:grpSpPr>
            <a:xfrm>
              <a:off x="593313" y="2342128"/>
              <a:ext cx="8082992" cy="2397757"/>
              <a:chOff x="593313" y="2342128"/>
              <a:chExt cx="8082992" cy="2397757"/>
            </a:xfrm>
          </p:grpSpPr>
          <p:sp>
            <p:nvSpPr>
              <p:cNvPr id="276" name="Google Shape;276;p24"/>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4"/>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4"/>
              <p:cNvSpPr/>
              <p:nvPr/>
            </p:nvSpPr>
            <p:spPr>
              <a:xfrm flipH="1">
                <a:off x="593313" y="3458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24"/>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4"/>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 name="Google Shape;281;p24"/>
          <p:cNvSpPr txBox="1"/>
          <p:nvPr>
            <p:ph idx="4" type="subTitle"/>
          </p:nvPr>
        </p:nvSpPr>
        <p:spPr>
          <a:xfrm>
            <a:off x="2010884" y="3349050"/>
            <a:ext cx="19422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82" name="Google Shape;282;p24"/>
          <p:cNvSpPr txBox="1"/>
          <p:nvPr>
            <p:ph idx="5" type="subTitle"/>
          </p:nvPr>
        </p:nvSpPr>
        <p:spPr>
          <a:xfrm>
            <a:off x="2010884" y="2288875"/>
            <a:ext cx="19422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83" name="Google Shape;283;p24"/>
          <p:cNvSpPr txBox="1"/>
          <p:nvPr>
            <p:ph idx="6" type="subTitle"/>
          </p:nvPr>
        </p:nvSpPr>
        <p:spPr>
          <a:xfrm>
            <a:off x="2010884" y="1228700"/>
            <a:ext cx="19422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5">
  <p:cSld name="BLANK_1_1_2_1_2">
    <p:bg>
      <p:bgPr>
        <a:solidFill>
          <a:schemeClr val="accent4"/>
        </a:solidFill>
      </p:bgPr>
    </p:bg>
    <p:spTree>
      <p:nvGrpSpPr>
        <p:cNvPr id="284" name="Shape 284"/>
        <p:cNvGrpSpPr/>
        <p:nvPr/>
      </p:nvGrpSpPr>
      <p:grpSpPr>
        <a:xfrm>
          <a:off x="0" y="0"/>
          <a:ext cx="0" cy="0"/>
          <a:chOff x="0" y="0"/>
          <a:chExt cx="0" cy="0"/>
        </a:xfrm>
      </p:grpSpPr>
      <p:sp>
        <p:nvSpPr>
          <p:cNvPr id="285" name="Google Shape;285;p25"/>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286" name="Google Shape;286;p25"/>
          <p:cNvSpPr txBox="1"/>
          <p:nvPr>
            <p:ph idx="1" type="subTitle"/>
          </p:nvPr>
        </p:nvSpPr>
        <p:spPr>
          <a:xfrm>
            <a:off x="6045525" y="3640050"/>
            <a:ext cx="2229300" cy="533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87" name="Google Shape;287;p25"/>
          <p:cNvSpPr txBox="1"/>
          <p:nvPr>
            <p:ph idx="2" type="subTitle"/>
          </p:nvPr>
        </p:nvSpPr>
        <p:spPr>
          <a:xfrm>
            <a:off x="863350" y="3640050"/>
            <a:ext cx="2229300" cy="533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88" name="Google Shape;288;p25"/>
          <p:cNvSpPr txBox="1"/>
          <p:nvPr>
            <p:ph idx="3" type="subTitle"/>
          </p:nvPr>
        </p:nvSpPr>
        <p:spPr>
          <a:xfrm>
            <a:off x="3457350" y="1647975"/>
            <a:ext cx="2229300" cy="582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89" name="Google Shape;289;p25"/>
          <p:cNvGrpSpPr/>
          <p:nvPr/>
        </p:nvGrpSpPr>
        <p:grpSpPr>
          <a:xfrm>
            <a:off x="126791" y="172852"/>
            <a:ext cx="9571416" cy="4567033"/>
            <a:chOff x="126791" y="172852"/>
            <a:chExt cx="9571416" cy="4567033"/>
          </a:xfrm>
        </p:grpSpPr>
        <p:grpSp>
          <p:nvGrpSpPr>
            <p:cNvPr id="290" name="Google Shape;290;p25"/>
            <p:cNvGrpSpPr/>
            <p:nvPr/>
          </p:nvGrpSpPr>
          <p:grpSpPr>
            <a:xfrm>
              <a:off x="593313" y="2342128"/>
              <a:ext cx="8082992" cy="2397757"/>
              <a:chOff x="593313" y="2342128"/>
              <a:chExt cx="8082992" cy="2397757"/>
            </a:xfrm>
          </p:grpSpPr>
          <p:sp>
            <p:nvSpPr>
              <p:cNvPr id="291" name="Google Shape;291;p25"/>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5"/>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5"/>
              <p:cNvSpPr/>
              <p:nvPr/>
            </p:nvSpPr>
            <p:spPr>
              <a:xfrm flipH="1">
                <a:off x="593313" y="3458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25"/>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5"/>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p25"/>
          <p:cNvSpPr txBox="1"/>
          <p:nvPr>
            <p:ph idx="4" type="ctrTitle"/>
          </p:nvPr>
        </p:nvSpPr>
        <p:spPr>
          <a:xfrm>
            <a:off x="988900" y="3320450"/>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97" name="Google Shape;297;p25"/>
          <p:cNvSpPr txBox="1"/>
          <p:nvPr>
            <p:ph idx="5" type="ctrTitle"/>
          </p:nvPr>
        </p:nvSpPr>
        <p:spPr>
          <a:xfrm>
            <a:off x="3579746" y="1224075"/>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98" name="Google Shape;298;p25"/>
          <p:cNvSpPr txBox="1"/>
          <p:nvPr>
            <p:ph idx="6" type="ctrTitle"/>
          </p:nvPr>
        </p:nvSpPr>
        <p:spPr>
          <a:xfrm>
            <a:off x="6171075" y="3320450"/>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6">
  <p:cSld name="BLANK_1_1_4">
    <p:spTree>
      <p:nvGrpSpPr>
        <p:cNvPr id="299" name="Shape 299"/>
        <p:cNvGrpSpPr/>
        <p:nvPr/>
      </p:nvGrpSpPr>
      <p:grpSpPr>
        <a:xfrm>
          <a:off x="0" y="0"/>
          <a:ext cx="0" cy="0"/>
          <a:chOff x="0" y="0"/>
          <a:chExt cx="0" cy="0"/>
        </a:xfrm>
      </p:grpSpPr>
      <p:sp>
        <p:nvSpPr>
          <p:cNvPr id="300" name="Google Shape;300;p26"/>
          <p:cNvSpPr txBox="1"/>
          <p:nvPr>
            <p:ph type="ctrTitle"/>
          </p:nvPr>
        </p:nvSpPr>
        <p:spPr>
          <a:xfrm>
            <a:off x="733075" y="2999525"/>
            <a:ext cx="2330100" cy="4083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01" name="Google Shape;301;p26"/>
          <p:cNvSpPr txBox="1"/>
          <p:nvPr>
            <p:ph idx="1" type="subTitle"/>
          </p:nvPr>
        </p:nvSpPr>
        <p:spPr>
          <a:xfrm>
            <a:off x="733075" y="3260625"/>
            <a:ext cx="2330100" cy="64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02" name="Google Shape;302;p26"/>
          <p:cNvSpPr txBox="1"/>
          <p:nvPr>
            <p:ph idx="2" type="ctrTitle"/>
          </p:nvPr>
        </p:nvSpPr>
        <p:spPr>
          <a:xfrm>
            <a:off x="3406944" y="2999525"/>
            <a:ext cx="2330100" cy="4083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03" name="Google Shape;303;p26"/>
          <p:cNvSpPr txBox="1"/>
          <p:nvPr>
            <p:ph idx="3" type="subTitle"/>
          </p:nvPr>
        </p:nvSpPr>
        <p:spPr>
          <a:xfrm>
            <a:off x="3406944" y="3260625"/>
            <a:ext cx="2330100" cy="64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04" name="Google Shape;304;p26"/>
          <p:cNvSpPr txBox="1"/>
          <p:nvPr>
            <p:ph idx="4" type="ctrTitle"/>
          </p:nvPr>
        </p:nvSpPr>
        <p:spPr>
          <a:xfrm>
            <a:off x="6093912" y="2999525"/>
            <a:ext cx="2330100" cy="4083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05" name="Google Shape;305;p26"/>
          <p:cNvSpPr txBox="1"/>
          <p:nvPr>
            <p:ph idx="5" type="subTitle"/>
          </p:nvPr>
        </p:nvSpPr>
        <p:spPr>
          <a:xfrm>
            <a:off x="6093912" y="3260625"/>
            <a:ext cx="2330100" cy="64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306" name="Google Shape;306;p26"/>
          <p:cNvGrpSpPr/>
          <p:nvPr/>
        </p:nvGrpSpPr>
        <p:grpSpPr>
          <a:xfrm>
            <a:off x="1246613" y="540178"/>
            <a:ext cx="7429692" cy="4199282"/>
            <a:chOff x="1246613" y="540178"/>
            <a:chExt cx="7429692" cy="4199282"/>
          </a:xfrm>
        </p:grpSpPr>
        <p:sp>
          <p:nvSpPr>
            <p:cNvPr id="307" name="Google Shape;307;p26"/>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6"/>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26"/>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7">
  <p:cSld name="BLANK_1_1_3_2">
    <p:bg>
      <p:bgPr>
        <a:solidFill>
          <a:schemeClr val="accent4"/>
        </a:solidFill>
      </p:bgPr>
    </p:bg>
    <p:spTree>
      <p:nvGrpSpPr>
        <p:cNvPr id="311" name="Shape 311"/>
        <p:cNvGrpSpPr/>
        <p:nvPr/>
      </p:nvGrpSpPr>
      <p:grpSpPr>
        <a:xfrm>
          <a:off x="0" y="0"/>
          <a:ext cx="0" cy="0"/>
          <a:chOff x="0" y="0"/>
          <a:chExt cx="0" cy="0"/>
        </a:xfrm>
      </p:grpSpPr>
      <p:sp>
        <p:nvSpPr>
          <p:cNvPr id="312" name="Google Shape;312;p27"/>
          <p:cNvSpPr txBox="1"/>
          <p:nvPr>
            <p:ph type="ctrTitle"/>
          </p:nvPr>
        </p:nvSpPr>
        <p:spPr>
          <a:xfrm>
            <a:off x="4839334" y="3417750"/>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13" name="Google Shape;313;p27"/>
          <p:cNvSpPr txBox="1"/>
          <p:nvPr>
            <p:ph idx="1" type="subTitle"/>
          </p:nvPr>
        </p:nvSpPr>
        <p:spPr>
          <a:xfrm>
            <a:off x="4839334" y="3749125"/>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4" name="Google Shape;314;p27"/>
          <p:cNvSpPr txBox="1"/>
          <p:nvPr>
            <p:ph idx="2" type="ctrTitle"/>
          </p:nvPr>
        </p:nvSpPr>
        <p:spPr>
          <a:xfrm>
            <a:off x="4839334" y="1565338"/>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15" name="Google Shape;315;p27"/>
          <p:cNvSpPr txBox="1"/>
          <p:nvPr>
            <p:ph idx="3" type="subTitle"/>
          </p:nvPr>
        </p:nvSpPr>
        <p:spPr>
          <a:xfrm>
            <a:off x="4839334" y="1895313"/>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6" name="Google Shape;316;p27"/>
          <p:cNvSpPr txBox="1"/>
          <p:nvPr>
            <p:ph idx="4" type="ctrTitle"/>
          </p:nvPr>
        </p:nvSpPr>
        <p:spPr>
          <a:xfrm>
            <a:off x="4839334" y="2494000"/>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17" name="Google Shape;317;p27"/>
          <p:cNvSpPr txBox="1"/>
          <p:nvPr>
            <p:ph idx="5" type="subTitle"/>
          </p:nvPr>
        </p:nvSpPr>
        <p:spPr>
          <a:xfrm>
            <a:off x="4839334" y="2822225"/>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8" name="Google Shape;318;p27"/>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19" name="Google Shape;319;p27"/>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7"/>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7"/>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7"/>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7"/>
          <p:cNvSpPr/>
          <p:nvPr/>
        </p:nvSpPr>
        <p:spPr>
          <a:xfrm flipH="1" rot="-126114">
            <a:off x="7279351" y="216276"/>
            <a:ext cx="2390631" cy="123375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7"/>
          <p:cNvSpPr/>
          <p:nvPr/>
        </p:nvSpPr>
        <p:spPr>
          <a:xfrm flipH="1" rot="-126058">
            <a:off x="2431015" y="4484383"/>
            <a:ext cx="1395372" cy="72013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
          <p:cNvSpPr/>
          <p:nvPr/>
        </p:nvSpPr>
        <p:spPr>
          <a:xfrm flipH="1">
            <a:off x="541063" y="43945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7"/>
          <p:cNvSpPr/>
          <p:nvPr/>
        </p:nvSpPr>
        <p:spPr>
          <a:xfrm flipH="1">
            <a:off x="1116913" y="1819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2_1_1">
    <p:bg>
      <p:bgPr>
        <a:solidFill>
          <a:schemeClr val="accent4"/>
        </a:solidFill>
      </p:bgPr>
    </p:bg>
    <p:spTree>
      <p:nvGrpSpPr>
        <p:cNvPr id="327" name="Shape 327"/>
        <p:cNvGrpSpPr/>
        <p:nvPr/>
      </p:nvGrpSpPr>
      <p:grpSpPr>
        <a:xfrm>
          <a:off x="0" y="0"/>
          <a:ext cx="0" cy="0"/>
          <a:chOff x="0" y="0"/>
          <a:chExt cx="0" cy="0"/>
        </a:xfrm>
      </p:grpSpPr>
      <p:sp>
        <p:nvSpPr>
          <p:cNvPr id="328" name="Google Shape;328;p28"/>
          <p:cNvSpPr txBox="1"/>
          <p:nvPr>
            <p:ph type="title"/>
          </p:nvPr>
        </p:nvSpPr>
        <p:spPr>
          <a:xfrm>
            <a:off x="884850" y="395375"/>
            <a:ext cx="73743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29" name="Google Shape;329;p28"/>
          <p:cNvSpPr txBox="1"/>
          <p:nvPr>
            <p:ph idx="1" type="subTitle"/>
          </p:nvPr>
        </p:nvSpPr>
        <p:spPr>
          <a:xfrm>
            <a:off x="6209801" y="3375595"/>
            <a:ext cx="1944900" cy="85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160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30" name="Google Shape;330;p28"/>
          <p:cNvSpPr txBox="1"/>
          <p:nvPr>
            <p:ph idx="2" type="subTitle"/>
          </p:nvPr>
        </p:nvSpPr>
        <p:spPr>
          <a:xfrm>
            <a:off x="6209801" y="1957650"/>
            <a:ext cx="1944900" cy="859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31" name="Google Shape;331;p28"/>
          <p:cNvSpPr txBox="1"/>
          <p:nvPr>
            <p:ph idx="3" type="subTitle"/>
          </p:nvPr>
        </p:nvSpPr>
        <p:spPr>
          <a:xfrm>
            <a:off x="989326" y="3375595"/>
            <a:ext cx="1944900" cy="85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332" name="Google Shape;332;p28"/>
          <p:cNvSpPr txBox="1"/>
          <p:nvPr>
            <p:ph idx="4" type="subTitle"/>
          </p:nvPr>
        </p:nvSpPr>
        <p:spPr>
          <a:xfrm>
            <a:off x="989326" y="1957650"/>
            <a:ext cx="19449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333" name="Google Shape;333;p28"/>
          <p:cNvSpPr txBox="1"/>
          <p:nvPr>
            <p:ph idx="5" type="ctrTitle"/>
          </p:nvPr>
        </p:nvSpPr>
        <p:spPr>
          <a:xfrm>
            <a:off x="989313" y="3110275"/>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4" name="Google Shape;334;p28"/>
          <p:cNvSpPr txBox="1"/>
          <p:nvPr>
            <p:ph idx="6" type="ctrTitle"/>
          </p:nvPr>
        </p:nvSpPr>
        <p:spPr>
          <a:xfrm>
            <a:off x="971513" y="1714137"/>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5" name="Google Shape;335;p28"/>
          <p:cNvSpPr txBox="1"/>
          <p:nvPr>
            <p:ph idx="7" type="ctrTitle"/>
          </p:nvPr>
        </p:nvSpPr>
        <p:spPr>
          <a:xfrm>
            <a:off x="6031888" y="3110275"/>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6" name="Google Shape;336;p28"/>
          <p:cNvSpPr txBox="1"/>
          <p:nvPr>
            <p:ph idx="8" type="ctrTitle"/>
          </p:nvPr>
        </p:nvSpPr>
        <p:spPr>
          <a:xfrm>
            <a:off x="6031888" y="1714137"/>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7" name="Google Shape;337;p28"/>
          <p:cNvSpPr txBox="1"/>
          <p:nvPr>
            <p:ph idx="9" type="title"/>
          </p:nvPr>
        </p:nvSpPr>
        <p:spPr>
          <a:xfrm>
            <a:off x="944700" y="395375"/>
            <a:ext cx="72546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BLANK_1_1_1">
    <p:bg>
      <p:bgPr>
        <a:solidFill>
          <a:schemeClr val="accent4"/>
        </a:solidFill>
      </p:bgPr>
    </p:bg>
    <p:spTree>
      <p:nvGrpSpPr>
        <p:cNvPr id="338" name="Shape 338"/>
        <p:cNvGrpSpPr/>
        <p:nvPr/>
      </p:nvGrpSpPr>
      <p:grpSpPr>
        <a:xfrm>
          <a:off x="0" y="0"/>
          <a:ext cx="0" cy="0"/>
          <a:chOff x="0" y="0"/>
          <a:chExt cx="0" cy="0"/>
        </a:xfrm>
      </p:grpSpPr>
      <p:sp>
        <p:nvSpPr>
          <p:cNvPr id="339" name="Google Shape;339;p29"/>
          <p:cNvSpPr txBox="1"/>
          <p:nvPr>
            <p:ph type="ctrTitle"/>
          </p:nvPr>
        </p:nvSpPr>
        <p:spPr>
          <a:xfrm>
            <a:off x="864023" y="3098825"/>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40" name="Google Shape;340;p29"/>
          <p:cNvSpPr txBox="1"/>
          <p:nvPr>
            <p:ph idx="1" type="subTitle"/>
          </p:nvPr>
        </p:nvSpPr>
        <p:spPr>
          <a:xfrm>
            <a:off x="864025" y="3372412"/>
            <a:ext cx="21228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41" name="Google Shape;341;p29"/>
          <p:cNvSpPr txBox="1"/>
          <p:nvPr>
            <p:ph idx="2" type="ctrTitle"/>
          </p:nvPr>
        </p:nvSpPr>
        <p:spPr>
          <a:xfrm>
            <a:off x="864000" y="2071887"/>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42" name="Google Shape;342;p29"/>
          <p:cNvSpPr txBox="1"/>
          <p:nvPr>
            <p:ph idx="3" type="subTitle"/>
          </p:nvPr>
        </p:nvSpPr>
        <p:spPr>
          <a:xfrm>
            <a:off x="863998" y="1522300"/>
            <a:ext cx="2122800" cy="5970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43" name="Google Shape;343;p29"/>
          <p:cNvSpPr txBox="1"/>
          <p:nvPr>
            <p:ph idx="4" type="ctrTitle"/>
          </p:nvPr>
        </p:nvSpPr>
        <p:spPr>
          <a:xfrm>
            <a:off x="6157048" y="3098825"/>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44" name="Google Shape;344;p29"/>
          <p:cNvSpPr txBox="1"/>
          <p:nvPr>
            <p:ph idx="5" type="subTitle"/>
          </p:nvPr>
        </p:nvSpPr>
        <p:spPr>
          <a:xfrm>
            <a:off x="6157050" y="3372412"/>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345" name="Google Shape;345;p29"/>
          <p:cNvGrpSpPr/>
          <p:nvPr/>
        </p:nvGrpSpPr>
        <p:grpSpPr>
          <a:xfrm>
            <a:off x="1246613" y="540178"/>
            <a:ext cx="7429692" cy="4199282"/>
            <a:chOff x="1246613" y="540178"/>
            <a:chExt cx="7429692" cy="4199282"/>
          </a:xfrm>
        </p:grpSpPr>
        <p:sp>
          <p:nvSpPr>
            <p:cNvPr id="346" name="Google Shape;346;p2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29"/>
          <p:cNvSpPr txBox="1"/>
          <p:nvPr>
            <p:ph idx="6" type="ctrTitle"/>
          </p:nvPr>
        </p:nvSpPr>
        <p:spPr>
          <a:xfrm>
            <a:off x="6157025" y="2071887"/>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0" name="Google Shape;350;p29"/>
          <p:cNvSpPr txBox="1"/>
          <p:nvPr>
            <p:ph idx="7" type="subTitle"/>
          </p:nvPr>
        </p:nvSpPr>
        <p:spPr>
          <a:xfrm>
            <a:off x="6157048" y="1522300"/>
            <a:ext cx="2122800" cy="59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1" name="Google Shape;351;p29"/>
          <p:cNvSpPr txBox="1"/>
          <p:nvPr>
            <p:ph idx="8"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BLANK_1_1_1_2">
    <p:bg>
      <p:bgPr>
        <a:solidFill>
          <a:schemeClr val="accent4"/>
        </a:solidFill>
      </p:bgPr>
    </p:bg>
    <p:spTree>
      <p:nvGrpSpPr>
        <p:cNvPr id="352" name="Shape 352"/>
        <p:cNvGrpSpPr/>
        <p:nvPr/>
      </p:nvGrpSpPr>
      <p:grpSpPr>
        <a:xfrm>
          <a:off x="0" y="0"/>
          <a:ext cx="0" cy="0"/>
          <a:chOff x="0" y="0"/>
          <a:chExt cx="0" cy="0"/>
        </a:xfrm>
      </p:grpSpPr>
      <p:sp>
        <p:nvSpPr>
          <p:cNvPr id="353" name="Google Shape;353;p30"/>
          <p:cNvSpPr txBox="1"/>
          <p:nvPr>
            <p:ph type="ctrTitle"/>
          </p:nvPr>
        </p:nvSpPr>
        <p:spPr>
          <a:xfrm>
            <a:off x="5992613" y="2137675"/>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4" name="Google Shape;354;p30"/>
          <p:cNvSpPr txBox="1"/>
          <p:nvPr>
            <p:ph idx="1" type="subTitle"/>
          </p:nvPr>
        </p:nvSpPr>
        <p:spPr>
          <a:xfrm>
            <a:off x="5992613" y="2404649"/>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5" name="Google Shape;355;p30"/>
          <p:cNvSpPr txBox="1"/>
          <p:nvPr>
            <p:ph idx="2" type="ctrTitle"/>
          </p:nvPr>
        </p:nvSpPr>
        <p:spPr>
          <a:xfrm>
            <a:off x="5992613" y="1519050"/>
            <a:ext cx="2122800" cy="597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400">
                <a:latin typeface="Catamaran"/>
                <a:ea typeface="Catamaran"/>
                <a:cs typeface="Catamaran"/>
                <a:sym typeface="Catamaran"/>
              </a:defRPr>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6" name="Google Shape;356;p30"/>
          <p:cNvSpPr txBox="1"/>
          <p:nvPr>
            <p:ph idx="3" type="subTitle"/>
          </p:nvPr>
        </p:nvSpPr>
        <p:spPr>
          <a:xfrm>
            <a:off x="5992613" y="1248275"/>
            <a:ext cx="2122800" cy="36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sz="1800">
                <a:latin typeface="Titan One"/>
                <a:ea typeface="Titan One"/>
                <a:cs typeface="Titan One"/>
                <a:sym typeface="Titan 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7" name="Google Shape;357;p30"/>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58" name="Google Shape;358;p30"/>
          <p:cNvSpPr txBox="1"/>
          <p:nvPr>
            <p:ph idx="5" type="ctrTitle"/>
          </p:nvPr>
        </p:nvSpPr>
        <p:spPr>
          <a:xfrm>
            <a:off x="5992613" y="3020700"/>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9" name="Google Shape;359;p30"/>
          <p:cNvSpPr txBox="1"/>
          <p:nvPr>
            <p:ph idx="6" type="subTitle"/>
          </p:nvPr>
        </p:nvSpPr>
        <p:spPr>
          <a:xfrm>
            <a:off x="5992613" y="3290250"/>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60" name="Google Shape;360;p30"/>
          <p:cNvSpPr txBox="1"/>
          <p:nvPr>
            <p:ph idx="7" type="ctrTitle"/>
          </p:nvPr>
        </p:nvSpPr>
        <p:spPr>
          <a:xfrm>
            <a:off x="5992613" y="3910850"/>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61" name="Google Shape;361;p30"/>
          <p:cNvSpPr txBox="1"/>
          <p:nvPr>
            <p:ph idx="8" type="subTitle"/>
          </p:nvPr>
        </p:nvSpPr>
        <p:spPr>
          <a:xfrm>
            <a:off x="5992613" y="4175850"/>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362" name="Google Shape;362;p30"/>
          <p:cNvGrpSpPr/>
          <p:nvPr/>
        </p:nvGrpSpPr>
        <p:grpSpPr>
          <a:xfrm flipH="1">
            <a:off x="-303484" y="329752"/>
            <a:ext cx="9735365" cy="4567033"/>
            <a:chOff x="-37158" y="172852"/>
            <a:chExt cx="9735365" cy="4567033"/>
          </a:xfrm>
        </p:grpSpPr>
        <p:grpSp>
          <p:nvGrpSpPr>
            <p:cNvPr id="363" name="Google Shape;363;p30"/>
            <p:cNvGrpSpPr/>
            <p:nvPr/>
          </p:nvGrpSpPr>
          <p:grpSpPr>
            <a:xfrm>
              <a:off x="593313" y="2342128"/>
              <a:ext cx="8082992" cy="2397757"/>
              <a:chOff x="593313" y="2342128"/>
              <a:chExt cx="8082992" cy="2397757"/>
            </a:xfrm>
          </p:grpSpPr>
          <p:sp>
            <p:nvSpPr>
              <p:cNvPr id="364" name="Google Shape;364;p30"/>
              <p:cNvSpPr/>
              <p:nvPr/>
            </p:nvSpPr>
            <p:spPr>
              <a:xfrm flipH="1">
                <a:off x="6730213"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0"/>
              <p:cNvSpPr/>
              <p:nvPr/>
            </p:nvSpPr>
            <p:spPr>
              <a:xfrm flipH="1">
                <a:off x="593313" y="3458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7" name="Google Shape;367;p30"/>
            <p:cNvSpPr/>
            <p:nvPr/>
          </p:nvSpPr>
          <p:spPr>
            <a:xfrm flipH="1" rot="-126074">
              <a:off x="-24539" y="2091590"/>
              <a:ext cx="1382865" cy="71368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0"/>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4"/>
          <p:cNvSpPr txBox="1"/>
          <p:nvPr>
            <p:ph idx="1" type="body"/>
          </p:nvPr>
        </p:nvSpPr>
        <p:spPr>
          <a:xfrm>
            <a:off x="720100" y="1082001"/>
            <a:ext cx="7785900" cy="34164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SzPts val="1000"/>
              <a:buAutoNum type="arabicPeriod"/>
              <a:defRPr sz="1200"/>
            </a:lvl1pPr>
            <a:lvl2pPr indent="-317500" lvl="1" marL="914400">
              <a:spcBef>
                <a:spcPts val="1600"/>
              </a:spcBef>
              <a:spcAft>
                <a:spcPts val="0"/>
              </a:spcAft>
              <a:buSzPts val="1400"/>
              <a:buFont typeface="Josefin Slab SemiBold"/>
              <a:buAutoNum type="alphaLcPeriod"/>
              <a:defRPr/>
            </a:lvl2pPr>
            <a:lvl3pPr indent="-317500" lvl="2" marL="1371600">
              <a:spcBef>
                <a:spcPts val="1600"/>
              </a:spcBef>
              <a:spcAft>
                <a:spcPts val="0"/>
              </a:spcAft>
              <a:buSzPts val="1400"/>
              <a:buFont typeface="Josefin Slab SemiBold"/>
              <a:buAutoNum type="romanLcPeriod"/>
              <a:defRPr/>
            </a:lvl3pPr>
            <a:lvl4pPr indent="-317500" lvl="3" marL="1828800">
              <a:spcBef>
                <a:spcPts val="1600"/>
              </a:spcBef>
              <a:spcAft>
                <a:spcPts val="0"/>
              </a:spcAft>
              <a:buSzPts val="1400"/>
              <a:buFont typeface="Josefin Slab SemiBold"/>
              <a:buAutoNum type="arabicPeriod"/>
              <a:defRPr/>
            </a:lvl4pPr>
            <a:lvl5pPr indent="-317500" lvl="4" marL="2286000">
              <a:spcBef>
                <a:spcPts val="1600"/>
              </a:spcBef>
              <a:spcAft>
                <a:spcPts val="0"/>
              </a:spcAft>
              <a:buSzPts val="1400"/>
              <a:buFont typeface="Josefin Slab SemiBold"/>
              <a:buAutoNum type="alphaLcPeriod"/>
              <a:defRPr/>
            </a:lvl5pPr>
            <a:lvl6pPr indent="-317500" lvl="5" marL="2743200">
              <a:spcBef>
                <a:spcPts val="1600"/>
              </a:spcBef>
              <a:spcAft>
                <a:spcPts val="0"/>
              </a:spcAft>
              <a:buSzPts val="1400"/>
              <a:buFont typeface="Josefin Slab SemiBold"/>
              <a:buAutoNum type="romanLcPeriod"/>
              <a:defRPr/>
            </a:lvl6pPr>
            <a:lvl7pPr indent="-317500" lvl="6" marL="3200400">
              <a:spcBef>
                <a:spcPts val="1600"/>
              </a:spcBef>
              <a:spcAft>
                <a:spcPts val="0"/>
              </a:spcAft>
              <a:buSzPts val="1400"/>
              <a:buFont typeface="Josefin Slab SemiBold"/>
              <a:buAutoNum type="arabicPeriod"/>
              <a:defRPr/>
            </a:lvl7pPr>
            <a:lvl8pPr indent="-317500" lvl="7" marL="3657600">
              <a:spcBef>
                <a:spcPts val="1600"/>
              </a:spcBef>
              <a:spcAft>
                <a:spcPts val="0"/>
              </a:spcAft>
              <a:buSzPts val="1400"/>
              <a:buFont typeface="Josefin Slab SemiBold"/>
              <a:buAutoNum type="alphaLcPeriod"/>
              <a:defRPr/>
            </a:lvl8pPr>
            <a:lvl9pPr indent="-317500" lvl="8" marL="4114800">
              <a:spcBef>
                <a:spcPts val="1600"/>
              </a:spcBef>
              <a:spcAft>
                <a:spcPts val="1600"/>
              </a:spcAft>
              <a:buSzPts val="1400"/>
              <a:buFont typeface="Josefin Slab SemiBold"/>
              <a:buAutoNum type="romanLcPeriod"/>
              <a:defRPr/>
            </a:lvl9pPr>
          </a:lstStyle>
          <a:p/>
        </p:txBody>
      </p:sp>
      <p:sp>
        <p:nvSpPr>
          <p:cNvPr id="38" name="Google Shape;38;p4"/>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4">
  <p:cSld name="BLANK_1_1_1_2_1">
    <p:bg>
      <p:bgPr>
        <a:solidFill>
          <a:schemeClr val="accent4"/>
        </a:solidFill>
      </p:bgPr>
    </p:bg>
    <p:spTree>
      <p:nvGrpSpPr>
        <p:cNvPr id="369" name="Shape 369"/>
        <p:cNvGrpSpPr/>
        <p:nvPr/>
      </p:nvGrpSpPr>
      <p:grpSpPr>
        <a:xfrm>
          <a:off x="0" y="0"/>
          <a:ext cx="0" cy="0"/>
          <a:chOff x="0" y="0"/>
          <a:chExt cx="0" cy="0"/>
        </a:xfrm>
      </p:grpSpPr>
      <p:sp>
        <p:nvSpPr>
          <p:cNvPr id="370" name="Google Shape;370;p31"/>
          <p:cNvSpPr txBox="1"/>
          <p:nvPr>
            <p:ph type="ctrTitle"/>
          </p:nvPr>
        </p:nvSpPr>
        <p:spPr>
          <a:xfrm>
            <a:off x="4828175" y="3401875"/>
            <a:ext cx="15279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21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1" name="Google Shape;371;p31"/>
          <p:cNvSpPr txBox="1"/>
          <p:nvPr>
            <p:ph idx="1" type="subTitle"/>
          </p:nvPr>
        </p:nvSpPr>
        <p:spPr>
          <a:xfrm>
            <a:off x="4828176" y="3690475"/>
            <a:ext cx="1650300" cy="78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72" name="Google Shape;372;p31"/>
          <p:cNvSpPr txBox="1"/>
          <p:nvPr>
            <p:ph idx="2" type="ctrTitle"/>
          </p:nvPr>
        </p:nvSpPr>
        <p:spPr>
          <a:xfrm>
            <a:off x="6855799" y="3690475"/>
            <a:ext cx="1650300" cy="789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400">
                <a:latin typeface="Catamaran"/>
                <a:ea typeface="Catamaran"/>
                <a:cs typeface="Catamaran"/>
                <a:sym typeface="Catamaran"/>
              </a:defRPr>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3" name="Google Shape;373;p31"/>
          <p:cNvSpPr txBox="1"/>
          <p:nvPr>
            <p:ph idx="3" type="subTitle"/>
          </p:nvPr>
        </p:nvSpPr>
        <p:spPr>
          <a:xfrm>
            <a:off x="6855797" y="3401875"/>
            <a:ext cx="1527900" cy="36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sz="2100">
                <a:latin typeface="Titan One"/>
                <a:ea typeface="Titan One"/>
                <a:cs typeface="Titan One"/>
                <a:sym typeface="Titan 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74" name="Google Shape;374;p31"/>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75" name="Google Shape;375;p31"/>
          <p:cNvSpPr txBox="1"/>
          <p:nvPr>
            <p:ph idx="5" type="ctrTitle"/>
          </p:nvPr>
        </p:nvSpPr>
        <p:spPr>
          <a:xfrm>
            <a:off x="2800560" y="3401875"/>
            <a:ext cx="15279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21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6" name="Google Shape;376;p31"/>
          <p:cNvSpPr txBox="1"/>
          <p:nvPr>
            <p:ph idx="6" type="subTitle"/>
          </p:nvPr>
        </p:nvSpPr>
        <p:spPr>
          <a:xfrm>
            <a:off x="2800560" y="3690475"/>
            <a:ext cx="1650300" cy="78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77" name="Google Shape;377;p31"/>
          <p:cNvSpPr txBox="1"/>
          <p:nvPr>
            <p:ph idx="7" type="ctrTitle"/>
          </p:nvPr>
        </p:nvSpPr>
        <p:spPr>
          <a:xfrm>
            <a:off x="773822" y="3401875"/>
            <a:ext cx="15279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21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8" name="Google Shape;378;p31"/>
          <p:cNvSpPr txBox="1"/>
          <p:nvPr>
            <p:ph idx="8" type="subTitle"/>
          </p:nvPr>
        </p:nvSpPr>
        <p:spPr>
          <a:xfrm>
            <a:off x="773825" y="3690475"/>
            <a:ext cx="1650300" cy="78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5">
  <p:cSld name="TITLE_AND_TWO_COLUMNS_1_1">
    <p:spTree>
      <p:nvGrpSpPr>
        <p:cNvPr id="379" name="Shape 379"/>
        <p:cNvGrpSpPr/>
        <p:nvPr/>
      </p:nvGrpSpPr>
      <p:grpSpPr>
        <a:xfrm>
          <a:off x="0" y="0"/>
          <a:ext cx="0" cy="0"/>
          <a:chOff x="0" y="0"/>
          <a:chExt cx="0" cy="0"/>
        </a:xfrm>
      </p:grpSpPr>
      <p:sp>
        <p:nvSpPr>
          <p:cNvPr id="380" name="Google Shape;380;p3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1" name="Google Shape;381;p32"/>
          <p:cNvGrpSpPr/>
          <p:nvPr/>
        </p:nvGrpSpPr>
        <p:grpSpPr>
          <a:xfrm>
            <a:off x="877066" y="1069336"/>
            <a:ext cx="7799239" cy="3670124"/>
            <a:chOff x="877066" y="1069336"/>
            <a:chExt cx="7799239" cy="3670124"/>
          </a:xfrm>
        </p:grpSpPr>
        <p:sp>
          <p:nvSpPr>
            <p:cNvPr id="382" name="Google Shape;382;p32"/>
            <p:cNvSpPr/>
            <p:nvPr/>
          </p:nvSpPr>
          <p:spPr>
            <a:xfrm rot="135208">
              <a:off x="6621556" y="3715628"/>
              <a:ext cx="1911243" cy="9863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2"/>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2"/>
            <p:cNvSpPr/>
            <p:nvPr/>
          </p:nvSpPr>
          <p:spPr>
            <a:xfrm flipH="1" rot="-126081">
              <a:off x="894507" y="1104045"/>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 name="Google Shape;386;p32"/>
          <p:cNvSpPr txBox="1"/>
          <p:nvPr>
            <p:ph type="ctrTitle"/>
          </p:nvPr>
        </p:nvSpPr>
        <p:spPr>
          <a:xfrm>
            <a:off x="1074400" y="249108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87" name="Google Shape;387;p32"/>
          <p:cNvSpPr txBox="1"/>
          <p:nvPr>
            <p:ph idx="1" type="subTitle"/>
          </p:nvPr>
        </p:nvSpPr>
        <p:spPr>
          <a:xfrm>
            <a:off x="725050" y="28040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88" name="Google Shape;388;p32"/>
          <p:cNvSpPr txBox="1"/>
          <p:nvPr>
            <p:ph idx="2" type="ctrTitle"/>
          </p:nvPr>
        </p:nvSpPr>
        <p:spPr>
          <a:xfrm>
            <a:off x="6236500" y="249108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89" name="Google Shape;389;p32"/>
          <p:cNvSpPr txBox="1"/>
          <p:nvPr>
            <p:ph idx="3" type="subTitle"/>
          </p:nvPr>
        </p:nvSpPr>
        <p:spPr>
          <a:xfrm>
            <a:off x="5887150" y="28040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90" name="Google Shape;390;p32"/>
          <p:cNvSpPr txBox="1"/>
          <p:nvPr>
            <p:ph idx="4" type="ctrTitle"/>
          </p:nvPr>
        </p:nvSpPr>
        <p:spPr>
          <a:xfrm>
            <a:off x="3632619" y="138072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1" name="Google Shape;391;p32"/>
          <p:cNvSpPr txBox="1"/>
          <p:nvPr>
            <p:ph idx="5" type="subTitle"/>
          </p:nvPr>
        </p:nvSpPr>
        <p:spPr>
          <a:xfrm>
            <a:off x="3283269" y="1696213"/>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92" name="Google Shape;392;p32"/>
          <p:cNvSpPr txBox="1"/>
          <p:nvPr>
            <p:ph idx="6" type="ctrTitle"/>
          </p:nvPr>
        </p:nvSpPr>
        <p:spPr>
          <a:xfrm>
            <a:off x="3632619" y="356892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3" name="Google Shape;393;p32"/>
          <p:cNvSpPr txBox="1"/>
          <p:nvPr>
            <p:ph idx="7" type="subTitle"/>
          </p:nvPr>
        </p:nvSpPr>
        <p:spPr>
          <a:xfrm>
            <a:off x="3283269" y="38893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94" name="Google Shape;394;p32"/>
          <p:cNvSpPr txBox="1"/>
          <p:nvPr>
            <p:ph idx="8"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95" name="Google Shape;395;p32"/>
          <p:cNvSpPr txBox="1"/>
          <p:nvPr>
            <p:ph idx="9" type="ctrTitle"/>
          </p:nvPr>
        </p:nvSpPr>
        <p:spPr>
          <a:xfrm>
            <a:off x="1681000" y="2150275"/>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6" name="Google Shape;396;p32"/>
          <p:cNvSpPr txBox="1"/>
          <p:nvPr>
            <p:ph idx="13" type="ctrTitle"/>
          </p:nvPr>
        </p:nvSpPr>
        <p:spPr>
          <a:xfrm>
            <a:off x="4239219" y="1042625"/>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7" name="Google Shape;397;p32"/>
          <p:cNvSpPr txBox="1"/>
          <p:nvPr>
            <p:ph idx="14" type="ctrTitle"/>
          </p:nvPr>
        </p:nvSpPr>
        <p:spPr>
          <a:xfrm>
            <a:off x="4239219" y="3224650"/>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8" name="Google Shape;398;p32"/>
          <p:cNvSpPr txBox="1"/>
          <p:nvPr>
            <p:ph idx="15" type="ctrTitle"/>
          </p:nvPr>
        </p:nvSpPr>
        <p:spPr>
          <a:xfrm>
            <a:off x="6843100" y="2150275"/>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5">
  <p:cSld name="TITLE_AND_TWO_COLUMNS_1_1_1">
    <p:spTree>
      <p:nvGrpSpPr>
        <p:cNvPr id="399" name="Shape 399"/>
        <p:cNvGrpSpPr/>
        <p:nvPr/>
      </p:nvGrpSpPr>
      <p:grpSpPr>
        <a:xfrm>
          <a:off x="0" y="0"/>
          <a:ext cx="0" cy="0"/>
          <a:chOff x="0" y="0"/>
          <a:chExt cx="0" cy="0"/>
        </a:xfrm>
      </p:grpSpPr>
      <p:sp>
        <p:nvSpPr>
          <p:cNvPr id="400" name="Google Shape;400;p3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3"/>
          <p:cNvSpPr/>
          <p:nvPr/>
        </p:nvSpPr>
        <p:spPr>
          <a:xfrm rot="135208">
            <a:off x="7912581" y="840878"/>
            <a:ext cx="1911243" cy="9863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3"/>
          <p:cNvSpPr/>
          <p:nvPr/>
        </p:nvSpPr>
        <p:spPr>
          <a:xfrm flipH="1">
            <a:off x="255113" y="14905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3"/>
          <p:cNvSpPr/>
          <p:nvPr/>
        </p:nvSpPr>
        <p:spPr>
          <a:xfrm flipH="1" rot="-126081">
            <a:off x="-737368" y="4005770"/>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3"/>
          <p:cNvSpPr/>
          <p:nvPr/>
        </p:nvSpPr>
        <p:spPr>
          <a:xfrm flipH="1">
            <a:off x="8635588"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3"/>
          <p:cNvSpPr txBox="1"/>
          <p:nvPr>
            <p:ph type="ctrTitle"/>
          </p:nvPr>
        </p:nvSpPr>
        <p:spPr>
          <a:xfrm>
            <a:off x="1841094" y="182757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06" name="Google Shape;406;p33"/>
          <p:cNvSpPr txBox="1"/>
          <p:nvPr>
            <p:ph idx="1" type="subTitle"/>
          </p:nvPr>
        </p:nvSpPr>
        <p:spPr>
          <a:xfrm>
            <a:off x="1491744" y="2144663"/>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07" name="Google Shape;407;p33"/>
          <p:cNvSpPr txBox="1"/>
          <p:nvPr>
            <p:ph idx="2" type="ctrTitle"/>
          </p:nvPr>
        </p:nvSpPr>
        <p:spPr>
          <a:xfrm>
            <a:off x="5256225" y="182757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08" name="Google Shape;408;p33"/>
          <p:cNvSpPr txBox="1"/>
          <p:nvPr>
            <p:ph idx="3" type="subTitle"/>
          </p:nvPr>
        </p:nvSpPr>
        <p:spPr>
          <a:xfrm>
            <a:off x="4906875" y="2144663"/>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09" name="Google Shape;409;p33"/>
          <p:cNvSpPr txBox="1"/>
          <p:nvPr>
            <p:ph idx="4" type="ctrTitle"/>
          </p:nvPr>
        </p:nvSpPr>
        <p:spPr>
          <a:xfrm>
            <a:off x="1841094" y="337863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10" name="Google Shape;410;p33"/>
          <p:cNvSpPr txBox="1"/>
          <p:nvPr>
            <p:ph idx="5" type="subTitle"/>
          </p:nvPr>
        </p:nvSpPr>
        <p:spPr>
          <a:xfrm>
            <a:off x="1491744" y="36962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11" name="Google Shape;411;p33"/>
          <p:cNvSpPr txBox="1"/>
          <p:nvPr>
            <p:ph idx="6" type="ctrTitle"/>
          </p:nvPr>
        </p:nvSpPr>
        <p:spPr>
          <a:xfrm>
            <a:off x="5256225" y="337863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12" name="Google Shape;412;p33"/>
          <p:cNvSpPr txBox="1"/>
          <p:nvPr>
            <p:ph idx="7" type="subTitle"/>
          </p:nvPr>
        </p:nvSpPr>
        <p:spPr>
          <a:xfrm>
            <a:off x="4906875" y="36962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13" name="Google Shape;413;p33"/>
          <p:cNvSpPr txBox="1"/>
          <p:nvPr>
            <p:ph idx="8"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SECTION_HEADER_1">
    <p:spTree>
      <p:nvGrpSpPr>
        <p:cNvPr id="414" name="Shape 414"/>
        <p:cNvGrpSpPr/>
        <p:nvPr/>
      </p:nvGrpSpPr>
      <p:grpSpPr>
        <a:xfrm>
          <a:off x="0" y="0"/>
          <a:ext cx="0" cy="0"/>
          <a:chOff x="0" y="0"/>
          <a:chExt cx="0" cy="0"/>
        </a:xfrm>
      </p:grpSpPr>
      <p:sp>
        <p:nvSpPr>
          <p:cNvPr id="415" name="Google Shape;415;p34"/>
          <p:cNvSpPr/>
          <p:nvPr/>
        </p:nvSpPr>
        <p:spPr>
          <a:xfrm flipH="1" rot="-126086">
            <a:off x="6173684" y="1226397"/>
            <a:ext cx="2340087" cy="120768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4"/>
          <p:cNvSpPr/>
          <p:nvPr/>
        </p:nvSpPr>
        <p:spPr>
          <a:xfrm flipH="1">
            <a:off x="8398638" y="5168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4"/>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4"/>
          <p:cNvSpPr/>
          <p:nvPr/>
        </p:nvSpPr>
        <p:spPr>
          <a:xfrm flipH="1" rot="-126083">
            <a:off x="-56763" y="354029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4"/>
          <p:cNvSpPr txBox="1"/>
          <p:nvPr>
            <p:ph type="title"/>
          </p:nvPr>
        </p:nvSpPr>
        <p:spPr>
          <a:xfrm>
            <a:off x="612100" y="1183900"/>
            <a:ext cx="4446300" cy="23772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0" name="Google Shape;420;p34"/>
          <p:cNvSpPr/>
          <p:nvPr/>
        </p:nvSpPr>
        <p:spPr>
          <a:xfrm flipH="1">
            <a:off x="1253388" y="476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SECTION_HEADER_1_1">
    <p:spTree>
      <p:nvGrpSpPr>
        <p:cNvPr id="421" name="Shape 421"/>
        <p:cNvGrpSpPr/>
        <p:nvPr/>
      </p:nvGrpSpPr>
      <p:grpSpPr>
        <a:xfrm>
          <a:off x="0" y="0"/>
          <a:ext cx="0" cy="0"/>
          <a:chOff x="0" y="0"/>
          <a:chExt cx="0" cy="0"/>
        </a:xfrm>
      </p:grpSpPr>
      <p:sp>
        <p:nvSpPr>
          <p:cNvPr id="422" name="Google Shape;422;p35"/>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5"/>
          <p:cNvSpPr/>
          <p:nvPr/>
        </p:nvSpPr>
        <p:spPr>
          <a:xfrm flipH="1">
            <a:off x="6390863" y="1243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5"/>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5"/>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5"/>
          <p:cNvSpPr txBox="1"/>
          <p:nvPr>
            <p:ph type="title"/>
          </p:nvPr>
        </p:nvSpPr>
        <p:spPr>
          <a:xfrm>
            <a:off x="353700" y="3033350"/>
            <a:ext cx="8436600" cy="1125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7" name="Google Shape;427;p35"/>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5"/>
          <p:cNvSpPr/>
          <p:nvPr/>
        </p:nvSpPr>
        <p:spPr>
          <a:xfrm flipH="1" rot="-126039">
            <a:off x="5075186" y="437630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BLANK_1_1_1_1">
    <p:bg>
      <p:bgPr>
        <a:solidFill>
          <a:schemeClr val="accent4"/>
        </a:solidFill>
      </p:bgPr>
    </p:bg>
    <p:spTree>
      <p:nvGrpSpPr>
        <p:cNvPr id="429" name="Shape 429"/>
        <p:cNvGrpSpPr/>
        <p:nvPr/>
      </p:nvGrpSpPr>
      <p:grpSpPr>
        <a:xfrm>
          <a:off x="0" y="0"/>
          <a:ext cx="0" cy="0"/>
          <a:chOff x="0" y="0"/>
          <a:chExt cx="0" cy="0"/>
        </a:xfrm>
      </p:grpSpPr>
      <p:grpSp>
        <p:nvGrpSpPr>
          <p:cNvPr id="430" name="Google Shape;430;p36"/>
          <p:cNvGrpSpPr/>
          <p:nvPr/>
        </p:nvGrpSpPr>
        <p:grpSpPr>
          <a:xfrm flipH="1" rot="-1191879">
            <a:off x="4226885" y="1589345"/>
            <a:ext cx="8147774" cy="5343508"/>
            <a:chOff x="-964051" y="1500046"/>
            <a:chExt cx="8147756" cy="5343496"/>
          </a:xfrm>
        </p:grpSpPr>
        <p:sp>
          <p:nvSpPr>
            <p:cNvPr id="431" name="Google Shape;431;p36"/>
            <p:cNvSpPr/>
            <p:nvPr/>
          </p:nvSpPr>
          <p:spPr>
            <a:xfrm rot="-5844878">
              <a:off x="4116318" y="3695014"/>
              <a:ext cx="2340975" cy="352115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2" name="Google Shape;432;p36"/>
            <p:cNvGrpSpPr/>
            <p:nvPr/>
          </p:nvGrpSpPr>
          <p:grpSpPr>
            <a:xfrm>
              <a:off x="-964051" y="1500046"/>
              <a:ext cx="7262059" cy="5197395"/>
              <a:chOff x="-964051" y="1500046"/>
              <a:chExt cx="7262059" cy="5197395"/>
            </a:xfrm>
          </p:grpSpPr>
          <p:grpSp>
            <p:nvGrpSpPr>
              <p:cNvPr id="433" name="Google Shape;433;p36"/>
              <p:cNvGrpSpPr/>
              <p:nvPr/>
            </p:nvGrpSpPr>
            <p:grpSpPr>
              <a:xfrm>
                <a:off x="726603" y="1500046"/>
                <a:ext cx="5571405" cy="4566693"/>
                <a:chOff x="656403" y="2175696"/>
                <a:chExt cx="5571405" cy="4566693"/>
              </a:xfrm>
            </p:grpSpPr>
            <p:sp>
              <p:nvSpPr>
                <p:cNvPr id="434" name="Google Shape;434;p36"/>
                <p:cNvSpPr/>
                <p:nvPr/>
              </p:nvSpPr>
              <p:spPr>
                <a:xfrm rot="-777296">
                  <a:off x="993024" y="2679446"/>
                  <a:ext cx="4898163" cy="3559193"/>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6"/>
                <p:cNvSpPr/>
                <p:nvPr/>
              </p:nvSpPr>
              <p:spPr>
                <a:xfrm rot="798656">
                  <a:off x="3279298" y="2392095"/>
                  <a:ext cx="1202674" cy="178227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6" name="Google Shape;436;p36"/>
              <p:cNvSpPr/>
              <p:nvPr/>
            </p:nvSpPr>
            <p:spPr>
              <a:xfrm rot="-4372897">
                <a:off x="-107508"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 name="Google Shape;437;p36"/>
            <p:cNvSpPr/>
            <p:nvPr/>
          </p:nvSpPr>
          <p:spPr>
            <a:xfrm rot="-4372897">
              <a:off x="2201729"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36"/>
          <p:cNvSpPr txBox="1"/>
          <p:nvPr>
            <p:ph type="ctrTitle"/>
          </p:nvPr>
        </p:nvSpPr>
        <p:spPr>
          <a:xfrm>
            <a:off x="1676988" y="1207775"/>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39" name="Google Shape;439;p36"/>
          <p:cNvSpPr txBox="1"/>
          <p:nvPr>
            <p:ph idx="1" type="subTitle"/>
          </p:nvPr>
        </p:nvSpPr>
        <p:spPr>
          <a:xfrm>
            <a:off x="732588" y="1524700"/>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40" name="Google Shape;440;p36"/>
          <p:cNvSpPr txBox="1"/>
          <p:nvPr>
            <p:ph idx="2" type="ctrTitle"/>
          </p:nvPr>
        </p:nvSpPr>
        <p:spPr>
          <a:xfrm>
            <a:off x="1676988" y="2402788"/>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41" name="Google Shape;441;p36"/>
          <p:cNvSpPr txBox="1"/>
          <p:nvPr>
            <p:ph idx="3" type="subTitle"/>
          </p:nvPr>
        </p:nvSpPr>
        <p:spPr>
          <a:xfrm>
            <a:off x="732588" y="2716913"/>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42" name="Google Shape;442;p36"/>
          <p:cNvSpPr txBox="1"/>
          <p:nvPr>
            <p:ph idx="4" type="ctrTitle"/>
          </p:nvPr>
        </p:nvSpPr>
        <p:spPr>
          <a:xfrm>
            <a:off x="1676988" y="3597800"/>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43" name="Google Shape;443;p36"/>
          <p:cNvSpPr txBox="1"/>
          <p:nvPr>
            <p:ph idx="5" type="subTitle"/>
          </p:nvPr>
        </p:nvSpPr>
        <p:spPr>
          <a:xfrm>
            <a:off x="732588" y="3917625"/>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44" name="Google Shape;444;p36"/>
          <p:cNvSpPr txBox="1"/>
          <p:nvPr>
            <p:ph idx="6" type="ctrTitle"/>
          </p:nvPr>
        </p:nvSpPr>
        <p:spPr>
          <a:xfrm>
            <a:off x="6122451" y="1207775"/>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45" name="Google Shape;445;p36"/>
          <p:cNvSpPr txBox="1"/>
          <p:nvPr>
            <p:ph idx="7" type="subTitle"/>
          </p:nvPr>
        </p:nvSpPr>
        <p:spPr>
          <a:xfrm>
            <a:off x="5178051" y="1524700"/>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446" name="Google Shape;446;p36"/>
          <p:cNvGrpSpPr/>
          <p:nvPr/>
        </p:nvGrpSpPr>
        <p:grpSpPr>
          <a:xfrm>
            <a:off x="1246613" y="540178"/>
            <a:ext cx="7429692" cy="4199282"/>
            <a:chOff x="1246613" y="540178"/>
            <a:chExt cx="7429692" cy="4199282"/>
          </a:xfrm>
        </p:grpSpPr>
        <p:sp>
          <p:nvSpPr>
            <p:cNvPr id="447" name="Google Shape;447;p36"/>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6"/>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0" name="Google Shape;450;p36"/>
          <p:cNvSpPr txBox="1"/>
          <p:nvPr>
            <p:ph idx="8" type="ctrTitle"/>
          </p:nvPr>
        </p:nvSpPr>
        <p:spPr>
          <a:xfrm>
            <a:off x="6122451" y="2402788"/>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51" name="Google Shape;451;p36"/>
          <p:cNvSpPr txBox="1"/>
          <p:nvPr>
            <p:ph idx="9" type="subTitle"/>
          </p:nvPr>
        </p:nvSpPr>
        <p:spPr>
          <a:xfrm>
            <a:off x="5178051" y="2716913"/>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52" name="Google Shape;452;p36"/>
          <p:cNvSpPr txBox="1"/>
          <p:nvPr>
            <p:ph idx="13" type="ctrTitle"/>
          </p:nvPr>
        </p:nvSpPr>
        <p:spPr>
          <a:xfrm>
            <a:off x="6122451" y="3597800"/>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53" name="Google Shape;453;p36"/>
          <p:cNvSpPr txBox="1"/>
          <p:nvPr>
            <p:ph idx="14" type="subTitle"/>
          </p:nvPr>
        </p:nvSpPr>
        <p:spPr>
          <a:xfrm>
            <a:off x="5178051" y="3917625"/>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54" name="Google Shape;454;p36"/>
          <p:cNvSpPr txBox="1"/>
          <p:nvPr>
            <p:ph idx="15"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BLANK_1_1_1_1_2">
    <p:bg>
      <p:bgPr>
        <a:solidFill>
          <a:schemeClr val="accent4"/>
        </a:solidFill>
      </p:bgPr>
    </p:bg>
    <p:spTree>
      <p:nvGrpSpPr>
        <p:cNvPr id="455" name="Shape 455"/>
        <p:cNvGrpSpPr/>
        <p:nvPr/>
      </p:nvGrpSpPr>
      <p:grpSpPr>
        <a:xfrm>
          <a:off x="0" y="0"/>
          <a:ext cx="0" cy="0"/>
          <a:chOff x="0" y="0"/>
          <a:chExt cx="0" cy="0"/>
        </a:xfrm>
      </p:grpSpPr>
      <p:sp>
        <p:nvSpPr>
          <p:cNvPr id="456" name="Google Shape;456;p37"/>
          <p:cNvSpPr txBox="1"/>
          <p:nvPr>
            <p:ph type="ctrTitle"/>
          </p:nvPr>
        </p:nvSpPr>
        <p:spPr>
          <a:xfrm>
            <a:off x="726600" y="1207775"/>
            <a:ext cx="1338600" cy="3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457" name="Google Shape;457;p37"/>
          <p:cNvSpPr txBox="1"/>
          <p:nvPr>
            <p:ph idx="1" type="subTitle"/>
          </p:nvPr>
        </p:nvSpPr>
        <p:spPr>
          <a:xfrm>
            <a:off x="726600" y="1528450"/>
            <a:ext cx="27816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58" name="Google Shape;458;p37"/>
          <p:cNvSpPr txBox="1"/>
          <p:nvPr>
            <p:ph idx="2" type="ctrTitle"/>
          </p:nvPr>
        </p:nvSpPr>
        <p:spPr>
          <a:xfrm>
            <a:off x="726600" y="2402788"/>
            <a:ext cx="1338600" cy="3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459" name="Google Shape;459;p37"/>
          <p:cNvSpPr txBox="1"/>
          <p:nvPr>
            <p:ph idx="3" type="subTitle"/>
          </p:nvPr>
        </p:nvSpPr>
        <p:spPr>
          <a:xfrm>
            <a:off x="732850" y="2722700"/>
            <a:ext cx="27816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0" name="Google Shape;460;p37"/>
          <p:cNvSpPr txBox="1"/>
          <p:nvPr>
            <p:ph idx="4" type="ctrTitle"/>
          </p:nvPr>
        </p:nvSpPr>
        <p:spPr>
          <a:xfrm>
            <a:off x="726600" y="3597813"/>
            <a:ext cx="1338600" cy="3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461" name="Google Shape;461;p37"/>
          <p:cNvSpPr txBox="1"/>
          <p:nvPr>
            <p:ph idx="5" type="subTitle"/>
          </p:nvPr>
        </p:nvSpPr>
        <p:spPr>
          <a:xfrm>
            <a:off x="726600" y="3913838"/>
            <a:ext cx="27816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2" name="Google Shape;462;p37"/>
          <p:cNvSpPr txBox="1"/>
          <p:nvPr>
            <p:ph idx="6" type="ctrTitle"/>
          </p:nvPr>
        </p:nvSpPr>
        <p:spPr>
          <a:xfrm>
            <a:off x="7072501" y="1207775"/>
            <a:ext cx="1338600" cy="364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400"/>
              <a:buNone/>
              <a:defRPr sz="18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463" name="Google Shape;463;p37"/>
          <p:cNvSpPr txBox="1"/>
          <p:nvPr>
            <p:ph idx="7" type="subTitle"/>
          </p:nvPr>
        </p:nvSpPr>
        <p:spPr>
          <a:xfrm>
            <a:off x="5635800" y="1528450"/>
            <a:ext cx="27816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64" name="Google Shape;464;p37"/>
          <p:cNvSpPr/>
          <p:nvPr/>
        </p:nvSpPr>
        <p:spPr>
          <a:xfrm flipH="1">
            <a:off x="2445959" y="47904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65" name="Google Shape;465;p37"/>
          <p:cNvSpPr/>
          <p:nvPr/>
        </p:nvSpPr>
        <p:spPr>
          <a:xfrm flipH="1">
            <a:off x="8760809" y="33026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66" name="Google Shape;466;p37"/>
          <p:cNvSpPr/>
          <p:nvPr/>
        </p:nvSpPr>
        <p:spPr>
          <a:xfrm flipH="1">
            <a:off x="3859409"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67" name="Google Shape;467;p37"/>
          <p:cNvSpPr txBox="1"/>
          <p:nvPr>
            <p:ph idx="8" type="ctrTitle"/>
          </p:nvPr>
        </p:nvSpPr>
        <p:spPr>
          <a:xfrm>
            <a:off x="7072501" y="2402788"/>
            <a:ext cx="1338600" cy="364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400"/>
              <a:buNone/>
              <a:defRPr sz="18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468" name="Google Shape;468;p37"/>
          <p:cNvSpPr txBox="1"/>
          <p:nvPr>
            <p:ph idx="9" type="subTitle"/>
          </p:nvPr>
        </p:nvSpPr>
        <p:spPr>
          <a:xfrm>
            <a:off x="5629550" y="2722700"/>
            <a:ext cx="27816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69" name="Google Shape;469;p37"/>
          <p:cNvSpPr txBox="1"/>
          <p:nvPr>
            <p:ph idx="13" type="ctrTitle"/>
          </p:nvPr>
        </p:nvSpPr>
        <p:spPr>
          <a:xfrm>
            <a:off x="7072501" y="3597813"/>
            <a:ext cx="1338600" cy="364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400"/>
              <a:buNone/>
              <a:defRPr sz="18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470" name="Google Shape;470;p37"/>
          <p:cNvSpPr txBox="1"/>
          <p:nvPr>
            <p:ph idx="14" type="subTitle"/>
          </p:nvPr>
        </p:nvSpPr>
        <p:spPr>
          <a:xfrm>
            <a:off x="5635800" y="3913838"/>
            <a:ext cx="27816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71" name="Google Shape;471;p37"/>
          <p:cNvSpPr txBox="1"/>
          <p:nvPr>
            <p:ph idx="15"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472" name="Google Shape;472;p37"/>
          <p:cNvSpPr/>
          <p:nvPr/>
        </p:nvSpPr>
        <p:spPr>
          <a:xfrm flipH="1">
            <a:off x="181534" y="18030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73" name="Google Shape;473;p37"/>
          <p:cNvSpPr/>
          <p:nvPr/>
        </p:nvSpPr>
        <p:spPr>
          <a:xfrm flipH="1">
            <a:off x="5907309" y="12704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3">
  <p:cSld name="CUSTOM_6">
    <p:spTree>
      <p:nvGrpSpPr>
        <p:cNvPr id="474" name="Shape 474"/>
        <p:cNvGrpSpPr/>
        <p:nvPr/>
      </p:nvGrpSpPr>
      <p:grpSpPr>
        <a:xfrm>
          <a:off x="0" y="0"/>
          <a:ext cx="0" cy="0"/>
          <a:chOff x="0" y="0"/>
          <a:chExt cx="0" cy="0"/>
        </a:xfrm>
      </p:grpSpPr>
      <p:sp>
        <p:nvSpPr>
          <p:cNvPr id="475" name="Google Shape;475;p38"/>
          <p:cNvSpPr txBox="1"/>
          <p:nvPr>
            <p:ph idx="1" type="subTitle"/>
          </p:nvPr>
        </p:nvSpPr>
        <p:spPr>
          <a:xfrm>
            <a:off x="750219" y="15738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76" name="Google Shape;476;p38"/>
          <p:cNvSpPr txBox="1"/>
          <p:nvPr>
            <p:ph idx="2" type="subTitle"/>
          </p:nvPr>
        </p:nvSpPr>
        <p:spPr>
          <a:xfrm>
            <a:off x="750219" y="1889700"/>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1600"/>
              </a:spcBef>
              <a:spcAft>
                <a:spcPts val="0"/>
              </a:spcAft>
              <a:buNone/>
              <a:defRPr sz="1400"/>
            </a:lvl2pPr>
            <a:lvl3pPr lvl="2" rtl="0" algn="ctr">
              <a:lnSpc>
                <a:spcPct val="100000"/>
              </a:lnSpc>
              <a:spcBef>
                <a:spcPts val="1600"/>
              </a:spcBef>
              <a:spcAft>
                <a:spcPts val="0"/>
              </a:spcAft>
              <a:buNone/>
              <a:defRPr sz="1400"/>
            </a:lvl3pPr>
            <a:lvl4pPr lvl="3" rtl="0" algn="ctr">
              <a:lnSpc>
                <a:spcPct val="100000"/>
              </a:lnSpc>
              <a:spcBef>
                <a:spcPts val="1600"/>
              </a:spcBef>
              <a:spcAft>
                <a:spcPts val="0"/>
              </a:spcAft>
              <a:buNone/>
              <a:defRPr sz="1400"/>
            </a:lvl4pPr>
            <a:lvl5pPr lvl="4" rtl="0" algn="ctr">
              <a:lnSpc>
                <a:spcPct val="100000"/>
              </a:lnSpc>
              <a:spcBef>
                <a:spcPts val="1600"/>
              </a:spcBef>
              <a:spcAft>
                <a:spcPts val="0"/>
              </a:spcAft>
              <a:buNone/>
              <a:defRPr sz="1400"/>
            </a:lvl5pPr>
            <a:lvl6pPr lvl="5" rtl="0" algn="ctr">
              <a:lnSpc>
                <a:spcPct val="100000"/>
              </a:lnSpc>
              <a:spcBef>
                <a:spcPts val="1600"/>
              </a:spcBef>
              <a:spcAft>
                <a:spcPts val="0"/>
              </a:spcAft>
              <a:buNone/>
              <a:defRPr sz="1400"/>
            </a:lvl6pPr>
            <a:lvl7pPr lvl="6" rtl="0" algn="ctr">
              <a:lnSpc>
                <a:spcPct val="100000"/>
              </a:lnSpc>
              <a:spcBef>
                <a:spcPts val="1600"/>
              </a:spcBef>
              <a:spcAft>
                <a:spcPts val="0"/>
              </a:spcAft>
              <a:buNone/>
              <a:defRPr sz="1400"/>
            </a:lvl7pPr>
            <a:lvl8pPr lvl="7" rtl="0" algn="ctr">
              <a:lnSpc>
                <a:spcPct val="100000"/>
              </a:lnSpc>
              <a:spcBef>
                <a:spcPts val="1600"/>
              </a:spcBef>
              <a:spcAft>
                <a:spcPts val="0"/>
              </a:spcAft>
              <a:buNone/>
              <a:defRPr sz="1400"/>
            </a:lvl8pPr>
            <a:lvl9pPr lvl="8" rtl="0" algn="ctr">
              <a:lnSpc>
                <a:spcPct val="100000"/>
              </a:lnSpc>
              <a:spcBef>
                <a:spcPts val="1600"/>
              </a:spcBef>
              <a:spcAft>
                <a:spcPts val="1600"/>
              </a:spcAft>
              <a:buNone/>
              <a:defRPr sz="1400"/>
            </a:lvl9pPr>
          </a:lstStyle>
          <a:p/>
        </p:txBody>
      </p:sp>
      <p:sp>
        <p:nvSpPr>
          <p:cNvPr id="477" name="Google Shape;477;p38"/>
          <p:cNvSpPr txBox="1"/>
          <p:nvPr>
            <p:ph idx="3" type="subTitle"/>
          </p:nvPr>
        </p:nvSpPr>
        <p:spPr>
          <a:xfrm>
            <a:off x="3381450" y="15738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78" name="Google Shape;478;p38"/>
          <p:cNvSpPr txBox="1"/>
          <p:nvPr>
            <p:ph idx="4" type="subTitle"/>
          </p:nvPr>
        </p:nvSpPr>
        <p:spPr>
          <a:xfrm>
            <a:off x="3381450" y="1889700"/>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79" name="Google Shape;479;p38"/>
          <p:cNvSpPr txBox="1"/>
          <p:nvPr>
            <p:ph idx="5" type="subTitle"/>
          </p:nvPr>
        </p:nvSpPr>
        <p:spPr>
          <a:xfrm>
            <a:off x="6012669" y="15738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0" name="Google Shape;480;p38"/>
          <p:cNvSpPr txBox="1"/>
          <p:nvPr>
            <p:ph idx="6" type="subTitle"/>
          </p:nvPr>
        </p:nvSpPr>
        <p:spPr>
          <a:xfrm>
            <a:off x="6012669" y="1896238"/>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81" name="Google Shape;481;p38"/>
          <p:cNvSpPr txBox="1"/>
          <p:nvPr>
            <p:ph idx="7" type="subTitle"/>
          </p:nvPr>
        </p:nvSpPr>
        <p:spPr>
          <a:xfrm>
            <a:off x="750219" y="34254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2" name="Google Shape;482;p38"/>
          <p:cNvSpPr txBox="1"/>
          <p:nvPr>
            <p:ph idx="8" type="subTitle"/>
          </p:nvPr>
        </p:nvSpPr>
        <p:spPr>
          <a:xfrm>
            <a:off x="750219" y="3737725"/>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83" name="Google Shape;483;p38"/>
          <p:cNvSpPr txBox="1"/>
          <p:nvPr>
            <p:ph idx="9" type="subTitle"/>
          </p:nvPr>
        </p:nvSpPr>
        <p:spPr>
          <a:xfrm>
            <a:off x="3381450" y="34254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4" name="Google Shape;484;p38"/>
          <p:cNvSpPr txBox="1"/>
          <p:nvPr>
            <p:ph idx="13" type="subTitle"/>
          </p:nvPr>
        </p:nvSpPr>
        <p:spPr>
          <a:xfrm>
            <a:off x="3381450" y="3737725"/>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85" name="Google Shape;485;p38"/>
          <p:cNvSpPr txBox="1"/>
          <p:nvPr>
            <p:ph idx="14" type="subTitle"/>
          </p:nvPr>
        </p:nvSpPr>
        <p:spPr>
          <a:xfrm>
            <a:off x="6012669" y="34254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6" name="Google Shape;486;p38"/>
          <p:cNvSpPr txBox="1"/>
          <p:nvPr>
            <p:ph idx="15" type="subTitle"/>
          </p:nvPr>
        </p:nvSpPr>
        <p:spPr>
          <a:xfrm>
            <a:off x="6012669" y="3737725"/>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1600"/>
              </a:spcBef>
              <a:spcAft>
                <a:spcPts val="0"/>
              </a:spcAft>
              <a:buNone/>
              <a:defRPr sz="1400"/>
            </a:lvl2pPr>
            <a:lvl3pPr lvl="2" rtl="0" algn="ctr">
              <a:lnSpc>
                <a:spcPct val="100000"/>
              </a:lnSpc>
              <a:spcBef>
                <a:spcPts val="1600"/>
              </a:spcBef>
              <a:spcAft>
                <a:spcPts val="0"/>
              </a:spcAft>
              <a:buNone/>
              <a:defRPr sz="1400"/>
            </a:lvl3pPr>
            <a:lvl4pPr lvl="3" rtl="0" algn="ctr">
              <a:lnSpc>
                <a:spcPct val="100000"/>
              </a:lnSpc>
              <a:spcBef>
                <a:spcPts val="1600"/>
              </a:spcBef>
              <a:spcAft>
                <a:spcPts val="0"/>
              </a:spcAft>
              <a:buNone/>
              <a:defRPr sz="1400"/>
            </a:lvl4pPr>
            <a:lvl5pPr lvl="4" rtl="0" algn="ctr">
              <a:lnSpc>
                <a:spcPct val="100000"/>
              </a:lnSpc>
              <a:spcBef>
                <a:spcPts val="1600"/>
              </a:spcBef>
              <a:spcAft>
                <a:spcPts val="0"/>
              </a:spcAft>
              <a:buNone/>
              <a:defRPr sz="1400"/>
            </a:lvl5pPr>
            <a:lvl6pPr lvl="5" rtl="0" algn="ctr">
              <a:lnSpc>
                <a:spcPct val="100000"/>
              </a:lnSpc>
              <a:spcBef>
                <a:spcPts val="1600"/>
              </a:spcBef>
              <a:spcAft>
                <a:spcPts val="0"/>
              </a:spcAft>
              <a:buNone/>
              <a:defRPr sz="1400"/>
            </a:lvl6pPr>
            <a:lvl7pPr lvl="6" rtl="0" algn="ctr">
              <a:lnSpc>
                <a:spcPct val="100000"/>
              </a:lnSpc>
              <a:spcBef>
                <a:spcPts val="1600"/>
              </a:spcBef>
              <a:spcAft>
                <a:spcPts val="0"/>
              </a:spcAft>
              <a:buNone/>
              <a:defRPr sz="1400"/>
            </a:lvl7pPr>
            <a:lvl8pPr lvl="7" rtl="0" algn="ctr">
              <a:lnSpc>
                <a:spcPct val="100000"/>
              </a:lnSpc>
              <a:spcBef>
                <a:spcPts val="1600"/>
              </a:spcBef>
              <a:spcAft>
                <a:spcPts val="0"/>
              </a:spcAft>
              <a:buNone/>
              <a:defRPr sz="1400"/>
            </a:lvl8pPr>
            <a:lvl9pPr lvl="8" rtl="0" algn="ctr">
              <a:lnSpc>
                <a:spcPct val="100000"/>
              </a:lnSpc>
              <a:spcBef>
                <a:spcPts val="1600"/>
              </a:spcBef>
              <a:spcAft>
                <a:spcPts val="1600"/>
              </a:spcAft>
              <a:buNone/>
              <a:defRPr sz="1400"/>
            </a:lvl9pPr>
          </a:lstStyle>
          <a:p/>
        </p:txBody>
      </p:sp>
      <p:sp>
        <p:nvSpPr>
          <p:cNvPr id="487" name="Google Shape;487;p38"/>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488" name="Google Shape;488;p38"/>
          <p:cNvSpPr/>
          <p:nvPr/>
        </p:nvSpPr>
        <p:spPr>
          <a:xfrm flipH="1" rot="-126086">
            <a:off x="7402734" y="346572"/>
            <a:ext cx="2340087" cy="120768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8"/>
          <p:cNvSpPr/>
          <p:nvPr/>
        </p:nvSpPr>
        <p:spPr>
          <a:xfrm flipH="1">
            <a:off x="8574213" y="45509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8"/>
          <p:cNvSpPr/>
          <p:nvPr/>
        </p:nvSpPr>
        <p:spPr>
          <a:xfrm flipH="1" rot="-126083">
            <a:off x="-366613" y="284293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8"/>
          <p:cNvSpPr/>
          <p:nvPr/>
        </p:nvSpPr>
        <p:spPr>
          <a:xfrm flipH="1">
            <a:off x="185088" y="15118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8"/>
          <p:cNvSpPr/>
          <p:nvPr/>
        </p:nvSpPr>
        <p:spPr>
          <a:xfrm flipH="1">
            <a:off x="3033188" y="31345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wo columns 1">
  <p:cSld name="CUSTOM_7">
    <p:spTree>
      <p:nvGrpSpPr>
        <p:cNvPr id="493" name="Shape 493"/>
        <p:cNvGrpSpPr/>
        <p:nvPr/>
      </p:nvGrpSpPr>
      <p:grpSpPr>
        <a:xfrm>
          <a:off x="0" y="0"/>
          <a:ext cx="0" cy="0"/>
          <a:chOff x="0" y="0"/>
          <a:chExt cx="0" cy="0"/>
        </a:xfrm>
      </p:grpSpPr>
      <p:grpSp>
        <p:nvGrpSpPr>
          <p:cNvPr id="494" name="Google Shape;494;p39"/>
          <p:cNvGrpSpPr/>
          <p:nvPr/>
        </p:nvGrpSpPr>
        <p:grpSpPr>
          <a:xfrm>
            <a:off x="1246613" y="540178"/>
            <a:ext cx="7429692" cy="4199282"/>
            <a:chOff x="1246613" y="540178"/>
            <a:chExt cx="7429692" cy="4199282"/>
          </a:xfrm>
        </p:grpSpPr>
        <p:sp>
          <p:nvSpPr>
            <p:cNvPr id="495" name="Google Shape;495;p3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 name="Google Shape;498;p39"/>
          <p:cNvSpPr txBox="1"/>
          <p:nvPr>
            <p:ph type="ctrTitle"/>
          </p:nvPr>
        </p:nvSpPr>
        <p:spPr>
          <a:xfrm>
            <a:off x="5793825" y="1726220"/>
            <a:ext cx="2225700" cy="4083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99" name="Google Shape;499;p39"/>
          <p:cNvSpPr txBox="1"/>
          <p:nvPr>
            <p:ph idx="1" type="subTitle"/>
          </p:nvPr>
        </p:nvSpPr>
        <p:spPr>
          <a:xfrm>
            <a:off x="5793825" y="2012700"/>
            <a:ext cx="2357100" cy="103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00" name="Google Shape;500;p39"/>
          <p:cNvSpPr txBox="1"/>
          <p:nvPr>
            <p:ph idx="2" type="ctrTitle"/>
          </p:nvPr>
        </p:nvSpPr>
        <p:spPr>
          <a:xfrm>
            <a:off x="5793825" y="3402650"/>
            <a:ext cx="2225700" cy="4083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501" name="Google Shape;501;p39"/>
          <p:cNvSpPr txBox="1"/>
          <p:nvPr>
            <p:ph idx="3" type="subTitle"/>
          </p:nvPr>
        </p:nvSpPr>
        <p:spPr>
          <a:xfrm>
            <a:off x="5793825" y="3689100"/>
            <a:ext cx="2357100" cy="103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02" name="Google Shape;502;p39"/>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9"/>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9"/>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9"/>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wo columns 2">
  <p:cSld name="CUSTOM_7_1">
    <p:spTree>
      <p:nvGrpSpPr>
        <p:cNvPr id="506" name="Shape 506"/>
        <p:cNvGrpSpPr/>
        <p:nvPr/>
      </p:nvGrpSpPr>
      <p:grpSpPr>
        <a:xfrm>
          <a:off x="0" y="0"/>
          <a:ext cx="0" cy="0"/>
          <a:chOff x="0" y="0"/>
          <a:chExt cx="0" cy="0"/>
        </a:xfrm>
      </p:grpSpPr>
      <p:sp>
        <p:nvSpPr>
          <p:cNvPr id="507" name="Google Shape;507;p40"/>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0"/>
          <p:cNvSpPr txBox="1"/>
          <p:nvPr>
            <p:ph type="ctrTitle"/>
          </p:nvPr>
        </p:nvSpPr>
        <p:spPr>
          <a:xfrm>
            <a:off x="1331113" y="3150450"/>
            <a:ext cx="28182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511" name="Google Shape;511;p40"/>
          <p:cNvSpPr txBox="1"/>
          <p:nvPr>
            <p:ph idx="1" type="subTitle"/>
          </p:nvPr>
        </p:nvSpPr>
        <p:spPr>
          <a:xfrm>
            <a:off x="1248013" y="3591702"/>
            <a:ext cx="2984400" cy="71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12" name="Google Shape;512;p40"/>
          <p:cNvSpPr/>
          <p:nvPr/>
        </p:nvSpPr>
        <p:spPr>
          <a:xfrm flipH="1" rot="-126104">
            <a:off x="-1184446" y="41165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0"/>
          <p:cNvSpPr/>
          <p:nvPr/>
        </p:nvSpPr>
        <p:spPr>
          <a:xfrm flipH="1" rot="-126083">
            <a:off x="-769038" y="153274"/>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0"/>
          <p:cNvSpPr/>
          <p:nvPr/>
        </p:nvSpPr>
        <p:spPr>
          <a:xfrm flipH="1" rot="-126039">
            <a:off x="7225061" y="39011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0"/>
          <p:cNvSpPr txBox="1"/>
          <p:nvPr>
            <p:ph idx="2"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16" name="Google Shape;516;p40"/>
          <p:cNvSpPr txBox="1"/>
          <p:nvPr>
            <p:ph idx="3" type="ctrTitle"/>
          </p:nvPr>
        </p:nvSpPr>
        <p:spPr>
          <a:xfrm>
            <a:off x="4994688" y="3150450"/>
            <a:ext cx="28182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517" name="Google Shape;517;p40"/>
          <p:cNvSpPr txBox="1"/>
          <p:nvPr>
            <p:ph idx="4" type="subTitle"/>
          </p:nvPr>
        </p:nvSpPr>
        <p:spPr>
          <a:xfrm>
            <a:off x="4911588" y="3591702"/>
            <a:ext cx="2984400" cy="71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 name="Shape 39"/>
        <p:cNvGrpSpPr/>
        <p:nvPr/>
      </p:nvGrpSpPr>
      <p:grpSpPr>
        <a:xfrm>
          <a:off x="0" y="0"/>
          <a:ext cx="0" cy="0"/>
          <a:chOff x="0" y="0"/>
          <a:chExt cx="0" cy="0"/>
        </a:xfrm>
      </p:grpSpPr>
      <p:grpSp>
        <p:nvGrpSpPr>
          <p:cNvPr id="40" name="Google Shape;40;p5"/>
          <p:cNvGrpSpPr/>
          <p:nvPr/>
        </p:nvGrpSpPr>
        <p:grpSpPr>
          <a:xfrm>
            <a:off x="1246613" y="540178"/>
            <a:ext cx="7429692" cy="4199282"/>
            <a:chOff x="1246613" y="540178"/>
            <a:chExt cx="7429692" cy="4199282"/>
          </a:xfrm>
        </p:grpSpPr>
        <p:sp>
          <p:nvSpPr>
            <p:cNvPr id="41" name="Google Shape;41;p5"/>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 name="Google Shape;44;p5"/>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txBox="1"/>
          <p:nvPr>
            <p:ph type="ctrTitle"/>
          </p:nvPr>
        </p:nvSpPr>
        <p:spPr>
          <a:xfrm>
            <a:off x="1918575" y="2581613"/>
            <a:ext cx="22257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6" name="Google Shape;46;p5"/>
          <p:cNvSpPr txBox="1"/>
          <p:nvPr>
            <p:ph idx="1" type="subTitle"/>
          </p:nvPr>
        </p:nvSpPr>
        <p:spPr>
          <a:xfrm>
            <a:off x="1836100" y="3031475"/>
            <a:ext cx="2406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 name="Google Shape;47;p5"/>
          <p:cNvSpPr txBox="1"/>
          <p:nvPr>
            <p:ph idx="2" type="ctrTitle"/>
          </p:nvPr>
        </p:nvSpPr>
        <p:spPr>
          <a:xfrm>
            <a:off x="4999550" y="2581633"/>
            <a:ext cx="22257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8" name="Google Shape;48;p5"/>
          <p:cNvSpPr txBox="1"/>
          <p:nvPr>
            <p:ph idx="3" type="subTitle"/>
          </p:nvPr>
        </p:nvSpPr>
        <p:spPr>
          <a:xfrm>
            <a:off x="4909250" y="3031475"/>
            <a:ext cx="2406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9" name="Google Shape;49;p5"/>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
    <p:bg>
      <p:bgPr>
        <a:solidFill>
          <a:schemeClr val="accent4"/>
        </a:solidFill>
      </p:bgPr>
    </p:bg>
    <p:spTree>
      <p:nvGrpSpPr>
        <p:cNvPr id="518" name="Shape 518"/>
        <p:cNvGrpSpPr/>
        <p:nvPr/>
      </p:nvGrpSpPr>
      <p:grpSpPr>
        <a:xfrm>
          <a:off x="0" y="0"/>
          <a:ext cx="0" cy="0"/>
          <a:chOff x="0" y="0"/>
          <a:chExt cx="0" cy="0"/>
        </a:xfrm>
      </p:grpSpPr>
      <p:sp>
        <p:nvSpPr>
          <p:cNvPr id="519" name="Google Shape;519;p41"/>
          <p:cNvSpPr txBox="1"/>
          <p:nvPr>
            <p:ph hasCustomPrompt="1" type="title"/>
          </p:nvPr>
        </p:nvSpPr>
        <p:spPr>
          <a:xfrm>
            <a:off x="3822753" y="1384625"/>
            <a:ext cx="23979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0" name="Google Shape;520;p41"/>
          <p:cNvSpPr txBox="1"/>
          <p:nvPr>
            <p:ph hasCustomPrompt="1" idx="2" type="title"/>
          </p:nvPr>
        </p:nvSpPr>
        <p:spPr>
          <a:xfrm>
            <a:off x="3822750" y="3574128"/>
            <a:ext cx="23979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1" name="Google Shape;521;p41"/>
          <p:cNvSpPr txBox="1"/>
          <p:nvPr>
            <p:ph hasCustomPrompt="1" idx="3" type="title"/>
          </p:nvPr>
        </p:nvSpPr>
        <p:spPr>
          <a:xfrm>
            <a:off x="6013293" y="2479376"/>
            <a:ext cx="23979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2" name="Google Shape;522;p41"/>
          <p:cNvSpPr txBox="1"/>
          <p:nvPr>
            <p:ph idx="1" type="subTitle"/>
          </p:nvPr>
        </p:nvSpPr>
        <p:spPr>
          <a:xfrm>
            <a:off x="3825678" y="1711779"/>
            <a:ext cx="2397900" cy="35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23" name="Google Shape;523;p41"/>
          <p:cNvSpPr txBox="1"/>
          <p:nvPr>
            <p:ph idx="4" type="subTitle"/>
          </p:nvPr>
        </p:nvSpPr>
        <p:spPr>
          <a:xfrm>
            <a:off x="3822740" y="3902575"/>
            <a:ext cx="2397900" cy="35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24" name="Google Shape;524;p41"/>
          <p:cNvSpPr txBox="1"/>
          <p:nvPr>
            <p:ph idx="5" type="subTitle"/>
          </p:nvPr>
        </p:nvSpPr>
        <p:spPr>
          <a:xfrm>
            <a:off x="6013293" y="2809330"/>
            <a:ext cx="2397900" cy="35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25" name="Google Shape;525;p41"/>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grpSp>
        <p:nvGrpSpPr>
          <p:cNvPr id="526" name="Google Shape;526;p41"/>
          <p:cNvGrpSpPr/>
          <p:nvPr/>
        </p:nvGrpSpPr>
        <p:grpSpPr>
          <a:xfrm>
            <a:off x="1246613" y="540178"/>
            <a:ext cx="7429692" cy="4199282"/>
            <a:chOff x="1246613" y="540178"/>
            <a:chExt cx="7429692" cy="4199282"/>
          </a:xfrm>
        </p:grpSpPr>
        <p:sp>
          <p:nvSpPr>
            <p:cNvPr id="527" name="Google Shape;527;p41"/>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BLANK_1_1_1_1_1_2">
    <p:bg>
      <p:bgPr>
        <a:solidFill>
          <a:schemeClr val="accent4"/>
        </a:solidFill>
      </p:bgPr>
    </p:bg>
    <p:spTree>
      <p:nvGrpSpPr>
        <p:cNvPr id="530" name="Shape 530"/>
        <p:cNvGrpSpPr/>
        <p:nvPr/>
      </p:nvGrpSpPr>
      <p:grpSpPr>
        <a:xfrm>
          <a:off x="0" y="0"/>
          <a:ext cx="0" cy="0"/>
          <a:chOff x="0" y="0"/>
          <a:chExt cx="0" cy="0"/>
        </a:xfrm>
      </p:grpSpPr>
      <p:sp>
        <p:nvSpPr>
          <p:cNvPr id="531" name="Google Shape;531;p42"/>
          <p:cNvSpPr txBox="1"/>
          <p:nvPr>
            <p:ph hasCustomPrompt="1" type="title"/>
          </p:nvPr>
        </p:nvSpPr>
        <p:spPr>
          <a:xfrm>
            <a:off x="3255928" y="1390150"/>
            <a:ext cx="23979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2" name="Google Shape;532;p42"/>
          <p:cNvSpPr txBox="1"/>
          <p:nvPr>
            <p:ph hasCustomPrompt="1" idx="2" type="title"/>
          </p:nvPr>
        </p:nvSpPr>
        <p:spPr>
          <a:xfrm>
            <a:off x="3255928" y="3673153"/>
            <a:ext cx="23979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3" name="Google Shape;533;p42"/>
          <p:cNvSpPr txBox="1"/>
          <p:nvPr>
            <p:ph hasCustomPrompt="1" idx="3" type="title"/>
          </p:nvPr>
        </p:nvSpPr>
        <p:spPr>
          <a:xfrm>
            <a:off x="3255928" y="2531650"/>
            <a:ext cx="23979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4" name="Google Shape;534;p42"/>
          <p:cNvSpPr txBox="1"/>
          <p:nvPr>
            <p:ph idx="1" type="subTitle"/>
          </p:nvPr>
        </p:nvSpPr>
        <p:spPr>
          <a:xfrm>
            <a:off x="3255928" y="1721150"/>
            <a:ext cx="2397900" cy="55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35" name="Google Shape;535;p42"/>
          <p:cNvSpPr txBox="1"/>
          <p:nvPr>
            <p:ph idx="4" type="subTitle"/>
          </p:nvPr>
        </p:nvSpPr>
        <p:spPr>
          <a:xfrm>
            <a:off x="3255928" y="4004375"/>
            <a:ext cx="2397900" cy="55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36" name="Google Shape;536;p42"/>
          <p:cNvSpPr txBox="1"/>
          <p:nvPr>
            <p:ph idx="5" type="subTitle"/>
          </p:nvPr>
        </p:nvSpPr>
        <p:spPr>
          <a:xfrm>
            <a:off x="3255928" y="2860372"/>
            <a:ext cx="2397900" cy="55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37" name="Google Shape;537;p42"/>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38" name="Google Shape;538;p42"/>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2"/>
          <p:cNvSpPr/>
          <p:nvPr/>
        </p:nvSpPr>
        <p:spPr>
          <a:xfrm flipH="1" rot="-126104">
            <a:off x="6784567" y="3765994"/>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2"/>
          <p:cNvSpPr/>
          <p:nvPr/>
        </p:nvSpPr>
        <p:spPr>
          <a:xfrm flipH="1" rot="-126083">
            <a:off x="7359312" y="24858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2"/>
          <p:cNvSpPr/>
          <p:nvPr/>
        </p:nvSpPr>
        <p:spPr>
          <a:xfrm flipH="1" rot="-126039">
            <a:off x="-186089" y="22148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BIG_NUMBER_1">
    <p:spTree>
      <p:nvGrpSpPr>
        <p:cNvPr id="544" name="Shape 544"/>
        <p:cNvGrpSpPr/>
        <p:nvPr/>
      </p:nvGrpSpPr>
      <p:grpSpPr>
        <a:xfrm>
          <a:off x="0" y="0"/>
          <a:ext cx="0" cy="0"/>
          <a:chOff x="0" y="0"/>
          <a:chExt cx="0" cy="0"/>
        </a:xfrm>
      </p:grpSpPr>
      <p:grpSp>
        <p:nvGrpSpPr>
          <p:cNvPr id="545" name="Google Shape;545;p43"/>
          <p:cNvGrpSpPr/>
          <p:nvPr/>
        </p:nvGrpSpPr>
        <p:grpSpPr>
          <a:xfrm>
            <a:off x="1246613" y="540178"/>
            <a:ext cx="7429692" cy="4199282"/>
            <a:chOff x="1246613" y="540178"/>
            <a:chExt cx="7429692" cy="4199282"/>
          </a:xfrm>
        </p:grpSpPr>
        <p:sp>
          <p:nvSpPr>
            <p:cNvPr id="546" name="Google Shape;546;p43"/>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3"/>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9" name="Google Shape;549;p43"/>
          <p:cNvSpPr txBox="1"/>
          <p:nvPr>
            <p:ph hasCustomPrompt="1" type="title"/>
          </p:nvPr>
        </p:nvSpPr>
        <p:spPr>
          <a:xfrm>
            <a:off x="716250" y="2867250"/>
            <a:ext cx="7711500" cy="1198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50" name="Google Shape;550;p43"/>
          <p:cNvSpPr txBox="1"/>
          <p:nvPr>
            <p:ph idx="1" type="body"/>
          </p:nvPr>
        </p:nvSpPr>
        <p:spPr>
          <a:xfrm>
            <a:off x="1996225" y="3959850"/>
            <a:ext cx="5151600" cy="431400"/>
          </a:xfrm>
          <a:prstGeom prst="rect">
            <a:avLst/>
          </a:prstGeom>
          <a:noFill/>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8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51" name="Google Shape;551;p43"/>
          <p:cNvSpPr/>
          <p:nvPr/>
        </p:nvSpPr>
        <p:spPr>
          <a:xfrm flipH="1" rot="-126104">
            <a:off x="-1184446" y="41165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3"/>
          <p:cNvSpPr/>
          <p:nvPr/>
        </p:nvSpPr>
        <p:spPr>
          <a:xfrm flipH="1" rot="-126083">
            <a:off x="-769038" y="153274"/>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3"/>
          <p:cNvSpPr/>
          <p:nvPr/>
        </p:nvSpPr>
        <p:spPr>
          <a:xfrm flipH="1" rot="-126039">
            <a:off x="7225061" y="39011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4">
  <p:cSld name="BIG_NUMBER_1_1">
    <p:spTree>
      <p:nvGrpSpPr>
        <p:cNvPr id="554" name="Shape 554"/>
        <p:cNvGrpSpPr/>
        <p:nvPr/>
      </p:nvGrpSpPr>
      <p:grpSpPr>
        <a:xfrm>
          <a:off x="0" y="0"/>
          <a:ext cx="0" cy="0"/>
          <a:chOff x="0" y="0"/>
          <a:chExt cx="0" cy="0"/>
        </a:xfrm>
      </p:grpSpPr>
      <p:grpSp>
        <p:nvGrpSpPr>
          <p:cNvPr id="555" name="Google Shape;555;p44"/>
          <p:cNvGrpSpPr/>
          <p:nvPr/>
        </p:nvGrpSpPr>
        <p:grpSpPr>
          <a:xfrm>
            <a:off x="1246613" y="540178"/>
            <a:ext cx="7429692" cy="4199282"/>
            <a:chOff x="1246613" y="540178"/>
            <a:chExt cx="7429692" cy="4199282"/>
          </a:xfrm>
        </p:grpSpPr>
        <p:sp>
          <p:nvSpPr>
            <p:cNvPr id="556" name="Google Shape;556;p44"/>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4"/>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4"/>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 name="Google Shape;559;p44"/>
          <p:cNvSpPr txBox="1"/>
          <p:nvPr>
            <p:ph hasCustomPrompt="1" type="title"/>
          </p:nvPr>
        </p:nvSpPr>
        <p:spPr>
          <a:xfrm>
            <a:off x="716250" y="505050"/>
            <a:ext cx="7711500" cy="1198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60" name="Google Shape;560;p44"/>
          <p:cNvSpPr txBox="1"/>
          <p:nvPr>
            <p:ph idx="1" type="body"/>
          </p:nvPr>
        </p:nvSpPr>
        <p:spPr>
          <a:xfrm>
            <a:off x="2959500" y="1588125"/>
            <a:ext cx="3225000" cy="683100"/>
          </a:xfrm>
          <a:prstGeom prst="rect">
            <a:avLst/>
          </a:prstGeom>
          <a:noFill/>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8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61" name="Google Shape;561;p44"/>
          <p:cNvSpPr/>
          <p:nvPr/>
        </p:nvSpPr>
        <p:spPr>
          <a:xfrm flipH="1" rot="-126093">
            <a:off x="7293136" y="533187"/>
            <a:ext cx="1549103" cy="799444"/>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4"/>
          <p:cNvSpPr/>
          <p:nvPr/>
        </p:nvSpPr>
        <p:spPr>
          <a:xfrm flipH="1" rot="-126083">
            <a:off x="278137" y="245928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4"/>
          <p:cNvSpPr/>
          <p:nvPr/>
        </p:nvSpPr>
        <p:spPr>
          <a:xfrm flipH="1" rot="-126039">
            <a:off x="6488336" y="37571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
    <p:spTree>
      <p:nvGrpSpPr>
        <p:cNvPr id="564" name="Shape 564"/>
        <p:cNvGrpSpPr/>
        <p:nvPr/>
      </p:nvGrpSpPr>
      <p:grpSpPr>
        <a:xfrm>
          <a:off x="0" y="0"/>
          <a:ext cx="0" cy="0"/>
          <a:chOff x="0" y="0"/>
          <a:chExt cx="0" cy="0"/>
        </a:xfrm>
      </p:grpSpPr>
      <p:sp>
        <p:nvSpPr>
          <p:cNvPr id="565" name="Google Shape;565;p45"/>
          <p:cNvSpPr txBox="1"/>
          <p:nvPr>
            <p:ph idx="1" type="body"/>
          </p:nvPr>
        </p:nvSpPr>
        <p:spPr>
          <a:xfrm>
            <a:off x="4933275" y="1659375"/>
            <a:ext cx="3384000" cy="2142000"/>
          </a:xfrm>
          <a:prstGeom prst="rect">
            <a:avLst/>
          </a:prstGeom>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Font typeface="Montserrat"/>
              <a:buChar char="●"/>
              <a:defRPr/>
            </a:lvl1pPr>
            <a:lvl2pPr indent="-317500" lvl="1" marL="914400" rtl="0" algn="l">
              <a:spcBef>
                <a:spcPts val="0"/>
              </a:spcBef>
              <a:spcAft>
                <a:spcPts val="0"/>
              </a:spcAft>
              <a:buClr>
                <a:srgbClr val="595959"/>
              </a:buClr>
              <a:buSzPts val="1400"/>
              <a:buFont typeface="Montserrat"/>
              <a:buChar char="○"/>
              <a:defRPr/>
            </a:lvl2pPr>
            <a:lvl3pPr indent="-317500" lvl="2" marL="1371600" rtl="0" algn="l">
              <a:spcBef>
                <a:spcPts val="1600"/>
              </a:spcBef>
              <a:spcAft>
                <a:spcPts val="0"/>
              </a:spcAft>
              <a:buClr>
                <a:srgbClr val="595959"/>
              </a:buClr>
              <a:buSzPts val="1400"/>
              <a:buFont typeface="Montserrat"/>
              <a:buChar char="■"/>
              <a:defRPr/>
            </a:lvl3pPr>
            <a:lvl4pPr indent="-317500" lvl="3" marL="1828800" rtl="0" algn="l">
              <a:spcBef>
                <a:spcPts val="1600"/>
              </a:spcBef>
              <a:spcAft>
                <a:spcPts val="0"/>
              </a:spcAft>
              <a:buClr>
                <a:srgbClr val="595959"/>
              </a:buClr>
              <a:buSzPts val="1400"/>
              <a:buFont typeface="Montserrat"/>
              <a:buChar char="●"/>
              <a:defRPr/>
            </a:lvl4pPr>
            <a:lvl5pPr indent="-317500" lvl="4" marL="2286000" rtl="0" algn="l">
              <a:spcBef>
                <a:spcPts val="1600"/>
              </a:spcBef>
              <a:spcAft>
                <a:spcPts val="0"/>
              </a:spcAft>
              <a:buClr>
                <a:srgbClr val="595959"/>
              </a:buClr>
              <a:buSzPts val="1400"/>
              <a:buFont typeface="Montserrat"/>
              <a:buChar char="○"/>
              <a:defRPr/>
            </a:lvl5pPr>
            <a:lvl6pPr indent="-317500" lvl="5" marL="2743200" rtl="0" algn="l">
              <a:spcBef>
                <a:spcPts val="1600"/>
              </a:spcBef>
              <a:spcAft>
                <a:spcPts val="0"/>
              </a:spcAft>
              <a:buClr>
                <a:srgbClr val="595959"/>
              </a:buClr>
              <a:buSzPts val="1400"/>
              <a:buFont typeface="Montserrat"/>
              <a:buChar char="■"/>
              <a:defRPr/>
            </a:lvl6pPr>
            <a:lvl7pPr indent="-317500" lvl="6" marL="3200400" rtl="0" algn="l">
              <a:spcBef>
                <a:spcPts val="1600"/>
              </a:spcBef>
              <a:spcAft>
                <a:spcPts val="0"/>
              </a:spcAft>
              <a:buClr>
                <a:srgbClr val="595959"/>
              </a:buClr>
              <a:buSzPts val="1400"/>
              <a:buFont typeface="Montserrat"/>
              <a:buChar char="●"/>
              <a:defRPr/>
            </a:lvl7pPr>
            <a:lvl8pPr indent="-317500" lvl="7" marL="3657600" rtl="0" algn="l">
              <a:spcBef>
                <a:spcPts val="1600"/>
              </a:spcBef>
              <a:spcAft>
                <a:spcPts val="0"/>
              </a:spcAft>
              <a:buClr>
                <a:srgbClr val="595959"/>
              </a:buClr>
              <a:buSzPts val="1400"/>
              <a:buFont typeface="Montserrat"/>
              <a:buChar char="○"/>
              <a:defRPr/>
            </a:lvl8pPr>
            <a:lvl9pPr indent="-317500" lvl="8" marL="4114800" rtl="0" algn="l">
              <a:spcBef>
                <a:spcPts val="1600"/>
              </a:spcBef>
              <a:spcAft>
                <a:spcPts val="1600"/>
              </a:spcAft>
              <a:buClr>
                <a:srgbClr val="595959"/>
              </a:buClr>
              <a:buSzPts val="1400"/>
              <a:buFont typeface="Montserrat"/>
              <a:buChar char="■"/>
              <a:defRPr/>
            </a:lvl9pPr>
          </a:lstStyle>
          <a:p/>
        </p:txBody>
      </p:sp>
      <p:sp>
        <p:nvSpPr>
          <p:cNvPr id="566" name="Google Shape;566;p45"/>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67" name="Google Shape;567;p45"/>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5"/>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5"/>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5"/>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5"/>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ONE_COLUMN_TEXT_1_1">
    <p:spTree>
      <p:nvGrpSpPr>
        <p:cNvPr id="572" name="Shape 572"/>
        <p:cNvGrpSpPr/>
        <p:nvPr/>
      </p:nvGrpSpPr>
      <p:grpSpPr>
        <a:xfrm>
          <a:off x="0" y="0"/>
          <a:ext cx="0" cy="0"/>
          <a:chOff x="0" y="0"/>
          <a:chExt cx="0" cy="0"/>
        </a:xfrm>
      </p:grpSpPr>
      <p:sp>
        <p:nvSpPr>
          <p:cNvPr id="573" name="Google Shape;573;p46"/>
          <p:cNvSpPr txBox="1"/>
          <p:nvPr>
            <p:ph idx="1" type="body"/>
          </p:nvPr>
        </p:nvSpPr>
        <p:spPr>
          <a:xfrm>
            <a:off x="4866475" y="2064300"/>
            <a:ext cx="2928300" cy="16977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SzPts val="1400"/>
              <a:buChar char="●"/>
              <a:defRPr/>
            </a:lvl1pPr>
            <a:lvl2pPr indent="-317500" lvl="1" marL="914400" rtl="0" algn="l">
              <a:spcBef>
                <a:spcPts val="1600"/>
              </a:spcBef>
              <a:spcAft>
                <a:spcPts val="0"/>
              </a:spcAft>
              <a:buSzPts val="1400"/>
              <a:buChar char="○"/>
              <a:defRPr/>
            </a:lvl2pPr>
            <a:lvl3pPr indent="-317500" lvl="2" marL="1371600" rtl="0" algn="l">
              <a:spcBef>
                <a:spcPts val="1600"/>
              </a:spcBef>
              <a:spcAft>
                <a:spcPts val="0"/>
              </a:spcAft>
              <a:buSzPts val="1400"/>
              <a:buChar char="■"/>
              <a:defRPr/>
            </a:lvl3pPr>
            <a:lvl4pPr indent="-317500" lvl="3" marL="1828800" rtl="0" algn="l">
              <a:spcBef>
                <a:spcPts val="1600"/>
              </a:spcBef>
              <a:spcAft>
                <a:spcPts val="0"/>
              </a:spcAft>
              <a:buSzPts val="1400"/>
              <a:buChar char="●"/>
              <a:defRPr/>
            </a:lvl4pPr>
            <a:lvl5pPr indent="-317500" lvl="4" marL="2286000" rtl="0" algn="l">
              <a:spcBef>
                <a:spcPts val="1600"/>
              </a:spcBef>
              <a:spcAft>
                <a:spcPts val="0"/>
              </a:spcAft>
              <a:buSzPts val="1400"/>
              <a:buChar char="○"/>
              <a:defRPr/>
            </a:lvl5pPr>
            <a:lvl6pPr indent="-317500" lvl="5" marL="2743200" rtl="0" algn="l">
              <a:spcBef>
                <a:spcPts val="1600"/>
              </a:spcBef>
              <a:spcAft>
                <a:spcPts val="0"/>
              </a:spcAft>
              <a:buSzPts val="1400"/>
              <a:buChar char="■"/>
              <a:defRPr/>
            </a:lvl6pPr>
            <a:lvl7pPr indent="-317500" lvl="6" marL="3200400" rtl="0" algn="l">
              <a:spcBef>
                <a:spcPts val="1600"/>
              </a:spcBef>
              <a:spcAft>
                <a:spcPts val="0"/>
              </a:spcAft>
              <a:buSzPts val="1400"/>
              <a:buChar char="●"/>
              <a:defRPr/>
            </a:lvl7pPr>
            <a:lvl8pPr indent="-317500" lvl="7" marL="3657600" rtl="0" algn="l">
              <a:spcBef>
                <a:spcPts val="1600"/>
              </a:spcBef>
              <a:spcAft>
                <a:spcPts val="0"/>
              </a:spcAft>
              <a:buSzPts val="1400"/>
              <a:buChar char="○"/>
              <a:defRPr/>
            </a:lvl8pPr>
            <a:lvl9pPr indent="-317500" lvl="8" marL="4114800" rtl="0" algn="l">
              <a:spcBef>
                <a:spcPts val="1600"/>
              </a:spcBef>
              <a:spcAft>
                <a:spcPts val="1600"/>
              </a:spcAft>
              <a:buSzPts val="1400"/>
              <a:buChar char="■"/>
              <a:defRPr/>
            </a:lvl9pPr>
          </a:lstStyle>
          <a:p/>
        </p:txBody>
      </p:sp>
      <p:sp>
        <p:nvSpPr>
          <p:cNvPr id="574" name="Google Shape;574;p46"/>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75" name="Google Shape;575;p46"/>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6"/>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6"/>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6"/>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6"/>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6"/>
          <p:cNvSpPr/>
          <p:nvPr/>
        </p:nvSpPr>
        <p:spPr>
          <a:xfrm flipH="1">
            <a:off x="102168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6"/>
          <p:cNvSpPr/>
          <p:nvPr/>
        </p:nvSpPr>
        <p:spPr>
          <a:xfrm flipH="1">
            <a:off x="374313" y="354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ONE_COLUMN_TEXT_1_1_1">
    <p:spTree>
      <p:nvGrpSpPr>
        <p:cNvPr id="582" name="Shape 582"/>
        <p:cNvGrpSpPr/>
        <p:nvPr/>
      </p:nvGrpSpPr>
      <p:grpSpPr>
        <a:xfrm>
          <a:off x="0" y="0"/>
          <a:ext cx="0" cy="0"/>
          <a:chOff x="0" y="0"/>
          <a:chExt cx="0" cy="0"/>
        </a:xfrm>
      </p:grpSpPr>
      <p:sp>
        <p:nvSpPr>
          <p:cNvPr id="583" name="Google Shape;583;p47"/>
          <p:cNvSpPr txBox="1"/>
          <p:nvPr>
            <p:ph idx="1" type="body"/>
          </p:nvPr>
        </p:nvSpPr>
        <p:spPr>
          <a:xfrm>
            <a:off x="1861950" y="3808175"/>
            <a:ext cx="5420100" cy="8085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84" name="Google Shape;584;p47"/>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85" name="Google Shape;585;p47"/>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7"/>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7"/>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7"/>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7"/>
          <p:cNvSpPr/>
          <p:nvPr/>
        </p:nvSpPr>
        <p:spPr>
          <a:xfrm flipH="1" rot="-126039">
            <a:off x="110486" y="40765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14">
    <p:spTree>
      <p:nvGrpSpPr>
        <p:cNvPr id="590" name="Shape 590"/>
        <p:cNvGrpSpPr/>
        <p:nvPr/>
      </p:nvGrpSpPr>
      <p:grpSpPr>
        <a:xfrm>
          <a:off x="0" y="0"/>
          <a:ext cx="0" cy="0"/>
          <a:chOff x="0" y="0"/>
          <a:chExt cx="0" cy="0"/>
        </a:xfrm>
      </p:grpSpPr>
      <p:sp>
        <p:nvSpPr>
          <p:cNvPr id="591" name="Google Shape;591;p48"/>
          <p:cNvSpPr txBox="1"/>
          <p:nvPr>
            <p:ph type="title"/>
          </p:nvPr>
        </p:nvSpPr>
        <p:spPr>
          <a:xfrm>
            <a:off x="5486400" y="400200"/>
            <a:ext cx="3048000" cy="767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800"/>
              <a:buNone/>
              <a:defRPr sz="2100"/>
            </a:lvl1pPr>
            <a:lvl2pPr lvl="1" rtl="0">
              <a:spcBef>
                <a:spcPts val="0"/>
              </a:spcBef>
              <a:spcAft>
                <a:spcPts val="0"/>
              </a:spcAft>
              <a:buSzPts val="2800"/>
              <a:buFont typeface="Montserrat"/>
              <a:buNone/>
              <a:defRPr b="0">
                <a:latin typeface="Montserrat"/>
                <a:ea typeface="Montserrat"/>
                <a:cs typeface="Montserrat"/>
                <a:sym typeface="Montserrat"/>
              </a:defRPr>
            </a:lvl2pPr>
            <a:lvl3pPr lvl="2" rtl="0">
              <a:spcBef>
                <a:spcPts val="0"/>
              </a:spcBef>
              <a:spcAft>
                <a:spcPts val="0"/>
              </a:spcAft>
              <a:buSzPts val="2800"/>
              <a:buFont typeface="Montserrat"/>
              <a:buNone/>
              <a:defRPr b="0">
                <a:latin typeface="Montserrat"/>
                <a:ea typeface="Montserrat"/>
                <a:cs typeface="Montserrat"/>
                <a:sym typeface="Montserrat"/>
              </a:defRPr>
            </a:lvl3pPr>
            <a:lvl4pPr lvl="3" rtl="0">
              <a:spcBef>
                <a:spcPts val="0"/>
              </a:spcBef>
              <a:spcAft>
                <a:spcPts val="0"/>
              </a:spcAft>
              <a:buSzPts val="2800"/>
              <a:buFont typeface="Montserrat"/>
              <a:buNone/>
              <a:defRPr b="0">
                <a:latin typeface="Montserrat"/>
                <a:ea typeface="Montserrat"/>
                <a:cs typeface="Montserrat"/>
                <a:sym typeface="Montserrat"/>
              </a:defRPr>
            </a:lvl4pPr>
            <a:lvl5pPr lvl="4" rtl="0">
              <a:spcBef>
                <a:spcPts val="0"/>
              </a:spcBef>
              <a:spcAft>
                <a:spcPts val="0"/>
              </a:spcAft>
              <a:buSzPts val="2800"/>
              <a:buFont typeface="Montserrat"/>
              <a:buNone/>
              <a:defRPr b="0">
                <a:latin typeface="Montserrat"/>
                <a:ea typeface="Montserrat"/>
                <a:cs typeface="Montserrat"/>
                <a:sym typeface="Montserrat"/>
              </a:defRPr>
            </a:lvl5pPr>
            <a:lvl6pPr lvl="5" rtl="0">
              <a:spcBef>
                <a:spcPts val="0"/>
              </a:spcBef>
              <a:spcAft>
                <a:spcPts val="0"/>
              </a:spcAft>
              <a:buSzPts val="2800"/>
              <a:buFont typeface="Montserrat"/>
              <a:buNone/>
              <a:defRPr b="0">
                <a:latin typeface="Montserrat"/>
                <a:ea typeface="Montserrat"/>
                <a:cs typeface="Montserrat"/>
                <a:sym typeface="Montserrat"/>
              </a:defRPr>
            </a:lvl6pPr>
            <a:lvl7pPr lvl="6" rtl="0">
              <a:spcBef>
                <a:spcPts val="0"/>
              </a:spcBef>
              <a:spcAft>
                <a:spcPts val="0"/>
              </a:spcAft>
              <a:buSzPts val="2800"/>
              <a:buFont typeface="Montserrat"/>
              <a:buNone/>
              <a:defRPr b="0">
                <a:latin typeface="Montserrat"/>
                <a:ea typeface="Montserrat"/>
                <a:cs typeface="Montserrat"/>
                <a:sym typeface="Montserrat"/>
              </a:defRPr>
            </a:lvl7pPr>
            <a:lvl8pPr lvl="7" rtl="0">
              <a:spcBef>
                <a:spcPts val="0"/>
              </a:spcBef>
              <a:spcAft>
                <a:spcPts val="0"/>
              </a:spcAft>
              <a:buSzPts val="2800"/>
              <a:buFont typeface="Montserrat"/>
              <a:buNone/>
              <a:defRPr b="0">
                <a:latin typeface="Montserrat"/>
                <a:ea typeface="Montserrat"/>
                <a:cs typeface="Montserrat"/>
                <a:sym typeface="Montserrat"/>
              </a:defRPr>
            </a:lvl8pPr>
            <a:lvl9pPr lvl="8" rtl="0">
              <a:spcBef>
                <a:spcPts val="0"/>
              </a:spcBef>
              <a:spcAft>
                <a:spcPts val="0"/>
              </a:spcAft>
              <a:buSzPts val="2800"/>
              <a:buFont typeface="Montserrat"/>
              <a:buNone/>
              <a:defRPr b="0">
                <a:latin typeface="Montserrat"/>
                <a:ea typeface="Montserrat"/>
                <a:cs typeface="Montserrat"/>
                <a:sym typeface="Montserrat"/>
              </a:defRPr>
            </a:lvl9pPr>
          </a:lstStyle>
          <a:p/>
        </p:txBody>
      </p:sp>
      <p:sp>
        <p:nvSpPr>
          <p:cNvPr id="592" name="Google Shape;592;p48"/>
          <p:cNvSpPr/>
          <p:nvPr/>
        </p:nvSpPr>
        <p:spPr>
          <a:xfrm flipH="1" rot="-126104">
            <a:off x="-873621" y="447044"/>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8"/>
          <p:cNvSpPr/>
          <p:nvPr/>
        </p:nvSpPr>
        <p:spPr>
          <a:xfrm flipH="1">
            <a:off x="297100" y="22455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8"/>
          <p:cNvSpPr/>
          <p:nvPr/>
        </p:nvSpPr>
        <p:spPr>
          <a:xfrm flipH="1" rot="-126083">
            <a:off x="7607212" y="429593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8"/>
          <p:cNvSpPr/>
          <p:nvPr/>
        </p:nvSpPr>
        <p:spPr>
          <a:xfrm flipH="1" rot="-126039">
            <a:off x="-359202" y="403660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8"/>
          <p:cNvSpPr/>
          <p:nvPr/>
        </p:nvSpPr>
        <p:spPr>
          <a:xfrm flipH="1">
            <a:off x="8592363" y="17782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8"/>
          <p:cNvSpPr/>
          <p:nvPr/>
        </p:nvSpPr>
        <p:spPr>
          <a:xfrm flipH="1">
            <a:off x="6823688" y="2264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8"/>
          <p:cNvSpPr/>
          <p:nvPr/>
        </p:nvSpPr>
        <p:spPr>
          <a:xfrm flipH="1">
            <a:off x="6586763" y="46896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4_1">
    <p:spTree>
      <p:nvGrpSpPr>
        <p:cNvPr id="599" name="Shape 599"/>
        <p:cNvGrpSpPr/>
        <p:nvPr/>
      </p:nvGrpSpPr>
      <p:grpSpPr>
        <a:xfrm>
          <a:off x="0" y="0"/>
          <a:ext cx="0" cy="0"/>
          <a:chOff x="0" y="0"/>
          <a:chExt cx="0" cy="0"/>
        </a:xfrm>
      </p:grpSpPr>
      <p:sp>
        <p:nvSpPr>
          <p:cNvPr id="600" name="Google Shape;600;p49"/>
          <p:cNvSpPr txBox="1"/>
          <p:nvPr>
            <p:ph type="title"/>
          </p:nvPr>
        </p:nvSpPr>
        <p:spPr>
          <a:xfrm>
            <a:off x="6175875" y="370350"/>
            <a:ext cx="2154900" cy="1959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2500"/>
            </a:lvl1pPr>
            <a:lvl2pPr lvl="1" rtl="0">
              <a:spcBef>
                <a:spcPts val="0"/>
              </a:spcBef>
              <a:spcAft>
                <a:spcPts val="0"/>
              </a:spcAft>
              <a:buSzPts val="3000"/>
              <a:buFont typeface="Montserrat"/>
              <a:buNone/>
              <a:defRPr b="0" sz="3000">
                <a:latin typeface="Montserrat"/>
                <a:ea typeface="Montserrat"/>
                <a:cs typeface="Montserrat"/>
                <a:sym typeface="Montserrat"/>
              </a:defRPr>
            </a:lvl2pPr>
            <a:lvl3pPr lvl="2" rtl="0">
              <a:spcBef>
                <a:spcPts val="0"/>
              </a:spcBef>
              <a:spcAft>
                <a:spcPts val="0"/>
              </a:spcAft>
              <a:buSzPts val="3000"/>
              <a:buFont typeface="Montserrat"/>
              <a:buNone/>
              <a:defRPr b="0" sz="3000">
                <a:latin typeface="Montserrat"/>
                <a:ea typeface="Montserrat"/>
                <a:cs typeface="Montserrat"/>
                <a:sym typeface="Montserrat"/>
              </a:defRPr>
            </a:lvl3pPr>
            <a:lvl4pPr lvl="3" rtl="0">
              <a:spcBef>
                <a:spcPts val="0"/>
              </a:spcBef>
              <a:spcAft>
                <a:spcPts val="0"/>
              </a:spcAft>
              <a:buSzPts val="3000"/>
              <a:buFont typeface="Montserrat"/>
              <a:buNone/>
              <a:defRPr b="0" sz="3000">
                <a:latin typeface="Montserrat"/>
                <a:ea typeface="Montserrat"/>
                <a:cs typeface="Montserrat"/>
                <a:sym typeface="Montserrat"/>
              </a:defRPr>
            </a:lvl4pPr>
            <a:lvl5pPr lvl="4" rtl="0">
              <a:spcBef>
                <a:spcPts val="0"/>
              </a:spcBef>
              <a:spcAft>
                <a:spcPts val="0"/>
              </a:spcAft>
              <a:buSzPts val="3000"/>
              <a:buFont typeface="Montserrat"/>
              <a:buNone/>
              <a:defRPr b="0" sz="3000">
                <a:latin typeface="Montserrat"/>
                <a:ea typeface="Montserrat"/>
                <a:cs typeface="Montserrat"/>
                <a:sym typeface="Montserrat"/>
              </a:defRPr>
            </a:lvl5pPr>
            <a:lvl6pPr lvl="5" rtl="0">
              <a:spcBef>
                <a:spcPts val="0"/>
              </a:spcBef>
              <a:spcAft>
                <a:spcPts val="0"/>
              </a:spcAft>
              <a:buSzPts val="3000"/>
              <a:buFont typeface="Montserrat"/>
              <a:buNone/>
              <a:defRPr b="0" sz="3000">
                <a:latin typeface="Montserrat"/>
                <a:ea typeface="Montserrat"/>
                <a:cs typeface="Montserrat"/>
                <a:sym typeface="Montserrat"/>
              </a:defRPr>
            </a:lvl6pPr>
            <a:lvl7pPr lvl="6" rtl="0">
              <a:spcBef>
                <a:spcPts val="0"/>
              </a:spcBef>
              <a:spcAft>
                <a:spcPts val="0"/>
              </a:spcAft>
              <a:buSzPts val="3000"/>
              <a:buFont typeface="Montserrat"/>
              <a:buNone/>
              <a:defRPr b="0" sz="3000">
                <a:latin typeface="Montserrat"/>
                <a:ea typeface="Montserrat"/>
                <a:cs typeface="Montserrat"/>
                <a:sym typeface="Montserrat"/>
              </a:defRPr>
            </a:lvl7pPr>
            <a:lvl8pPr lvl="7" rtl="0">
              <a:spcBef>
                <a:spcPts val="0"/>
              </a:spcBef>
              <a:spcAft>
                <a:spcPts val="0"/>
              </a:spcAft>
              <a:buSzPts val="3000"/>
              <a:buFont typeface="Montserrat"/>
              <a:buNone/>
              <a:defRPr b="0" sz="3000">
                <a:latin typeface="Montserrat"/>
                <a:ea typeface="Montserrat"/>
                <a:cs typeface="Montserrat"/>
                <a:sym typeface="Montserrat"/>
              </a:defRPr>
            </a:lvl8pPr>
            <a:lvl9pPr lvl="8" rtl="0">
              <a:spcBef>
                <a:spcPts val="0"/>
              </a:spcBef>
              <a:spcAft>
                <a:spcPts val="0"/>
              </a:spcAft>
              <a:buSzPts val="3000"/>
              <a:buFont typeface="Montserrat"/>
              <a:buNone/>
              <a:defRPr b="0" sz="3000">
                <a:latin typeface="Montserrat"/>
                <a:ea typeface="Montserrat"/>
                <a:cs typeface="Montserrat"/>
                <a:sym typeface="Montserrat"/>
              </a:defRPr>
            </a:lvl9pPr>
          </a:lstStyle>
          <a:p/>
        </p:txBody>
      </p:sp>
      <p:sp>
        <p:nvSpPr>
          <p:cNvPr id="601" name="Google Shape;601;p49"/>
          <p:cNvSpPr/>
          <p:nvPr/>
        </p:nvSpPr>
        <p:spPr>
          <a:xfrm flipH="1" rot="-126124">
            <a:off x="-1008353" y="981486"/>
            <a:ext cx="1939651" cy="100100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9"/>
          <p:cNvSpPr/>
          <p:nvPr/>
        </p:nvSpPr>
        <p:spPr>
          <a:xfrm flipH="1">
            <a:off x="514000" y="30408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9"/>
          <p:cNvSpPr/>
          <p:nvPr/>
        </p:nvSpPr>
        <p:spPr>
          <a:xfrm flipH="1" rot="-126099">
            <a:off x="7080342" y="3902897"/>
            <a:ext cx="2159308" cy="111433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9"/>
          <p:cNvSpPr/>
          <p:nvPr/>
        </p:nvSpPr>
        <p:spPr>
          <a:xfrm flipH="1" rot="-126039">
            <a:off x="6550423" y="17382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9"/>
          <p:cNvSpPr/>
          <p:nvPr/>
        </p:nvSpPr>
        <p:spPr>
          <a:xfrm flipH="1">
            <a:off x="8592363" y="17782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9"/>
          <p:cNvSpPr/>
          <p:nvPr/>
        </p:nvSpPr>
        <p:spPr>
          <a:xfrm flipH="1">
            <a:off x="6823688" y="2264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9"/>
          <p:cNvSpPr/>
          <p:nvPr/>
        </p:nvSpPr>
        <p:spPr>
          <a:xfrm flipH="1">
            <a:off x="824275" y="465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9"/>
          <p:cNvSpPr/>
          <p:nvPr/>
        </p:nvSpPr>
        <p:spPr>
          <a:xfrm flipH="1" rot="-126124">
            <a:off x="1148947" y="4290936"/>
            <a:ext cx="1939651" cy="100100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TITLE_ONLY_1">
    <p:spTree>
      <p:nvGrpSpPr>
        <p:cNvPr id="609" name="Shape 609"/>
        <p:cNvGrpSpPr/>
        <p:nvPr/>
      </p:nvGrpSpPr>
      <p:grpSpPr>
        <a:xfrm>
          <a:off x="0" y="0"/>
          <a:ext cx="0" cy="0"/>
          <a:chOff x="0" y="0"/>
          <a:chExt cx="0" cy="0"/>
        </a:xfrm>
      </p:grpSpPr>
      <p:sp>
        <p:nvSpPr>
          <p:cNvPr id="610" name="Google Shape;610;p50"/>
          <p:cNvSpPr/>
          <p:nvPr/>
        </p:nvSpPr>
        <p:spPr>
          <a:xfrm flipH="1">
            <a:off x="730188" y="46858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0"/>
          <p:cNvSpPr txBox="1"/>
          <p:nvPr>
            <p:ph type="title"/>
          </p:nvPr>
        </p:nvSpPr>
        <p:spPr>
          <a:xfrm>
            <a:off x="1156200" y="395375"/>
            <a:ext cx="68316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614" name="Google Shape;614;p50"/>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0"/>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0"/>
          <p:cNvSpPr/>
          <p:nvPr/>
        </p:nvSpPr>
        <p:spPr>
          <a:xfrm flipH="1" rot="-126104">
            <a:off x="3853229" y="39384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ítulo" type="titleOnly">
  <p:cSld name="TITLE_ONLY">
    <p:spTree>
      <p:nvGrpSpPr>
        <p:cNvPr id="50" name="Shape 50"/>
        <p:cNvGrpSpPr/>
        <p:nvPr/>
      </p:nvGrpSpPr>
      <p:grpSpPr>
        <a:xfrm>
          <a:off x="0" y="0"/>
          <a:ext cx="0" cy="0"/>
          <a:chOff x="0" y="0"/>
          <a:chExt cx="0" cy="0"/>
        </a:xfrm>
      </p:grpSpPr>
      <p:sp>
        <p:nvSpPr>
          <p:cNvPr id="51" name="Google Shape;51;p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txBox="1"/>
          <p:nvPr>
            <p:ph type="title"/>
          </p:nvPr>
        </p:nvSpPr>
        <p:spPr>
          <a:xfrm>
            <a:off x="1156200" y="395375"/>
            <a:ext cx="68316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description 1">
  <p:cSld name="CUSTOM_9">
    <p:spTree>
      <p:nvGrpSpPr>
        <p:cNvPr id="617" name="Shape 617"/>
        <p:cNvGrpSpPr/>
        <p:nvPr/>
      </p:nvGrpSpPr>
      <p:grpSpPr>
        <a:xfrm>
          <a:off x="0" y="0"/>
          <a:ext cx="0" cy="0"/>
          <a:chOff x="0" y="0"/>
          <a:chExt cx="0" cy="0"/>
        </a:xfrm>
      </p:grpSpPr>
      <p:sp>
        <p:nvSpPr>
          <p:cNvPr id="618" name="Google Shape;618;p51"/>
          <p:cNvSpPr txBox="1"/>
          <p:nvPr>
            <p:ph type="title"/>
          </p:nvPr>
        </p:nvSpPr>
        <p:spPr>
          <a:xfrm>
            <a:off x="708139" y="2382625"/>
            <a:ext cx="3274200" cy="653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
        <p:nvSpPr>
          <p:cNvPr id="619" name="Google Shape;619;p51"/>
          <p:cNvSpPr txBox="1"/>
          <p:nvPr>
            <p:ph idx="1" type="body"/>
          </p:nvPr>
        </p:nvSpPr>
        <p:spPr>
          <a:xfrm>
            <a:off x="708139" y="2699025"/>
            <a:ext cx="2485500" cy="98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20" name="Google Shape;620;p51"/>
          <p:cNvSpPr/>
          <p:nvPr/>
        </p:nvSpPr>
        <p:spPr>
          <a:xfrm>
            <a:off x="0" y="4864875"/>
            <a:ext cx="1128000" cy="292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621" name="Google Shape;621;p51"/>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1"/>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1"/>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1"/>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1"/>
          <p:cNvSpPr/>
          <p:nvPr/>
        </p:nvSpPr>
        <p:spPr>
          <a:xfrm flipH="1">
            <a:off x="102168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1"/>
          <p:cNvSpPr/>
          <p:nvPr/>
        </p:nvSpPr>
        <p:spPr>
          <a:xfrm flipH="1">
            <a:off x="374313" y="354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1"/>
          <p:cNvSpPr txBox="1"/>
          <p:nvPr>
            <p:ph idx="2"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BLANK_1_1_1_1_1_1_2">
    <p:spTree>
      <p:nvGrpSpPr>
        <p:cNvPr id="628" name="Shape 628"/>
        <p:cNvGrpSpPr/>
        <p:nvPr/>
      </p:nvGrpSpPr>
      <p:grpSpPr>
        <a:xfrm>
          <a:off x="0" y="0"/>
          <a:ext cx="0" cy="0"/>
          <a:chOff x="0" y="0"/>
          <a:chExt cx="0" cy="0"/>
        </a:xfrm>
      </p:grpSpPr>
      <p:sp>
        <p:nvSpPr>
          <p:cNvPr id="629" name="Google Shape;629;p52"/>
          <p:cNvSpPr txBox="1"/>
          <p:nvPr>
            <p:ph type="ctrTitle"/>
          </p:nvPr>
        </p:nvSpPr>
        <p:spPr>
          <a:xfrm flipH="1">
            <a:off x="714500" y="632750"/>
            <a:ext cx="5894700" cy="981600"/>
          </a:xfrm>
          <a:prstGeom prst="rect">
            <a:avLst/>
          </a:prstGeom>
        </p:spPr>
        <p:txBody>
          <a:bodyPr anchorCtr="0" anchor="b" bIns="91425" lIns="91425" spcFirstLastPara="1" rIns="91425" wrap="square" tIns="91425">
            <a:noAutofit/>
          </a:bodyPr>
          <a:lstStyle>
            <a:lvl1pPr lvl="0" rtl="0">
              <a:spcBef>
                <a:spcPts val="0"/>
              </a:spcBef>
              <a:spcAft>
                <a:spcPts val="0"/>
              </a:spcAft>
              <a:buSzPts val="5200"/>
              <a:buNone/>
              <a:defRPr sz="4800"/>
            </a:lvl1pPr>
            <a:lvl2pPr lvl="1" rtl="0" algn="ctr">
              <a:spcBef>
                <a:spcPts val="0"/>
              </a:spcBef>
              <a:spcAft>
                <a:spcPts val="0"/>
              </a:spcAft>
              <a:buSzPts val="5200"/>
              <a:buFont typeface="Staatliches"/>
              <a:buNone/>
              <a:defRPr sz="5200">
                <a:latin typeface="Staatliches"/>
                <a:ea typeface="Staatliches"/>
                <a:cs typeface="Staatliches"/>
                <a:sym typeface="Staatliches"/>
              </a:defRPr>
            </a:lvl2pPr>
            <a:lvl3pPr lvl="2" rtl="0" algn="ctr">
              <a:spcBef>
                <a:spcPts val="0"/>
              </a:spcBef>
              <a:spcAft>
                <a:spcPts val="0"/>
              </a:spcAft>
              <a:buSzPts val="5200"/>
              <a:buFont typeface="Staatliches"/>
              <a:buNone/>
              <a:defRPr sz="5200">
                <a:latin typeface="Staatliches"/>
                <a:ea typeface="Staatliches"/>
                <a:cs typeface="Staatliches"/>
                <a:sym typeface="Staatliches"/>
              </a:defRPr>
            </a:lvl3pPr>
            <a:lvl4pPr lvl="3" rtl="0" algn="ctr">
              <a:spcBef>
                <a:spcPts val="0"/>
              </a:spcBef>
              <a:spcAft>
                <a:spcPts val="0"/>
              </a:spcAft>
              <a:buSzPts val="5200"/>
              <a:buFont typeface="Staatliches"/>
              <a:buNone/>
              <a:defRPr sz="5200">
                <a:latin typeface="Staatliches"/>
                <a:ea typeface="Staatliches"/>
                <a:cs typeface="Staatliches"/>
                <a:sym typeface="Staatliches"/>
              </a:defRPr>
            </a:lvl4pPr>
            <a:lvl5pPr lvl="4" rtl="0" algn="ctr">
              <a:spcBef>
                <a:spcPts val="0"/>
              </a:spcBef>
              <a:spcAft>
                <a:spcPts val="0"/>
              </a:spcAft>
              <a:buSzPts val="5200"/>
              <a:buFont typeface="Staatliches"/>
              <a:buNone/>
              <a:defRPr sz="5200">
                <a:latin typeface="Staatliches"/>
                <a:ea typeface="Staatliches"/>
                <a:cs typeface="Staatliches"/>
                <a:sym typeface="Staatliches"/>
              </a:defRPr>
            </a:lvl5pPr>
            <a:lvl6pPr lvl="5" rtl="0" algn="ctr">
              <a:spcBef>
                <a:spcPts val="0"/>
              </a:spcBef>
              <a:spcAft>
                <a:spcPts val="0"/>
              </a:spcAft>
              <a:buSzPts val="5200"/>
              <a:buFont typeface="Staatliches"/>
              <a:buNone/>
              <a:defRPr sz="5200">
                <a:latin typeface="Staatliches"/>
                <a:ea typeface="Staatliches"/>
                <a:cs typeface="Staatliches"/>
                <a:sym typeface="Staatliches"/>
              </a:defRPr>
            </a:lvl6pPr>
            <a:lvl7pPr lvl="6" rtl="0" algn="ctr">
              <a:spcBef>
                <a:spcPts val="0"/>
              </a:spcBef>
              <a:spcAft>
                <a:spcPts val="0"/>
              </a:spcAft>
              <a:buSzPts val="5200"/>
              <a:buFont typeface="Staatliches"/>
              <a:buNone/>
              <a:defRPr sz="5200">
                <a:latin typeface="Staatliches"/>
                <a:ea typeface="Staatliches"/>
                <a:cs typeface="Staatliches"/>
                <a:sym typeface="Staatliches"/>
              </a:defRPr>
            </a:lvl7pPr>
            <a:lvl8pPr lvl="7" rtl="0" algn="ctr">
              <a:spcBef>
                <a:spcPts val="0"/>
              </a:spcBef>
              <a:spcAft>
                <a:spcPts val="0"/>
              </a:spcAft>
              <a:buSzPts val="5200"/>
              <a:buFont typeface="Staatliches"/>
              <a:buNone/>
              <a:defRPr sz="5200">
                <a:latin typeface="Staatliches"/>
                <a:ea typeface="Staatliches"/>
                <a:cs typeface="Staatliches"/>
                <a:sym typeface="Staatliches"/>
              </a:defRPr>
            </a:lvl8pPr>
            <a:lvl9pPr lvl="8" rtl="0" algn="ctr">
              <a:spcBef>
                <a:spcPts val="0"/>
              </a:spcBef>
              <a:spcAft>
                <a:spcPts val="0"/>
              </a:spcAft>
              <a:buSzPts val="5200"/>
              <a:buFont typeface="Staatliches"/>
              <a:buNone/>
              <a:defRPr sz="5200">
                <a:latin typeface="Staatliches"/>
                <a:ea typeface="Staatliches"/>
                <a:cs typeface="Staatliches"/>
                <a:sym typeface="Staatliches"/>
              </a:defRPr>
            </a:lvl9pPr>
          </a:lstStyle>
          <a:p/>
        </p:txBody>
      </p:sp>
      <p:sp>
        <p:nvSpPr>
          <p:cNvPr id="630" name="Google Shape;630;p52"/>
          <p:cNvSpPr txBox="1"/>
          <p:nvPr>
            <p:ph idx="1" type="subTitle"/>
          </p:nvPr>
        </p:nvSpPr>
        <p:spPr>
          <a:xfrm flipH="1">
            <a:off x="714475" y="1748075"/>
            <a:ext cx="2846100" cy="1335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1" name="Google Shape;631;p52"/>
          <p:cNvSpPr txBox="1"/>
          <p:nvPr/>
        </p:nvSpPr>
        <p:spPr>
          <a:xfrm>
            <a:off x="714500" y="2977250"/>
            <a:ext cx="3741900" cy="93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a:solidFill>
                  <a:schemeClr val="dk1"/>
                </a:solidFill>
                <a:latin typeface="Catamaran ExtraLight"/>
                <a:ea typeface="Catamaran ExtraLight"/>
                <a:cs typeface="Catamaran ExtraLight"/>
                <a:sym typeface="Catamaran ExtraLight"/>
              </a:rPr>
              <a:t>CREDITS: This presentation template was created by </a:t>
            </a:r>
            <a:r>
              <a:rPr b="1" lang="en">
                <a:solidFill>
                  <a:schemeClr val="dk1"/>
                </a:solidFill>
                <a:uFill>
                  <a:noFill/>
                </a:uFill>
                <a:latin typeface="Catamaran"/>
                <a:ea typeface="Catamaran"/>
                <a:cs typeface="Catamaran"/>
                <a:sym typeface="Catamaran"/>
                <a:hlinkClick r:id="rId2">
                  <a:extLst>
                    <a:ext uri="{A12FA001-AC4F-418D-AE19-62706E023703}">
                      <ahyp:hlinkClr val="tx"/>
                    </a:ext>
                  </a:extLst>
                </a:hlinkClick>
              </a:rPr>
              <a:t>Slidesgo</a:t>
            </a:r>
            <a:r>
              <a:rPr lang="en">
                <a:solidFill>
                  <a:schemeClr val="dk1"/>
                </a:solidFill>
                <a:latin typeface="Catamaran ExtraLight"/>
                <a:ea typeface="Catamaran ExtraLight"/>
                <a:cs typeface="Catamaran ExtraLight"/>
                <a:sym typeface="Catamaran ExtraLight"/>
              </a:rPr>
              <a:t>, including icons by </a:t>
            </a:r>
            <a:r>
              <a:rPr b="1" lang="en">
                <a:solidFill>
                  <a:schemeClr val="dk1"/>
                </a:solidFill>
                <a:uFill>
                  <a:noFill/>
                </a:uFill>
                <a:latin typeface="Catamaran"/>
                <a:ea typeface="Catamaran"/>
                <a:cs typeface="Catamaran"/>
                <a:sym typeface="Catamaran"/>
                <a:hlinkClick r:id="rId3">
                  <a:extLst>
                    <a:ext uri="{A12FA001-AC4F-418D-AE19-62706E023703}">
                      <ahyp:hlinkClr val="tx"/>
                    </a:ext>
                  </a:extLst>
                </a:hlinkClick>
              </a:rPr>
              <a:t>Flaticon</a:t>
            </a:r>
            <a:r>
              <a:rPr lang="en">
                <a:solidFill>
                  <a:schemeClr val="dk1"/>
                </a:solidFill>
                <a:latin typeface="Catamaran ExtraLight"/>
                <a:ea typeface="Catamaran ExtraLight"/>
                <a:cs typeface="Catamaran ExtraLight"/>
                <a:sym typeface="Catamaran ExtraLight"/>
              </a:rPr>
              <a:t>, and infographics &amp; images by </a:t>
            </a:r>
            <a:r>
              <a:rPr b="1" lang="en">
                <a:solidFill>
                  <a:schemeClr val="dk1"/>
                </a:solidFill>
                <a:uFill>
                  <a:noFill/>
                </a:uFill>
                <a:latin typeface="Catamaran"/>
                <a:ea typeface="Catamaran"/>
                <a:cs typeface="Catamaran"/>
                <a:sym typeface="Catamaran"/>
                <a:hlinkClick r:id="rId4">
                  <a:extLst>
                    <a:ext uri="{A12FA001-AC4F-418D-AE19-62706E023703}">
                      <ahyp:hlinkClr val="tx"/>
                    </a:ext>
                  </a:extLst>
                </a:hlinkClick>
              </a:rPr>
              <a:t>Freepik</a:t>
            </a:r>
            <a:endParaRPr b="1">
              <a:solidFill>
                <a:schemeClr val="dk1"/>
              </a:solidFill>
              <a:latin typeface="Catamaran"/>
              <a:ea typeface="Catamaran"/>
              <a:cs typeface="Catamaran"/>
              <a:sym typeface="Catamaran"/>
            </a:endParaRPr>
          </a:p>
          <a:p>
            <a:pPr indent="0" lvl="0" marL="0" rtl="0" algn="l">
              <a:spcBef>
                <a:spcPts val="0"/>
              </a:spcBef>
              <a:spcAft>
                <a:spcPts val="0"/>
              </a:spcAft>
              <a:buNone/>
            </a:pPr>
            <a:r>
              <a:t/>
            </a:r>
            <a:endParaRPr>
              <a:solidFill>
                <a:schemeClr val="dk1"/>
              </a:solidFill>
              <a:latin typeface="Catamaran ExtraLight"/>
              <a:ea typeface="Catamaran ExtraLight"/>
              <a:cs typeface="Catamaran ExtraLight"/>
              <a:sym typeface="Catamaran ExtraLight"/>
            </a:endParaRPr>
          </a:p>
          <a:p>
            <a:pPr indent="0" lvl="0" marL="0" rtl="0" algn="l">
              <a:lnSpc>
                <a:spcPct val="115000"/>
              </a:lnSpc>
              <a:spcBef>
                <a:spcPts val="300"/>
              </a:spcBef>
              <a:spcAft>
                <a:spcPts val="0"/>
              </a:spcAft>
              <a:buNone/>
            </a:pPr>
            <a:r>
              <a:t/>
            </a:r>
            <a:endParaRPr>
              <a:solidFill>
                <a:schemeClr val="dk1"/>
              </a:solidFill>
              <a:latin typeface="Catamaran ExtraLight"/>
              <a:ea typeface="Catamaran ExtraLight"/>
              <a:cs typeface="Catamaran ExtraLight"/>
              <a:sym typeface="Catamaran ExtraLight"/>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
    <p:bg>
      <p:bgPr>
        <a:solidFill>
          <a:schemeClr val="accent4"/>
        </a:solidFill>
      </p:bgPr>
    </p:bg>
    <p:spTree>
      <p:nvGrpSpPr>
        <p:cNvPr id="632" name="Shape 632"/>
        <p:cNvGrpSpPr/>
        <p:nvPr/>
      </p:nvGrpSpPr>
      <p:grpSpPr>
        <a:xfrm>
          <a:off x="0" y="0"/>
          <a:ext cx="0" cy="0"/>
          <a:chOff x="0" y="0"/>
          <a:chExt cx="0" cy="0"/>
        </a:xfrm>
      </p:grpSpPr>
      <p:sp>
        <p:nvSpPr>
          <p:cNvPr id="633" name="Google Shape;633;p53"/>
          <p:cNvSpPr/>
          <p:nvPr/>
        </p:nvSpPr>
        <p:spPr>
          <a:xfrm flipH="1">
            <a:off x="2516988" y="4706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3"/>
          <p:cNvSpPr/>
          <p:nvPr/>
        </p:nvSpPr>
        <p:spPr>
          <a:xfrm flipH="1">
            <a:off x="8253463" y="19290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3"/>
          <p:cNvSpPr/>
          <p:nvPr/>
        </p:nvSpPr>
        <p:spPr>
          <a:xfrm flipH="1" rot="-126104">
            <a:off x="-739396" y="36414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3"/>
          <p:cNvSpPr/>
          <p:nvPr/>
        </p:nvSpPr>
        <p:spPr>
          <a:xfrm flipH="1" rot="-126083">
            <a:off x="346412" y="289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3"/>
          <p:cNvSpPr/>
          <p:nvPr/>
        </p:nvSpPr>
        <p:spPr>
          <a:xfrm flipH="1" rot="-126039">
            <a:off x="6997836" y="321950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3"/>
          <p:cNvSpPr/>
          <p:nvPr/>
        </p:nvSpPr>
        <p:spPr>
          <a:xfrm flipH="1">
            <a:off x="2663313" y="242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TITLE_AND_TWO_COLUMNS_4">
    <p:spTree>
      <p:nvGrpSpPr>
        <p:cNvPr id="639" name="Shape 639"/>
        <p:cNvGrpSpPr/>
        <p:nvPr/>
      </p:nvGrpSpPr>
      <p:grpSpPr>
        <a:xfrm>
          <a:off x="0" y="0"/>
          <a:ext cx="0" cy="0"/>
          <a:chOff x="0" y="0"/>
          <a:chExt cx="0" cy="0"/>
        </a:xfrm>
      </p:grpSpPr>
      <p:sp>
        <p:nvSpPr>
          <p:cNvPr id="640" name="Google Shape;640;p54"/>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1" name="Google Shape;641;p54"/>
          <p:cNvSpPr txBox="1"/>
          <p:nvPr>
            <p:ph idx="1" type="subTitle"/>
          </p:nvPr>
        </p:nvSpPr>
        <p:spPr>
          <a:xfrm>
            <a:off x="1073800" y="1762275"/>
            <a:ext cx="3274200" cy="21954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500"/>
              <a:buNone/>
              <a:defRPr sz="1500">
                <a:solidFill>
                  <a:schemeClr val="dk1"/>
                </a:solidFill>
              </a:defRPr>
            </a:lvl1pPr>
            <a:lvl2pPr lvl="1" rtl="0" algn="ctr">
              <a:spcBef>
                <a:spcPts val="0"/>
              </a:spcBef>
              <a:spcAft>
                <a:spcPts val="0"/>
              </a:spcAft>
              <a:buClr>
                <a:schemeClr val="dk1"/>
              </a:buClr>
              <a:buSzPts val="1500"/>
              <a:buNone/>
              <a:defRPr sz="1500">
                <a:solidFill>
                  <a:schemeClr val="dk1"/>
                </a:solidFill>
              </a:defRPr>
            </a:lvl2pPr>
            <a:lvl3pPr lvl="2" rtl="0" algn="ctr">
              <a:spcBef>
                <a:spcPts val="1600"/>
              </a:spcBef>
              <a:spcAft>
                <a:spcPts val="0"/>
              </a:spcAft>
              <a:buClr>
                <a:schemeClr val="dk1"/>
              </a:buClr>
              <a:buSzPts val="1500"/>
              <a:buNone/>
              <a:defRPr sz="1500">
                <a:solidFill>
                  <a:schemeClr val="dk1"/>
                </a:solidFill>
              </a:defRPr>
            </a:lvl3pPr>
            <a:lvl4pPr lvl="3" rtl="0" algn="ctr">
              <a:spcBef>
                <a:spcPts val="1600"/>
              </a:spcBef>
              <a:spcAft>
                <a:spcPts val="0"/>
              </a:spcAft>
              <a:buClr>
                <a:schemeClr val="dk1"/>
              </a:buClr>
              <a:buSzPts val="1500"/>
              <a:buNone/>
              <a:defRPr sz="1500">
                <a:solidFill>
                  <a:schemeClr val="dk1"/>
                </a:solidFill>
              </a:defRPr>
            </a:lvl4pPr>
            <a:lvl5pPr lvl="4" rtl="0" algn="ctr">
              <a:spcBef>
                <a:spcPts val="1600"/>
              </a:spcBef>
              <a:spcAft>
                <a:spcPts val="0"/>
              </a:spcAft>
              <a:buClr>
                <a:schemeClr val="dk1"/>
              </a:buClr>
              <a:buSzPts val="1500"/>
              <a:buNone/>
              <a:defRPr sz="1500">
                <a:solidFill>
                  <a:schemeClr val="dk1"/>
                </a:solidFill>
              </a:defRPr>
            </a:lvl5pPr>
            <a:lvl6pPr lvl="5" rtl="0" algn="ctr">
              <a:spcBef>
                <a:spcPts val="1600"/>
              </a:spcBef>
              <a:spcAft>
                <a:spcPts val="0"/>
              </a:spcAft>
              <a:buClr>
                <a:schemeClr val="dk1"/>
              </a:buClr>
              <a:buSzPts val="1500"/>
              <a:buNone/>
              <a:defRPr sz="1500">
                <a:solidFill>
                  <a:schemeClr val="dk1"/>
                </a:solidFill>
              </a:defRPr>
            </a:lvl6pPr>
            <a:lvl7pPr lvl="6" rtl="0" algn="ctr">
              <a:spcBef>
                <a:spcPts val="1600"/>
              </a:spcBef>
              <a:spcAft>
                <a:spcPts val="0"/>
              </a:spcAft>
              <a:buClr>
                <a:schemeClr val="dk1"/>
              </a:buClr>
              <a:buSzPts val="1500"/>
              <a:buNone/>
              <a:defRPr sz="1500">
                <a:solidFill>
                  <a:schemeClr val="dk1"/>
                </a:solidFill>
              </a:defRPr>
            </a:lvl7pPr>
            <a:lvl8pPr lvl="7" rtl="0" algn="ctr">
              <a:spcBef>
                <a:spcPts val="1600"/>
              </a:spcBef>
              <a:spcAft>
                <a:spcPts val="0"/>
              </a:spcAft>
              <a:buClr>
                <a:schemeClr val="dk1"/>
              </a:buClr>
              <a:buSzPts val="1500"/>
              <a:buNone/>
              <a:defRPr sz="1500">
                <a:solidFill>
                  <a:schemeClr val="dk1"/>
                </a:solidFill>
              </a:defRPr>
            </a:lvl8pPr>
            <a:lvl9pPr lvl="8" rtl="0" algn="ctr">
              <a:spcBef>
                <a:spcPts val="1600"/>
              </a:spcBef>
              <a:spcAft>
                <a:spcPts val="1600"/>
              </a:spcAft>
              <a:buClr>
                <a:schemeClr val="dk1"/>
              </a:buClr>
              <a:buSzPts val="1500"/>
              <a:buNone/>
              <a:defRPr sz="1500">
                <a:solidFill>
                  <a:schemeClr val="dk1"/>
                </a:solidFill>
              </a:defRPr>
            </a:lvl9pPr>
          </a:lstStyle>
          <a:p/>
        </p:txBody>
      </p:sp>
      <p:sp>
        <p:nvSpPr>
          <p:cNvPr id="642" name="Google Shape;642;p54"/>
          <p:cNvSpPr txBox="1"/>
          <p:nvPr>
            <p:ph idx="2" type="subTitle"/>
          </p:nvPr>
        </p:nvSpPr>
        <p:spPr>
          <a:xfrm>
            <a:off x="4796000" y="1762275"/>
            <a:ext cx="3274200" cy="21954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500"/>
              <a:buNone/>
              <a:defRPr sz="1500">
                <a:solidFill>
                  <a:schemeClr val="dk1"/>
                </a:solidFill>
              </a:defRPr>
            </a:lvl1pPr>
            <a:lvl2pPr lvl="1" rtl="0" algn="ctr">
              <a:spcBef>
                <a:spcPts val="0"/>
              </a:spcBef>
              <a:spcAft>
                <a:spcPts val="0"/>
              </a:spcAft>
              <a:buClr>
                <a:schemeClr val="dk1"/>
              </a:buClr>
              <a:buSzPts val="1500"/>
              <a:buNone/>
              <a:defRPr sz="1500">
                <a:solidFill>
                  <a:schemeClr val="dk1"/>
                </a:solidFill>
              </a:defRPr>
            </a:lvl2pPr>
            <a:lvl3pPr lvl="2" rtl="0" algn="ctr">
              <a:spcBef>
                <a:spcPts val="1600"/>
              </a:spcBef>
              <a:spcAft>
                <a:spcPts val="0"/>
              </a:spcAft>
              <a:buClr>
                <a:schemeClr val="dk1"/>
              </a:buClr>
              <a:buSzPts val="1500"/>
              <a:buNone/>
              <a:defRPr sz="1500">
                <a:solidFill>
                  <a:schemeClr val="dk1"/>
                </a:solidFill>
              </a:defRPr>
            </a:lvl3pPr>
            <a:lvl4pPr lvl="3" rtl="0" algn="ctr">
              <a:spcBef>
                <a:spcPts val="1600"/>
              </a:spcBef>
              <a:spcAft>
                <a:spcPts val="0"/>
              </a:spcAft>
              <a:buClr>
                <a:schemeClr val="dk1"/>
              </a:buClr>
              <a:buSzPts val="1500"/>
              <a:buNone/>
              <a:defRPr sz="1500">
                <a:solidFill>
                  <a:schemeClr val="dk1"/>
                </a:solidFill>
              </a:defRPr>
            </a:lvl4pPr>
            <a:lvl5pPr lvl="4" rtl="0" algn="ctr">
              <a:spcBef>
                <a:spcPts val="1600"/>
              </a:spcBef>
              <a:spcAft>
                <a:spcPts val="0"/>
              </a:spcAft>
              <a:buClr>
                <a:schemeClr val="dk1"/>
              </a:buClr>
              <a:buSzPts val="1500"/>
              <a:buNone/>
              <a:defRPr sz="1500">
                <a:solidFill>
                  <a:schemeClr val="dk1"/>
                </a:solidFill>
              </a:defRPr>
            </a:lvl5pPr>
            <a:lvl6pPr lvl="5" rtl="0" algn="ctr">
              <a:spcBef>
                <a:spcPts val="1600"/>
              </a:spcBef>
              <a:spcAft>
                <a:spcPts val="0"/>
              </a:spcAft>
              <a:buClr>
                <a:schemeClr val="dk1"/>
              </a:buClr>
              <a:buSzPts val="1500"/>
              <a:buNone/>
              <a:defRPr sz="1500">
                <a:solidFill>
                  <a:schemeClr val="dk1"/>
                </a:solidFill>
              </a:defRPr>
            </a:lvl6pPr>
            <a:lvl7pPr lvl="6" rtl="0" algn="ctr">
              <a:spcBef>
                <a:spcPts val="1600"/>
              </a:spcBef>
              <a:spcAft>
                <a:spcPts val="0"/>
              </a:spcAft>
              <a:buClr>
                <a:schemeClr val="dk1"/>
              </a:buClr>
              <a:buSzPts val="1500"/>
              <a:buNone/>
              <a:defRPr sz="1500">
                <a:solidFill>
                  <a:schemeClr val="dk1"/>
                </a:solidFill>
              </a:defRPr>
            </a:lvl7pPr>
            <a:lvl8pPr lvl="7" rtl="0" algn="ctr">
              <a:spcBef>
                <a:spcPts val="1600"/>
              </a:spcBef>
              <a:spcAft>
                <a:spcPts val="0"/>
              </a:spcAft>
              <a:buClr>
                <a:schemeClr val="dk1"/>
              </a:buClr>
              <a:buSzPts val="1500"/>
              <a:buNone/>
              <a:defRPr sz="1500">
                <a:solidFill>
                  <a:schemeClr val="dk1"/>
                </a:solidFill>
              </a:defRPr>
            </a:lvl8pPr>
            <a:lvl9pPr lvl="8" rtl="0" algn="ctr">
              <a:spcBef>
                <a:spcPts val="1600"/>
              </a:spcBef>
              <a:spcAft>
                <a:spcPts val="1600"/>
              </a:spcAft>
              <a:buClr>
                <a:schemeClr val="dk1"/>
              </a:buClr>
              <a:buSzPts val="1500"/>
              <a:buNone/>
              <a:defRPr sz="1500">
                <a:solidFill>
                  <a:schemeClr val="dk1"/>
                </a:solidFill>
              </a:defRPr>
            </a:lvl9pPr>
          </a:lstStyle>
          <a:p/>
        </p:txBody>
      </p:sp>
      <p:sp>
        <p:nvSpPr>
          <p:cNvPr id="643" name="Google Shape;643;p54"/>
          <p:cNvSpPr/>
          <p:nvPr/>
        </p:nvSpPr>
        <p:spPr>
          <a:xfrm flipH="1">
            <a:off x="-442375" y="-205400"/>
            <a:ext cx="2898525" cy="2289170"/>
          </a:xfrm>
          <a:custGeom>
            <a:rect b="b" l="l" r="r" t="t"/>
            <a:pathLst>
              <a:path extrusionOk="0" h="38626" w="56222">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4"/>
          <p:cNvSpPr/>
          <p:nvPr/>
        </p:nvSpPr>
        <p:spPr>
          <a:xfrm flipH="1">
            <a:off x="4472115" y="2315351"/>
            <a:ext cx="6189835" cy="2828148"/>
          </a:xfrm>
          <a:custGeom>
            <a:rect b="b" l="l" r="r" t="t"/>
            <a:pathLst>
              <a:path extrusionOk="0" h="50541" w="73272">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4"/>
          <p:cNvSpPr/>
          <p:nvPr/>
        </p:nvSpPr>
        <p:spPr>
          <a:xfrm flipH="1" rot="-3571812">
            <a:off x="-1292173" y="3310840"/>
            <a:ext cx="2505804" cy="2595449"/>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646" name="Google Shape;646;p54"/>
          <p:cNvSpPr/>
          <p:nvPr/>
        </p:nvSpPr>
        <p:spPr>
          <a:xfrm>
            <a:off x="532313" y="2443200"/>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4"/>
          <p:cNvSpPr/>
          <p:nvPr/>
        </p:nvSpPr>
        <p:spPr>
          <a:xfrm flipH="1" rot="-5400000">
            <a:off x="7886492" y="-788347"/>
            <a:ext cx="2505818" cy="2595437"/>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spTree>
      <p:nvGrpSpPr>
        <p:cNvPr id="648" name="Shape 648"/>
        <p:cNvGrpSpPr/>
        <p:nvPr/>
      </p:nvGrpSpPr>
      <p:grpSpPr>
        <a:xfrm>
          <a:off x="0" y="0"/>
          <a:ext cx="0" cy="0"/>
          <a:chOff x="0" y="0"/>
          <a:chExt cx="0" cy="0"/>
        </a:xfrm>
      </p:grpSpPr>
      <p:sp>
        <p:nvSpPr>
          <p:cNvPr id="649" name="Google Shape;649;p55"/>
          <p:cNvSpPr txBox="1"/>
          <p:nvPr>
            <p:ph idx="1" type="subTitle"/>
          </p:nvPr>
        </p:nvSpPr>
        <p:spPr>
          <a:xfrm flipH="1">
            <a:off x="713225" y="3131500"/>
            <a:ext cx="3184500" cy="688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50" name="Google Shape;650;p55"/>
          <p:cNvSpPr txBox="1"/>
          <p:nvPr>
            <p:ph type="title"/>
          </p:nvPr>
        </p:nvSpPr>
        <p:spPr>
          <a:xfrm flipH="1">
            <a:off x="713225" y="2344881"/>
            <a:ext cx="4380600" cy="8157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49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51" name="Google Shape;651;p55"/>
          <p:cNvSpPr txBox="1"/>
          <p:nvPr>
            <p:ph hasCustomPrompt="1" idx="2" type="title"/>
          </p:nvPr>
        </p:nvSpPr>
        <p:spPr>
          <a:xfrm flipH="1">
            <a:off x="713225" y="1323197"/>
            <a:ext cx="2590200" cy="1014900"/>
          </a:xfrm>
          <a:prstGeom prst="rect">
            <a:avLst/>
          </a:prstGeom>
        </p:spPr>
        <p:txBody>
          <a:bodyPr anchorCtr="0" anchor="ctr" bIns="91425" lIns="91425" spcFirstLastPara="1" rIns="91425" wrap="square" tIns="91425">
            <a:noAutofit/>
          </a:bodyPr>
          <a:lstStyle>
            <a:lvl1pPr lvl="0" rtl="0">
              <a:spcBef>
                <a:spcPts val="0"/>
              </a:spcBef>
              <a:spcAft>
                <a:spcPts val="0"/>
              </a:spcAft>
              <a:buSzPts val="8900"/>
              <a:buNone/>
              <a:defRPr sz="80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652" name="Google Shape;652;p55"/>
          <p:cNvSpPr/>
          <p:nvPr/>
        </p:nvSpPr>
        <p:spPr>
          <a:xfrm flipH="1">
            <a:off x="4374497" y="1449375"/>
            <a:ext cx="4834303" cy="3694168"/>
          </a:xfrm>
          <a:custGeom>
            <a:rect b="b" l="l" r="r" t="t"/>
            <a:pathLst>
              <a:path extrusionOk="0" h="50541" w="73272">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5"/>
          <p:cNvSpPr/>
          <p:nvPr/>
        </p:nvSpPr>
        <p:spPr>
          <a:xfrm flipH="1" rot="10800000">
            <a:off x="-823350" y="-527079"/>
            <a:ext cx="5051931" cy="2865178"/>
          </a:xfrm>
          <a:custGeom>
            <a:rect b="b" l="l" r="r" t="t"/>
            <a:pathLst>
              <a:path extrusionOk="0" h="26409" w="69605">
                <a:moveTo>
                  <a:pt x="4552" y="1"/>
                </a:moveTo>
                <a:cubicBezTo>
                  <a:pt x="3035" y="1"/>
                  <a:pt x="1492" y="203"/>
                  <a:pt x="1" y="536"/>
                </a:cubicBezTo>
                <a:lnTo>
                  <a:pt x="1" y="26408"/>
                </a:lnTo>
                <a:lnTo>
                  <a:pt x="69605" y="26408"/>
                </a:lnTo>
                <a:cubicBezTo>
                  <a:pt x="69450" y="25789"/>
                  <a:pt x="69248" y="25194"/>
                  <a:pt x="69021" y="24622"/>
                </a:cubicBezTo>
                <a:cubicBezTo>
                  <a:pt x="66759" y="19205"/>
                  <a:pt x="61390" y="15550"/>
                  <a:pt x="55698" y="14109"/>
                </a:cubicBezTo>
                <a:cubicBezTo>
                  <a:pt x="53140" y="13459"/>
                  <a:pt x="50513" y="13202"/>
                  <a:pt x="47869" y="13202"/>
                </a:cubicBezTo>
                <a:cubicBezTo>
                  <a:pt x="44656" y="13202"/>
                  <a:pt x="41418" y="13581"/>
                  <a:pt x="38244" y="14097"/>
                </a:cubicBezTo>
                <a:cubicBezTo>
                  <a:pt x="35155" y="14599"/>
                  <a:pt x="32056" y="15220"/>
                  <a:pt x="28945" y="15220"/>
                </a:cubicBezTo>
                <a:cubicBezTo>
                  <a:pt x="28806" y="15220"/>
                  <a:pt x="28667" y="15219"/>
                  <a:pt x="28528" y="15217"/>
                </a:cubicBezTo>
                <a:cubicBezTo>
                  <a:pt x="25254" y="15157"/>
                  <a:pt x="21885" y="14288"/>
                  <a:pt x="19444" y="12121"/>
                </a:cubicBezTo>
                <a:cubicBezTo>
                  <a:pt x="16336" y="9347"/>
                  <a:pt x="15134" y="4858"/>
                  <a:pt x="11871" y="2263"/>
                </a:cubicBezTo>
                <a:cubicBezTo>
                  <a:pt x="9793" y="624"/>
                  <a:pt x="7213" y="1"/>
                  <a:pt x="4552"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5"/>
          <p:cNvSpPr/>
          <p:nvPr/>
        </p:nvSpPr>
        <p:spPr>
          <a:xfrm flipH="1">
            <a:off x="8293688" y="1034075"/>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5"/>
          <p:cNvSpPr/>
          <p:nvPr/>
        </p:nvSpPr>
        <p:spPr>
          <a:xfrm flipH="1">
            <a:off x="3046313" y="4480025"/>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TITLE_ONLY_1_1_2">
    <p:bg>
      <p:bgPr>
        <a:solidFill>
          <a:schemeClr val="accent6"/>
        </a:solidFill>
      </p:bgPr>
    </p:bg>
    <p:spTree>
      <p:nvGrpSpPr>
        <p:cNvPr id="656" name="Shape 656"/>
        <p:cNvGrpSpPr/>
        <p:nvPr/>
      </p:nvGrpSpPr>
      <p:grpSpPr>
        <a:xfrm>
          <a:off x="0" y="0"/>
          <a:ext cx="0" cy="0"/>
          <a:chOff x="0" y="0"/>
          <a:chExt cx="0" cy="0"/>
        </a:xfrm>
      </p:grpSpPr>
      <p:sp>
        <p:nvSpPr>
          <p:cNvPr id="657" name="Google Shape;657;p56"/>
          <p:cNvSpPr txBox="1"/>
          <p:nvPr>
            <p:ph type="title"/>
          </p:nvPr>
        </p:nvSpPr>
        <p:spPr>
          <a:xfrm>
            <a:off x="720000" y="539500"/>
            <a:ext cx="7704000" cy="505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4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8" name="Google Shape;658;p56"/>
          <p:cNvSpPr txBox="1"/>
          <p:nvPr>
            <p:ph idx="2" type="title"/>
          </p:nvPr>
        </p:nvSpPr>
        <p:spPr>
          <a:xfrm>
            <a:off x="718225" y="2897150"/>
            <a:ext cx="28509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500">
                <a:solidFill>
                  <a:schemeClr val="lt1"/>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59" name="Google Shape;659;p56"/>
          <p:cNvSpPr txBox="1"/>
          <p:nvPr>
            <p:ph idx="1" type="subTitle"/>
          </p:nvPr>
        </p:nvSpPr>
        <p:spPr>
          <a:xfrm>
            <a:off x="720738" y="3307704"/>
            <a:ext cx="28509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0" name="Google Shape;660;p56"/>
          <p:cNvSpPr txBox="1"/>
          <p:nvPr>
            <p:ph idx="3" type="title"/>
          </p:nvPr>
        </p:nvSpPr>
        <p:spPr>
          <a:xfrm>
            <a:off x="3139600" y="1483049"/>
            <a:ext cx="28560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500">
                <a:solidFill>
                  <a:schemeClr val="lt1"/>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61" name="Google Shape;661;p56"/>
          <p:cNvSpPr txBox="1"/>
          <p:nvPr>
            <p:ph idx="4" type="subTitle"/>
          </p:nvPr>
        </p:nvSpPr>
        <p:spPr>
          <a:xfrm>
            <a:off x="3144000" y="1890154"/>
            <a:ext cx="28560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2" name="Google Shape;662;p56"/>
          <p:cNvSpPr txBox="1"/>
          <p:nvPr>
            <p:ph idx="5" type="title"/>
          </p:nvPr>
        </p:nvSpPr>
        <p:spPr>
          <a:xfrm>
            <a:off x="5577949" y="2897150"/>
            <a:ext cx="28458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500">
                <a:solidFill>
                  <a:schemeClr val="lt1"/>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63" name="Google Shape;663;p56"/>
          <p:cNvSpPr txBox="1"/>
          <p:nvPr>
            <p:ph idx="6" type="subTitle"/>
          </p:nvPr>
        </p:nvSpPr>
        <p:spPr>
          <a:xfrm>
            <a:off x="5580511" y="3307704"/>
            <a:ext cx="28458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4" name="Google Shape;664;p56"/>
          <p:cNvSpPr/>
          <p:nvPr/>
        </p:nvSpPr>
        <p:spPr>
          <a:xfrm>
            <a:off x="-86225" y="4250325"/>
            <a:ext cx="9388800" cy="926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SECTION_HEADER_1_1_1_2">
    <p:bg>
      <p:bgPr>
        <a:solidFill>
          <a:schemeClr val="accent6"/>
        </a:solidFill>
      </p:bgPr>
    </p:bg>
    <p:spTree>
      <p:nvGrpSpPr>
        <p:cNvPr id="665" name="Shape 665"/>
        <p:cNvGrpSpPr/>
        <p:nvPr/>
      </p:nvGrpSpPr>
      <p:grpSpPr>
        <a:xfrm>
          <a:off x="0" y="0"/>
          <a:ext cx="0" cy="0"/>
          <a:chOff x="0" y="0"/>
          <a:chExt cx="0" cy="0"/>
        </a:xfrm>
      </p:grpSpPr>
      <p:sp>
        <p:nvSpPr>
          <p:cNvPr id="666" name="Google Shape;666;p57"/>
          <p:cNvSpPr txBox="1"/>
          <p:nvPr>
            <p:ph type="title"/>
          </p:nvPr>
        </p:nvSpPr>
        <p:spPr>
          <a:xfrm>
            <a:off x="4572000" y="654925"/>
            <a:ext cx="3643500" cy="11160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000"/>
              <a:buNone/>
              <a:defRPr sz="70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67" name="Google Shape;667;p57"/>
          <p:cNvSpPr txBox="1"/>
          <p:nvPr>
            <p:ph idx="1" type="subTitle"/>
          </p:nvPr>
        </p:nvSpPr>
        <p:spPr>
          <a:xfrm>
            <a:off x="4572000" y="1693525"/>
            <a:ext cx="3643500" cy="1202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668" name="Google Shape;668;p57"/>
          <p:cNvSpPr txBox="1"/>
          <p:nvPr/>
        </p:nvSpPr>
        <p:spPr>
          <a:xfrm>
            <a:off x="4362450" y="3618600"/>
            <a:ext cx="4062600" cy="7248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chemeClr val="dk1"/>
                </a:solidFill>
                <a:latin typeface="Dosis"/>
                <a:ea typeface="Dosis"/>
                <a:cs typeface="Dosis"/>
                <a:sym typeface="Dosis"/>
              </a:rPr>
              <a:t>CREDITS: This presentation template was created by </a:t>
            </a:r>
            <a:r>
              <a:rPr b="1" lang="en" sz="1200">
                <a:solidFill>
                  <a:schemeClr val="dk1"/>
                </a:solidFill>
                <a:uFill>
                  <a:noFill/>
                </a:uFill>
                <a:latin typeface="Dosis"/>
                <a:ea typeface="Dosis"/>
                <a:cs typeface="Dosis"/>
                <a:sym typeface="Dosis"/>
                <a:hlinkClick r:id="rId2">
                  <a:extLst>
                    <a:ext uri="{A12FA001-AC4F-418D-AE19-62706E023703}">
                      <ahyp:hlinkClr val="tx"/>
                    </a:ext>
                  </a:extLst>
                </a:hlinkClick>
              </a:rPr>
              <a:t>Slidesgo</a:t>
            </a:r>
            <a:r>
              <a:rPr lang="en" sz="1200">
                <a:solidFill>
                  <a:schemeClr val="dk1"/>
                </a:solidFill>
                <a:latin typeface="Dosis"/>
                <a:ea typeface="Dosis"/>
                <a:cs typeface="Dosis"/>
                <a:sym typeface="Dosis"/>
              </a:rPr>
              <a:t>, and includes icons by </a:t>
            </a:r>
            <a:r>
              <a:rPr b="1" lang="en" sz="1200">
                <a:solidFill>
                  <a:schemeClr val="dk1"/>
                </a:solidFill>
                <a:uFill>
                  <a:noFill/>
                </a:uFill>
                <a:latin typeface="Dosis"/>
                <a:ea typeface="Dosis"/>
                <a:cs typeface="Dosis"/>
                <a:sym typeface="Dosis"/>
                <a:hlinkClick r:id="rId3">
                  <a:extLst>
                    <a:ext uri="{A12FA001-AC4F-418D-AE19-62706E023703}">
                      <ahyp:hlinkClr val="tx"/>
                    </a:ext>
                  </a:extLst>
                </a:hlinkClick>
              </a:rPr>
              <a:t>Flaticon</a:t>
            </a:r>
            <a:r>
              <a:rPr lang="en" sz="1200">
                <a:solidFill>
                  <a:schemeClr val="dk1"/>
                </a:solidFill>
                <a:latin typeface="Dosis"/>
                <a:ea typeface="Dosis"/>
                <a:cs typeface="Dosis"/>
                <a:sym typeface="Dosis"/>
              </a:rPr>
              <a:t>, and infographics &amp; images by </a:t>
            </a:r>
            <a:r>
              <a:rPr b="1" lang="en" sz="1200">
                <a:solidFill>
                  <a:schemeClr val="dk1"/>
                </a:solidFill>
                <a:uFill>
                  <a:noFill/>
                </a:uFill>
                <a:latin typeface="Dosis"/>
                <a:ea typeface="Dosis"/>
                <a:cs typeface="Dosis"/>
                <a:sym typeface="Dosis"/>
                <a:hlinkClick r:id="rId4">
                  <a:extLst>
                    <a:ext uri="{A12FA001-AC4F-418D-AE19-62706E023703}">
                      <ahyp:hlinkClr val="tx"/>
                    </a:ext>
                  </a:extLst>
                </a:hlinkClick>
              </a:rPr>
              <a:t>Freepik</a:t>
            </a:r>
            <a:endParaRPr b="1" sz="1000">
              <a:solidFill>
                <a:schemeClr val="dk1"/>
              </a:solidFill>
              <a:latin typeface="Roboto"/>
              <a:ea typeface="Roboto"/>
              <a:cs typeface="Roboto"/>
              <a:sym typeface="Roboto"/>
            </a:endParaRPr>
          </a:p>
        </p:txBody>
      </p:sp>
      <p:sp>
        <p:nvSpPr>
          <p:cNvPr id="669" name="Google Shape;669;p57"/>
          <p:cNvSpPr/>
          <p:nvPr/>
        </p:nvSpPr>
        <p:spPr>
          <a:xfrm>
            <a:off x="-43950" y="-38475"/>
            <a:ext cx="4062600" cy="524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3">
    <p:spTree>
      <p:nvGrpSpPr>
        <p:cNvPr id="670" name="Shape 670"/>
        <p:cNvGrpSpPr/>
        <p:nvPr/>
      </p:nvGrpSpPr>
      <p:grpSpPr>
        <a:xfrm>
          <a:off x="0" y="0"/>
          <a:ext cx="0" cy="0"/>
          <a:chOff x="0" y="0"/>
          <a:chExt cx="0" cy="0"/>
        </a:xfrm>
      </p:grpSpPr>
      <p:sp>
        <p:nvSpPr>
          <p:cNvPr id="671" name="Google Shape;671;p58"/>
          <p:cNvSpPr txBox="1"/>
          <p:nvPr>
            <p:ph type="title"/>
          </p:nvPr>
        </p:nvSpPr>
        <p:spPr>
          <a:xfrm>
            <a:off x="3344300" y="2273350"/>
            <a:ext cx="50349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2"/>
              </a:buClr>
              <a:buSzPts val="3600"/>
              <a:buNone/>
              <a:defRPr sz="5500">
                <a:solidFill>
                  <a:schemeClr val="accen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72" name="Google Shape;672;p58"/>
          <p:cNvSpPr txBox="1"/>
          <p:nvPr>
            <p:ph hasCustomPrompt="1" idx="2" type="title"/>
          </p:nvPr>
        </p:nvSpPr>
        <p:spPr>
          <a:xfrm>
            <a:off x="3344300" y="1228625"/>
            <a:ext cx="5034900" cy="104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7500">
                <a:solidFill>
                  <a:schemeClr val="dk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73" name="Google Shape;673;p58"/>
          <p:cNvSpPr txBox="1"/>
          <p:nvPr>
            <p:ph idx="1" type="subTitle"/>
          </p:nvPr>
        </p:nvSpPr>
        <p:spPr>
          <a:xfrm>
            <a:off x="3344300" y="3212450"/>
            <a:ext cx="5034900" cy="50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74" name="Google Shape;674;p58"/>
          <p:cNvSpPr/>
          <p:nvPr/>
        </p:nvSpPr>
        <p:spPr>
          <a:xfrm rot="-5400000">
            <a:off x="-913350" y="893750"/>
            <a:ext cx="5190900" cy="336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8"/>
          <p:cNvSpPr/>
          <p:nvPr/>
        </p:nvSpPr>
        <p:spPr>
          <a:xfrm rot="-5400000">
            <a:off x="5222732" y="-1153818"/>
            <a:ext cx="808634" cy="3109985"/>
          </a:xfrm>
          <a:custGeom>
            <a:rect b="b" l="l" r="r" t="t"/>
            <a:pathLst>
              <a:path extrusionOk="0" h="20584" w="5352">
                <a:moveTo>
                  <a:pt x="5352" y="0"/>
                </a:moveTo>
                <a:cubicBezTo>
                  <a:pt x="5352" y="0"/>
                  <a:pt x="0" y="3120"/>
                  <a:pt x="1900" y="8155"/>
                </a:cubicBezTo>
                <a:cubicBezTo>
                  <a:pt x="3816" y="13190"/>
                  <a:pt x="681" y="18795"/>
                  <a:pt x="5352" y="20584"/>
                </a:cubicBezTo>
                <a:lnTo>
                  <a:pt x="535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8"/>
          <p:cNvSpPr/>
          <p:nvPr/>
        </p:nvSpPr>
        <p:spPr>
          <a:xfrm>
            <a:off x="271406" y="4402100"/>
            <a:ext cx="5251275" cy="745311"/>
          </a:xfrm>
          <a:custGeom>
            <a:rect b="b" l="l" r="r" t="t"/>
            <a:pathLst>
              <a:path extrusionOk="0" h="3825" w="26950">
                <a:moveTo>
                  <a:pt x="7181" y="0"/>
                </a:moveTo>
                <a:cubicBezTo>
                  <a:pt x="2039" y="0"/>
                  <a:pt x="0" y="3824"/>
                  <a:pt x="0" y="3824"/>
                </a:cubicBezTo>
                <a:lnTo>
                  <a:pt x="26949" y="3824"/>
                </a:lnTo>
                <a:cubicBezTo>
                  <a:pt x="25556" y="2076"/>
                  <a:pt x="24208" y="1682"/>
                  <a:pt x="22589" y="1682"/>
                </a:cubicBezTo>
                <a:cubicBezTo>
                  <a:pt x="21265" y="1682"/>
                  <a:pt x="19759" y="1945"/>
                  <a:pt x="17898" y="1945"/>
                </a:cubicBezTo>
                <a:cubicBezTo>
                  <a:pt x="16162" y="1945"/>
                  <a:pt x="14117" y="1716"/>
                  <a:pt x="11622" y="832"/>
                </a:cubicBezTo>
                <a:cubicBezTo>
                  <a:pt x="9938" y="238"/>
                  <a:pt x="8463" y="0"/>
                  <a:pt x="718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3">
  <p:cSld name="SECTION_TITLE_AND_DESCRIPTION_2">
    <p:spTree>
      <p:nvGrpSpPr>
        <p:cNvPr id="677" name="Shape 677"/>
        <p:cNvGrpSpPr/>
        <p:nvPr/>
      </p:nvGrpSpPr>
      <p:grpSpPr>
        <a:xfrm>
          <a:off x="0" y="0"/>
          <a:ext cx="0" cy="0"/>
          <a:chOff x="0" y="0"/>
          <a:chExt cx="0" cy="0"/>
        </a:xfrm>
      </p:grpSpPr>
      <p:sp>
        <p:nvSpPr>
          <p:cNvPr id="678" name="Google Shape;678;p59"/>
          <p:cNvSpPr txBox="1"/>
          <p:nvPr>
            <p:ph type="title"/>
          </p:nvPr>
        </p:nvSpPr>
        <p:spPr>
          <a:xfrm>
            <a:off x="2484600" y="1491713"/>
            <a:ext cx="4174800" cy="70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79" name="Google Shape;679;p59"/>
          <p:cNvSpPr txBox="1"/>
          <p:nvPr>
            <p:ph idx="1" type="subTitle"/>
          </p:nvPr>
        </p:nvSpPr>
        <p:spPr>
          <a:xfrm>
            <a:off x="2484600" y="2053088"/>
            <a:ext cx="4174800" cy="15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18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0" name="Google Shape;680;p59"/>
          <p:cNvSpPr/>
          <p:nvPr/>
        </p:nvSpPr>
        <p:spPr>
          <a:xfrm>
            <a:off x="4957270" y="-76200"/>
            <a:ext cx="4571973" cy="2289170"/>
          </a:xfrm>
          <a:custGeom>
            <a:rect b="b" l="l" r="r" t="t"/>
            <a:pathLst>
              <a:path extrusionOk="0" h="38626" w="56222">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9"/>
          <p:cNvSpPr/>
          <p:nvPr/>
        </p:nvSpPr>
        <p:spPr>
          <a:xfrm>
            <a:off x="-320379" y="2289699"/>
            <a:ext cx="4225413" cy="2914573"/>
          </a:xfrm>
          <a:custGeom>
            <a:rect b="b" l="l" r="r" t="t"/>
            <a:pathLst>
              <a:path extrusionOk="0" h="50541" w="73272">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9"/>
          <p:cNvSpPr/>
          <p:nvPr/>
        </p:nvSpPr>
        <p:spPr>
          <a:xfrm flipH="1" rot="10800000">
            <a:off x="391788" y="-1392674"/>
            <a:ext cx="2505818" cy="2595437"/>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9"/>
          <p:cNvSpPr/>
          <p:nvPr/>
        </p:nvSpPr>
        <p:spPr>
          <a:xfrm>
            <a:off x="2352688" y="515138"/>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3" name="Shape 53"/>
        <p:cNvGrpSpPr/>
        <p:nvPr/>
      </p:nvGrpSpPr>
      <p:grpSpPr>
        <a:xfrm>
          <a:off x="0" y="0"/>
          <a:ext cx="0" cy="0"/>
          <a:chOff x="0" y="0"/>
          <a:chExt cx="0" cy="0"/>
        </a:xfrm>
      </p:grpSpPr>
      <p:sp>
        <p:nvSpPr>
          <p:cNvPr id="54" name="Google Shape;54;p7"/>
          <p:cNvSpPr txBox="1"/>
          <p:nvPr>
            <p:ph idx="1" type="body"/>
          </p:nvPr>
        </p:nvSpPr>
        <p:spPr>
          <a:xfrm>
            <a:off x="720100" y="1894400"/>
            <a:ext cx="2539500" cy="19833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Clr>
                <a:srgbClr val="41294A"/>
              </a:buClr>
              <a:buSzPts val="1200"/>
              <a:buChar char="●"/>
              <a:defRPr>
                <a:solidFill>
                  <a:srgbClr val="41294A"/>
                </a:solidFill>
              </a:defRPr>
            </a:lvl1pPr>
            <a:lvl2pPr indent="-304800" lvl="1" marL="914400">
              <a:spcBef>
                <a:spcPts val="1600"/>
              </a:spcBef>
              <a:spcAft>
                <a:spcPts val="0"/>
              </a:spcAft>
              <a:buClr>
                <a:srgbClr val="41294A"/>
              </a:buClr>
              <a:buSzPts val="1200"/>
              <a:buChar char="○"/>
              <a:defRPr sz="1200">
                <a:solidFill>
                  <a:srgbClr val="41294A"/>
                </a:solidFill>
              </a:defRPr>
            </a:lvl2pPr>
            <a:lvl3pPr indent="-304800" lvl="2" marL="1371600">
              <a:spcBef>
                <a:spcPts val="1600"/>
              </a:spcBef>
              <a:spcAft>
                <a:spcPts val="0"/>
              </a:spcAft>
              <a:buClr>
                <a:srgbClr val="41294A"/>
              </a:buClr>
              <a:buSzPts val="1200"/>
              <a:buChar char="■"/>
              <a:defRPr sz="1200">
                <a:solidFill>
                  <a:srgbClr val="41294A"/>
                </a:solidFill>
              </a:defRPr>
            </a:lvl3pPr>
            <a:lvl4pPr indent="-304800" lvl="3" marL="1828800">
              <a:spcBef>
                <a:spcPts val="1600"/>
              </a:spcBef>
              <a:spcAft>
                <a:spcPts val="0"/>
              </a:spcAft>
              <a:buClr>
                <a:srgbClr val="41294A"/>
              </a:buClr>
              <a:buSzPts val="1200"/>
              <a:buChar char="●"/>
              <a:defRPr sz="1200">
                <a:solidFill>
                  <a:srgbClr val="41294A"/>
                </a:solidFill>
              </a:defRPr>
            </a:lvl4pPr>
            <a:lvl5pPr indent="-304800" lvl="4" marL="2286000">
              <a:spcBef>
                <a:spcPts val="1600"/>
              </a:spcBef>
              <a:spcAft>
                <a:spcPts val="0"/>
              </a:spcAft>
              <a:buClr>
                <a:srgbClr val="41294A"/>
              </a:buClr>
              <a:buSzPts val="1200"/>
              <a:buChar char="○"/>
              <a:defRPr sz="1200">
                <a:solidFill>
                  <a:srgbClr val="41294A"/>
                </a:solidFill>
              </a:defRPr>
            </a:lvl5pPr>
            <a:lvl6pPr indent="-304800" lvl="5" marL="2743200">
              <a:spcBef>
                <a:spcPts val="1600"/>
              </a:spcBef>
              <a:spcAft>
                <a:spcPts val="0"/>
              </a:spcAft>
              <a:buClr>
                <a:srgbClr val="41294A"/>
              </a:buClr>
              <a:buSzPts val="1200"/>
              <a:buChar char="■"/>
              <a:defRPr sz="1200">
                <a:solidFill>
                  <a:srgbClr val="41294A"/>
                </a:solidFill>
              </a:defRPr>
            </a:lvl6pPr>
            <a:lvl7pPr indent="-304800" lvl="6" marL="3200400">
              <a:spcBef>
                <a:spcPts val="1600"/>
              </a:spcBef>
              <a:spcAft>
                <a:spcPts val="0"/>
              </a:spcAft>
              <a:buClr>
                <a:srgbClr val="41294A"/>
              </a:buClr>
              <a:buSzPts val="1200"/>
              <a:buChar char="●"/>
              <a:defRPr sz="1200">
                <a:solidFill>
                  <a:srgbClr val="41294A"/>
                </a:solidFill>
              </a:defRPr>
            </a:lvl7pPr>
            <a:lvl8pPr indent="-304800" lvl="7" marL="3657600">
              <a:spcBef>
                <a:spcPts val="1600"/>
              </a:spcBef>
              <a:spcAft>
                <a:spcPts val="0"/>
              </a:spcAft>
              <a:buClr>
                <a:srgbClr val="41294A"/>
              </a:buClr>
              <a:buSzPts val="1200"/>
              <a:buChar char="○"/>
              <a:defRPr sz="1200">
                <a:solidFill>
                  <a:srgbClr val="41294A"/>
                </a:solidFill>
              </a:defRPr>
            </a:lvl8pPr>
            <a:lvl9pPr indent="-304800" lvl="8" marL="4114800">
              <a:spcBef>
                <a:spcPts val="1600"/>
              </a:spcBef>
              <a:spcAft>
                <a:spcPts val="1600"/>
              </a:spcAft>
              <a:buClr>
                <a:srgbClr val="41294A"/>
              </a:buClr>
              <a:buSzPts val="1200"/>
              <a:buChar char="■"/>
              <a:defRPr sz="1200">
                <a:solidFill>
                  <a:srgbClr val="41294A"/>
                </a:solidFill>
              </a:defRPr>
            </a:lvl9pPr>
          </a:lstStyle>
          <a:p/>
        </p:txBody>
      </p:sp>
      <p:grpSp>
        <p:nvGrpSpPr>
          <p:cNvPr id="55" name="Google Shape;55;p7"/>
          <p:cNvGrpSpPr/>
          <p:nvPr/>
        </p:nvGrpSpPr>
        <p:grpSpPr>
          <a:xfrm>
            <a:off x="1246613" y="540178"/>
            <a:ext cx="7429692" cy="4199282"/>
            <a:chOff x="1246613" y="540178"/>
            <a:chExt cx="7429692" cy="4199282"/>
          </a:xfrm>
        </p:grpSpPr>
        <p:sp>
          <p:nvSpPr>
            <p:cNvPr id="56" name="Google Shape;56;p7"/>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7"/>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7"/>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0" name="Shape 60"/>
        <p:cNvGrpSpPr/>
        <p:nvPr/>
      </p:nvGrpSpPr>
      <p:grpSpPr>
        <a:xfrm>
          <a:off x="0" y="0"/>
          <a:ext cx="0" cy="0"/>
          <a:chOff x="0" y="0"/>
          <a:chExt cx="0" cy="0"/>
        </a:xfrm>
      </p:grpSpPr>
      <p:sp>
        <p:nvSpPr>
          <p:cNvPr id="61" name="Google Shape;61;p8"/>
          <p:cNvSpPr txBox="1"/>
          <p:nvPr>
            <p:ph idx="1" type="subTitle"/>
          </p:nvPr>
        </p:nvSpPr>
        <p:spPr>
          <a:xfrm>
            <a:off x="3124875" y="2372438"/>
            <a:ext cx="5302800" cy="8121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sz="1800"/>
            </a:lvl1pPr>
            <a:lvl2pPr lvl="1" rtl="0" algn="r">
              <a:lnSpc>
                <a:spcPct val="100000"/>
              </a:lnSpc>
              <a:spcBef>
                <a:spcPts val="1600"/>
              </a:spcBef>
              <a:spcAft>
                <a:spcPts val="0"/>
              </a:spcAft>
              <a:buNone/>
              <a:defRPr sz="1800"/>
            </a:lvl2pPr>
            <a:lvl3pPr lvl="2" rtl="0" algn="r">
              <a:lnSpc>
                <a:spcPct val="100000"/>
              </a:lnSpc>
              <a:spcBef>
                <a:spcPts val="1600"/>
              </a:spcBef>
              <a:spcAft>
                <a:spcPts val="0"/>
              </a:spcAft>
              <a:buNone/>
              <a:defRPr sz="1800"/>
            </a:lvl3pPr>
            <a:lvl4pPr lvl="3" rtl="0" algn="r">
              <a:lnSpc>
                <a:spcPct val="100000"/>
              </a:lnSpc>
              <a:spcBef>
                <a:spcPts val="1600"/>
              </a:spcBef>
              <a:spcAft>
                <a:spcPts val="0"/>
              </a:spcAft>
              <a:buNone/>
              <a:defRPr sz="1800"/>
            </a:lvl4pPr>
            <a:lvl5pPr lvl="4" rtl="0" algn="r">
              <a:lnSpc>
                <a:spcPct val="100000"/>
              </a:lnSpc>
              <a:spcBef>
                <a:spcPts val="1600"/>
              </a:spcBef>
              <a:spcAft>
                <a:spcPts val="0"/>
              </a:spcAft>
              <a:buNone/>
              <a:defRPr sz="1800"/>
            </a:lvl5pPr>
            <a:lvl6pPr lvl="5" rtl="0" algn="r">
              <a:lnSpc>
                <a:spcPct val="100000"/>
              </a:lnSpc>
              <a:spcBef>
                <a:spcPts val="1600"/>
              </a:spcBef>
              <a:spcAft>
                <a:spcPts val="0"/>
              </a:spcAft>
              <a:buNone/>
              <a:defRPr sz="1800"/>
            </a:lvl6pPr>
            <a:lvl7pPr lvl="6" rtl="0" algn="r">
              <a:lnSpc>
                <a:spcPct val="100000"/>
              </a:lnSpc>
              <a:spcBef>
                <a:spcPts val="1600"/>
              </a:spcBef>
              <a:spcAft>
                <a:spcPts val="0"/>
              </a:spcAft>
              <a:buNone/>
              <a:defRPr sz="1800"/>
            </a:lvl7pPr>
            <a:lvl8pPr lvl="7" rtl="0" algn="r">
              <a:lnSpc>
                <a:spcPct val="100000"/>
              </a:lnSpc>
              <a:spcBef>
                <a:spcPts val="1600"/>
              </a:spcBef>
              <a:spcAft>
                <a:spcPts val="0"/>
              </a:spcAft>
              <a:buNone/>
              <a:defRPr sz="1800"/>
            </a:lvl8pPr>
            <a:lvl9pPr lvl="8" rtl="0" algn="r">
              <a:lnSpc>
                <a:spcPct val="100000"/>
              </a:lnSpc>
              <a:spcBef>
                <a:spcPts val="1600"/>
              </a:spcBef>
              <a:spcAft>
                <a:spcPts val="1600"/>
              </a:spcAft>
              <a:buNone/>
              <a:defRPr sz="1800"/>
            </a:lvl9pPr>
          </a:lstStyle>
          <a:p/>
        </p:txBody>
      </p:sp>
      <p:sp>
        <p:nvSpPr>
          <p:cNvPr id="62" name="Google Shape;62;p8"/>
          <p:cNvSpPr txBox="1"/>
          <p:nvPr>
            <p:ph idx="2" type="subTitle"/>
          </p:nvPr>
        </p:nvSpPr>
        <p:spPr>
          <a:xfrm>
            <a:off x="5184975" y="3184538"/>
            <a:ext cx="3242700" cy="292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800">
                <a:latin typeface="Titan One"/>
                <a:ea typeface="Titan One"/>
                <a:cs typeface="Titan One"/>
                <a:sym typeface="Titan One"/>
              </a:defRPr>
            </a:lvl1pPr>
            <a:lvl2pPr lvl="1" rtl="0" algn="r">
              <a:lnSpc>
                <a:spcPct val="100000"/>
              </a:lnSpc>
              <a:spcBef>
                <a:spcPts val="1600"/>
              </a:spcBef>
              <a:spcAft>
                <a:spcPts val="0"/>
              </a:spcAft>
              <a:buNone/>
              <a:defRPr sz="1800">
                <a:latin typeface="Titan One"/>
                <a:ea typeface="Titan One"/>
                <a:cs typeface="Titan One"/>
                <a:sym typeface="Titan One"/>
              </a:defRPr>
            </a:lvl2pPr>
            <a:lvl3pPr lvl="2" rtl="0" algn="r">
              <a:lnSpc>
                <a:spcPct val="100000"/>
              </a:lnSpc>
              <a:spcBef>
                <a:spcPts val="1600"/>
              </a:spcBef>
              <a:spcAft>
                <a:spcPts val="0"/>
              </a:spcAft>
              <a:buNone/>
              <a:defRPr sz="1800">
                <a:latin typeface="Titan One"/>
                <a:ea typeface="Titan One"/>
                <a:cs typeface="Titan One"/>
                <a:sym typeface="Titan One"/>
              </a:defRPr>
            </a:lvl3pPr>
            <a:lvl4pPr lvl="3" rtl="0" algn="r">
              <a:lnSpc>
                <a:spcPct val="100000"/>
              </a:lnSpc>
              <a:spcBef>
                <a:spcPts val="1600"/>
              </a:spcBef>
              <a:spcAft>
                <a:spcPts val="0"/>
              </a:spcAft>
              <a:buNone/>
              <a:defRPr sz="1800">
                <a:latin typeface="Titan One"/>
                <a:ea typeface="Titan One"/>
                <a:cs typeface="Titan One"/>
                <a:sym typeface="Titan One"/>
              </a:defRPr>
            </a:lvl4pPr>
            <a:lvl5pPr lvl="4" rtl="0" algn="r">
              <a:lnSpc>
                <a:spcPct val="100000"/>
              </a:lnSpc>
              <a:spcBef>
                <a:spcPts val="1600"/>
              </a:spcBef>
              <a:spcAft>
                <a:spcPts val="0"/>
              </a:spcAft>
              <a:buNone/>
              <a:defRPr sz="1800">
                <a:latin typeface="Titan One"/>
                <a:ea typeface="Titan One"/>
                <a:cs typeface="Titan One"/>
                <a:sym typeface="Titan One"/>
              </a:defRPr>
            </a:lvl5pPr>
            <a:lvl6pPr lvl="5" rtl="0" algn="r">
              <a:lnSpc>
                <a:spcPct val="100000"/>
              </a:lnSpc>
              <a:spcBef>
                <a:spcPts val="1600"/>
              </a:spcBef>
              <a:spcAft>
                <a:spcPts val="0"/>
              </a:spcAft>
              <a:buNone/>
              <a:defRPr sz="1800">
                <a:latin typeface="Titan One"/>
                <a:ea typeface="Titan One"/>
                <a:cs typeface="Titan One"/>
                <a:sym typeface="Titan One"/>
              </a:defRPr>
            </a:lvl6pPr>
            <a:lvl7pPr lvl="6" rtl="0" algn="r">
              <a:lnSpc>
                <a:spcPct val="100000"/>
              </a:lnSpc>
              <a:spcBef>
                <a:spcPts val="1600"/>
              </a:spcBef>
              <a:spcAft>
                <a:spcPts val="0"/>
              </a:spcAft>
              <a:buNone/>
              <a:defRPr sz="1800">
                <a:latin typeface="Titan One"/>
                <a:ea typeface="Titan One"/>
                <a:cs typeface="Titan One"/>
                <a:sym typeface="Titan One"/>
              </a:defRPr>
            </a:lvl7pPr>
            <a:lvl8pPr lvl="7" rtl="0" algn="r">
              <a:lnSpc>
                <a:spcPct val="100000"/>
              </a:lnSpc>
              <a:spcBef>
                <a:spcPts val="1600"/>
              </a:spcBef>
              <a:spcAft>
                <a:spcPts val="0"/>
              </a:spcAft>
              <a:buNone/>
              <a:defRPr sz="1800">
                <a:latin typeface="Titan One"/>
                <a:ea typeface="Titan One"/>
                <a:cs typeface="Titan One"/>
                <a:sym typeface="Titan One"/>
              </a:defRPr>
            </a:lvl8pPr>
            <a:lvl9pPr lvl="8" rtl="0" algn="r">
              <a:lnSpc>
                <a:spcPct val="100000"/>
              </a:lnSpc>
              <a:spcBef>
                <a:spcPts val="1600"/>
              </a:spcBef>
              <a:spcAft>
                <a:spcPts val="1600"/>
              </a:spcAft>
              <a:buNone/>
              <a:defRPr sz="1800">
                <a:latin typeface="Titan One"/>
                <a:ea typeface="Titan One"/>
                <a:cs typeface="Titan One"/>
                <a:sym typeface="Titan One"/>
              </a:defRPr>
            </a:lvl9pPr>
          </a:lstStyle>
          <a:p/>
        </p:txBody>
      </p:sp>
      <p:grpSp>
        <p:nvGrpSpPr>
          <p:cNvPr id="63" name="Google Shape;63;p8"/>
          <p:cNvGrpSpPr/>
          <p:nvPr/>
        </p:nvGrpSpPr>
        <p:grpSpPr>
          <a:xfrm>
            <a:off x="1246613" y="251999"/>
            <a:ext cx="7429692" cy="4487461"/>
            <a:chOff x="1246613" y="251999"/>
            <a:chExt cx="7429692" cy="4487461"/>
          </a:xfrm>
        </p:grpSpPr>
        <p:grpSp>
          <p:nvGrpSpPr>
            <p:cNvPr id="64" name="Google Shape;64;p8"/>
            <p:cNvGrpSpPr/>
            <p:nvPr/>
          </p:nvGrpSpPr>
          <p:grpSpPr>
            <a:xfrm>
              <a:off x="1246613" y="540178"/>
              <a:ext cx="7429692" cy="4199282"/>
              <a:chOff x="1246613" y="540178"/>
              <a:chExt cx="7429692" cy="4199282"/>
            </a:xfrm>
          </p:grpSpPr>
          <p:sp>
            <p:nvSpPr>
              <p:cNvPr id="65" name="Google Shape;65;p8"/>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8"/>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8"/>
            <p:cNvSpPr/>
            <p:nvPr/>
          </p:nvSpPr>
          <p:spPr>
            <a:xfrm flipH="1" rot="-126081">
              <a:off x="1939457" y="137918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8"/>
            <p:cNvSpPr/>
            <p:nvPr/>
          </p:nvSpPr>
          <p:spPr>
            <a:xfrm flipH="1" rot="-126081">
              <a:off x="5970132" y="286707"/>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 name="Shape 70"/>
        <p:cNvGrpSpPr/>
        <p:nvPr/>
      </p:nvGrpSpPr>
      <p:grpSpPr>
        <a:xfrm>
          <a:off x="0" y="0"/>
          <a:ext cx="0" cy="0"/>
          <a:chOff x="0" y="0"/>
          <a:chExt cx="0" cy="0"/>
        </a:xfrm>
      </p:grpSpPr>
      <p:grpSp>
        <p:nvGrpSpPr>
          <p:cNvPr id="71" name="Google Shape;71;p9"/>
          <p:cNvGrpSpPr/>
          <p:nvPr/>
        </p:nvGrpSpPr>
        <p:grpSpPr>
          <a:xfrm>
            <a:off x="1246613" y="540178"/>
            <a:ext cx="7429692" cy="4199282"/>
            <a:chOff x="1246613" y="540178"/>
            <a:chExt cx="7429692" cy="4199282"/>
          </a:xfrm>
        </p:grpSpPr>
        <p:sp>
          <p:nvSpPr>
            <p:cNvPr id="72" name="Google Shape;72;p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9"/>
          <p:cNvSpPr txBox="1"/>
          <p:nvPr>
            <p:ph type="title"/>
          </p:nvPr>
        </p:nvSpPr>
        <p:spPr>
          <a:xfrm>
            <a:off x="2216350" y="1877675"/>
            <a:ext cx="47118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6" name="Google Shape;76;p9"/>
          <p:cNvSpPr txBox="1"/>
          <p:nvPr>
            <p:ph idx="1" type="subTitle"/>
          </p:nvPr>
        </p:nvSpPr>
        <p:spPr>
          <a:xfrm>
            <a:off x="2549400" y="3447575"/>
            <a:ext cx="4045200" cy="454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7" name="Google Shape;77;p9"/>
          <p:cNvSpPr txBox="1"/>
          <p:nvPr>
            <p:ph hasCustomPrompt="1" idx="2" type="title"/>
          </p:nvPr>
        </p:nvSpPr>
        <p:spPr>
          <a:xfrm>
            <a:off x="2700275" y="1123150"/>
            <a:ext cx="3743400" cy="939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4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8" name="Shape 78"/>
        <p:cNvGrpSpPr/>
        <p:nvPr/>
      </p:nvGrpSpPr>
      <p:grpSpPr>
        <a:xfrm>
          <a:off x="0" y="0"/>
          <a:ext cx="0" cy="0"/>
          <a:chOff x="0" y="0"/>
          <a:chExt cx="0" cy="0"/>
        </a:xfrm>
      </p:grpSpPr>
      <p:sp>
        <p:nvSpPr>
          <p:cNvPr id="79" name="Google Shape;79;p10"/>
          <p:cNvSpPr txBox="1"/>
          <p:nvPr>
            <p:ph type="title"/>
          </p:nvPr>
        </p:nvSpPr>
        <p:spPr>
          <a:xfrm>
            <a:off x="650400" y="1287450"/>
            <a:ext cx="4017300" cy="3054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40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80" name="Google Shape;80;p10"/>
          <p:cNvSpPr/>
          <p:nvPr/>
        </p:nvSpPr>
        <p:spPr>
          <a:xfrm flipH="1" rot="-126104">
            <a:off x="-347871" y="-90043"/>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0"/>
          <p:cNvSpPr/>
          <p:nvPr/>
        </p:nvSpPr>
        <p:spPr>
          <a:xfrm flipH="1" rot="-126083">
            <a:off x="7307687" y="3980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0"/>
          <p:cNvSpPr/>
          <p:nvPr/>
        </p:nvSpPr>
        <p:spPr>
          <a:xfrm flipH="1" rot="-126039">
            <a:off x="2701286" y="406645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10"/>
          <p:cNvGrpSpPr/>
          <p:nvPr/>
        </p:nvGrpSpPr>
        <p:grpSpPr>
          <a:xfrm>
            <a:off x="1246613" y="540178"/>
            <a:ext cx="7429692" cy="4199282"/>
            <a:chOff x="1246613" y="540178"/>
            <a:chExt cx="7429692" cy="4199282"/>
          </a:xfrm>
        </p:grpSpPr>
        <p:sp>
          <p:nvSpPr>
            <p:cNvPr id="84" name="Google Shape;84;p10"/>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60" Type="http://schemas.openxmlformats.org/officeDocument/2006/relationships/theme" Target="../theme/theme1.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slideLayout" Target="../slideLayouts/slideLayout54.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57" Type="http://schemas.openxmlformats.org/officeDocument/2006/relationships/slideLayout" Target="../slideLayouts/slideLayout56.xml"/><Relationship Id="rId12" Type="http://schemas.openxmlformats.org/officeDocument/2006/relationships/slideLayout" Target="../slideLayouts/slideLayout11.xml"/><Relationship Id="rId56" Type="http://schemas.openxmlformats.org/officeDocument/2006/relationships/slideLayout" Target="../slideLayouts/slideLayout55.xml"/><Relationship Id="rId15" Type="http://schemas.openxmlformats.org/officeDocument/2006/relationships/slideLayout" Target="../slideLayouts/slideLayout14.xml"/><Relationship Id="rId59" Type="http://schemas.openxmlformats.org/officeDocument/2006/relationships/slideLayout" Target="../slideLayouts/slideLayout58.xml"/><Relationship Id="rId14" Type="http://schemas.openxmlformats.org/officeDocument/2006/relationships/slideLayout" Target="../slideLayouts/slideLayout13.xml"/><Relationship Id="rId58" Type="http://schemas.openxmlformats.org/officeDocument/2006/relationships/slideLayout" Target="../slideLayouts/slideLayout57.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5987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Titan One"/>
              <a:buNone/>
              <a:defRPr sz="2800">
                <a:solidFill>
                  <a:schemeClr val="dk1"/>
                </a:solidFill>
                <a:latin typeface="Titan One"/>
                <a:ea typeface="Titan One"/>
                <a:cs typeface="Titan One"/>
                <a:sym typeface="Titan One"/>
              </a:defRPr>
            </a:lvl1pPr>
            <a:lvl2pPr lvl="1">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2pPr>
            <a:lvl3pPr lvl="2">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3pPr>
            <a:lvl4pPr lvl="3">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4pPr>
            <a:lvl5pPr lvl="4">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5pPr>
            <a:lvl6pPr lvl="5">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6pPr>
            <a:lvl7pPr lvl="6">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7pPr>
            <a:lvl8pPr lvl="7">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8pPr>
            <a:lvl9pPr lvl="8">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9pPr>
          </a:lstStyle>
          <a:p/>
        </p:txBody>
      </p:sp>
      <p:sp>
        <p:nvSpPr>
          <p:cNvPr id="7" name="Google Shape;7;p1"/>
          <p:cNvSpPr txBox="1"/>
          <p:nvPr>
            <p:ph idx="1" type="body"/>
          </p:nvPr>
        </p:nvSpPr>
        <p:spPr>
          <a:xfrm>
            <a:off x="311700" y="116732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indent="-317500" lvl="1" marL="9144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indent="-317500" lvl="2" marL="13716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indent="-317500" lvl="3" marL="18288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indent="-317500" lvl="4" marL="22860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indent="-317500" lvl="5" marL="27432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indent="-317500" lvl="6" marL="32004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indent="-317500" lvl="7" marL="36576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indent="-317500" lvl="8" marL="4114800" rtl="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60"/>
          <p:cNvSpPr txBox="1"/>
          <p:nvPr>
            <p:ph type="title"/>
          </p:nvPr>
        </p:nvSpPr>
        <p:spPr>
          <a:xfrm>
            <a:off x="3538975" y="2150838"/>
            <a:ext cx="50349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100"/>
              <a:t>Week 4 - </a:t>
            </a:r>
            <a:r>
              <a:rPr lang="en" sz="4100"/>
              <a:t>Artistic</a:t>
            </a:r>
            <a:r>
              <a:rPr lang="en" sz="4100"/>
              <a:t> Expressions</a:t>
            </a:r>
            <a:endParaRPr sz="6100"/>
          </a:p>
        </p:txBody>
      </p:sp>
      <p:pic>
        <p:nvPicPr>
          <p:cNvPr id="689" name="Google Shape;689;p60"/>
          <p:cNvPicPr preferRelativeResize="0"/>
          <p:nvPr/>
        </p:nvPicPr>
        <p:blipFill rotWithShape="1">
          <a:blip r:embed="rId3">
            <a:alphaModFix/>
          </a:blip>
          <a:srcRect b="0" l="0" r="0" t="0"/>
          <a:stretch/>
        </p:blipFill>
        <p:spPr>
          <a:xfrm>
            <a:off x="0" y="887750"/>
            <a:ext cx="3368000" cy="336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69"/>
          <p:cNvPicPr preferRelativeResize="0"/>
          <p:nvPr/>
        </p:nvPicPr>
        <p:blipFill rotWithShape="1">
          <a:blip r:embed="rId3">
            <a:alphaModFix/>
          </a:blip>
          <a:srcRect b="0" l="0" r="0" t="0"/>
          <a:stretch/>
        </p:blipFill>
        <p:spPr>
          <a:xfrm>
            <a:off x="4500575" y="234862"/>
            <a:ext cx="4197200" cy="4197230"/>
          </a:xfrm>
          <a:prstGeom prst="rect">
            <a:avLst/>
          </a:prstGeom>
          <a:noFill/>
          <a:ln>
            <a:noFill/>
          </a:ln>
        </p:spPr>
      </p:pic>
      <p:sp>
        <p:nvSpPr>
          <p:cNvPr id="746" name="Google Shape;746;p69"/>
          <p:cNvSpPr txBox="1"/>
          <p:nvPr>
            <p:ph type="title"/>
          </p:nvPr>
        </p:nvSpPr>
        <p:spPr>
          <a:xfrm flipH="1">
            <a:off x="183075" y="2687950"/>
            <a:ext cx="5909700" cy="815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4600"/>
              <a:t>Lesson Plans </a:t>
            </a:r>
            <a:endParaRPr sz="4600"/>
          </a:p>
          <a:p>
            <a:pPr indent="0" lvl="0" marL="0" rtl="0" algn="l">
              <a:lnSpc>
                <a:spcPct val="115000"/>
              </a:lnSpc>
              <a:spcBef>
                <a:spcPts val="0"/>
              </a:spcBef>
              <a:spcAft>
                <a:spcPts val="0"/>
              </a:spcAft>
              <a:buNone/>
            </a:pPr>
            <a:r>
              <a:rPr lang="en" sz="4600"/>
              <a:t>for Ages 4-7:</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70"/>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4-7:</a:t>
            </a:r>
            <a:endParaRPr sz="3000"/>
          </a:p>
        </p:txBody>
      </p:sp>
      <p:sp>
        <p:nvSpPr>
          <p:cNvPr id="752" name="Google Shape;752;p70"/>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1. </a:t>
            </a:r>
            <a:r>
              <a:rPr b="1" lang="en" sz="2400">
                <a:solidFill>
                  <a:schemeClr val="accent2"/>
                </a:solidFill>
                <a:latin typeface="Barlow"/>
                <a:ea typeface="Barlow"/>
                <a:cs typeface="Barlow"/>
                <a:sym typeface="Barlow"/>
              </a:rPr>
              <a:t>Mixed Media Collage</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Recycled materials (e.g., paper scraps, fabric, buttons, beads), glue, scissors, paper or canvas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45-60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Introduce children to mixed media art by providing a variety of recycled materials for them to create collages. Encourage layering and experimenting with different textures and materials.</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2. </a:t>
            </a:r>
            <a:r>
              <a:rPr b="1" lang="en" sz="2400">
                <a:solidFill>
                  <a:schemeClr val="accent2"/>
                </a:solidFill>
                <a:latin typeface="Barlow"/>
                <a:ea typeface="Barlow"/>
                <a:cs typeface="Barlow"/>
                <a:sym typeface="Barlow"/>
              </a:rPr>
              <a:t>Splatter Painting</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Large sheets of paper, non-toxic washable paint, brushes or spoons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Demonstrate the technique of splatter painting and let children experiment with flicking paint onto the paper using brushes or spoons. Discuss the different effects achieved by varying paint consistency and force.</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71"/>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4-7:</a:t>
            </a:r>
            <a:endParaRPr sz="3000"/>
          </a:p>
          <a:p>
            <a:pPr indent="0" lvl="0" marL="0" rtl="0" algn="ctr">
              <a:lnSpc>
                <a:spcPct val="115000"/>
              </a:lnSpc>
              <a:spcBef>
                <a:spcPts val="0"/>
              </a:spcBef>
              <a:spcAft>
                <a:spcPts val="0"/>
              </a:spcAft>
              <a:buNone/>
            </a:pPr>
            <a:r>
              <a:t/>
            </a:r>
            <a:endParaRPr sz="3000"/>
          </a:p>
        </p:txBody>
      </p:sp>
      <p:sp>
        <p:nvSpPr>
          <p:cNvPr id="758" name="Google Shape;758;p71"/>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3. </a:t>
            </a:r>
            <a:r>
              <a:rPr b="1" lang="en" sz="2400">
                <a:solidFill>
                  <a:schemeClr val="accent2"/>
                </a:solidFill>
                <a:latin typeface="Barlow"/>
                <a:ea typeface="Barlow"/>
                <a:cs typeface="Barlow"/>
                <a:sym typeface="Barlow"/>
              </a:rPr>
              <a:t>Recycled Sculpture Garden</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a:t>
            </a:r>
            <a:r>
              <a:rPr lang="en" sz="1200">
                <a:latin typeface="Barlow"/>
                <a:ea typeface="Barlow"/>
                <a:cs typeface="Barlow"/>
                <a:sym typeface="Barlow"/>
              </a:rPr>
              <a:t>Recycled materials (e.g., cardboard, plastic bottles, tin cans), glue, scissors, paint (optional)</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a:t>
            </a:r>
            <a:r>
              <a:rPr lang="en" sz="1200">
                <a:latin typeface="Barlow"/>
                <a:ea typeface="Barlow"/>
                <a:cs typeface="Barlow"/>
                <a:sym typeface="Barlow"/>
              </a:rPr>
              <a:t>Multiple sessions (1-2 hours each)</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a:t>
            </a:r>
            <a:r>
              <a:rPr lang="en" sz="1200">
                <a:latin typeface="Barlow"/>
                <a:ea typeface="Barlow"/>
                <a:cs typeface="Barlow"/>
                <a:sym typeface="Barlow"/>
              </a:rPr>
              <a:t>Guide children to create a sculpture garden using recycled materials. They can design and build sculptures, and optionally paint them to add color and vibrancy to the garden.</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4. </a:t>
            </a:r>
            <a:r>
              <a:rPr b="1" lang="en" sz="2400">
                <a:solidFill>
                  <a:schemeClr val="accent2"/>
                </a:solidFill>
                <a:latin typeface="Barlow"/>
                <a:ea typeface="Barlow"/>
                <a:cs typeface="Barlow"/>
                <a:sym typeface="Barlow"/>
              </a:rPr>
              <a:t>Printmaking with Found Objects</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a:t>
            </a:r>
            <a:r>
              <a:rPr lang="en" sz="1200">
                <a:latin typeface="Barlow"/>
                <a:ea typeface="Barlow"/>
                <a:cs typeface="Barlow"/>
                <a:sym typeface="Barlow"/>
              </a:rPr>
              <a:t>Recycled objects with interesting textures (e.g., bottle caps, lids, bubble wrap), non-toxic washable paint, paper</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45-60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a:t>
            </a:r>
            <a:r>
              <a:rPr lang="en" sz="1200">
                <a:latin typeface="Barlow"/>
                <a:ea typeface="Barlow"/>
                <a:cs typeface="Barlow"/>
                <a:sym typeface="Barlow"/>
              </a:rPr>
              <a:t>Explore printmaking by having children dip recycled objects into paint and press them onto paper, creating repetitive patterns and textures. Discuss the concept of printmaking and its connection to recycling.</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p72"/>
          <p:cNvPicPr preferRelativeResize="0"/>
          <p:nvPr/>
        </p:nvPicPr>
        <p:blipFill>
          <a:blip r:embed="rId3">
            <a:alphaModFix/>
          </a:blip>
          <a:stretch>
            <a:fillRect/>
          </a:stretch>
        </p:blipFill>
        <p:spPr>
          <a:xfrm>
            <a:off x="234625" y="152400"/>
            <a:ext cx="3629025" cy="4838700"/>
          </a:xfrm>
          <a:prstGeom prst="rect">
            <a:avLst/>
          </a:prstGeom>
          <a:noFill/>
          <a:ln>
            <a:noFill/>
          </a:ln>
        </p:spPr>
      </p:pic>
      <p:pic>
        <p:nvPicPr>
          <p:cNvPr id="764" name="Google Shape;764;p72"/>
          <p:cNvPicPr preferRelativeResize="0"/>
          <p:nvPr/>
        </p:nvPicPr>
        <p:blipFill>
          <a:blip r:embed="rId4">
            <a:alphaModFix/>
          </a:blip>
          <a:stretch>
            <a:fillRect/>
          </a:stretch>
        </p:blipFill>
        <p:spPr>
          <a:xfrm>
            <a:off x="4243850" y="152400"/>
            <a:ext cx="4677052" cy="4838699"/>
          </a:xfrm>
          <a:prstGeom prst="rect">
            <a:avLst/>
          </a:prstGeom>
          <a:noFill/>
          <a:ln>
            <a:noFill/>
          </a:ln>
        </p:spPr>
      </p:pic>
      <p:pic>
        <p:nvPicPr>
          <p:cNvPr id="765" name="Google Shape;765;p72"/>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p73"/>
          <p:cNvPicPr preferRelativeResize="0"/>
          <p:nvPr/>
        </p:nvPicPr>
        <p:blipFill rotWithShape="1">
          <a:blip r:embed="rId3">
            <a:alphaModFix/>
          </a:blip>
          <a:srcRect b="0" l="0" r="0" t="0"/>
          <a:stretch/>
        </p:blipFill>
        <p:spPr>
          <a:xfrm>
            <a:off x="3618525" y="481175"/>
            <a:ext cx="4688475" cy="4688450"/>
          </a:xfrm>
          <a:prstGeom prst="rect">
            <a:avLst/>
          </a:prstGeom>
          <a:noFill/>
          <a:ln>
            <a:noFill/>
          </a:ln>
        </p:spPr>
      </p:pic>
      <p:sp>
        <p:nvSpPr>
          <p:cNvPr id="771" name="Google Shape;771;p73"/>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4-7:</a:t>
            </a:r>
            <a:endParaRPr sz="3000"/>
          </a:p>
        </p:txBody>
      </p:sp>
      <p:sp>
        <p:nvSpPr>
          <p:cNvPr id="772" name="Google Shape;772;p73"/>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5</a:t>
            </a:r>
            <a:r>
              <a:rPr b="1" lang="en" sz="2400">
                <a:latin typeface="Barlow"/>
                <a:ea typeface="Barlow"/>
                <a:cs typeface="Barlow"/>
                <a:sym typeface="Barlow"/>
              </a:rPr>
              <a:t>. </a:t>
            </a:r>
            <a:r>
              <a:rPr b="1" lang="en" sz="2400">
                <a:solidFill>
                  <a:schemeClr val="accent2"/>
                </a:solidFill>
                <a:latin typeface="Barlow"/>
                <a:ea typeface="Barlow"/>
                <a:cs typeface="Barlow"/>
                <a:sym typeface="Barlow"/>
              </a:rPr>
              <a:t>Decorate Paper Mache Pinatas </a:t>
            </a:r>
            <a:r>
              <a:rPr b="1" lang="en" sz="1300">
                <a:solidFill>
                  <a:schemeClr val="accent2"/>
                </a:solidFill>
                <a:latin typeface="Barlow"/>
                <a:ea typeface="Barlow"/>
                <a:cs typeface="Barlow"/>
                <a:sym typeface="Barlow"/>
              </a:rPr>
              <a:t>(Mandatory Participation):</a:t>
            </a:r>
            <a:r>
              <a:rPr b="1" lang="en" sz="2400">
                <a:latin typeface="Barlow"/>
                <a:ea typeface="Barlow"/>
                <a:cs typeface="Barlow"/>
                <a:sym typeface="Barlow"/>
              </a:rPr>
              <a:t> </a:t>
            </a:r>
            <a:endParaRPr b="1" sz="1200">
              <a:solidFill>
                <a:schemeClr val="accent1"/>
              </a:solidFill>
              <a:latin typeface="Barlow"/>
              <a:ea typeface="Barlow"/>
              <a:cs typeface="Barlow"/>
              <a:sym typeface="Barlow"/>
            </a:endParaRPr>
          </a:p>
          <a:p>
            <a:pPr indent="0" lvl="0" marL="0" rtl="0" algn="l">
              <a:spcBef>
                <a:spcPts val="0"/>
              </a:spcBef>
              <a:spcAft>
                <a:spcPts val="0"/>
              </a:spcAft>
              <a:buNone/>
            </a:pPr>
            <a:r>
              <a:rPr b="1" lang="en" sz="1200">
                <a:solidFill>
                  <a:schemeClr val="accent2"/>
                </a:solidFill>
                <a:latin typeface="Barlow"/>
                <a:ea typeface="Barlow"/>
                <a:cs typeface="Barlow"/>
                <a:sym typeface="Barlow"/>
              </a:rPr>
              <a:t>*CREATED DURING THE PREVIOUS WEEK.</a:t>
            </a:r>
            <a:r>
              <a:rPr lang="en" sz="1200">
                <a:latin typeface="Barlow"/>
                <a:ea typeface="Barlow"/>
                <a:cs typeface="Barlow"/>
                <a:sym typeface="Barlow"/>
              </a:rPr>
              <a:t> </a:t>
            </a:r>
            <a:endParaRPr sz="1200">
              <a:latin typeface="Barlow"/>
              <a:ea typeface="Barlow"/>
              <a:cs typeface="Barlow"/>
              <a:sym typeface="Barlow"/>
            </a:endParaRPr>
          </a:p>
          <a:p>
            <a:pPr indent="-304800" lvl="0" marL="457200" rtl="0" algn="l">
              <a:spcBef>
                <a:spcPts val="1600"/>
              </a:spcBef>
              <a:spcAft>
                <a:spcPts val="0"/>
              </a:spcAft>
              <a:buSzPts val="1200"/>
              <a:buFont typeface="Barlow"/>
              <a:buChar char="●"/>
            </a:pPr>
            <a:r>
              <a:rPr lang="en" sz="1200">
                <a:latin typeface="Barlow"/>
                <a:ea typeface="Barlow"/>
                <a:cs typeface="Barlow"/>
                <a:sym typeface="Barlow"/>
              </a:rPr>
              <a:t>Materials: Non-toxic paint, paintbrushes, water cups, protective clothing or aprons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100">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74"/>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4-7:</a:t>
            </a:r>
            <a:endParaRPr sz="3000"/>
          </a:p>
        </p:txBody>
      </p:sp>
      <p:sp>
        <p:nvSpPr>
          <p:cNvPr id="778" name="Google Shape;778;p74"/>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5</a:t>
            </a:r>
            <a:r>
              <a:rPr b="1" lang="en" sz="2400">
                <a:latin typeface="Barlow"/>
                <a:ea typeface="Barlow"/>
                <a:cs typeface="Barlow"/>
                <a:sym typeface="Barlow"/>
              </a:rPr>
              <a:t>. </a:t>
            </a:r>
            <a:r>
              <a:rPr b="1" lang="en" sz="2400">
                <a:solidFill>
                  <a:schemeClr val="accent2"/>
                </a:solidFill>
                <a:latin typeface="Barlow"/>
                <a:ea typeface="Barlow"/>
                <a:cs typeface="Barlow"/>
                <a:sym typeface="Barlow"/>
              </a:rPr>
              <a:t>Decorate Paper Mache Pinatas </a:t>
            </a:r>
            <a:r>
              <a:rPr b="1" lang="en" sz="1300">
                <a:solidFill>
                  <a:schemeClr val="accent2"/>
                </a:solidFill>
                <a:latin typeface="Barlow"/>
                <a:ea typeface="Barlow"/>
                <a:cs typeface="Barlow"/>
                <a:sym typeface="Barlow"/>
              </a:rPr>
              <a:t>(Mandatory Participation):</a:t>
            </a:r>
            <a:r>
              <a:rPr b="1" lang="en" sz="2400">
                <a:latin typeface="Barlow"/>
                <a:ea typeface="Barlow"/>
                <a:cs typeface="Barlow"/>
                <a:sym typeface="Barlow"/>
              </a:rPr>
              <a:t> </a:t>
            </a:r>
            <a:endParaRPr b="1" sz="1200">
              <a:solidFill>
                <a:schemeClr val="accent1"/>
              </a:solidFill>
              <a:latin typeface="Barlow"/>
              <a:ea typeface="Barlow"/>
              <a:cs typeface="Barlow"/>
              <a:sym typeface="Barlow"/>
            </a:endParaRPr>
          </a:p>
          <a:p>
            <a:pPr indent="0" lvl="0" marL="0" rtl="0" algn="l">
              <a:spcBef>
                <a:spcPts val="0"/>
              </a:spcBef>
              <a:spcAft>
                <a:spcPts val="0"/>
              </a:spcAft>
              <a:buNone/>
            </a:pPr>
            <a:r>
              <a:rPr b="1" lang="en" sz="1200">
                <a:solidFill>
                  <a:schemeClr val="accent2"/>
                </a:solidFill>
                <a:latin typeface="Barlow"/>
                <a:ea typeface="Barlow"/>
                <a:cs typeface="Barlow"/>
                <a:sym typeface="Barlow"/>
              </a:rPr>
              <a:t>*CREATED DURING THE PREVIOUS WEEK.</a:t>
            </a:r>
            <a:r>
              <a:rPr lang="en" sz="1200">
                <a:latin typeface="Barlow"/>
                <a:ea typeface="Barlow"/>
                <a:cs typeface="Barlow"/>
                <a:sym typeface="Barlow"/>
              </a:rPr>
              <a:t> </a:t>
            </a:r>
            <a:endParaRPr sz="1200">
              <a:latin typeface="Barlow"/>
              <a:ea typeface="Barlow"/>
              <a:cs typeface="Barlow"/>
              <a:sym typeface="Barlow"/>
            </a:endParaRPr>
          </a:p>
          <a:p>
            <a:pPr indent="-304800" lvl="0" marL="457200" rtl="0" algn="l">
              <a:spcBef>
                <a:spcPts val="1600"/>
              </a:spcBef>
              <a:spcAft>
                <a:spcPts val="0"/>
              </a:spcAft>
              <a:buSzPts val="1200"/>
              <a:buFont typeface="Barlow"/>
              <a:buChar char="●"/>
            </a:pPr>
            <a:r>
              <a:rPr lang="en" sz="1200">
                <a:latin typeface="Barlow"/>
                <a:ea typeface="Barlow"/>
                <a:cs typeface="Barlow"/>
                <a:sym typeface="Barlow"/>
              </a:rPr>
              <a:t>Description: It's time to bring your paper Mache pinatas to life with color! In this lesson, we'll celebrate the knowledge we've gained about oceans and the importance of proper recycling techniques. Using non-toxic paint and brushes, children will have the opportunity to paint their paper Mache creations, infusing them with vibrant hues and personal artistic expressions.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As they engage in this activity, encourage discussions about the significance of recycling, protecting our water sources, and keeping our oceans clean. Emphasize the positive impact of their recycling efforts on the environment and the role they play in preserving our planet's beauty. This celebration serves as a reminder of their dedication to creating a sustainable future.</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Let creativity flow and watch as their paper mache projects become colorful symbols of their commitment to the oceans and recycling</a:t>
            </a:r>
            <a:endParaRPr sz="1200">
              <a:latin typeface="Barlow"/>
              <a:ea typeface="Barlow"/>
              <a:cs typeface="Barlow"/>
              <a:sym typeface="Barlow"/>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p75"/>
          <p:cNvPicPr preferRelativeResize="0"/>
          <p:nvPr/>
        </p:nvPicPr>
        <p:blipFill>
          <a:blip r:embed="rId3">
            <a:alphaModFix/>
          </a:blip>
          <a:stretch>
            <a:fillRect/>
          </a:stretch>
        </p:blipFill>
        <p:spPr>
          <a:xfrm>
            <a:off x="660600" y="137975"/>
            <a:ext cx="3243001" cy="4867552"/>
          </a:xfrm>
          <a:prstGeom prst="rect">
            <a:avLst/>
          </a:prstGeom>
          <a:noFill/>
          <a:ln>
            <a:noFill/>
          </a:ln>
        </p:spPr>
      </p:pic>
      <p:pic>
        <p:nvPicPr>
          <p:cNvPr id="784" name="Google Shape;784;p75"/>
          <p:cNvPicPr preferRelativeResize="0"/>
          <p:nvPr/>
        </p:nvPicPr>
        <p:blipFill>
          <a:blip r:embed="rId4">
            <a:alphaModFix/>
          </a:blip>
          <a:stretch>
            <a:fillRect/>
          </a:stretch>
        </p:blipFill>
        <p:spPr>
          <a:xfrm>
            <a:off x="4866276" y="152400"/>
            <a:ext cx="4001330" cy="4838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id="789" name="Google Shape;789;p76"/>
          <p:cNvPicPr preferRelativeResize="0"/>
          <p:nvPr/>
        </p:nvPicPr>
        <p:blipFill rotWithShape="1">
          <a:blip r:embed="rId3">
            <a:alphaModFix/>
          </a:blip>
          <a:srcRect b="0" l="0" r="0" t="0"/>
          <a:stretch/>
        </p:blipFill>
        <p:spPr>
          <a:xfrm>
            <a:off x="4589600" y="224962"/>
            <a:ext cx="4197200" cy="4197230"/>
          </a:xfrm>
          <a:prstGeom prst="rect">
            <a:avLst/>
          </a:prstGeom>
          <a:noFill/>
          <a:ln>
            <a:noFill/>
          </a:ln>
        </p:spPr>
      </p:pic>
      <p:sp>
        <p:nvSpPr>
          <p:cNvPr id="790" name="Google Shape;790;p76"/>
          <p:cNvSpPr txBox="1"/>
          <p:nvPr>
            <p:ph type="title"/>
          </p:nvPr>
        </p:nvSpPr>
        <p:spPr>
          <a:xfrm flipH="1">
            <a:off x="171300" y="2687925"/>
            <a:ext cx="5909700" cy="815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4600"/>
              <a:t>Lesson Plans </a:t>
            </a:r>
            <a:endParaRPr sz="4600"/>
          </a:p>
          <a:p>
            <a:pPr indent="0" lvl="0" marL="0" rtl="0" algn="l">
              <a:lnSpc>
                <a:spcPct val="115000"/>
              </a:lnSpc>
              <a:spcBef>
                <a:spcPts val="0"/>
              </a:spcBef>
              <a:spcAft>
                <a:spcPts val="0"/>
              </a:spcAft>
              <a:buNone/>
            </a:pPr>
            <a:r>
              <a:rPr lang="en" sz="4600"/>
              <a:t>for Ages 8-11: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77"/>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8-11:</a:t>
            </a:r>
            <a:endParaRPr sz="3000"/>
          </a:p>
        </p:txBody>
      </p:sp>
      <p:sp>
        <p:nvSpPr>
          <p:cNvPr id="796" name="Google Shape;796;p77"/>
          <p:cNvSpPr txBox="1"/>
          <p:nvPr>
            <p:ph idx="4294967295" type="body"/>
          </p:nvPr>
        </p:nvSpPr>
        <p:spPr>
          <a:xfrm>
            <a:off x="1094700" y="1065200"/>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1. </a:t>
            </a:r>
            <a:r>
              <a:rPr b="1" lang="en" sz="2400">
                <a:solidFill>
                  <a:schemeClr val="accent2"/>
                </a:solidFill>
                <a:latin typeface="Barlow"/>
                <a:ea typeface="Barlow"/>
                <a:cs typeface="Barlow"/>
                <a:sym typeface="Barlow"/>
              </a:rPr>
              <a:t>Abstract Collage Art</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Recycled materials (e.g., magazines, newspapers, fabric), scissors, glue, large sheets of paper or canvas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60-90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Teach children about abstract art and guide them in creating collages using recycled materials. Encourage them to experiment with different shapes, colors, and compositions.</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2. </a:t>
            </a:r>
            <a:r>
              <a:rPr b="1" lang="en" sz="2400">
                <a:solidFill>
                  <a:schemeClr val="accent2"/>
                </a:solidFill>
                <a:latin typeface="Barlow"/>
                <a:ea typeface="Barlow"/>
                <a:cs typeface="Barlow"/>
                <a:sym typeface="Barlow"/>
              </a:rPr>
              <a:t>Portrait Painting</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Paint, paintbrushes, canvas or thick paper, reference photos or mirrors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Multiple sessions (1-2 hours each)</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Introduce children to portrait painting techniques and guide them in creating self-portraits or portraits of their peers using recycled materials. Discuss the importance of capturing facial expressions and emotions.</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78"/>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8-11:</a:t>
            </a:r>
            <a:endParaRPr sz="3000"/>
          </a:p>
        </p:txBody>
      </p:sp>
      <p:sp>
        <p:nvSpPr>
          <p:cNvPr id="802" name="Google Shape;802;p78"/>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3. </a:t>
            </a:r>
            <a:r>
              <a:rPr b="1" lang="en" sz="2400">
                <a:solidFill>
                  <a:schemeClr val="accent2"/>
                </a:solidFill>
                <a:latin typeface="Barlow"/>
                <a:ea typeface="Barlow"/>
                <a:cs typeface="Barlow"/>
                <a:sym typeface="Barlow"/>
              </a:rPr>
              <a:t>Upcycled Sculpture Challenge</a:t>
            </a:r>
            <a:endParaRPr b="1" sz="1200">
              <a:solidFill>
                <a:schemeClr val="accent1"/>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Assorted recycled materials (e.g., cardboard, plastic containers, wire), glue, scissors, paint (optional)</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Multiple sessions (1-2 hours each)</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Present children with a challenge to create sculptures using only recycled materials. Encourage them to think critically and creatively while transforming ordinary objects into unique art pieces.</a:t>
            </a:r>
            <a:endParaRPr sz="1200">
              <a:latin typeface="Barlow"/>
              <a:ea typeface="Barlow"/>
              <a:cs typeface="Barlow"/>
              <a:sym typeface="Barlow"/>
            </a:endParaRPr>
          </a:p>
          <a:p>
            <a:pPr indent="0" lvl="0" marL="457200" rtl="0" algn="l">
              <a:spcBef>
                <a:spcPts val="1200"/>
              </a:spcBef>
              <a:spcAft>
                <a:spcPts val="0"/>
              </a:spcAft>
              <a:buNone/>
            </a:pPr>
            <a:r>
              <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pic>
        <p:nvPicPr>
          <p:cNvPr id="803" name="Google Shape;803;p78"/>
          <p:cNvPicPr preferRelativeResize="0"/>
          <p:nvPr/>
        </p:nvPicPr>
        <p:blipFill rotWithShape="1">
          <a:blip r:embed="rId3">
            <a:alphaModFix/>
          </a:blip>
          <a:srcRect b="0" l="0" r="0" t="0"/>
          <a:stretch/>
        </p:blipFill>
        <p:spPr>
          <a:xfrm>
            <a:off x="5356500" y="2606700"/>
            <a:ext cx="2950500" cy="2950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61"/>
          <p:cNvPicPr preferRelativeResize="0"/>
          <p:nvPr/>
        </p:nvPicPr>
        <p:blipFill rotWithShape="1">
          <a:blip r:embed="rId3">
            <a:alphaModFix/>
          </a:blip>
          <a:srcRect b="0" l="0" r="0" t="0"/>
          <a:stretch/>
        </p:blipFill>
        <p:spPr>
          <a:xfrm>
            <a:off x="4500575" y="234862"/>
            <a:ext cx="4197200" cy="4197230"/>
          </a:xfrm>
          <a:prstGeom prst="rect">
            <a:avLst/>
          </a:prstGeom>
          <a:noFill/>
          <a:ln>
            <a:noFill/>
          </a:ln>
        </p:spPr>
      </p:pic>
      <p:sp>
        <p:nvSpPr>
          <p:cNvPr id="695" name="Google Shape;695;p61"/>
          <p:cNvSpPr txBox="1"/>
          <p:nvPr>
            <p:ph type="title"/>
          </p:nvPr>
        </p:nvSpPr>
        <p:spPr>
          <a:xfrm flipH="1">
            <a:off x="159525" y="2699675"/>
            <a:ext cx="5909700" cy="815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4600"/>
              <a:t>Lesson Plans </a:t>
            </a:r>
            <a:endParaRPr sz="4600"/>
          </a:p>
          <a:p>
            <a:pPr indent="0" lvl="0" marL="0" rtl="0" algn="l">
              <a:lnSpc>
                <a:spcPct val="115000"/>
              </a:lnSpc>
              <a:spcBef>
                <a:spcPts val="0"/>
              </a:spcBef>
              <a:spcAft>
                <a:spcPts val="0"/>
              </a:spcAft>
              <a:buNone/>
            </a:pPr>
            <a:r>
              <a:rPr lang="en" sz="4600"/>
              <a:t>for Ages 0-3: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id="808" name="Google Shape;808;p79"/>
          <p:cNvPicPr preferRelativeResize="0"/>
          <p:nvPr/>
        </p:nvPicPr>
        <p:blipFill>
          <a:blip r:embed="rId3">
            <a:alphaModFix/>
          </a:blip>
          <a:stretch>
            <a:fillRect/>
          </a:stretch>
        </p:blipFill>
        <p:spPr>
          <a:xfrm>
            <a:off x="1546687" y="0"/>
            <a:ext cx="6050626"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id="813" name="Google Shape;813;p80"/>
          <p:cNvPicPr preferRelativeResize="0"/>
          <p:nvPr/>
        </p:nvPicPr>
        <p:blipFill rotWithShape="1">
          <a:blip r:embed="rId3">
            <a:alphaModFix/>
          </a:blip>
          <a:srcRect b="0" l="0" r="0" t="0"/>
          <a:stretch/>
        </p:blipFill>
        <p:spPr>
          <a:xfrm>
            <a:off x="3618525" y="481175"/>
            <a:ext cx="4688475" cy="4688450"/>
          </a:xfrm>
          <a:prstGeom prst="rect">
            <a:avLst/>
          </a:prstGeom>
          <a:noFill/>
          <a:ln>
            <a:noFill/>
          </a:ln>
        </p:spPr>
      </p:pic>
      <p:sp>
        <p:nvSpPr>
          <p:cNvPr id="814" name="Google Shape;814;p80"/>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8-11:</a:t>
            </a:r>
            <a:endParaRPr sz="3000"/>
          </a:p>
        </p:txBody>
      </p:sp>
      <p:sp>
        <p:nvSpPr>
          <p:cNvPr id="815" name="Google Shape;815;p80"/>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4</a:t>
            </a:r>
            <a:r>
              <a:rPr b="1" lang="en" sz="2400">
                <a:latin typeface="Barlow"/>
                <a:ea typeface="Barlow"/>
                <a:cs typeface="Barlow"/>
                <a:sym typeface="Barlow"/>
              </a:rPr>
              <a:t>. </a:t>
            </a:r>
            <a:r>
              <a:rPr b="1" lang="en" sz="2400">
                <a:solidFill>
                  <a:schemeClr val="accent2"/>
                </a:solidFill>
                <a:latin typeface="Barlow"/>
                <a:ea typeface="Barlow"/>
                <a:cs typeface="Barlow"/>
                <a:sym typeface="Barlow"/>
              </a:rPr>
              <a:t>Decorate Paper Mache Pinatas </a:t>
            </a:r>
            <a:r>
              <a:rPr b="1" lang="en" sz="1300">
                <a:solidFill>
                  <a:schemeClr val="accent2"/>
                </a:solidFill>
                <a:latin typeface="Barlow"/>
                <a:ea typeface="Barlow"/>
                <a:cs typeface="Barlow"/>
                <a:sym typeface="Barlow"/>
              </a:rPr>
              <a:t>(Mandatory Participation):</a:t>
            </a:r>
            <a:r>
              <a:rPr b="1" lang="en" sz="2400">
                <a:latin typeface="Barlow"/>
                <a:ea typeface="Barlow"/>
                <a:cs typeface="Barlow"/>
                <a:sym typeface="Barlow"/>
              </a:rPr>
              <a:t> </a:t>
            </a:r>
            <a:endParaRPr b="1" sz="1200">
              <a:solidFill>
                <a:schemeClr val="accent1"/>
              </a:solidFill>
              <a:latin typeface="Barlow"/>
              <a:ea typeface="Barlow"/>
              <a:cs typeface="Barlow"/>
              <a:sym typeface="Barlow"/>
            </a:endParaRPr>
          </a:p>
          <a:p>
            <a:pPr indent="0" lvl="0" marL="0" rtl="0" algn="l">
              <a:spcBef>
                <a:spcPts val="0"/>
              </a:spcBef>
              <a:spcAft>
                <a:spcPts val="0"/>
              </a:spcAft>
              <a:buNone/>
            </a:pPr>
            <a:r>
              <a:rPr b="1" lang="en" sz="1200">
                <a:solidFill>
                  <a:schemeClr val="accent2"/>
                </a:solidFill>
                <a:latin typeface="Barlow"/>
                <a:ea typeface="Barlow"/>
                <a:cs typeface="Barlow"/>
                <a:sym typeface="Barlow"/>
              </a:rPr>
              <a:t>*CREATED DURING THE PREVIOUS WEEK.</a:t>
            </a:r>
            <a:r>
              <a:rPr lang="en" sz="1200">
                <a:latin typeface="Barlow"/>
                <a:ea typeface="Barlow"/>
                <a:cs typeface="Barlow"/>
                <a:sym typeface="Barlow"/>
              </a:rPr>
              <a:t> </a:t>
            </a:r>
            <a:endParaRPr sz="1200">
              <a:latin typeface="Barlow"/>
              <a:ea typeface="Barlow"/>
              <a:cs typeface="Barlow"/>
              <a:sym typeface="Barlow"/>
            </a:endParaRPr>
          </a:p>
          <a:p>
            <a:pPr indent="-304800" lvl="0" marL="457200" rtl="0" algn="l">
              <a:spcBef>
                <a:spcPts val="1600"/>
              </a:spcBef>
              <a:spcAft>
                <a:spcPts val="0"/>
              </a:spcAft>
              <a:buSzPts val="1200"/>
              <a:buFont typeface="Barlow"/>
              <a:buChar char="●"/>
            </a:pPr>
            <a:r>
              <a:rPr lang="en" sz="1200">
                <a:latin typeface="Barlow"/>
                <a:ea typeface="Barlow"/>
                <a:cs typeface="Barlow"/>
                <a:sym typeface="Barlow"/>
              </a:rPr>
              <a:t>Materials: Non-toxic paint, paintbrushes, water cups, protective clothing or aprons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100">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81"/>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8-11:</a:t>
            </a:r>
            <a:endParaRPr sz="3000"/>
          </a:p>
        </p:txBody>
      </p:sp>
      <p:sp>
        <p:nvSpPr>
          <p:cNvPr id="821" name="Google Shape;821;p81"/>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4</a:t>
            </a:r>
            <a:r>
              <a:rPr b="1" lang="en" sz="2400">
                <a:latin typeface="Barlow"/>
                <a:ea typeface="Barlow"/>
                <a:cs typeface="Barlow"/>
                <a:sym typeface="Barlow"/>
              </a:rPr>
              <a:t>. </a:t>
            </a:r>
            <a:r>
              <a:rPr b="1" lang="en" sz="2400">
                <a:solidFill>
                  <a:schemeClr val="accent2"/>
                </a:solidFill>
                <a:latin typeface="Barlow"/>
                <a:ea typeface="Barlow"/>
                <a:cs typeface="Barlow"/>
                <a:sym typeface="Barlow"/>
              </a:rPr>
              <a:t>Decorate Paper Mache Pinatas </a:t>
            </a:r>
            <a:r>
              <a:rPr b="1" lang="en" sz="1300">
                <a:solidFill>
                  <a:schemeClr val="accent2"/>
                </a:solidFill>
                <a:latin typeface="Barlow"/>
                <a:ea typeface="Barlow"/>
                <a:cs typeface="Barlow"/>
                <a:sym typeface="Barlow"/>
              </a:rPr>
              <a:t>(Mandatory Participation):</a:t>
            </a:r>
            <a:r>
              <a:rPr b="1" lang="en" sz="2400">
                <a:latin typeface="Barlow"/>
                <a:ea typeface="Barlow"/>
                <a:cs typeface="Barlow"/>
                <a:sym typeface="Barlow"/>
              </a:rPr>
              <a:t> </a:t>
            </a:r>
            <a:endParaRPr b="1" sz="1200">
              <a:solidFill>
                <a:schemeClr val="accent1"/>
              </a:solidFill>
              <a:latin typeface="Barlow"/>
              <a:ea typeface="Barlow"/>
              <a:cs typeface="Barlow"/>
              <a:sym typeface="Barlow"/>
            </a:endParaRPr>
          </a:p>
          <a:p>
            <a:pPr indent="0" lvl="0" marL="0" rtl="0" algn="l">
              <a:spcBef>
                <a:spcPts val="0"/>
              </a:spcBef>
              <a:spcAft>
                <a:spcPts val="0"/>
              </a:spcAft>
              <a:buNone/>
            </a:pPr>
            <a:r>
              <a:rPr b="1" lang="en" sz="1200">
                <a:solidFill>
                  <a:schemeClr val="accent2"/>
                </a:solidFill>
                <a:latin typeface="Barlow"/>
                <a:ea typeface="Barlow"/>
                <a:cs typeface="Barlow"/>
                <a:sym typeface="Barlow"/>
              </a:rPr>
              <a:t>*CREATED DURING THE PREVIOUS WEEK.</a:t>
            </a:r>
            <a:r>
              <a:rPr lang="en" sz="1200">
                <a:latin typeface="Barlow"/>
                <a:ea typeface="Barlow"/>
                <a:cs typeface="Barlow"/>
                <a:sym typeface="Barlow"/>
              </a:rPr>
              <a:t> </a:t>
            </a:r>
            <a:endParaRPr sz="1200">
              <a:latin typeface="Barlow"/>
              <a:ea typeface="Barlow"/>
              <a:cs typeface="Barlow"/>
              <a:sym typeface="Barlow"/>
            </a:endParaRPr>
          </a:p>
          <a:p>
            <a:pPr indent="-304800" lvl="0" marL="457200" rtl="0" algn="l">
              <a:spcBef>
                <a:spcPts val="1600"/>
              </a:spcBef>
              <a:spcAft>
                <a:spcPts val="0"/>
              </a:spcAft>
              <a:buSzPts val="1200"/>
              <a:buFont typeface="Barlow"/>
              <a:buChar char="●"/>
            </a:pPr>
            <a:r>
              <a:rPr lang="en" sz="1200">
                <a:latin typeface="Barlow"/>
                <a:ea typeface="Barlow"/>
                <a:cs typeface="Barlow"/>
                <a:sym typeface="Barlow"/>
              </a:rPr>
              <a:t>Description: It's time to bring your paper Mache pinatas to life with color! In this lesson, we'll celebrate the knowledge we've gained about oceans and the importance of proper recycling techniques. Using non-toxic paint and brushes, children will have the opportunity to paint their paper Mache creations, infusing them with vibrant hues and personal artistic expressions.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As they engage in this activity, encourage discussions about the significance of recycling, protecting our water sources, and keeping our oceans clean. Emphasize the positive impact of their recycling efforts on the environment and the role they play in preserving our planet's beauty. This celebration serves as a reminder of their dedication to creating a sustainable future.</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Let creativity flow and watch as their paper mache projects become colorful symbols of their commitment to the oceans and recycling</a:t>
            </a:r>
            <a:endParaRPr sz="1200">
              <a:latin typeface="Barlow"/>
              <a:ea typeface="Barlow"/>
              <a:cs typeface="Barlow"/>
              <a:sym typeface="Barlow"/>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82"/>
          <p:cNvPicPr preferRelativeResize="0"/>
          <p:nvPr/>
        </p:nvPicPr>
        <p:blipFill>
          <a:blip r:embed="rId3">
            <a:alphaModFix/>
          </a:blip>
          <a:stretch>
            <a:fillRect/>
          </a:stretch>
        </p:blipFill>
        <p:spPr>
          <a:xfrm>
            <a:off x="660600" y="137975"/>
            <a:ext cx="3243001" cy="4867552"/>
          </a:xfrm>
          <a:prstGeom prst="rect">
            <a:avLst/>
          </a:prstGeom>
          <a:noFill/>
          <a:ln>
            <a:noFill/>
          </a:ln>
        </p:spPr>
      </p:pic>
      <p:pic>
        <p:nvPicPr>
          <p:cNvPr id="827" name="Google Shape;827;p82"/>
          <p:cNvPicPr preferRelativeResize="0"/>
          <p:nvPr/>
        </p:nvPicPr>
        <p:blipFill>
          <a:blip r:embed="rId4">
            <a:alphaModFix/>
          </a:blip>
          <a:stretch>
            <a:fillRect/>
          </a:stretch>
        </p:blipFill>
        <p:spPr>
          <a:xfrm>
            <a:off x="4866276" y="152400"/>
            <a:ext cx="4001330" cy="4838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83"/>
          <p:cNvSpPr txBox="1"/>
          <p:nvPr>
            <p:ph idx="4294967295" type="title"/>
          </p:nvPr>
        </p:nvSpPr>
        <p:spPr>
          <a:xfrm>
            <a:off x="713250" y="568500"/>
            <a:ext cx="7717500" cy="6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t>Debrief / Huddle</a:t>
            </a:r>
            <a:endParaRPr sz="4000"/>
          </a:p>
        </p:txBody>
      </p:sp>
      <p:sp>
        <p:nvSpPr>
          <p:cNvPr id="833" name="Google Shape;833;p83"/>
          <p:cNvSpPr txBox="1"/>
          <p:nvPr/>
        </p:nvSpPr>
        <p:spPr>
          <a:xfrm>
            <a:off x="3202475" y="1506600"/>
            <a:ext cx="4400700" cy="194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accent2"/>
                </a:solidFill>
                <a:latin typeface="Work Sans"/>
                <a:ea typeface="Work Sans"/>
                <a:cs typeface="Work Sans"/>
                <a:sym typeface="Work Sans"/>
              </a:rPr>
              <a:t>As a</a:t>
            </a:r>
            <a:r>
              <a:rPr b="1" lang="en" sz="1600">
                <a:solidFill>
                  <a:schemeClr val="accent2"/>
                </a:solidFill>
                <a:latin typeface="Work Sans"/>
                <a:ea typeface="Work Sans"/>
                <a:cs typeface="Work Sans"/>
                <a:sym typeface="Work Sans"/>
              </a:rPr>
              <a:t> group, discuss the following questions:</a:t>
            </a:r>
            <a:endParaRPr b="1" sz="1600">
              <a:solidFill>
                <a:schemeClr val="accent2"/>
              </a:solidFill>
              <a:latin typeface="Work Sans"/>
              <a:ea typeface="Work Sans"/>
              <a:cs typeface="Work Sans"/>
              <a:sym typeface="Work Sans"/>
            </a:endParaRPr>
          </a:p>
          <a:p>
            <a:pPr indent="0" lvl="0" marL="0" rtl="0" algn="l">
              <a:lnSpc>
                <a:spcPct val="115000"/>
              </a:lnSpc>
              <a:spcBef>
                <a:spcPts val="0"/>
              </a:spcBef>
              <a:spcAft>
                <a:spcPts val="0"/>
              </a:spcAft>
              <a:buNone/>
            </a:pPr>
            <a:r>
              <a:t/>
            </a:r>
            <a:endParaRPr b="1" sz="1600">
              <a:solidFill>
                <a:schemeClr val="accent1"/>
              </a:solidFill>
              <a:latin typeface="Work Sans"/>
              <a:ea typeface="Work Sans"/>
              <a:cs typeface="Work Sans"/>
              <a:sym typeface="Work Sans"/>
            </a:endParaRPr>
          </a:p>
          <a:p>
            <a:pPr indent="-317500" lvl="0" marL="457200" rtl="0" algn="l">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that was </a:t>
            </a:r>
            <a:r>
              <a:rPr b="1" lang="en">
                <a:solidFill>
                  <a:schemeClr val="accent2"/>
                </a:solidFill>
                <a:latin typeface="Barlow"/>
                <a:ea typeface="Barlow"/>
                <a:cs typeface="Barlow"/>
                <a:sym typeface="Barlow"/>
              </a:rPr>
              <a:t>new</a:t>
            </a:r>
            <a:r>
              <a:rPr lang="en">
                <a:solidFill>
                  <a:schemeClr val="dk1"/>
                </a:solidFill>
                <a:latin typeface="Barlow"/>
                <a:ea typeface="Barlow"/>
                <a:cs typeface="Barlow"/>
                <a:sym typeface="Barlow"/>
              </a:rPr>
              <a:t> to you regarding the content / </a:t>
            </a:r>
            <a:r>
              <a:rPr lang="en">
                <a:solidFill>
                  <a:schemeClr val="dk1"/>
                </a:solidFill>
                <a:latin typeface="Barlow"/>
                <a:ea typeface="Barlow"/>
                <a:cs typeface="Barlow"/>
                <a:sym typeface="Barlow"/>
              </a:rPr>
              <a:t>lesson plans presented?</a:t>
            </a:r>
            <a:endParaRPr>
              <a:solidFill>
                <a:schemeClr val="dk1"/>
              </a:solidFill>
              <a:latin typeface="Barlow"/>
              <a:ea typeface="Barlow"/>
              <a:cs typeface="Barlow"/>
              <a:sym typeface="Barlow"/>
            </a:endParaRPr>
          </a:p>
          <a:p>
            <a:pPr indent="-317500" lvl="0" marL="457200" rtl="0" algn="l">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a:t>
            </a:r>
            <a:r>
              <a:rPr lang="en">
                <a:solidFill>
                  <a:schemeClr val="dk1"/>
                </a:solidFill>
                <a:latin typeface="Barlow"/>
                <a:ea typeface="Barlow"/>
                <a:cs typeface="Barlow"/>
                <a:sym typeface="Barlow"/>
              </a:rPr>
              <a:t>t was </a:t>
            </a:r>
            <a:r>
              <a:rPr b="1" lang="en">
                <a:solidFill>
                  <a:schemeClr val="accent2"/>
                </a:solidFill>
                <a:latin typeface="Barlow"/>
                <a:ea typeface="Barlow"/>
                <a:cs typeface="Barlow"/>
                <a:sym typeface="Barlow"/>
              </a:rPr>
              <a:t>familiar</a:t>
            </a:r>
            <a:r>
              <a:rPr lang="en">
                <a:solidFill>
                  <a:schemeClr val="dk1"/>
                </a:solidFill>
                <a:latin typeface="Barlow"/>
                <a:ea typeface="Barlow"/>
                <a:cs typeface="Barlow"/>
                <a:sym typeface="Barlow"/>
              </a:rPr>
              <a:t> to you regarding the content /  lesson plans presented?</a:t>
            </a:r>
            <a:endParaRPr>
              <a:solidFill>
                <a:schemeClr val="dk1"/>
              </a:solidFill>
              <a:latin typeface="Barlow"/>
              <a:ea typeface="Barlow"/>
              <a:cs typeface="Barlow"/>
              <a:sym typeface="Barlow"/>
            </a:endParaRPr>
          </a:p>
          <a:p>
            <a:pPr indent="-317500" lvl="0" marL="457200" rtl="0" algn="l">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Any </a:t>
            </a:r>
            <a:r>
              <a:rPr b="1" lang="en">
                <a:solidFill>
                  <a:schemeClr val="accent2"/>
                </a:solidFill>
                <a:latin typeface="Barlow"/>
                <a:ea typeface="Barlow"/>
                <a:cs typeface="Barlow"/>
                <a:sym typeface="Barlow"/>
              </a:rPr>
              <a:t>stories</a:t>
            </a:r>
            <a:r>
              <a:rPr lang="en">
                <a:solidFill>
                  <a:schemeClr val="dk1"/>
                </a:solidFill>
                <a:latin typeface="Barlow"/>
                <a:ea typeface="Barlow"/>
                <a:cs typeface="Barlow"/>
                <a:sym typeface="Barlow"/>
              </a:rPr>
              <a:t> or </a:t>
            </a:r>
            <a:r>
              <a:rPr b="1" lang="en">
                <a:solidFill>
                  <a:schemeClr val="accent2"/>
                </a:solidFill>
                <a:latin typeface="Barlow"/>
                <a:ea typeface="Barlow"/>
                <a:cs typeface="Barlow"/>
                <a:sym typeface="Barlow"/>
              </a:rPr>
              <a:t>previous experiences</a:t>
            </a:r>
            <a:r>
              <a:rPr lang="en">
                <a:solidFill>
                  <a:schemeClr val="dk1"/>
                </a:solidFill>
                <a:latin typeface="Barlow"/>
                <a:ea typeface="Barlow"/>
                <a:cs typeface="Barlow"/>
                <a:sym typeface="Barlow"/>
              </a:rPr>
              <a:t> regarding today’s content on </a:t>
            </a:r>
            <a:r>
              <a:rPr b="1" lang="en">
                <a:solidFill>
                  <a:schemeClr val="accent2"/>
                </a:solidFill>
                <a:latin typeface="Barlow"/>
                <a:ea typeface="Barlow"/>
                <a:cs typeface="Barlow"/>
                <a:sym typeface="Barlow"/>
              </a:rPr>
              <a:t>Week 4 - Artistic Expression</a:t>
            </a:r>
            <a:r>
              <a:rPr lang="en">
                <a:solidFill>
                  <a:schemeClr val="dk1"/>
                </a:solidFill>
                <a:latin typeface="Barlow"/>
                <a:ea typeface="Barlow"/>
                <a:cs typeface="Barlow"/>
                <a:sym typeface="Barlow"/>
              </a:rPr>
              <a:t>?</a:t>
            </a:r>
            <a:endParaRPr>
              <a:solidFill>
                <a:schemeClr val="dk1"/>
              </a:solidFill>
              <a:latin typeface="Barlow"/>
              <a:ea typeface="Barlow"/>
              <a:cs typeface="Barlow"/>
              <a:sym typeface="Barlow"/>
            </a:endParaRPr>
          </a:p>
        </p:txBody>
      </p:sp>
      <p:pic>
        <p:nvPicPr>
          <p:cNvPr id="834" name="Google Shape;834;p83"/>
          <p:cNvPicPr preferRelativeResize="0"/>
          <p:nvPr/>
        </p:nvPicPr>
        <p:blipFill rotWithShape="1">
          <a:blip r:embed="rId3">
            <a:alphaModFix/>
          </a:blip>
          <a:srcRect b="0" l="0" r="0" t="0"/>
          <a:stretch/>
        </p:blipFill>
        <p:spPr>
          <a:xfrm>
            <a:off x="-70450" y="2023225"/>
            <a:ext cx="3272925" cy="3272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84"/>
          <p:cNvSpPr txBox="1"/>
          <p:nvPr>
            <p:ph type="title"/>
          </p:nvPr>
        </p:nvSpPr>
        <p:spPr>
          <a:xfrm>
            <a:off x="4572000" y="654925"/>
            <a:ext cx="3643500" cy="111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400">
                <a:solidFill>
                  <a:schemeClr val="accent2"/>
                </a:solidFill>
              </a:rPr>
              <a:t>Thanks!</a:t>
            </a:r>
            <a:endParaRPr sz="6400">
              <a:solidFill>
                <a:schemeClr val="accent2"/>
              </a:solidFill>
            </a:endParaRPr>
          </a:p>
        </p:txBody>
      </p:sp>
      <p:sp>
        <p:nvSpPr>
          <p:cNvPr id="840" name="Google Shape;840;p84"/>
          <p:cNvSpPr txBox="1"/>
          <p:nvPr>
            <p:ph idx="1" type="subTitle"/>
          </p:nvPr>
        </p:nvSpPr>
        <p:spPr>
          <a:xfrm>
            <a:off x="4572000" y="1693525"/>
            <a:ext cx="3643500" cy="120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Do you have any questions?</a:t>
            </a:r>
            <a:endParaRPr/>
          </a:p>
          <a:p>
            <a:pPr indent="0" lvl="0" marL="0" rtl="0" algn="ctr">
              <a:spcBef>
                <a:spcPts val="1000"/>
              </a:spcBef>
              <a:spcAft>
                <a:spcPts val="0"/>
              </a:spcAft>
              <a:buClr>
                <a:schemeClr val="lt1"/>
              </a:buClr>
              <a:buSzPts val="1100"/>
              <a:buFont typeface="Arial"/>
              <a:buNone/>
            </a:pPr>
            <a:r>
              <a:rPr lang="en">
                <a:latin typeface="Barlow"/>
                <a:ea typeface="Barlow"/>
                <a:cs typeface="Barlow"/>
                <a:sym typeface="Barlow"/>
              </a:rPr>
              <a:t>support@atccenter.org </a:t>
            </a:r>
            <a:endParaRPr>
              <a:latin typeface="Barlow"/>
              <a:ea typeface="Barlow"/>
              <a:cs typeface="Barlow"/>
              <a:sym typeface="Barlow"/>
            </a:endParaRPr>
          </a:p>
          <a:p>
            <a:pPr indent="0" lvl="0" marL="0" rtl="0" algn="ctr">
              <a:spcBef>
                <a:spcPts val="0"/>
              </a:spcBef>
              <a:spcAft>
                <a:spcPts val="0"/>
              </a:spcAft>
              <a:buClr>
                <a:schemeClr val="lt1"/>
              </a:buClr>
              <a:buSzPts val="1100"/>
              <a:buFont typeface="Arial"/>
              <a:buNone/>
            </a:pPr>
            <a:r>
              <a:rPr lang="en">
                <a:latin typeface="Barlow"/>
                <a:ea typeface="Barlow"/>
                <a:cs typeface="Barlow"/>
                <a:sym typeface="Barlow"/>
              </a:rPr>
              <a:t>tel: (253) 368-9705 </a:t>
            </a:r>
            <a:endParaRPr>
              <a:latin typeface="Barlow"/>
              <a:ea typeface="Barlow"/>
              <a:cs typeface="Barlow"/>
              <a:sym typeface="Barlow"/>
            </a:endParaRPr>
          </a:p>
          <a:p>
            <a:pPr indent="0" lvl="0" marL="0" rtl="0" algn="ctr">
              <a:spcBef>
                <a:spcPts val="0"/>
              </a:spcBef>
              <a:spcAft>
                <a:spcPts val="0"/>
              </a:spcAft>
              <a:buClr>
                <a:schemeClr val="dk1"/>
              </a:buClr>
              <a:buSzPts val="1100"/>
              <a:buFont typeface="Arial"/>
              <a:buNone/>
            </a:pPr>
            <a:r>
              <a:rPr lang="en">
                <a:latin typeface="Barlow"/>
                <a:ea typeface="Barlow"/>
                <a:cs typeface="Barlow"/>
                <a:sym typeface="Barlow"/>
              </a:rPr>
              <a:t>atccenter.org</a:t>
            </a:r>
            <a:endParaRPr/>
          </a:p>
        </p:txBody>
      </p:sp>
      <p:sp>
        <p:nvSpPr>
          <p:cNvPr id="841" name="Google Shape;841;p84"/>
          <p:cNvSpPr txBox="1"/>
          <p:nvPr/>
        </p:nvSpPr>
        <p:spPr>
          <a:xfrm>
            <a:off x="4893738" y="4237475"/>
            <a:ext cx="3000000" cy="3711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chemeClr val="dk1"/>
                </a:solidFill>
                <a:latin typeface="Dosis"/>
                <a:ea typeface="Dosis"/>
                <a:cs typeface="Dosis"/>
                <a:sym typeface="Dosis"/>
              </a:rPr>
              <a:t>Please keep this slide for attribution</a:t>
            </a:r>
            <a:endParaRPr sz="1200">
              <a:solidFill>
                <a:schemeClr val="dk1"/>
              </a:solidFill>
              <a:latin typeface="Dosis"/>
              <a:ea typeface="Dosis"/>
              <a:cs typeface="Dosis"/>
              <a:sym typeface="Dosis"/>
            </a:endParaRPr>
          </a:p>
        </p:txBody>
      </p:sp>
      <p:sp>
        <p:nvSpPr>
          <p:cNvPr id="842" name="Google Shape;842;p84"/>
          <p:cNvSpPr/>
          <p:nvPr/>
        </p:nvSpPr>
        <p:spPr>
          <a:xfrm>
            <a:off x="5669489" y="3065727"/>
            <a:ext cx="407383" cy="407383"/>
          </a:xfrm>
          <a:custGeom>
            <a:rect b="b" l="l" r="r" t="t"/>
            <a:pathLst>
              <a:path extrusionOk="0" h="19982" w="19982">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3" name="Google Shape;843;p84"/>
          <p:cNvGrpSpPr/>
          <p:nvPr/>
        </p:nvGrpSpPr>
        <p:grpSpPr>
          <a:xfrm>
            <a:off x="6190029" y="3065665"/>
            <a:ext cx="407432" cy="407391"/>
            <a:chOff x="812101" y="2571761"/>
            <a:chExt cx="417066" cy="417024"/>
          </a:xfrm>
        </p:grpSpPr>
        <p:sp>
          <p:nvSpPr>
            <p:cNvPr id="844" name="Google Shape;844;p84"/>
            <p:cNvSpPr/>
            <p:nvPr/>
          </p:nvSpPr>
          <p:spPr>
            <a:xfrm>
              <a:off x="935084" y="2694744"/>
              <a:ext cx="171071" cy="171071"/>
            </a:xfrm>
            <a:custGeom>
              <a:rect b="b" l="l" r="r" t="t"/>
              <a:pathLst>
                <a:path extrusionOk="0" h="8197" w="8197">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84"/>
            <p:cNvSpPr/>
            <p:nvPr/>
          </p:nvSpPr>
          <p:spPr>
            <a:xfrm>
              <a:off x="860977" y="2620616"/>
              <a:ext cx="319311" cy="319290"/>
            </a:xfrm>
            <a:custGeom>
              <a:rect b="b" l="l" r="r" t="t"/>
              <a:pathLst>
                <a:path extrusionOk="0" h="15299" w="1530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84"/>
            <p:cNvSpPr/>
            <p:nvPr/>
          </p:nvSpPr>
          <p:spPr>
            <a:xfrm>
              <a:off x="812101" y="2571761"/>
              <a:ext cx="417066" cy="417024"/>
            </a:xfrm>
            <a:custGeom>
              <a:rect b="b" l="l" r="r" t="t"/>
              <a:pathLst>
                <a:path extrusionOk="0" h="19982" w="19984">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84"/>
            <p:cNvSpPr/>
            <p:nvPr/>
          </p:nvSpPr>
          <p:spPr>
            <a:xfrm>
              <a:off x="1081712" y="2670306"/>
              <a:ext cx="48878" cy="48898"/>
            </a:xfrm>
            <a:custGeom>
              <a:rect b="b" l="l" r="r" t="t"/>
              <a:pathLst>
                <a:path extrusionOk="0" h="2343" w="2342">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8" name="Google Shape;848;p84"/>
          <p:cNvGrpSpPr/>
          <p:nvPr/>
        </p:nvGrpSpPr>
        <p:grpSpPr>
          <a:xfrm>
            <a:off x="6710623" y="3065665"/>
            <a:ext cx="407391" cy="407391"/>
            <a:chOff x="1323129" y="2571761"/>
            <a:chExt cx="417024" cy="417024"/>
          </a:xfrm>
        </p:grpSpPr>
        <p:sp>
          <p:nvSpPr>
            <p:cNvPr id="849" name="Google Shape;849;p84"/>
            <p:cNvSpPr/>
            <p:nvPr/>
          </p:nvSpPr>
          <p:spPr>
            <a:xfrm>
              <a:off x="1385007" y="2719183"/>
              <a:ext cx="73337" cy="219907"/>
            </a:xfrm>
            <a:custGeom>
              <a:rect b="b" l="l" r="r" t="t"/>
              <a:pathLst>
                <a:path extrusionOk="0" h="10537" w="3514">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84"/>
            <p:cNvSpPr/>
            <p:nvPr/>
          </p:nvSpPr>
          <p:spPr>
            <a:xfrm>
              <a:off x="1385007" y="2621430"/>
              <a:ext cx="73337" cy="73337"/>
            </a:xfrm>
            <a:custGeom>
              <a:rect b="b" l="l" r="r" t="t"/>
              <a:pathLst>
                <a:path extrusionOk="0" h="3514" w="3514">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84"/>
            <p:cNvSpPr/>
            <p:nvPr/>
          </p:nvSpPr>
          <p:spPr>
            <a:xfrm>
              <a:off x="1482759" y="2718786"/>
              <a:ext cx="195510" cy="220304"/>
            </a:xfrm>
            <a:custGeom>
              <a:rect b="b" l="l" r="r" t="t"/>
              <a:pathLst>
                <a:path extrusionOk="0" h="10556" w="9368">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84"/>
            <p:cNvSpPr/>
            <p:nvPr/>
          </p:nvSpPr>
          <p:spPr>
            <a:xfrm>
              <a:off x="1323129" y="2571761"/>
              <a:ext cx="417024" cy="417024"/>
            </a:xfrm>
            <a:custGeom>
              <a:rect b="b" l="l" r="r" t="t"/>
              <a:pathLst>
                <a:path extrusionOk="0" h="19982" w="19982">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53" name="Google Shape;853;p84"/>
          <p:cNvPicPr preferRelativeResize="0"/>
          <p:nvPr/>
        </p:nvPicPr>
        <p:blipFill>
          <a:blip r:embed="rId3">
            <a:alphaModFix/>
          </a:blip>
          <a:stretch>
            <a:fillRect/>
          </a:stretch>
        </p:blipFill>
        <p:spPr>
          <a:xfrm>
            <a:off x="-195350" y="367175"/>
            <a:ext cx="4409125" cy="4409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62"/>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0-3:</a:t>
            </a:r>
            <a:endParaRPr sz="3000"/>
          </a:p>
        </p:txBody>
      </p:sp>
      <p:sp>
        <p:nvSpPr>
          <p:cNvPr id="701" name="Google Shape;701;p62"/>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1. </a:t>
            </a:r>
            <a:r>
              <a:rPr b="1" lang="en" sz="2400">
                <a:solidFill>
                  <a:schemeClr val="accent2"/>
                </a:solidFill>
                <a:latin typeface="Barlow"/>
                <a:ea typeface="Barlow"/>
                <a:cs typeface="Barlow"/>
                <a:sym typeface="Barlow"/>
              </a:rPr>
              <a:t>Sensory Painting</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Large sheets of paper, non-toxic washable paint, various tools for texture (e.g., sponges, brushes, cotton balls)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Set up a painting station where infants and toddlers can explore different textures and colors of paint using their hands or various tools. Encourage sensory exploration and self-expression.</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2. </a:t>
            </a:r>
            <a:r>
              <a:rPr b="1" lang="en" sz="2400">
                <a:solidFill>
                  <a:schemeClr val="accent2"/>
                </a:solidFill>
                <a:latin typeface="Barlow"/>
                <a:ea typeface="Barlow"/>
                <a:cs typeface="Barlow"/>
                <a:sym typeface="Barlow"/>
              </a:rPr>
              <a:t>Bubble Wrap Printing</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Bubble wrap, non-toxic washable paint, large sheets of paper</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Spread paint on the bubble wrap and help children press the painted side onto the paper, creating unique patterns and textures. Discuss the different effects achieved by varying pressure and colors.</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63"/>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0-3:</a:t>
            </a:r>
            <a:endParaRPr sz="3000"/>
          </a:p>
        </p:txBody>
      </p:sp>
      <p:sp>
        <p:nvSpPr>
          <p:cNvPr id="707" name="Google Shape;707;p63"/>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3</a:t>
            </a:r>
            <a:r>
              <a:rPr b="1" lang="en" sz="2400">
                <a:latin typeface="Barlow"/>
                <a:ea typeface="Barlow"/>
                <a:cs typeface="Barlow"/>
                <a:sym typeface="Barlow"/>
              </a:rPr>
              <a:t>. </a:t>
            </a:r>
            <a:r>
              <a:rPr b="1" lang="en" sz="2400">
                <a:solidFill>
                  <a:schemeClr val="accent2"/>
                </a:solidFill>
                <a:latin typeface="Barlow"/>
                <a:ea typeface="Barlow"/>
                <a:cs typeface="Barlow"/>
                <a:sym typeface="Barlow"/>
              </a:rPr>
              <a:t>Nature Collage</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a:t>
            </a:r>
            <a:r>
              <a:rPr lang="en" sz="1200">
                <a:latin typeface="Barlow"/>
                <a:ea typeface="Barlow"/>
                <a:cs typeface="Barlow"/>
                <a:sym typeface="Barlow"/>
              </a:rPr>
              <a:t>Recycled materials (e.g., leaves, flowers, twigs), child-safe glue, paper or cardboard</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a:t>
            </a:r>
            <a:r>
              <a:rPr lang="en" sz="1200">
                <a:latin typeface="Barlow"/>
                <a:ea typeface="Barlow"/>
                <a:cs typeface="Barlow"/>
                <a:sym typeface="Barlow"/>
              </a:rPr>
              <a:t>Take children on a nature walk to collect natural materials. Assist them in creating collages by arranging and gluing the materials onto paper or cardboard, creating nature-inspired artwork.</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4</a:t>
            </a:r>
            <a:r>
              <a:rPr b="1" lang="en" sz="2400">
                <a:latin typeface="Barlow"/>
                <a:ea typeface="Barlow"/>
                <a:cs typeface="Barlow"/>
                <a:sym typeface="Barlow"/>
              </a:rPr>
              <a:t>. </a:t>
            </a:r>
            <a:r>
              <a:rPr b="1" lang="en" sz="2400">
                <a:solidFill>
                  <a:schemeClr val="accent2"/>
                </a:solidFill>
                <a:latin typeface="Barlow"/>
                <a:ea typeface="Barlow"/>
                <a:cs typeface="Barlow"/>
                <a:sym typeface="Barlow"/>
              </a:rPr>
              <a:t>Playdough Creations</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a:t>
            </a:r>
            <a:r>
              <a:rPr lang="en" sz="1200">
                <a:latin typeface="Barlow"/>
                <a:ea typeface="Barlow"/>
                <a:cs typeface="Barlow"/>
                <a:sym typeface="Barlow"/>
              </a:rPr>
              <a:t>Homemade or store-bought playdough, rolling pins, cookie cutters, other shaping tools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a:t>
            </a:r>
            <a:r>
              <a:rPr lang="en" sz="1200">
                <a:latin typeface="Barlow"/>
                <a:ea typeface="Barlow"/>
                <a:cs typeface="Barlow"/>
                <a:sym typeface="Barlow"/>
              </a:rPr>
              <a:t>Provide children with playdough and various tools to create sculptures, shapes, and imaginative creations. Encourage them to explore different textures, colors, and forms.</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64"/>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0-3:</a:t>
            </a:r>
            <a:endParaRPr sz="3000"/>
          </a:p>
        </p:txBody>
      </p:sp>
      <p:sp>
        <p:nvSpPr>
          <p:cNvPr id="713" name="Google Shape;713;p64"/>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5</a:t>
            </a:r>
            <a:r>
              <a:rPr b="1" lang="en" sz="2400">
                <a:latin typeface="Barlow"/>
                <a:ea typeface="Barlow"/>
                <a:cs typeface="Barlow"/>
                <a:sym typeface="Barlow"/>
              </a:rPr>
              <a:t>. </a:t>
            </a:r>
            <a:r>
              <a:rPr b="1" lang="en" sz="2400">
                <a:solidFill>
                  <a:schemeClr val="accent2"/>
                </a:solidFill>
                <a:latin typeface="Barlow"/>
                <a:ea typeface="Barlow"/>
                <a:cs typeface="Barlow"/>
                <a:sym typeface="Barlow"/>
              </a:rPr>
              <a:t>Storytelling with Art</a:t>
            </a:r>
            <a:r>
              <a:rPr b="1" lang="en" sz="2400">
                <a:latin typeface="Barlow"/>
                <a:ea typeface="Barlow"/>
                <a:cs typeface="Barlow"/>
                <a:sym typeface="Barlow"/>
              </a:rPr>
              <a:t> </a:t>
            </a:r>
            <a:endParaRPr b="1" sz="1200">
              <a:solidFill>
                <a:schemeClr val="accent1"/>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Large sheets of paper, markers, crayons, colored pencils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Read a story aloud to the children, and then ask them to illustrate their favorite part of the story using the art supplies. Encourage them to share their artwork and explain their choices.</a:t>
            </a:r>
            <a:endParaRPr sz="1200">
              <a:latin typeface="Barlow"/>
              <a:ea typeface="Barlow"/>
              <a:cs typeface="Barlow"/>
              <a:sym typeface="Barlow"/>
            </a:endParaRPr>
          </a:p>
          <a:p>
            <a:pPr indent="0" lvl="0" marL="457200" rtl="0" algn="l">
              <a:spcBef>
                <a:spcPts val="1200"/>
              </a:spcBef>
              <a:spcAft>
                <a:spcPts val="0"/>
              </a:spcAft>
              <a:buNone/>
            </a:pPr>
            <a:r>
              <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pic>
        <p:nvPicPr>
          <p:cNvPr id="714" name="Google Shape;714;p64"/>
          <p:cNvPicPr preferRelativeResize="0"/>
          <p:nvPr/>
        </p:nvPicPr>
        <p:blipFill rotWithShape="1">
          <a:blip r:embed="rId3">
            <a:alphaModFix/>
          </a:blip>
          <a:srcRect b="0" l="0" r="0" t="0"/>
          <a:stretch/>
        </p:blipFill>
        <p:spPr>
          <a:xfrm>
            <a:off x="5904425" y="2755294"/>
            <a:ext cx="2942775" cy="2942755"/>
          </a:xfrm>
          <a:prstGeom prst="rect">
            <a:avLst/>
          </a:prstGeom>
          <a:noFill/>
          <a:ln>
            <a:noFill/>
          </a:ln>
        </p:spPr>
      </p:pic>
      <p:pic>
        <p:nvPicPr>
          <p:cNvPr id="715" name="Google Shape;715;p64"/>
          <p:cNvPicPr preferRelativeResize="0"/>
          <p:nvPr/>
        </p:nvPicPr>
        <p:blipFill rotWithShape="1">
          <a:blip r:embed="rId4">
            <a:alphaModFix/>
          </a:blip>
          <a:srcRect b="0" l="0" r="0" t="0"/>
          <a:stretch/>
        </p:blipFill>
        <p:spPr>
          <a:xfrm>
            <a:off x="311700" y="2363800"/>
            <a:ext cx="2942775" cy="2942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65"/>
          <p:cNvPicPr preferRelativeResize="0"/>
          <p:nvPr/>
        </p:nvPicPr>
        <p:blipFill>
          <a:blip r:embed="rId3">
            <a:alphaModFix/>
          </a:blip>
          <a:stretch>
            <a:fillRect/>
          </a:stretch>
        </p:blipFill>
        <p:spPr>
          <a:xfrm>
            <a:off x="2152650" y="152400"/>
            <a:ext cx="4838702" cy="4838702"/>
          </a:xfrm>
          <a:prstGeom prst="rect">
            <a:avLst/>
          </a:prstGeom>
          <a:noFill/>
          <a:ln>
            <a:noFill/>
          </a:ln>
        </p:spPr>
      </p:pic>
      <p:pic>
        <p:nvPicPr>
          <p:cNvPr id="721" name="Google Shape;721;p65"/>
          <p:cNvPicPr preferRelativeResize="0"/>
          <p:nvPr/>
        </p:nvPicPr>
        <p:blipFill>
          <a:blip r:embed="rId4">
            <a:alphaModFix/>
          </a:blip>
          <a:stretch>
            <a:fillRect/>
          </a:stretch>
        </p:blipFill>
        <p:spPr>
          <a:xfrm>
            <a:off x="714375" y="0"/>
            <a:ext cx="771525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id="726" name="Google Shape;726;p66"/>
          <p:cNvPicPr preferRelativeResize="0"/>
          <p:nvPr/>
        </p:nvPicPr>
        <p:blipFill rotWithShape="1">
          <a:blip r:embed="rId3">
            <a:alphaModFix/>
          </a:blip>
          <a:srcRect b="0" l="0" r="0" t="0"/>
          <a:stretch/>
        </p:blipFill>
        <p:spPr>
          <a:xfrm>
            <a:off x="3618525" y="481175"/>
            <a:ext cx="4688475" cy="4688450"/>
          </a:xfrm>
          <a:prstGeom prst="rect">
            <a:avLst/>
          </a:prstGeom>
          <a:noFill/>
          <a:ln>
            <a:noFill/>
          </a:ln>
        </p:spPr>
      </p:pic>
      <p:sp>
        <p:nvSpPr>
          <p:cNvPr id="727" name="Google Shape;727;p66"/>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0-3:</a:t>
            </a:r>
            <a:endParaRPr sz="3000"/>
          </a:p>
        </p:txBody>
      </p:sp>
      <p:sp>
        <p:nvSpPr>
          <p:cNvPr id="728" name="Google Shape;728;p66"/>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6</a:t>
            </a:r>
            <a:r>
              <a:rPr b="1" lang="en" sz="2400">
                <a:latin typeface="Barlow"/>
                <a:ea typeface="Barlow"/>
                <a:cs typeface="Barlow"/>
                <a:sym typeface="Barlow"/>
              </a:rPr>
              <a:t>. </a:t>
            </a:r>
            <a:r>
              <a:rPr b="1" lang="en" sz="2400">
                <a:solidFill>
                  <a:schemeClr val="accent2"/>
                </a:solidFill>
                <a:latin typeface="Barlow"/>
                <a:ea typeface="Barlow"/>
                <a:cs typeface="Barlow"/>
                <a:sym typeface="Barlow"/>
              </a:rPr>
              <a:t>Decorate Paper Mache Pinatas </a:t>
            </a:r>
            <a:r>
              <a:rPr b="1" lang="en" sz="1300">
                <a:solidFill>
                  <a:schemeClr val="accent2"/>
                </a:solidFill>
                <a:latin typeface="Barlow"/>
                <a:ea typeface="Barlow"/>
                <a:cs typeface="Barlow"/>
                <a:sym typeface="Barlow"/>
              </a:rPr>
              <a:t>(Mandatory Participation):</a:t>
            </a:r>
            <a:r>
              <a:rPr b="1" lang="en" sz="2400">
                <a:latin typeface="Barlow"/>
                <a:ea typeface="Barlow"/>
                <a:cs typeface="Barlow"/>
                <a:sym typeface="Barlow"/>
              </a:rPr>
              <a:t> </a:t>
            </a:r>
            <a:endParaRPr b="1" sz="1200">
              <a:solidFill>
                <a:schemeClr val="accent1"/>
              </a:solidFill>
              <a:latin typeface="Barlow"/>
              <a:ea typeface="Barlow"/>
              <a:cs typeface="Barlow"/>
              <a:sym typeface="Barlow"/>
            </a:endParaRPr>
          </a:p>
          <a:p>
            <a:pPr indent="0" lvl="0" marL="0" rtl="0" algn="l">
              <a:spcBef>
                <a:spcPts val="0"/>
              </a:spcBef>
              <a:spcAft>
                <a:spcPts val="0"/>
              </a:spcAft>
              <a:buNone/>
            </a:pPr>
            <a:r>
              <a:rPr b="1" lang="en" sz="1200">
                <a:solidFill>
                  <a:schemeClr val="accent2"/>
                </a:solidFill>
                <a:latin typeface="Barlow"/>
                <a:ea typeface="Barlow"/>
                <a:cs typeface="Barlow"/>
                <a:sym typeface="Barlow"/>
              </a:rPr>
              <a:t>*CREATED DURING THE PREVIOUS WEEK.</a:t>
            </a:r>
            <a:r>
              <a:rPr lang="en" sz="1200">
                <a:latin typeface="Barlow"/>
                <a:ea typeface="Barlow"/>
                <a:cs typeface="Barlow"/>
                <a:sym typeface="Barlow"/>
              </a:rPr>
              <a:t> </a:t>
            </a:r>
            <a:endParaRPr sz="1200">
              <a:latin typeface="Barlow"/>
              <a:ea typeface="Barlow"/>
              <a:cs typeface="Barlow"/>
              <a:sym typeface="Barlow"/>
            </a:endParaRPr>
          </a:p>
          <a:p>
            <a:pPr indent="-304800" lvl="0" marL="457200" rtl="0" algn="l">
              <a:spcBef>
                <a:spcPts val="1600"/>
              </a:spcBef>
              <a:spcAft>
                <a:spcPts val="0"/>
              </a:spcAft>
              <a:buSzPts val="1200"/>
              <a:buFont typeface="Barlow"/>
              <a:buChar char="●"/>
            </a:pPr>
            <a:r>
              <a:rPr lang="en" sz="1200">
                <a:latin typeface="Barlow"/>
                <a:ea typeface="Barlow"/>
                <a:cs typeface="Barlow"/>
                <a:sym typeface="Barlow"/>
              </a:rPr>
              <a:t>Materials: Non-toxic paint, paintbrushes, water cups, protective clothing or aprons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100">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67"/>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0-3:</a:t>
            </a:r>
            <a:endParaRPr sz="3000"/>
          </a:p>
        </p:txBody>
      </p:sp>
      <p:sp>
        <p:nvSpPr>
          <p:cNvPr id="734" name="Google Shape;734;p67"/>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6. </a:t>
            </a:r>
            <a:r>
              <a:rPr b="1" lang="en" sz="2400">
                <a:solidFill>
                  <a:schemeClr val="accent2"/>
                </a:solidFill>
                <a:latin typeface="Barlow"/>
                <a:ea typeface="Barlow"/>
                <a:cs typeface="Barlow"/>
                <a:sym typeface="Barlow"/>
              </a:rPr>
              <a:t>Decorate Paper Mache Pinatas </a:t>
            </a:r>
            <a:r>
              <a:rPr b="1" lang="en" sz="1300">
                <a:solidFill>
                  <a:schemeClr val="accent2"/>
                </a:solidFill>
                <a:latin typeface="Barlow"/>
                <a:ea typeface="Barlow"/>
                <a:cs typeface="Barlow"/>
                <a:sym typeface="Barlow"/>
              </a:rPr>
              <a:t>(Mandatory Participation):</a:t>
            </a:r>
            <a:r>
              <a:rPr b="1" lang="en" sz="2400">
                <a:latin typeface="Barlow"/>
                <a:ea typeface="Barlow"/>
                <a:cs typeface="Barlow"/>
                <a:sym typeface="Barlow"/>
              </a:rPr>
              <a:t> </a:t>
            </a:r>
            <a:endParaRPr b="1" sz="1200">
              <a:solidFill>
                <a:schemeClr val="accent1"/>
              </a:solidFill>
              <a:latin typeface="Barlow"/>
              <a:ea typeface="Barlow"/>
              <a:cs typeface="Barlow"/>
              <a:sym typeface="Barlow"/>
            </a:endParaRPr>
          </a:p>
          <a:p>
            <a:pPr indent="0" lvl="0" marL="0" rtl="0" algn="l">
              <a:spcBef>
                <a:spcPts val="0"/>
              </a:spcBef>
              <a:spcAft>
                <a:spcPts val="0"/>
              </a:spcAft>
              <a:buNone/>
            </a:pPr>
            <a:r>
              <a:rPr b="1" lang="en" sz="1200">
                <a:solidFill>
                  <a:schemeClr val="accent2"/>
                </a:solidFill>
                <a:latin typeface="Barlow"/>
                <a:ea typeface="Barlow"/>
                <a:cs typeface="Barlow"/>
                <a:sym typeface="Barlow"/>
              </a:rPr>
              <a:t>*CREATED DURING THE PREVIOUS WEEK.</a:t>
            </a:r>
            <a:r>
              <a:rPr lang="en" sz="1200">
                <a:latin typeface="Barlow"/>
                <a:ea typeface="Barlow"/>
                <a:cs typeface="Barlow"/>
                <a:sym typeface="Barlow"/>
              </a:rPr>
              <a:t> </a:t>
            </a:r>
            <a:endParaRPr sz="1200">
              <a:latin typeface="Barlow"/>
              <a:ea typeface="Barlow"/>
              <a:cs typeface="Barlow"/>
              <a:sym typeface="Barlow"/>
            </a:endParaRPr>
          </a:p>
          <a:p>
            <a:pPr indent="-304800" lvl="0" marL="457200" rtl="0" algn="l">
              <a:spcBef>
                <a:spcPts val="1600"/>
              </a:spcBef>
              <a:spcAft>
                <a:spcPts val="0"/>
              </a:spcAft>
              <a:buSzPts val="1200"/>
              <a:buFont typeface="Barlow"/>
              <a:buChar char="●"/>
            </a:pPr>
            <a:r>
              <a:rPr lang="en" sz="1200">
                <a:latin typeface="Barlow"/>
                <a:ea typeface="Barlow"/>
                <a:cs typeface="Barlow"/>
                <a:sym typeface="Barlow"/>
              </a:rPr>
              <a:t>Description: It's time to bring your paper Mache pinatas to life with color! In this lesson, we'll celebrate the knowledge we've gained about oceans and the importance of proper recycling techniques. Using non-toxic paint and brushes, children will have the opportunity to paint their paper Mache creations, infusing them with vibrant hues and personal artistic expressions.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As they engage in this activity, encourage discussions about the significance of recycling, protecting our water sources, and keeping our oceans clean. Emphasize the positive impact of their recycling efforts on the environment and the role they play in preserving our planet's beauty. This celebration serves as a reminder of their dedication to creating a sustainable future.</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Let creativity flow and watch as their paper mache projects become colorful symbols of their commitment to the oceans and recycling</a:t>
            </a:r>
            <a:endParaRPr sz="1200">
              <a:latin typeface="Barlow"/>
              <a:ea typeface="Barlow"/>
              <a:cs typeface="Barlow"/>
              <a:sym typeface="Barlow"/>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p68"/>
          <p:cNvPicPr preferRelativeResize="0"/>
          <p:nvPr/>
        </p:nvPicPr>
        <p:blipFill>
          <a:blip r:embed="rId3">
            <a:alphaModFix/>
          </a:blip>
          <a:stretch>
            <a:fillRect/>
          </a:stretch>
        </p:blipFill>
        <p:spPr>
          <a:xfrm>
            <a:off x="660600" y="137975"/>
            <a:ext cx="3243001" cy="4867552"/>
          </a:xfrm>
          <a:prstGeom prst="rect">
            <a:avLst/>
          </a:prstGeom>
          <a:noFill/>
          <a:ln>
            <a:noFill/>
          </a:ln>
        </p:spPr>
      </p:pic>
      <p:pic>
        <p:nvPicPr>
          <p:cNvPr id="740" name="Google Shape;740;p68"/>
          <p:cNvPicPr preferRelativeResize="0"/>
          <p:nvPr/>
        </p:nvPicPr>
        <p:blipFill>
          <a:blip r:embed="rId4">
            <a:alphaModFix/>
          </a:blip>
          <a:stretch>
            <a:fillRect/>
          </a:stretch>
        </p:blipFill>
        <p:spPr>
          <a:xfrm>
            <a:off x="4866276" y="152400"/>
            <a:ext cx="4001330" cy="48387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edagogical Education XL by Slidesgo">
  <a:themeElements>
    <a:clrScheme name="Simple Light">
      <a:dk1>
        <a:srgbClr val="41294A"/>
      </a:dk1>
      <a:lt1>
        <a:srgbClr val="F46060"/>
      </a:lt1>
      <a:dk2>
        <a:srgbClr val="FB9258"/>
      </a:dk2>
      <a:lt2>
        <a:srgbClr val="FFE084"/>
      </a:lt2>
      <a:accent1>
        <a:srgbClr val="2FE4B8"/>
      </a:accent1>
      <a:accent2>
        <a:srgbClr val="799CF2"/>
      </a:accent2>
      <a:accent3>
        <a:srgbClr val="C6EAEB"/>
      </a:accent3>
      <a:accent4>
        <a:srgbClr val="DBF0F1"/>
      </a:accent4>
      <a:accent5>
        <a:srgbClr val="E7F4F5"/>
      </a:accent5>
      <a:accent6>
        <a:srgbClr val="F1FCFC"/>
      </a:accent6>
      <a:hlink>
        <a:srgbClr val="4129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