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Dosis"/>
      <p:regular r:id="rId26"/>
      <p:bold r:id="rId27"/>
    </p:embeddedFont>
    <p:embeddedFont>
      <p:font typeface="Catamaran"/>
      <p:regular r:id="rId28"/>
      <p:bold r:id="rId29"/>
    </p:embeddedFont>
    <p:embeddedFont>
      <p:font typeface="Staatliches"/>
      <p:regular r:id="rId30"/>
    </p:embeddedFont>
    <p:embeddedFont>
      <p:font typeface="Roboto"/>
      <p:regular r:id="rId31"/>
      <p:bold r:id="rId32"/>
      <p:italic r:id="rId33"/>
      <p:boldItalic r:id="rId34"/>
    </p:embeddedFont>
    <p:embeddedFont>
      <p:font typeface="Titan One"/>
      <p:regular r:id="rId35"/>
    </p:embeddedFont>
    <p:embeddedFont>
      <p:font typeface="Montserrat"/>
      <p:regular r:id="rId36"/>
      <p:bold r:id="rId37"/>
      <p:italic r:id="rId38"/>
      <p:boldItalic r:id="rId39"/>
    </p:embeddedFont>
    <p:embeddedFont>
      <p:font typeface="Work Sans"/>
      <p:regular r:id="rId40"/>
      <p:bold r:id="rId41"/>
      <p:italic r:id="rId42"/>
      <p:boldItalic r:id="rId43"/>
    </p:embeddedFont>
    <p:embeddedFont>
      <p:font typeface="Catamaran Light"/>
      <p:regular r:id="rId44"/>
      <p:bold r:id="rId45"/>
    </p:embeddedFont>
    <p:embeddedFont>
      <p:font typeface="Barlow"/>
      <p:regular r:id="rId46"/>
      <p:bold r:id="rId47"/>
      <p:italic r:id="rId48"/>
      <p:boldItalic r:id="rId49"/>
    </p:embeddedFont>
    <p:embeddedFont>
      <p:font typeface="Catamaran ExtraLight"/>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WorkSans-regular.fntdata"/><Relationship Id="rId42" Type="http://schemas.openxmlformats.org/officeDocument/2006/relationships/font" Target="fonts/WorkSans-italic.fntdata"/><Relationship Id="rId41" Type="http://schemas.openxmlformats.org/officeDocument/2006/relationships/font" Target="fonts/WorkSans-bold.fntdata"/><Relationship Id="rId44" Type="http://schemas.openxmlformats.org/officeDocument/2006/relationships/font" Target="fonts/CatamaranLight-regular.fntdata"/><Relationship Id="rId43" Type="http://schemas.openxmlformats.org/officeDocument/2006/relationships/font" Target="fonts/WorkSans-boldItalic.fntdata"/><Relationship Id="rId46" Type="http://schemas.openxmlformats.org/officeDocument/2006/relationships/font" Target="fonts/Barlow-regular.fntdata"/><Relationship Id="rId45" Type="http://schemas.openxmlformats.org/officeDocument/2006/relationships/font" Target="fonts/Catamaran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italic.fntdata"/><Relationship Id="rId47" Type="http://schemas.openxmlformats.org/officeDocument/2006/relationships/font" Target="fonts/Barlow-bold.fntdata"/><Relationship Id="rId49" Type="http://schemas.openxmlformats.org/officeDocument/2006/relationships/font" Target="fonts/Barlow-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font" Target="fonts/Staatliches-regular.fntdata"/><Relationship Id="rId33" Type="http://schemas.openxmlformats.org/officeDocument/2006/relationships/font" Target="fonts/Roboto-italic.fntdata"/><Relationship Id="rId32" Type="http://schemas.openxmlformats.org/officeDocument/2006/relationships/font" Target="fonts/Roboto-bold.fntdata"/><Relationship Id="rId35" Type="http://schemas.openxmlformats.org/officeDocument/2006/relationships/font" Target="fonts/TitanOne-regular.fntdata"/><Relationship Id="rId34" Type="http://schemas.openxmlformats.org/officeDocument/2006/relationships/font" Target="fonts/Roboto-boldItalic.fntdata"/><Relationship Id="rId37" Type="http://schemas.openxmlformats.org/officeDocument/2006/relationships/font" Target="fonts/Montserrat-bold.fntdata"/><Relationship Id="rId36" Type="http://schemas.openxmlformats.org/officeDocument/2006/relationships/font" Target="fonts/Montserrat-regular.fntdata"/><Relationship Id="rId39" Type="http://schemas.openxmlformats.org/officeDocument/2006/relationships/font" Target="fonts/Montserrat-boldItalic.fntdata"/><Relationship Id="rId38" Type="http://schemas.openxmlformats.org/officeDocument/2006/relationships/font" Target="fonts/Montserrat-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font" Target="fonts/Dosis-regular.fntdata"/><Relationship Id="rId25" Type="http://schemas.openxmlformats.org/officeDocument/2006/relationships/slide" Target="slides/slide20.xml"/><Relationship Id="rId28" Type="http://schemas.openxmlformats.org/officeDocument/2006/relationships/font" Target="fonts/Catamaran-regular.fntdata"/><Relationship Id="rId27" Type="http://schemas.openxmlformats.org/officeDocument/2006/relationships/font" Target="fonts/Dosis-bold.fntdata"/><Relationship Id="rId29" Type="http://schemas.openxmlformats.org/officeDocument/2006/relationships/font" Target="fonts/Catamaran-bold.fntdata"/><Relationship Id="rId51" Type="http://schemas.openxmlformats.org/officeDocument/2006/relationships/font" Target="fonts/CatamaranExtraLight-bold.fntdata"/><Relationship Id="rId50" Type="http://schemas.openxmlformats.org/officeDocument/2006/relationships/font" Target="fonts/CatamaranExtraLight-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2536e9b02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2536e9b02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22aa2fc198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22aa2fc198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2536e9b02a4_0_1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8" name="Google Shape;748;g2536e9b02a4_0_1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2536e9b02a4_0_16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2536e9b02a4_0_16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25d3e0175dc_0_7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25d3e0175dc_0_7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25d3e0175dc_0_28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25d3e0175dc_0_28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22aa2fc198f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22aa2fc198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25d3e0175dc_0_1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25d3e0175dc_0_1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25d3e0175dc_0_2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25d3e0175dc_0_2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25d3e0175dc_0_1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25d3e0175dc_0_1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2513b4cdd01_0_56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2513b4cdd01_0_56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25d3e0175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25d3e0175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2513b4cdd01_0_7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2513b4cdd01_0_7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2513b4cdd01_0_1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2513b4cdd01_0_1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2513b4cdd01_0_2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2513b4cdd01_0_2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25d3e0175d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25d3e0175d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22aa2fc198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22aa2fc198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2536e9b02a4_0_1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2536e9b02a4_0_1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2536e9b02a4_0_1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2536e9b02a4_0_1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2536e9b02a4_0_1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5" name="Google Shape;735;g2536e9b02a4_0_1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flipH="1" rot="-633779">
            <a:off x="4244261" y="-774901"/>
            <a:ext cx="8304964" cy="7084563"/>
            <a:chOff x="-2828475" y="-1908869"/>
            <a:chExt cx="10698766" cy="9126600"/>
          </a:xfrm>
        </p:grpSpPr>
        <p:sp>
          <p:nvSpPr>
            <p:cNvPr id="10" name="Google Shape;10;p2"/>
            <p:cNvSpPr/>
            <p:nvPr/>
          </p:nvSpPr>
          <p:spPr>
            <a:xfrm rot="-1549136">
              <a:off x="-1412480" y="-1181175"/>
              <a:ext cx="5100009" cy="7671212"/>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rot="2046408">
              <a:off x="817421" y="352777"/>
              <a:ext cx="6310031" cy="4585110"/>
            </a:xfrm>
            <a:custGeom>
              <a:rect b="b" l="l" r="r" t="t"/>
              <a:pathLst>
                <a:path extrusionOk="0" h="79237" w="109046">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2046432">
              <a:off x="6376545" y="3765665"/>
              <a:ext cx="84073" cy="84073"/>
            </a:xfrm>
            <a:custGeom>
              <a:rect b="b" l="l" r="r" t="t"/>
              <a:pathLst>
                <a:path extrusionOk="0" h="1109" w="1109">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2046432">
              <a:off x="6767407" y="4039991"/>
              <a:ext cx="337961" cy="337961"/>
            </a:xfrm>
            <a:custGeom>
              <a:rect b="b" l="l" r="r" t="t"/>
              <a:pathLst>
                <a:path extrusionOk="0" h="4458" w="4458">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2046432">
              <a:off x="4576657" y="268727"/>
              <a:ext cx="430753" cy="430450"/>
            </a:xfrm>
            <a:custGeom>
              <a:rect b="b" l="l" r="r" t="t"/>
              <a:pathLst>
                <a:path extrusionOk="0" h="5678" w="5682">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2046432">
              <a:off x="4080448" y="471002"/>
              <a:ext cx="141310" cy="141386"/>
            </a:xfrm>
            <a:custGeom>
              <a:rect b="b" l="l" r="r" t="t"/>
              <a:pathLst>
                <a:path extrusionOk="0" h="1865" w="1864">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 name="Google Shape;16;p2"/>
          <p:cNvGrpSpPr/>
          <p:nvPr/>
        </p:nvGrpSpPr>
        <p:grpSpPr>
          <a:xfrm>
            <a:off x="1742818" y="-35004"/>
            <a:ext cx="3028592" cy="4316028"/>
            <a:chOff x="3079418" y="2910538"/>
            <a:chExt cx="1180737" cy="1682662"/>
          </a:xfrm>
        </p:grpSpPr>
        <p:sp>
          <p:nvSpPr>
            <p:cNvPr id="17" name="Google Shape;17;p2"/>
            <p:cNvSpPr/>
            <p:nvPr/>
          </p:nvSpPr>
          <p:spPr>
            <a:xfrm>
              <a:off x="3079418" y="2910538"/>
              <a:ext cx="1180737" cy="609347"/>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3768650" y="4075375"/>
              <a:ext cx="92375" cy="93375"/>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551950" y="4502500"/>
              <a:ext cx="93975" cy="90700"/>
            </a:xfrm>
            <a:custGeom>
              <a:rect b="b" l="l" r="r" t="t"/>
              <a:pathLst>
                <a:path extrusionOk="0" h="3628" w="3759">
                  <a:moveTo>
                    <a:pt x="2944" y="0"/>
                  </a:moveTo>
                  <a:lnTo>
                    <a:pt x="1811" y="661"/>
                  </a:lnTo>
                  <a:lnTo>
                    <a:pt x="622" y="104"/>
                  </a:lnTo>
                  <a:lnTo>
                    <a:pt x="899" y="1386"/>
                  </a:lnTo>
                  <a:lnTo>
                    <a:pt x="1" y="2345"/>
                  </a:lnTo>
                  <a:lnTo>
                    <a:pt x="1307" y="2476"/>
                  </a:lnTo>
                  <a:lnTo>
                    <a:pt x="1942" y="3628"/>
                  </a:lnTo>
                  <a:lnTo>
                    <a:pt x="2469" y="2425"/>
                  </a:lnTo>
                  <a:lnTo>
                    <a:pt x="3759" y="2178"/>
                  </a:lnTo>
                  <a:lnTo>
                    <a:pt x="2780" y="1303"/>
                  </a:lnTo>
                  <a:lnTo>
                    <a:pt x="294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 name="Google Shape;20;p2"/>
          <p:cNvGrpSpPr/>
          <p:nvPr/>
        </p:nvGrpSpPr>
        <p:grpSpPr>
          <a:xfrm>
            <a:off x="-273951" y="2019519"/>
            <a:ext cx="9728918" cy="3875642"/>
            <a:chOff x="4853275" y="3998575"/>
            <a:chExt cx="2673000" cy="1065000"/>
          </a:xfrm>
        </p:grpSpPr>
        <p:sp>
          <p:nvSpPr>
            <p:cNvPr id="21" name="Google Shape;21;p2"/>
            <p:cNvSpPr/>
            <p:nvPr/>
          </p:nvSpPr>
          <p:spPr>
            <a:xfrm>
              <a:off x="4853275" y="3998575"/>
              <a:ext cx="2673000" cy="1065000"/>
            </a:xfrm>
            <a:custGeom>
              <a:rect b="b" l="l" r="r" t="t"/>
              <a:pathLst>
                <a:path extrusionOk="0" h="42600" w="106920">
                  <a:moveTo>
                    <a:pt x="50639" y="1"/>
                  </a:moveTo>
                  <a:cubicBezTo>
                    <a:pt x="50453" y="1"/>
                    <a:pt x="50266" y="1"/>
                    <a:pt x="50079" y="2"/>
                  </a:cubicBezTo>
                  <a:cubicBezTo>
                    <a:pt x="17720" y="223"/>
                    <a:pt x="2966" y="23557"/>
                    <a:pt x="408" y="28083"/>
                  </a:cubicBezTo>
                  <a:cubicBezTo>
                    <a:pt x="130" y="28568"/>
                    <a:pt x="0" y="28839"/>
                    <a:pt x="0" y="28839"/>
                  </a:cubicBezTo>
                  <a:lnTo>
                    <a:pt x="361" y="30903"/>
                  </a:lnTo>
                  <a:lnTo>
                    <a:pt x="1183" y="35536"/>
                  </a:lnTo>
                  <a:lnTo>
                    <a:pt x="1844" y="39270"/>
                  </a:lnTo>
                  <a:lnTo>
                    <a:pt x="2432" y="42600"/>
                  </a:lnTo>
                  <a:cubicBezTo>
                    <a:pt x="2432" y="42600"/>
                    <a:pt x="17028" y="19399"/>
                    <a:pt x="47765" y="18234"/>
                  </a:cubicBezTo>
                  <a:cubicBezTo>
                    <a:pt x="48697" y="18198"/>
                    <a:pt x="49615" y="18181"/>
                    <a:pt x="50518" y="18181"/>
                  </a:cubicBezTo>
                  <a:cubicBezTo>
                    <a:pt x="79377" y="18181"/>
                    <a:pt x="93208" y="35705"/>
                    <a:pt x="93208" y="35705"/>
                  </a:cubicBezTo>
                  <a:cubicBezTo>
                    <a:pt x="93208" y="35705"/>
                    <a:pt x="94818" y="36123"/>
                    <a:pt x="96929" y="36467"/>
                  </a:cubicBezTo>
                  <a:cubicBezTo>
                    <a:pt x="97641" y="36581"/>
                    <a:pt x="98409" y="36687"/>
                    <a:pt x="99194" y="36768"/>
                  </a:cubicBezTo>
                  <a:cubicBezTo>
                    <a:pt x="100030" y="36850"/>
                    <a:pt x="100881" y="36904"/>
                    <a:pt x="101697" y="36904"/>
                  </a:cubicBezTo>
                  <a:cubicBezTo>
                    <a:pt x="102071" y="36904"/>
                    <a:pt x="102437" y="36893"/>
                    <a:pt x="102791" y="36868"/>
                  </a:cubicBezTo>
                  <a:cubicBezTo>
                    <a:pt x="105112" y="36718"/>
                    <a:pt x="106920" y="35996"/>
                    <a:pt x="106843" y="34102"/>
                  </a:cubicBezTo>
                  <a:cubicBezTo>
                    <a:pt x="106826" y="33454"/>
                    <a:pt x="106579" y="32676"/>
                    <a:pt x="106068" y="31737"/>
                  </a:cubicBezTo>
                  <a:cubicBezTo>
                    <a:pt x="101456" y="23298"/>
                    <a:pt x="86068" y="1"/>
                    <a:pt x="506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4853275" y="4084425"/>
              <a:ext cx="2673000" cy="979150"/>
            </a:xfrm>
            <a:custGeom>
              <a:rect b="b" l="l" r="r" t="t"/>
              <a:pathLst>
                <a:path extrusionOk="0" h="39166" w="106920">
                  <a:moveTo>
                    <a:pt x="50657" y="0"/>
                  </a:moveTo>
                  <a:cubicBezTo>
                    <a:pt x="23883" y="0"/>
                    <a:pt x="6394" y="17540"/>
                    <a:pt x="408" y="24649"/>
                  </a:cubicBezTo>
                  <a:cubicBezTo>
                    <a:pt x="130" y="25134"/>
                    <a:pt x="0" y="25405"/>
                    <a:pt x="0" y="25405"/>
                  </a:cubicBezTo>
                  <a:lnTo>
                    <a:pt x="361" y="27469"/>
                  </a:lnTo>
                  <a:lnTo>
                    <a:pt x="1183" y="32102"/>
                  </a:lnTo>
                  <a:lnTo>
                    <a:pt x="1844" y="35836"/>
                  </a:lnTo>
                  <a:lnTo>
                    <a:pt x="2432" y="39166"/>
                  </a:lnTo>
                  <a:cubicBezTo>
                    <a:pt x="2432" y="39166"/>
                    <a:pt x="17028" y="15965"/>
                    <a:pt x="47765" y="14800"/>
                  </a:cubicBezTo>
                  <a:cubicBezTo>
                    <a:pt x="48697" y="14764"/>
                    <a:pt x="49615" y="14747"/>
                    <a:pt x="50518" y="14747"/>
                  </a:cubicBezTo>
                  <a:cubicBezTo>
                    <a:pt x="79377" y="14747"/>
                    <a:pt x="93208" y="32271"/>
                    <a:pt x="93208" y="32271"/>
                  </a:cubicBezTo>
                  <a:cubicBezTo>
                    <a:pt x="93208" y="32271"/>
                    <a:pt x="94818" y="32689"/>
                    <a:pt x="96929" y="33033"/>
                  </a:cubicBezTo>
                  <a:cubicBezTo>
                    <a:pt x="97641" y="33147"/>
                    <a:pt x="98409" y="33253"/>
                    <a:pt x="99194" y="33334"/>
                  </a:cubicBezTo>
                  <a:cubicBezTo>
                    <a:pt x="100030" y="33416"/>
                    <a:pt x="100881" y="33470"/>
                    <a:pt x="101697" y="33470"/>
                  </a:cubicBezTo>
                  <a:cubicBezTo>
                    <a:pt x="102071" y="33470"/>
                    <a:pt x="102437" y="33459"/>
                    <a:pt x="102791" y="33434"/>
                  </a:cubicBezTo>
                  <a:cubicBezTo>
                    <a:pt x="105112" y="33284"/>
                    <a:pt x="106920" y="32562"/>
                    <a:pt x="106843" y="30668"/>
                  </a:cubicBezTo>
                  <a:cubicBezTo>
                    <a:pt x="99869" y="21784"/>
                    <a:pt x="80819" y="1224"/>
                    <a:pt x="53273" y="56"/>
                  </a:cubicBezTo>
                  <a:cubicBezTo>
                    <a:pt x="52391" y="18"/>
                    <a:pt x="51520" y="0"/>
                    <a:pt x="506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4862300" y="4163500"/>
              <a:ext cx="2560775" cy="900075"/>
            </a:xfrm>
            <a:custGeom>
              <a:rect b="b" l="l" r="r" t="t"/>
              <a:pathLst>
                <a:path extrusionOk="0" h="36003" w="102431">
                  <a:moveTo>
                    <a:pt x="52078" y="1"/>
                  </a:moveTo>
                  <a:cubicBezTo>
                    <a:pt x="22329" y="1"/>
                    <a:pt x="5689" y="17107"/>
                    <a:pt x="0" y="24306"/>
                  </a:cubicBezTo>
                  <a:lnTo>
                    <a:pt x="822" y="28939"/>
                  </a:lnTo>
                  <a:lnTo>
                    <a:pt x="1483" y="32673"/>
                  </a:lnTo>
                  <a:lnTo>
                    <a:pt x="2071" y="36003"/>
                  </a:lnTo>
                  <a:cubicBezTo>
                    <a:pt x="2071" y="36003"/>
                    <a:pt x="16667" y="12802"/>
                    <a:pt x="47404" y="11637"/>
                  </a:cubicBezTo>
                  <a:cubicBezTo>
                    <a:pt x="48336" y="11601"/>
                    <a:pt x="49254" y="11584"/>
                    <a:pt x="50157" y="11584"/>
                  </a:cubicBezTo>
                  <a:cubicBezTo>
                    <a:pt x="79016" y="11584"/>
                    <a:pt x="92847" y="29108"/>
                    <a:pt x="92847" y="29108"/>
                  </a:cubicBezTo>
                  <a:cubicBezTo>
                    <a:pt x="92847" y="29108"/>
                    <a:pt x="94457" y="29526"/>
                    <a:pt x="96568" y="29870"/>
                  </a:cubicBezTo>
                  <a:cubicBezTo>
                    <a:pt x="97280" y="29984"/>
                    <a:pt x="98048" y="30090"/>
                    <a:pt x="98833" y="30171"/>
                  </a:cubicBezTo>
                  <a:cubicBezTo>
                    <a:pt x="99669" y="30253"/>
                    <a:pt x="100520" y="30307"/>
                    <a:pt x="101336" y="30307"/>
                  </a:cubicBezTo>
                  <a:cubicBezTo>
                    <a:pt x="101710" y="30307"/>
                    <a:pt x="102076" y="30296"/>
                    <a:pt x="102430" y="30271"/>
                  </a:cubicBezTo>
                  <a:cubicBezTo>
                    <a:pt x="95663" y="19272"/>
                    <a:pt x="80068" y="289"/>
                    <a:pt x="52912" y="5"/>
                  </a:cubicBezTo>
                  <a:cubicBezTo>
                    <a:pt x="52633" y="2"/>
                    <a:pt x="52355" y="1"/>
                    <a:pt x="520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4882825" y="4270425"/>
              <a:ext cx="2450300" cy="793150"/>
            </a:xfrm>
            <a:custGeom>
              <a:rect b="b" l="l" r="r" t="t"/>
              <a:pathLst>
                <a:path extrusionOk="0" h="31726" w="98012">
                  <a:moveTo>
                    <a:pt x="50675" y="0"/>
                  </a:moveTo>
                  <a:cubicBezTo>
                    <a:pt x="50614" y="0"/>
                    <a:pt x="50554" y="0"/>
                    <a:pt x="50494" y="0"/>
                  </a:cubicBezTo>
                  <a:cubicBezTo>
                    <a:pt x="20436" y="74"/>
                    <a:pt x="4302" y="18816"/>
                    <a:pt x="1" y="24662"/>
                  </a:cubicBezTo>
                  <a:lnTo>
                    <a:pt x="662" y="28396"/>
                  </a:lnTo>
                  <a:lnTo>
                    <a:pt x="1250" y="31726"/>
                  </a:lnTo>
                  <a:cubicBezTo>
                    <a:pt x="1250" y="31726"/>
                    <a:pt x="15846" y="8525"/>
                    <a:pt x="46583" y="7360"/>
                  </a:cubicBezTo>
                  <a:cubicBezTo>
                    <a:pt x="47515" y="7324"/>
                    <a:pt x="48433" y="7307"/>
                    <a:pt x="49336" y="7307"/>
                  </a:cubicBezTo>
                  <a:cubicBezTo>
                    <a:pt x="78195" y="7307"/>
                    <a:pt x="92026" y="24831"/>
                    <a:pt x="92026" y="24831"/>
                  </a:cubicBezTo>
                  <a:cubicBezTo>
                    <a:pt x="92026" y="24831"/>
                    <a:pt x="93636" y="25249"/>
                    <a:pt x="95747" y="25593"/>
                  </a:cubicBezTo>
                  <a:cubicBezTo>
                    <a:pt x="96459" y="25707"/>
                    <a:pt x="97227" y="25813"/>
                    <a:pt x="98012" y="25894"/>
                  </a:cubicBezTo>
                  <a:cubicBezTo>
                    <a:pt x="94894" y="20364"/>
                    <a:pt x="81334" y="0"/>
                    <a:pt x="506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4899375" y="4377875"/>
              <a:ext cx="2377125" cy="685700"/>
            </a:xfrm>
            <a:custGeom>
              <a:rect b="b" l="l" r="r" t="t"/>
              <a:pathLst>
                <a:path extrusionOk="0" h="27428" w="95085">
                  <a:moveTo>
                    <a:pt x="49625" y="1"/>
                  </a:moveTo>
                  <a:cubicBezTo>
                    <a:pt x="19628" y="1"/>
                    <a:pt x="4618" y="17463"/>
                    <a:pt x="0" y="24098"/>
                  </a:cubicBezTo>
                  <a:lnTo>
                    <a:pt x="588" y="27428"/>
                  </a:lnTo>
                  <a:cubicBezTo>
                    <a:pt x="588" y="27428"/>
                    <a:pt x="15184" y="4227"/>
                    <a:pt x="45921" y="3062"/>
                  </a:cubicBezTo>
                  <a:cubicBezTo>
                    <a:pt x="46853" y="3026"/>
                    <a:pt x="47771" y="3009"/>
                    <a:pt x="48674" y="3009"/>
                  </a:cubicBezTo>
                  <a:cubicBezTo>
                    <a:pt x="77533" y="3009"/>
                    <a:pt x="91364" y="20533"/>
                    <a:pt x="91364" y="20533"/>
                  </a:cubicBezTo>
                  <a:cubicBezTo>
                    <a:pt x="91364" y="20533"/>
                    <a:pt x="92974" y="20951"/>
                    <a:pt x="95085" y="21295"/>
                  </a:cubicBezTo>
                  <a:cubicBezTo>
                    <a:pt x="88257" y="12277"/>
                    <a:pt x="74907" y="560"/>
                    <a:pt x="51429" y="22"/>
                  </a:cubicBezTo>
                  <a:cubicBezTo>
                    <a:pt x="50822" y="8"/>
                    <a:pt x="50220" y="1"/>
                    <a:pt x="4962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2"/>
          <p:cNvSpPr txBox="1"/>
          <p:nvPr>
            <p:ph type="ctrTitle"/>
          </p:nvPr>
        </p:nvSpPr>
        <p:spPr>
          <a:xfrm>
            <a:off x="2060957" y="1158225"/>
            <a:ext cx="5052300" cy="2201700"/>
          </a:xfrm>
          <a:prstGeom prst="rect">
            <a:avLst/>
          </a:prstGeom>
        </p:spPr>
        <p:txBody>
          <a:bodyPr anchorCtr="0" anchor="t" bIns="91425" lIns="91425" spcFirstLastPara="1" rIns="91425" wrap="square" tIns="91425">
            <a:noAutofit/>
          </a:bodyPr>
          <a:lstStyle>
            <a:lvl1pPr lvl="0" algn="ctr">
              <a:spcBef>
                <a:spcPts val="0"/>
              </a:spcBef>
              <a:spcAft>
                <a:spcPts val="0"/>
              </a:spcAft>
              <a:buClr>
                <a:srgbClr val="41294A"/>
              </a:buClr>
              <a:buSzPts val="5200"/>
              <a:buNone/>
              <a:defRPr sz="4800">
                <a:latin typeface="Titan One"/>
                <a:ea typeface="Titan One"/>
                <a:cs typeface="Titan One"/>
                <a:sym typeface="Titan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7" name="Google Shape;27;p2"/>
          <p:cNvSpPr txBox="1"/>
          <p:nvPr>
            <p:ph idx="1" type="subTitle"/>
          </p:nvPr>
        </p:nvSpPr>
        <p:spPr>
          <a:xfrm>
            <a:off x="2317450" y="583050"/>
            <a:ext cx="4509000" cy="46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7" name="Shape 87"/>
        <p:cNvGrpSpPr/>
        <p:nvPr/>
      </p:nvGrpSpPr>
      <p:grpSpPr>
        <a:xfrm>
          <a:off x="0" y="0"/>
          <a:ext cx="0" cy="0"/>
          <a:chOff x="0" y="0"/>
          <a:chExt cx="0" cy="0"/>
        </a:xfrm>
      </p:grpSpPr>
      <p:grpSp>
        <p:nvGrpSpPr>
          <p:cNvPr id="88" name="Google Shape;88;p11"/>
          <p:cNvGrpSpPr/>
          <p:nvPr/>
        </p:nvGrpSpPr>
        <p:grpSpPr>
          <a:xfrm>
            <a:off x="-13175" y="-29224"/>
            <a:ext cx="9207000" cy="5211993"/>
            <a:chOff x="-13175" y="-68739"/>
            <a:chExt cx="9207000" cy="5211993"/>
          </a:xfrm>
        </p:grpSpPr>
        <p:sp>
          <p:nvSpPr>
            <p:cNvPr id="89" name="Google Shape;89;p11"/>
            <p:cNvSpPr/>
            <p:nvPr/>
          </p:nvSpPr>
          <p:spPr>
            <a:xfrm>
              <a:off x="-13175" y="1255750"/>
              <a:ext cx="9207000" cy="1315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1"/>
            <p:cNvSpPr/>
            <p:nvPr/>
          </p:nvSpPr>
          <p:spPr>
            <a:xfrm>
              <a:off x="-13175" y="2541570"/>
              <a:ext cx="9207000" cy="1315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1"/>
            <p:cNvSpPr/>
            <p:nvPr/>
          </p:nvSpPr>
          <p:spPr>
            <a:xfrm>
              <a:off x="-13175" y="3827454"/>
              <a:ext cx="9207000" cy="1315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1"/>
            <p:cNvSpPr/>
            <p:nvPr/>
          </p:nvSpPr>
          <p:spPr>
            <a:xfrm>
              <a:off x="-13175" y="-68739"/>
              <a:ext cx="9207000" cy="1354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 name="Google Shape;93;p11"/>
          <p:cNvGrpSpPr/>
          <p:nvPr/>
        </p:nvGrpSpPr>
        <p:grpSpPr>
          <a:xfrm>
            <a:off x="1246613" y="540178"/>
            <a:ext cx="7429692" cy="4199282"/>
            <a:chOff x="1246613" y="540178"/>
            <a:chExt cx="7429692" cy="4199282"/>
          </a:xfrm>
        </p:grpSpPr>
        <p:sp>
          <p:nvSpPr>
            <p:cNvPr id="94" name="Google Shape;94;p11"/>
            <p:cNvSpPr/>
            <p:nvPr/>
          </p:nvSpPr>
          <p:spPr>
            <a:xfrm flipH="1">
              <a:off x="1246613" y="4499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1"/>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1"/>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11"/>
          <p:cNvSpPr txBox="1"/>
          <p:nvPr>
            <p:ph hasCustomPrompt="1" type="title"/>
          </p:nvPr>
        </p:nvSpPr>
        <p:spPr>
          <a:xfrm>
            <a:off x="716250" y="2333850"/>
            <a:ext cx="7711500" cy="1198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8" name="Google Shape;98;p11"/>
          <p:cNvSpPr txBox="1"/>
          <p:nvPr>
            <p:ph idx="1" type="body"/>
          </p:nvPr>
        </p:nvSpPr>
        <p:spPr>
          <a:xfrm>
            <a:off x="1996225" y="1902450"/>
            <a:ext cx="5151600" cy="431400"/>
          </a:xfrm>
          <a:prstGeom prst="rect">
            <a:avLst/>
          </a:prstGeom>
          <a:noFill/>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sz="1800"/>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99" name="Shape 9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BLANK_1">
    <p:bg>
      <p:bgPr>
        <a:solidFill>
          <a:schemeClr val="accent4"/>
        </a:solidFill>
      </p:bgPr>
    </p:bg>
    <p:spTree>
      <p:nvGrpSpPr>
        <p:cNvPr id="100" name="Shape 100"/>
        <p:cNvGrpSpPr/>
        <p:nvPr/>
      </p:nvGrpSpPr>
      <p:grpSpPr>
        <a:xfrm>
          <a:off x="0" y="0"/>
          <a:ext cx="0" cy="0"/>
          <a:chOff x="0" y="0"/>
          <a:chExt cx="0" cy="0"/>
        </a:xfrm>
      </p:grpSpPr>
      <p:grpSp>
        <p:nvGrpSpPr>
          <p:cNvPr id="101" name="Google Shape;101;p13"/>
          <p:cNvGrpSpPr/>
          <p:nvPr/>
        </p:nvGrpSpPr>
        <p:grpSpPr>
          <a:xfrm>
            <a:off x="1246613" y="540178"/>
            <a:ext cx="7429692" cy="4199282"/>
            <a:chOff x="1246613" y="540178"/>
            <a:chExt cx="7429692" cy="4199282"/>
          </a:xfrm>
        </p:grpSpPr>
        <p:sp>
          <p:nvSpPr>
            <p:cNvPr id="102" name="Google Shape;102;p13"/>
            <p:cNvSpPr/>
            <p:nvPr/>
          </p:nvSpPr>
          <p:spPr>
            <a:xfrm flipH="1">
              <a:off x="1246613" y="4499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 name="Google Shape;105;p13"/>
          <p:cNvGrpSpPr/>
          <p:nvPr/>
        </p:nvGrpSpPr>
        <p:grpSpPr>
          <a:xfrm>
            <a:off x="-2828475" y="-1908869"/>
            <a:ext cx="10722516" cy="9126600"/>
            <a:chOff x="-2828475" y="-1908869"/>
            <a:chExt cx="10722516" cy="9126600"/>
          </a:xfrm>
        </p:grpSpPr>
        <p:sp>
          <p:nvSpPr>
            <p:cNvPr id="106" name="Google Shape;106;p13"/>
            <p:cNvSpPr/>
            <p:nvPr/>
          </p:nvSpPr>
          <p:spPr>
            <a:xfrm rot="-1549136">
              <a:off x="-1412480" y="-1181175"/>
              <a:ext cx="5100009" cy="7671212"/>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rot="2046408">
              <a:off x="841171" y="349384"/>
              <a:ext cx="6310031" cy="4585110"/>
            </a:xfrm>
            <a:custGeom>
              <a:rect b="b" l="l" r="r" t="t"/>
              <a:pathLst>
                <a:path extrusionOk="0" h="79237" w="109046">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p:nvPr/>
          </p:nvSpPr>
          <p:spPr>
            <a:xfrm rot="2046432">
              <a:off x="6376545" y="3765665"/>
              <a:ext cx="84073" cy="84073"/>
            </a:xfrm>
            <a:custGeom>
              <a:rect b="b" l="l" r="r" t="t"/>
              <a:pathLst>
                <a:path extrusionOk="0" h="1109" w="1109">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rot="2046432">
              <a:off x="6767407" y="4039991"/>
              <a:ext cx="337961" cy="337961"/>
            </a:xfrm>
            <a:custGeom>
              <a:rect b="b" l="l" r="r" t="t"/>
              <a:pathLst>
                <a:path extrusionOk="0" h="4458" w="4458">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p:nvPr/>
          </p:nvSpPr>
          <p:spPr>
            <a:xfrm rot="2046432">
              <a:off x="4576657" y="268727"/>
              <a:ext cx="430753" cy="430450"/>
            </a:xfrm>
            <a:custGeom>
              <a:rect b="b" l="l" r="r" t="t"/>
              <a:pathLst>
                <a:path extrusionOk="0" h="5678" w="5682">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p:nvPr/>
          </p:nvSpPr>
          <p:spPr>
            <a:xfrm rot="2046432">
              <a:off x="4080448" y="471002"/>
              <a:ext cx="141310" cy="141386"/>
            </a:xfrm>
            <a:custGeom>
              <a:rect b="b" l="l" r="r" t="t"/>
              <a:pathLst>
                <a:path extrusionOk="0" h="1865" w="1864">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 name="Google Shape;112;p13"/>
          <p:cNvSpPr txBox="1"/>
          <p:nvPr>
            <p:ph type="ctrTitle"/>
          </p:nvPr>
        </p:nvSpPr>
        <p:spPr>
          <a:xfrm>
            <a:off x="717725" y="1908400"/>
            <a:ext cx="1656900" cy="715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13" name="Google Shape;113;p13"/>
          <p:cNvSpPr txBox="1"/>
          <p:nvPr>
            <p:ph idx="1" type="subTitle"/>
          </p:nvPr>
        </p:nvSpPr>
        <p:spPr>
          <a:xfrm>
            <a:off x="568326" y="2493550"/>
            <a:ext cx="19557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14" name="Google Shape;114;p13"/>
          <p:cNvSpPr txBox="1"/>
          <p:nvPr>
            <p:ph hasCustomPrompt="1" idx="2" type="title"/>
          </p:nvPr>
        </p:nvSpPr>
        <p:spPr>
          <a:xfrm>
            <a:off x="855876" y="1559900"/>
            <a:ext cx="1380600" cy="42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8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5" name="Google Shape;115;p13"/>
          <p:cNvSpPr txBox="1"/>
          <p:nvPr>
            <p:ph idx="3" type="ctrTitle"/>
          </p:nvPr>
        </p:nvSpPr>
        <p:spPr>
          <a:xfrm>
            <a:off x="2851300" y="1908400"/>
            <a:ext cx="1656900" cy="715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16" name="Google Shape;116;p13"/>
          <p:cNvSpPr txBox="1"/>
          <p:nvPr>
            <p:ph idx="4" type="subTitle"/>
          </p:nvPr>
        </p:nvSpPr>
        <p:spPr>
          <a:xfrm>
            <a:off x="2701901" y="2493550"/>
            <a:ext cx="19557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17" name="Google Shape;117;p13"/>
          <p:cNvSpPr txBox="1"/>
          <p:nvPr>
            <p:ph hasCustomPrompt="1" idx="5" type="title"/>
          </p:nvPr>
        </p:nvSpPr>
        <p:spPr>
          <a:xfrm>
            <a:off x="2989451" y="1574175"/>
            <a:ext cx="1380600" cy="42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8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8" name="Google Shape;118;p13"/>
          <p:cNvSpPr txBox="1"/>
          <p:nvPr>
            <p:ph idx="6" type="ctrTitle"/>
          </p:nvPr>
        </p:nvSpPr>
        <p:spPr>
          <a:xfrm>
            <a:off x="717725" y="3618375"/>
            <a:ext cx="1656900" cy="715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19" name="Google Shape;119;p13"/>
          <p:cNvSpPr txBox="1"/>
          <p:nvPr>
            <p:ph idx="7" type="subTitle"/>
          </p:nvPr>
        </p:nvSpPr>
        <p:spPr>
          <a:xfrm>
            <a:off x="568326" y="4202450"/>
            <a:ext cx="19557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20" name="Google Shape;120;p13"/>
          <p:cNvSpPr txBox="1"/>
          <p:nvPr>
            <p:ph hasCustomPrompt="1" idx="8" type="title"/>
          </p:nvPr>
        </p:nvSpPr>
        <p:spPr>
          <a:xfrm>
            <a:off x="855876" y="3278700"/>
            <a:ext cx="1380600" cy="42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8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1" name="Google Shape;121;p13"/>
          <p:cNvSpPr txBox="1"/>
          <p:nvPr>
            <p:ph idx="9" type="ctrTitle"/>
          </p:nvPr>
        </p:nvSpPr>
        <p:spPr>
          <a:xfrm>
            <a:off x="2851300" y="3618375"/>
            <a:ext cx="1656900" cy="715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22" name="Google Shape;122;p13"/>
          <p:cNvSpPr txBox="1"/>
          <p:nvPr>
            <p:ph idx="13" type="subTitle"/>
          </p:nvPr>
        </p:nvSpPr>
        <p:spPr>
          <a:xfrm>
            <a:off x="2701901" y="4202450"/>
            <a:ext cx="19557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23" name="Google Shape;123;p13"/>
          <p:cNvSpPr txBox="1"/>
          <p:nvPr>
            <p:ph hasCustomPrompt="1" idx="14" type="title"/>
          </p:nvPr>
        </p:nvSpPr>
        <p:spPr>
          <a:xfrm>
            <a:off x="2989451" y="3278700"/>
            <a:ext cx="1380600" cy="42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8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2">
  <p:cSld name="BLANK_1_2">
    <p:bg>
      <p:bgPr>
        <a:solidFill>
          <a:schemeClr val="accent4"/>
        </a:solidFill>
      </p:bgPr>
    </p:bg>
    <p:spTree>
      <p:nvGrpSpPr>
        <p:cNvPr id="124" name="Shape 124"/>
        <p:cNvGrpSpPr/>
        <p:nvPr/>
      </p:nvGrpSpPr>
      <p:grpSpPr>
        <a:xfrm>
          <a:off x="0" y="0"/>
          <a:ext cx="0" cy="0"/>
          <a:chOff x="0" y="0"/>
          <a:chExt cx="0" cy="0"/>
        </a:xfrm>
      </p:grpSpPr>
      <p:grpSp>
        <p:nvGrpSpPr>
          <p:cNvPr id="125" name="Google Shape;125;p14"/>
          <p:cNvGrpSpPr/>
          <p:nvPr/>
        </p:nvGrpSpPr>
        <p:grpSpPr>
          <a:xfrm>
            <a:off x="1246613" y="540178"/>
            <a:ext cx="7429692" cy="4199282"/>
            <a:chOff x="1246613" y="540178"/>
            <a:chExt cx="7429692" cy="4199282"/>
          </a:xfrm>
        </p:grpSpPr>
        <p:sp>
          <p:nvSpPr>
            <p:cNvPr id="126" name="Google Shape;126;p14"/>
            <p:cNvSpPr/>
            <p:nvPr/>
          </p:nvSpPr>
          <p:spPr>
            <a:xfrm flipH="1">
              <a:off x="1246613" y="4499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4"/>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4"/>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14"/>
          <p:cNvSpPr txBox="1"/>
          <p:nvPr>
            <p:ph type="ctrTitle"/>
          </p:nvPr>
        </p:nvSpPr>
        <p:spPr>
          <a:xfrm>
            <a:off x="5665900" y="1661425"/>
            <a:ext cx="3010800" cy="424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0" name="Google Shape;130;p14"/>
          <p:cNvSpPr txBox="1"/>
          <p:nvPr>
            <p:ph idx="1" type="subTitle"/>
          </p:nvPr>
        </p:nvSpPr>
        <p:spPr>
          <a:xfrm>
            <a:off x="5668775" y="1940475"/>
            <a:ext cx="23544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31" name="Google Shape;131;p14"/>
          <p:cNvSpPr txBox="1"/>
          <p:nvPr>
            <p:ph hasCustomPrompt="1" idx="2" type="title"/>
          </p:nvPr>
        </p:nvSpPr>
        <p:spPr>
          <a:xfrm>
            <a:off x="4799250" y="2003400"/>
            <a:ext cx="939900" cy="424800"/>
          </a:xfrm>
          <a:prstGeom prst="rect">
            <a:avLst/>
          </a:prstGeom>
        </p:spPr>
        <p:txBody>
          <a:bodyPr anchorCtr="0" anchor="b" bIns="91425" lIns="91425" spcFirstLastPara="1" rIns="91425" wrap="square" tIns="91425">
            <a:noAutofit/>
          </a:bodyPr>
          <a:lstStyle>
            <a:lvl1pPr lvl="0" rtl="0">
              <a:spcBef>
                <a:spcPts val="0"/>
              </a:spcBef>
              <a:spcAft>
                <a:spcPts val="0"/>
              </a:spcAft>
              <a:buSzPts val="120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2" name="Google Shape;132;p14"/>
          <p:cNvSpPr txBox="1"/>
          <p:nvPr>
            <p:ph idx="3" type="ctrTitle"/>
          </p:nvPr>
        </p:nvSpPr>
        <p:spPr>
          <a:xfrm>
            <a:off x="5665900" y="660300"/>
            <a:ext cx="3010800" cy="424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3" name="Google Shape;133;p14"/>
          <p:cNvSpPr txBox="1"/>
          <p:nvPr>
            <p:ph idx="4" type="subTitle"/>
          </p:nvPr>
        </p:nvSpPr>
        <p:spPr>
          <a:xfrm>
            <a:off x="5665900" y="933250"/>
            <a:ext cx="23544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34" name="Google Shape;134;p14"/>
          <p:cNvSpPr txBox="1"/>
          <p:nvPr>
            <p:ph hasCustomPrompt="1" idx="5" type="title"/>
          </p:nvPr>
        </p:nvSpPr>
        <p:spPr>
          <a:xfrm>
            <a:off x="4799250" y="1002275"/>
            <a:ext cx="939900" cy="424800"/>
          </a:xfrm>
          <a:prstGeom prst="rect">
            <a:avLst/>
          </a:prstGeom>
        </p:spPr>
        <p:txBody>
          <a:bodyPr anchorCtr="0" anchor="b" bIns="91425" lIns="91425" spcFirstLastPara="1" rIns="91425" wrap="square" tIns="91425">
            <a:noAutofit/>
          </a:bodyPr>
          <a:lstStyle>
            <a:lvl1pPr lvl="0" rtl="0">
              <a:spcBef>
                <a:spcPts val="0"/>
              </a:spcBef>
              <a:spcAft>
                <a:spcPts val="0"/>
              </a:spcAft>
              <a:buSzPts val="120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5" name="Google Shape;135;p14"/>
          <p:cNvSpPr txBox="1"/>
          <p:nvPr>
            <p:ph idx="6" type="ctrTitle"/>
          </p:nvPr>
        </p:nvSpPr>
        <p:spPr>
          <a:xfrm>
            <a:off x="5665900" y="2652025"/>
            <a:ext cx="3010800" cy="424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6" name="Google Shape;136;p14"/>
          <p:cNvSpPr txBox="1"/>
          <p:nvPr>
            <p:ph idx="7" type="subTitle"/>
          </p:nvPr>
        </p:nvSpPr>
        <p:spPr>
          <a:xfrm>
            <a:off x="5665900" y="2925638"/>
            <a:ext cx="23544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37" name="Google Shape;137;p14"/>
          <p:cNvSpPr txBox="1"/>
          <p:nvPr>
            <p:ph hasCustomPrompt="1" idx="8" type="title"/>
          </p:nvPr>
        </p:nvSpPr>
        <p:spPr>
          <a:xfrm>
            <a:off x="4799250" y="2994000"/>
            <a:ext cx="939900" cy="424800"/>
          </a:xfrm>
          <a:prstGeom prst="rect">
            <a:avLst/>
          </a:prstGeom>
        </p:spPr>
        <p:txBody>
          <a:bodyPr anchorCtr="0" anchor="b" bIns="91425" lIns="91425" spcFirstLastPara="1" rIns="91425" wrap="square" tIns="91425">
            <a:noAutofit/>
          </a:bodyPr>
          <a:lstStyle>
            <a:lvl1pPr lvl="0" rtl="0">
              <a:spcBef>
                <a:spcPts val="0"/>
              </a:spcBef>
              <a:spcAft>
                <a:spcPts val="0"/>
              </a:spcAft>
              <a:buSzPts val="120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8" name="Google Shape;138;p14"/>
          <p:cNvSpPr txBox="1"/>
          <p:nvPr>
            <p:ph idx="9" type="ctrTitle"/>
          </p:nvPr>
        </p:nvSpPr>
        <p:spPr>
          <a:xfrm>
            <a:off x="5665900" y="3642625"/>
            <a:ext cx="3010800" cy="424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9" name="Google Shape;139;p14"/>
          <p:cNvSpPr txBox="1"/>
          <p:nvPr>
            <p:ph idx="13" type="subTitle"/>
          </p:nvPr>
        </p:nvSpPr>
        <p:spPr>
          <a:xfrm>
            <a:off x="5665900" y="3920338"/>
            <a:ext cx="23544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0" name="Google Shape;140;p14"/>
          <p:cNvSpPr txBox="1"/>
          <p:nvPr>
            <p:ph hasCustomPrompt="1" idx="14" type="title"/>
          </p:nvPr>
        </p:nvSpPr>
        <p:spPr>
          <a:xfrm>
            <a:off x="4799250" y="3984600"/>
            <a:ext cx="939900" cy="424800"/>
          </a:xfrm>
          <a:prstGeom prst="rect">
            <a:avLst/>
          </a:prstGeom>
        </p:spPr>
        <p:txBody>
          <a:bodyPr anchorCtr="0" anchor="b" bIns="91425" lIns="91425" spcFirstLastPara="1" rIns="91425" wrap="square" tIns="91425">
            <a:noAutofit/>
          </a:bodyPr>
          <a:lstStyle>
            <a:lvl1pPr lvl="0" rtl="0">
              <a:spcBef>
                <a:spcPts val="0"/>
              </a:spcBef>
              <a:spcAft>
                <a:spcPts val="0"/>
              </a:spcAft>
              <a:buSzPts val="120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3">
  <p:cSld name="BLANK_1_2_1">
    <p:bg>
      <p:bgPr>
        <a:solidFill>
          <a:schemeClr val="accent4"/>
        </a:solidFill>
      </p:bgPr>
    </p:bg>
    <p:spTree>
      <p:nvGrpSpPr>
        <p:cNvPr id="141" name="Shape 141"/>
        <p:cNvGrpSpPr/>
        <p:nvPr/>
      </p:nvGrpSpPr>
      <p:grpSpPr>
        <a:xfrm>
          <a:off x="0" y="0"/>
          <a:ext cx="0" cy="0"/>
          <a:chOff x="0" y="0"/>
          <a:chExt cx="0" cy="0"/>
        </a:xfrm>
      </p:grpSpPr>
      <p:grpSp>
        <p:nvGrpSpPr>
          <p:cNvPr id="142" name="Google Shape;142;p15"/>
          <p:cNvGrpSpPr/>
          <p:nvPr/>
        </p:nvGrpSpPr>
        <p:grpSpPr>
          <a:xfrm>
            <a:off x="422513" y="379478"/>
            <a:ext cx="8253792" cy="2202157"/>
            <a:chOff x="422513" y="379478"/>
            <a:chExt cx="8253792" cy="2202157"/>
          </a:xfrm>
        </p:grpSpPr>
        <p:sp>
          <p:nvSpPr>
            <p:cNvPr id="143" name="Google Shape;143;p15"/>
            <p:cNvSpPr/>
            <p:nvPr/>
          </p:nvSpPr>
          <p:spPr>
            <a:xfrm flipH="1">
              <a:off x="422513" y="3794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5"/>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 name="Google Shape;146;p15"/>
          <p:cNvSpPr txBox="1"/>
          <p:nvPr>
            <p:ph type="ctrTitle"/>
          </p:nvPr>
        </p:nvSpPr>
        <p:spPr>
          <a:xfrm>
            <a:off x="5757625" y="2817169"/>
            <a:ext cx="3005400" cy="424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47" name="Google Shape;147;p15"/>
          <p:cNvSpPr txBox="1"/>
          <p:nvPr>
            <p:ph idx="1" type="subTitle"/>
          </p:nvPr>
        </p:nvSpPr>
        <p:spPr>
          <a:xfrm>
            <a:off x="5757625" y="3095794"/>
            <a:ext cx="23544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8" name="Google Shape;148;p15"/>
          <p:cNvSpPr txBox="1"/>
          <p:nvPr>
            <p:ph hasCustomPrompt="1" idx="2" type="title"/>
          </p:nvPr>
        </p:nvSpPr>
        <p:spPr>
          <a:xfrm>
            <a:off x="4952975" y="3159144"/>
            <a:ext cx="939900" cy="424800"/>
          </a:xfrm>
          <a:prstGeom prst="rect">
            <a:avLst/>
          </a:prstGeom>
        </p:spPr>
        <p:txBody>
          <a:bodyPr anchorCtr="0" anchor="b" bIns="91425" lIns="91425" spcFirstLastPara="1" rIns="91425" wrap="square" tIns="91425">
            <a:noAutofit/>
          </a:bodyPr>
          <a:lstStyle>
            <a:lvl1pPr lvl="0" rtl="0">
              <a:spcBef>
                <a:spcPts val="0"/>
              </a:spcBef>
              <a:spcAft>
                <a:spcPts val="0"/>
              </a:spcAft>
              <a:buSzPts val="120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9" name="Google Shape;149;p15"/>
          <p:cNvSpPr txBox="1"/>
          <p:nvPr>
            <p:ph idx="3" type="ctrTitle"/>
          </p:nvPr>
        </p:nvSpPr>
        <p:spPr>
          <a:xfrm>
            <a:off x="1871425" y="1890344"/>
            <a:ext cx="3005400" cy="424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50" name="Google Shape;150;p15"/>
          <p:cNvSpPr txBox="1"/>
          <p:nvPr>
            <p:ph idx="4" type="subTitle"/>
          </p:nvPr>
        </p:nvSpPr>
        <p:spPr>
          <a:xfrm>
            <a:off x="1871425" y="2168969"/>
            <a:ext cx="23544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51" name="Google Shape;151;p15"/>
          <p:cNvSpPr txBox="1"/>
          <p:nvPr>
            <p:ph hasCustomPrompt="1" idx="5" type="title"/>
          </p:nvPr>
        </p:nvSpPr>
        <p:spPr>
          <a:xfrm>
            <a:off x="1066775" y="2232319"/>
            <a:ext cx="939900" cy="424800"/>
          </a:xfrm>
          <a:prstGeom prst="rect">
            <a:avLst/>
          </a:prstGeom>
        </p:spPr>
        <p:txBody>
          <a:bodyPr anchorCtr="0" anchor="b" bIns="91425" lIns="91425" spcFirstLastPara="1" rIns="91425" wrap="square" tIns="91425">
            <a:noAutofit/>
          </a:bodyPr>
          <a:lstStyle>
            <a:lvl1pPr lvl="0" rtl="0">
              <a:spcBef>
                <a:spcPts val="0"/>
              </a:spcBef>
              <a:spcAft>
                <a:spcPts val="0"/>
              </a:spcAft>
              <a:buSzPts val="120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2" name="Google Shape;152;p15"/>
          <p:cNvSpPr txBox="1"/>
          <p:nvPr>
            <p:ph idx="6" type="ctrTitle"/>
          </p:nvPr>
        </p:nvSpPr>
        <p:spPr>
          <a:xfrm>
            <a:off x="5757625" y="3725156"/>
            <a:ext cx="3005400" cy="424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53" name="Google Shape;153;p15"/>
          <p:cNvSpPr txBox="1"/>
          <p:nvPr>
            <p:ph idx="7" type="subTitle"/>
          </p:nvPr>
        </p:nvSpPr>
        <p:spPr>
          <a:xfrm>
            <a:off x="5757625" y="4004581"/>
            <a:ext cx="23544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54" name="Google Shape;154;p15"/>
          <p:cNvSpPr txBox="1"/>
          <p:nvPr>
            <p:ph hasCustomPrompt="1" idx="8" type="title"/>
          </p:nvPr>
        </p:nvSpPr>
        <p:spPr>
          <a:xfrm>
            <a:off x="4952975" y="4067131"/>
            <a:ext cx="939900" cy="424800"/>
          </a:xfrm>
          <a:prstGeom prst="rect">
            <a:avLst/>
          </a:prstGeom>
        </p:spPr>
        <p:txBody>
          <a:bodyPr anchorCtr="0" anchor="b" bIns="91425" lIns="91425" spcFirstLastPara="1" rIns="91425" wrap="square" tIns="91425">
            <a:noAutofit/>
          </a:bodyPr>
          <a:lstStyle>
            <a:lvl1pPr lvl="0" rtl="0">
              <a:spcBef>
                <a:spcPts val="0"/>
              </a:spcBef>
              <a:spcAft>
                <a:spcPts val="0"/>
              </a:spcAft>
              <a:buSzPts val="120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5" name="Google Shape;155;p15"/>
          <p:cNvSpPr txBox="1"/>
          <p:nvPr>
            <p:ph idx="9" type="ctrTitle"/>
          </p:nvPr>
        </p:nvSpPr>
        <p:spPr>
          <a:xfrm>
            <a:off x="1871425" y="973569"/>
            <a:ext cx="3005400" cy="424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56" name="Google Shape;156;p15"/>
          <p:cNvSpPr txBox="1"/>
          <p:nvPr>
            <p:ph idx="13" type="subTitle"/>
          </p:nvPr>
        </p:nvSpPr>
        <p:spPr>
          <a:xfrm>
            <a:off x="1871425" y="1250069"/>
            <a:ext cx="23544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57" name="Google Shape;157;p15"/>
          <p:cNvSpPr txBox="1"/>
          <p:nvPr>
            <p:ph hasCustomPrompt="1" idx="14" type="title"/>
          </p:nvPr>
        </p:nvSpPr>
        <p:spPr>
          <a:xfrm>
            <a:off x="1066775" y="1315544"/>
            <a:ext cx="939900" cy="424800"/>
          </a:xfrm>
          <a:prstGeom prst="rect">
            <a:avLst/>
          </a:prstGeom>
        </p:spPr>
        <p:txBody>
          <a:bodyPr anchorCtr="0" anchor="b" bIns="91425" lIns="91425" spcFirstLastPara="1" rIns="91425" wrap="square" tIns="91425">
            <a:noAutofit/>
          </a:bodyPr>
          <a:lstStyle>
            <a:lvl1pPr lvl="0" rtl="0">
              <a:spcBef>
                <a:spcPts val="0"/>
              </a:spcBef>
              <a:spcAft>
                <a:spcPts val="0"/>
              </a:spcAft>
              <a:buSzPts val="120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8" name="Google Shape;158;p15"/>
          <p:cNvSpPr/>
          <p:nvPr/>
        </p:nvSpPr>
        <p:spPr>
          <a:xfrm>
            <a:off x="6740774" y="329275"/>
            <a:ext cx="2692563" cy="1340750"/>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
          <p:cNvSpPr/>
          <p:nvPr/>
        </p:nvSpPr>
        <p:spPr>
          <a:xfrm flipH="1">
            <a:off x="5337501" y="119871"/>
            <a:ext cx="1270647" cy="655749"/>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p:nvPr/>
        </p:nvSpPr>
        <p:spPr>
          <a:xfrm>
            <a:off x="7242271" y="205797"/>
            <a:ext cx="2429585" cy="1253846"/>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
          <p:cNvSpPr/>
          <p:nvPr/>
        </p:nvSpPr>
        <p:spPr>
          <a:xfrm flipH="1">
            <a:off x="2090488" y="31881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5"/>
          <p:cNvSpPr/>
          <p:nvPr/>
        </p:nvSpPr>
        <p:spPr>
          <a:xfrm flipH="1">
            <a:off x="7312988" y="44383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p:nvPr/>
        </p:nvSpPr>
        <p:spPr>
          <a:xfrm flipH="1">
            <a:off x="5673088" y="15746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MAIN_POINT_1">
    <p:spTree>
      <p:nvGrpSpPr>
        <p:cNvPr id="164" name="Shape 164"/>
        <p:cNvGrpSpPr/>
        <p:nvPr/>
      </p:nvGrpSpPr>
      <p:grpSpPr>
        <a:xfrm>
          <a:off x="0" y="0"/>
          <a:ext cx="0" cy="0"/>
          <a:chOff x="0" y="0"/>
          <a:chExt cx="0" cy="0"/>
        </a:xfrm>
      </p:grpSpPr>
      <p:sp>
        <p:nvSpPr>
          <p:cNvPr id="165" name="Google Shape;165;p16"/>
          <p:cNvSpPr txBox="1"/>
          <p:nvPr>
            <p:ph idx="1" type="subTitle"/>
          </p:nvPr>
        </p:nvSpPr>
        <p:spPr>
          <a:xfrm>
            <a:off x="1609450" y="1714800"/>
            <a:ext cx="6052200" cy="812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800">
                <a:latin typeface="Catamaran Light"/>
                <a:ea typeface="Catamaran Light"/>
                <a:cs typeface="Catamaran Light"/>
                <a:sym typeface="Catamaran Light"/>
              </a:defRPr>
            </a:lvl1pPr>
            <a:lvl2pPr lvl="1" rtl="0" algn="ctr">
              <a:lnSpc>
                <a:spcPct val="100000"/>
              </a:lnSpc>
              <a:spcBef>
                <a:spcPts val="1600"/>
              </a:spcBef>
              <a:spcAft>
                <a:spcPts val="0"/>
              </a:spcAft>
              <a:buNone/>
              <a:defRPr sz="1800">
                <a:latin typeface="Catamaran Light"/>
                <a:ea typeface="Catamaran Light"/>
                <a:cs typeface="Catamaran Light"/>
                <a:sym typeface="Catamaran Light"/>
              </a:defRPr>
            </a:lvl2pPr>
            <a:lvl3pPr lvl="2" rtl="0" algn="ctr">
              <a:lnSpc>
                <a:spcPct val="100000"/>
              </a:lnSpc>
              <a:spcBef>
                <a:spcPts val="1600"/>
              </a:spcBef>
              <a:spcAft>
                <a:spcPts val="0"/>
              </a:spcAft>
              <a:buNone/>
              <a:defRPr sz="1800">
                <a:latin typeface="Catamaran Light"/>
                <a:ea typeface="Catamaran Light"/>
                <a:cs typeface="Catamaran Light"/>
                <a:sym typeface="Catamaran Light"/>
              </a:defRPr>
            </a:lvl3pPr>
            <a:lvl4pPr lvl="3" rtl="0" algn="ctr">
              <a:lnSpc>
                <a:spcPct val="100000"/>
              </a:lnSpc>
              <a:spcBef>
                <a:spcPts val="1600"/>
              </a:spcBef>
              <a:spcAft>
                <a:spcPts val="0"/>
              </a:spcAft>
              <a:buNone/>
              <a:defRPr sz="1800">
                <a:latin typeface="Catamaran Light"/>
                <a:ea typeface="Catamaran Light"/>
                <a:cs typeface="Catamaran Light"/>
                <a:sym typeface="Catamaran Light"/>
              </a:defRPr>
            </a:lvl4pPr>
            <a:lvl5pPr lvl="4" rtl="0" algn="ctr">
              <a:lnSpc>
                <a:spcPct val="100000"/>
              </a:lnSpc>
              <a:spcBef>
                <a:spcPts val="1600"/>
              </a:spcBef>
              <a:spcAft>
                <a:spcPts val="0"/>
              </a:spcAft>
              <a:buNone/>
              <a:defRPr sz="1800">
                <a:latin typeface="Catamaran Light"/>
                <a:ea typeface="Catamaran Light"/>
                <a:cs typeface="Catamaran Light"/>
                <a:sym typeface="Catamaran Light"/>
              </a:defRPr>
            </a:lvl5pPr>
            <a:lvl6pPr lvl="5" rtl="0" algn="ctr">
              <a:lnSpc>
                <a:spcPct val="100000"/>
              </a:lnSpc>
              <a:spcBef>
                <a:spcPts val="1600"/>
              </a:spcBef>
              <a:spcAft>
                <a:spcPts val="0"/>
              </a:spcAft>
              <a:buNone/>
              <a:defRPr sz="1800">
                <a:latin typeface="Catamaran Light"/>
                <a:ea typeface="Catamaran Light"/>
                <a:cs typeface="Catamaran Light"/>
                <a:sym typeface="Catamaran Light"/>
              </a:defRPr>
            </a:lvl6pPr>
            <a:lvl7pPr lvl="6" rtl="0" algn="ctr">
              <a:lnSpc>
                <a:spcPct val="100000"/>
              </a:lnSpc>
              <a:spcBef>
                <a:spcPts val="1600"/>
              </a:spcBef>
              <a:spcAft>
                <a:spcPts val="0"/>
              </a:spcAft>
              <a:buNone/>
              <a:defRPr sz="1800">
                <a:latin typeface="Catamaran Light"/>
                <a:ea typeface="Catamaran Light"/>
                <a:cs typeface="Catamaran Light"/>
                <a:sym typeface="Catamaran Light"/>
              </a:defRPr>
            </a:lvl7pPr>
            <a:lvl8pPr lvl="7" rtl="0" algn="ctr">
              <a:lnSpc>
                <a:spcPct val="100000"/>
              </a:lnSpc>
              <a:spcBef>
                <a:spcPts val="1600"/>
              </a:spcBef>
              <a:spcAft>
                <a:spcPts val="0"/>
              </a:spcAft>
              <a:buNone/>
              <a:defRPr sz="1800">
                <a:latin typeface="Catamaran Light"/>
                <a:ea typeface="Catamaran Light"/>
                <a:cs typeface="Catamaran Light"/>
                <a:sym typeface="Catamaran Light"/>
              </a:defRPr>
            </a:lvl8pPr>
            <a:lvl9pPr lvl="8" rtl="0" algn="ctr">
              <a:lnSpc>
                <a:spcPct val="100000"/>
              </a:lnSpc>
              <a:spcBef>
                <a:spcPts val="1600"/>
              </a:spcBef>
              <a:spcAft>
                <a:spcPts val="1600"/>
              </a:spcAft>
              <a:buNone/>
              <a:defRPr sz="1800">
                <a:latin typeface="Catamaran Light"/>
                <a:ea typeface="Catamaran Light"/>
                <a:cs typeface="Catamaran Light"/>
                <a:sym typeface="Catamaran Light"/>
              </a:defRPr>
            </a:lvl9pPr>
          </a:lstStyle>
          <a:p/>
        </p:txBody>
      </p:sp>
      <p:sp>
        <p:nvSpPr>
          <p:cNvPr id="166" name="Google Shape;166;p16"/>
          <p:cNvSpPr txBox="1"/>
          <p:nvPr>
            <p:ph idx="2" type="subTitle"/>
          </p:nvPr>
        </p:nvSpPr>
        <p:spPr>
          <a:xfrm>
            <a:off x="3014200" y="2526900"/>
            <a:ext cx="3242700" cy="29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800">
                <a:latin typeface="Titan One"/>
                <a:ea typeface="Titan One"/>
                <a:cs typeface="Titan One"/>
                <a:sym typeface="Titan One"/>
              </a:defRPr>
            </a:lvl1pPr>
            <a:lvl2pPr lvl="1" rtl="0" algn="ctr">
              <a:lnSpc>
                <a:spcPct val="100000"/>
              </a:lnSpc>
              <a:spcBef>
                <a:spcPts val="1600"/>
              </a:spcBef>
              <a:spcAft>
                <a:spcPts val="0"/>
              </a:spcAft>
              <a:buNone/>
              <a:defRPr sz="1800">
                <a:latin typeface="Titan One"/>
                <a:ea typeface="Titan One"/>
                <a:cs typeface="Titan One"/>
                <a:sym typeface="Titan One"/>
              </a:defRPr>
            </a:lvl2pPr>
            <a:lvl3pPr lvl="2" rtl="0" algn="ctr">
              <a:lnSpc>
                <a:spcPct val="100000"/>
              </a:lnSpc>
              <a:spcBef>
                <a:spcPts val="1600"/>
              </a:spcBef>
              <a:spcAft>
                <a:spcPts val="0"/>
              </a:spcAft>
              <a:buNone/>
              <a:defRPr sz="1800">
                <a:latin typeface="Titan One"/>
                <a:ea typeface="Titan One"/>
                <a:cs typeface="Titan One"/>
                <a:sym typeface="Titan One"/>
              </a:defRPr>
            </a:lvl3pPr>
            <a:lvl4pPr lvl="3" rtl="0" algn="ctr">
              <a:lnSpc>
                <a:spcPct val="100000"/>
              </a:lnSpc>
              <a:spcBef>
                <a:spcPts val="1600"/>
              </a:spcBef>
              <a:spcAft>
                <a:spcPts val="0"/>
              </a:spcAft>
              <a:buNone/>
              <a:defRPr sz="1800">
                <a:latin typeface="Titan One"/>
                <a:ea typeface="Titan One"/>
                <a:cs typeface="Titan One"/>
                <a:sym typeface="Titan One"/>
              </a:defRPr>
            </a:lvl4pPr>
            <a:lvl5pPr lvl="4" rtl="0" algn="ctr">
              <a:lnSpc>
                <a:spcPct val="100000"/>
              </a:lnSpc>
              <a:spcBef>
                <a:spcPts val="1600"/>
              </a:spcBef>
              <a:spcAft>
                <a:spcPts val="0"/>
              </a:spcAft>
              <a:buNone/>
              <a:defRPr sz="1800">
                <a:latin typeface="Titan One"/>
                <a:ea typeface="Titan One"/>
                <a:cs typeface="Titan One"/>
                <a:sym typeface="Titan One"/>
              </a:defRPr>
            </a:lvl5pPr>
            <a:lvl6pPr lvl="5" rtl="0" algn="ctr">
              <a:lnSpc>
                <a:spcPct val="100000"/>
              </a:lnSpc>
              <a:spcBef>
                <a:spcPts val="1600"/>
              </a:spcBef>
              <a:spcAft>
                <a:spcPts val="0"/>
              </a:spcAft>
              <a:buNone/>
              <a:defRPr sz="1800">
                <a:latin typeface="Titan One"/>
                <a:ea typeface="Titan One"/>
                <a:cs typeface="Titan One"/>
                <a:sym typeface="Titan One"/>
              </a:defRPr>
            </a:lvl6pPr>
            <a:lvl7pPr lvl="6" rtl="0" algn="ctr">
              <a:lnSpc>
                <a:spcPct val="100000"/>
              </a:lnSpc>
              <a:spcBef>
                <a:spcPts val="1600"/>
              </a:spcBef>
              <a:spcAft>
                <a:spcPts val="0"/>
              </a:spcAft>
              <a:buNone/>
              <a:defRPr sz="1800">
                <a:latin typeface="Titan One"/>
                <a:ea typeface="Titan One"/>
                <a:cs typeface="Titan One"/>
                <a:sym typeface="Titan One"/>
              </a:defRPr>
            </a:lvl7pPr>
            <a:lvl8pPr lvl="7" rtl="0" algn="ctr">
              <a:lnSpc>
                <a:spcPct val="100000"/>
              </a:lnSpc>
              <a:spcBef>
                <a:spcPts val="1600"/>
              </a:spcBef>
              <a:spcAft>
                <a:spcPts val="0"/>
              </a:spcAft>
              <a:buNone/>
              <a:defRPr sz="1800">
                <a:latin typeface="Titan One"/>
                <a:ea typeface="Titan One"/>
                <a:cs typeface="Titan One"/>
                <a:sym typeface="Titan One"/>
              </a:defRPr>
            </a:lvl8pPr>
            <a:lvl9pPr lvl="8" rtl="0" algn="ctr">
              <a:lnSpc>
                <a:spcPct val="100000"/>
              </a:lnSpc>
              <a:spcBef>
                <a:spcPts val="1600"/>
              </a:spcBef>
              <a:spcAft>
                <a:spcPts val="1600"/>
              </a:spcAft>
              <a:buNone/>
              <a:defRPr sz="1800">
                <a:latin typeface="Titan One"/>
                <a:ea typeface="Titan One"/>
                <a:cs typeface="Titan One"/>
                <a:sym typeface="Titan One"/>
              </a:defRPr>
            </a:lvl9pPr>
          </a:lstStyle>
          <a:p/>
        </p:txBody>
      </p:sp>
      <p:grpSp>
        <p:nvGrpSpPr>
          <p:cNvPr id="167" name="Google Shape;167;p16"/>
          <p:cNvGrpSpPr/>
          <p:nvPr/>
        </p:nvGrpSpPr>
        <p:grpSpPr>
          <a:xfrm>
            <a:off x="126791" y="172852"/>
            <a:ext cx="9571416" cy="4567033"/>
            <a:chOff x="126791" y="172852"/>
            <a:chExt cx="9571416" cy="4567033"/>
          </a:xfrm>
        </p:grpSpPr>
        <p:grpSp>
          <p:nvGrpSpPr>
            <p:cNvPr id="168" name="Google Shape;168;p16"/>
            <p:cNvGrpSpPr/>
            <p:nvPr/>
          </p:nvGrpSpPr>
          <p:grpSpPr>
            <a:xfrm>
              <a:off x="2753013" y="540178"/>
              <a:ext cx="5923292" cy="4199707"/>
              <a:chOff x="2753013" y="540178"/>
              <a:chExt cx="5923292" cy="4199707"/>
            </a:xfrm>
          </p:grpSpPr>
          <p:sp>
            <p:nvSpPr>
              <p:cNvPr id="169" name="Google Shape;169;p16"/>
              <p:cNvSpPr/>
              <p:nvPr/>
            </p:nvSpPr>
            <p:spPr>
              <a:xfrm flipH="1">
                <a:off x="8320788" y="45003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6"/>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 name="Google Shape;172;p16"/>
            <p:cNvSpPr/>
            <p:nvPr/>
          </p:nvSpPr>
          <p:spPr>
            <a:xfrm flipH="1" rot="-126081">
              <a:off x="144232" y="248232"/>
              <a:ext cx="1911244" cy="986363"/>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6"/>
            <p:cNvSpPr/>
            <p:nvPr/>
          </p:nvSpPr>
          <p:spPr>
            <a:xfrm flipH="1" rot="-126103">
              <a:off x="6944311" y="222419"/>
              <a:ext cx="2728987" cy="1408385"/>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6"/>
          <p:cNvGrpSpPr/>
          <p:nvPr/>
        </p:nvGrpSpPr>
        <p:grpSpPr>
          <a:xfrm rot="1192276">
            <a:off x="-2482371" y="2283735"/>
            <a:ext cx="5848795" cy="3835782"/>
            <a:chOff x="-964051" y="1500046"/>
            <a:chExt cx="8147756" cy="5343496"/>
          </a:xfrm>
        </p:grpSpPr>
        <p:sp>
          <p:nvSpPr>
            <p:cNvPr id="175" name="Google Shape;175;p16"/>
            <p:cNvSpPr/>
            <p:nvPr/>
          </p:nvSpPr>
          <p:spPr>
            <a:xfrm rot="-5844878">
              <a:off x="4116318" y="3695014"/>
              <a:ext cx="2340975" cy="3521156"/>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 name="Google Shape;176;p16"/>
            <p:cNvGrpSpPr/>
            <p:nvPr/>
          </p:nvGrpSpPr>
          <p:grpSpPr>
            <a:xfrm>
              <a:off x="-964051" y="1500046"/>
              <a:ext cx="7262059" cy="5197395"/>
              <a:chOff x="-964051" y="1500046"/>
              <a:chExt cx="7262059" cy="5197395"/>
            </a:xfrm>
          </p:grpSpPr>
          <p:grpSp>
            <p:nvGrpSpPr>
              <p:cNvPr id="177" name="Google Shape;177;p16"/>
              <p:cNvGrpSpPr/>
              <p:nvPr/>
            </p:nvGrpSpPr>
            <p:grpSpPr>
              <a:xfrm>
                <a:off x="726603" y="1500046"/>
                <a:ext cx="5571405" cy="4566693"/>
                <a:chOff x="656403" y="2175696"/>
                <a:chExt cx="5571405" cy="4566693"/>
              </a:xfrm>
            </p:grpSpPr>
            <p:sp>
              <p:nvSpPr>
                <p:cNvPr id="178" name="Google Shape;178;p16"/>
                <p:cNvSpPr/>
                <p:nvPr/>
              </p:nvSpPr>
              <p:spPr>
                <a:xfrm rot="-777296">
                  <a:off x="993024" y="2679446"/>
                  <a:ext cx="4898163" cy="3559193"/>
                </a:xfrm>
                <a:custGeom>
                  <a:rect b="b" l="l" r="r" t="t"/>
                  <a:pathLst>
                    <a:path extrusionOk="0" h="79237" w="109046">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6"/>
                <p:cNvSpPr/>
                <p:nvPr/>
              </p:nvSpPr>
              <p:spPr>
                <a:xfrm rot="798656">
                  <a:off x="3279298" y="2392095"/>
                  <a:ext cx="1202674" cy="1782270"/>
                </a:xfrm>
                <a:custGeom>
                  <a:rect b="b" l="l" r="r" t="t"/>
                  <a:pathLst>
                    <a:path extrusionOk="0" h="5678" w="5682">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0" name="Google Shape;180;p16"/>
              <p:cNvSpPr/>
              <p:nvPr/>
            </p:nvSpPr>
            <p:spPr>
              <a:xfrm rot="-4372897">
                <a:off x="-107508" y="3299935"/>
                <a:ext cx="2341115" cy="3521112"/>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 name="Google Shape;181;p16"/>
            <p:cNvSpPr/>
            <p:nvPr/>
          </p:nvSpPr>
          <p:spPr>
            <a:xfrm rot="-4372897">
              <a:off x="2201729" y="3299935"/>
              <a:ext cx="2341115" cy="3521112"/>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p:cSld name="MAIN_POINT_1_1">
    <p:spTree>
      <p:nvGrpSpPr>
        <p:cNvPr id="182" name="Shape 182"/>
        <p:cNvGrpSpPr/>
        <p:nvPr/>
      </p:nvGrpSpPr>
      <p:grpSpPr>
        <a:xfrm>
          <a:off x="0" y="0"/>
          <a:ext cx="0" cy="0"/>
          <a:chOff x="0" y="0"/>
          <a:chExt cx="0" cy="0"/>
        </a:xfrm>
      </p:grpSpPr>
      <p:sp>
        <p:nvSpPr>
          <p:cNvPr id="183" name="Google Shape;183;p17"/>
          <p:cNvSpPr txBox="1"/>
          <p:nvPr>
            <p:ph idx="1" type="subTitle"/>
          </p:nvPr>
        </p:nvSpPr>
        <p:spPr>
          <a:xfrm>
            <a:off x="777600" y="1277575"/>
            <a:ext cx="4688400" cy="1173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None/>
              <a:defRPr sz="1800">
                <a:latin typeface="Catamaran Light"/>
                <a:ea typeface="Catamaran Light"/>
                <a:cs typeface="Catamaran Light"/>
                <a:sym typeface="Catamaran Light"/>
              </a:defRPr>
            </a:lvl1pPr>
            <a:lvl2pPr lvl="1" rtl="0">
              <a:lnSpc>
                <a:spcPct val="100000"/>
              </a:lnSpc>
              <a:spcBef>
                <a:spcPts val="1600"/>
              </a:spcBef>
              <a:spcAft>
                <a:spcPts val="0"/>
              </a:spcAft>
              <a:buNone/>
              <a:defRPr sz="1800">
                <a:latin typeface="Catamaran Light"/>
                <a:ea typeface="Catamaran Light"/>
                <a:cs typeface="Catamaran Light"/>
                <a:sym typeface="Catamaran Light"/>
              </a:defRPr>
            </a:lvl2pPr>
            <a:lvl3pPr lvl="2" rtl="0">
              <a:lnSpc>
                <a:spcPct val="100000"/>
              </a:lnSpc>
              <a:spcBef>
                <a:spcPts val="1600"/>
              </a:spcBef>
              <a:spcAft>
                <a:spcPts val="0"/>
              </a:spcAft>
              <a:buNone/>
              <a:defRPr sz="1800">
                <a:latin typeface="Catamaran Light"/>
                <a:ea typeface="Catamaran Light"/>
                <a:cs typeface="Catamaran Light"/>
                <a:sym typeface="Catamaran Light"/>
              </a:defRPr>
            </a:lvl3pPr>
            <a:lvl4pPr lvl="3" rtl="0">
              <a:lnSpc>
                <a:spcPct val="100000"/>
              </a:lnSpc>
              <a:spcBef>
                <a:spcPts val="1600"/>
              </a:spcBef>
              <a:spcAft>
                <a:spcPts val="0"/>
              </a:spcAft>
              <a:buNone/>
              <a:defRPr sz="1800">
                <a:latin typeface="Catamaran Light"/>
                <a:ea typeface="Catamaran Light"/>
                <a:cs typeface="Catamaran Light"/>
                <a:sym typeface="Catamaran Light"/>
              </a:defRPr>
            </a:lvl4pPr>
            <a:lvl5pPr lvl="4" rtl="0">
              <a:lnSpc>
                <a:spcPct val="100000"/>
              </a:lnSpc>
              <a:spcBef>
                <a:spcPts val="1600"/>
              </a:spcBef>
              <a:spcAft>
                <a:spcPts val="0"/>
              </a:spcAft>
              <a:buNone/>
              <a:defRPr sz="1800">
                <a:latin typeface="Catamaran Light"/>
                <a:ea typeface="Catamaran Light"/>
                <a:cs typeface="Catamaran Light"/>
                <a:sym typeface="Catamaran Light"/>
              </a:defRPr>
            </a:lvl5pPr>
            <a:lvl6pPr lvl="5" rtl="0">
              <a:lnSpc>
                <a:spcPct val="100000"/>
              </a:lnSpc>
              <a:spcBef>
                <a:spcPts val="1600"/>
              </a:spcBef>
              <a:spcAft>
                <a:spcPts val="0"/>
              </a:spcAft>
              <a:buNone/>
              <a:defRPr sz="1800">
                <a:latin typeface="Catamaran Light"/>
                <a:ea typeface="Catamaran Light"/>
                <a:cs typeface="Catamaran Light"/>
                <a:sym typeface="Catamaran Light"/>
              </a:defRPr>
            </a:lvl6pPr>
            <a:lvl7pPr lvl="6" rtl="0">
              <a:lnSpc>
                <a:spcPct val="100000"/>
              </a:lnSpc>
              <a:spcBef>
                <a:spcPts val="1600"/>
              </a:spcBef>
              <a:spcAft>
                <a:spcPts val="0"/>
              </a:spcAft>
              <a:buNone/>
              <a:defRPr sz="1800">
                <a:latin typeface="Catamaran Light"/>
                <a:ea typeface="Catamaran Light"/>
                <a:cs typeface="Catamaran Light"/>
                <a:sym typeface="Catamaran Light"/>
              </a:defRPr>
            </a:lvl7pPr>
            <a:lvl8pPr lvl="7" rtl="0">
              <a:lnSpc>
                <a:spcPct val="100000"/>
              </a:lnSpc>
              <a:spcBef>
                <a:spcPts val="1600"/>
              </a:spcBef>
              <a:spcAft>
                <a:spcPts val="0"/>
              </a:spcAft>
              <a:buNone/>
              <a:defRPr sz="1800">
                <a:latin typeface="Catamaran Light"/>
                <a:ea typeface="Catamaran Light"/>
                <a:cs typeface="Catamaran Light"/>
                <a:sym typeface="Catamaran Light"/>
              </a:defRPr>
            </a:lvl8pPr>
            <a:lvl9pPr lvl="8" rtl="0">
              <a:lnSpc>
                <a:spcPct val="100000"/>
              </a:lnSpc>
              <a:spcBef>
                <a:spcPts val="1600"/>
              </a:spcBef>
              <a:spcAft>
                <a:spcPts val="1600"/>
              </a:spcAft>
              <a:buNone/>
              <a:defRPr sz="1800">
                <a:latin typeface="Catamaran Light"/>
                <a:ea typeface="Catamaran Light"/>
                <a:cs typeface="Catamaran Light"/>
                <a:sym typeface="Catamaran Light"/>
              </a:defRPr>
            </a:lvl9pPr>
          </a:lstStyle>
          <a:p/>
        </p:txBody>
      </p:sp>
      <p:sp>
        <p:nvSpPr>
          <p:cNvPr id="184" name="Google Shape;184;p17"/>
          <p:cNvSpPr txBox="1"/>
          <p:nvPr>
            <p:ph idx="2" type="subTitle"/>
          </p:nvPr>
        </p:nvSpPr>
        <p:spPr>
          <a:xfrm>
            <a:off x="777600" y="2222100"/>
            <a:ext cx="3242700" cy="292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800">
                <a:latin typeface="Titan One"/>
                <a:ea typeface="Titan One"/>
                <a:cs typeface="Titan One"/>
                <a:sym typeface="Titan One"/>
              </a:defRPr>
            </a:lvl1pPr>
            <a:lvl2pPr lvl="1" rtl="0">
              <a:lnSpc>
                <a:spcPct val="100000"/>
              </a:lnSpc>
              <a:spcBef>
                <a:spcPts val="1600"/>
              </a:spcBef>
              <a:spcAft>
                <a:spcPts val="0"/>
              </a:spcAft>
              <a:buNone/>
              <a:defRPr sz="1800">
                <a:latin typeface="Titan One"/>
                <a:ea typeface="Titan One"/>
                <a:cs typeface="Titan One"/>
                <a:sym typeface="Titan One"/>
              </a:defRPr>
            </a:lvl2pPr>
            <a:lvl3pPr lvl="2" rtl="0">
              <a:lnSpc>
                <a:spcPct val="100000"/>
              </a:lnSpc>
              <a:spcBef>
                <a:spcPts val="1600"/>
              </a:spcBef>
              <a:spcAft>
                <a:spcPts val="0"/>
              </a:spcAft>
              <a:buNone/>
              <a:defRPr sz="1800">
                <a:latin typeface="Titan One"/>
                <a:ea typeface="Titan One"/>
                <a:cs typeface="Titan One"/>
                <a:sym typeface="Titan One"/>
              </a:defRPr>
            </a:lvl3pPr>
            <a:lvl4pPr lvl="3" rtl="0">
              <a:lnSpc>
                <a:spcPct val="100000"/>
              </a:lnSpc>
              <a:spcBef>
                <a:spcPts val="1600"/>
              </a:spcBef>
              <a:spcAft>
                <a:spcPts val="0"/>
              </a:spcAft>
              <a:buNone/>
              <a:defRPr sz="1800">
                <a:latin typeface="Titan One"/>
                <a:ea typeface="Titan One"/>
                <a:cs typeface="Titan One"/>
                <a:sym typeface="Titan One"/>
              </a:defRPr>
            </a:lvl4pPr>
            <a:lvl5pPr lvl="4" rtl="0">
              <a:lnSpc>
                <a:spcPct val="100000"/>
              </a:lnSpc>
              <a:spcBef>
                <a:spcPts val="1600"/>
              </a:spcBef>
              <a:spcAft>
                <a:spcPts val="0"/>
              </a:spcAft>
              <a:buNone/>
              <a:defRPr sz="1800">
                <a:latin typeface="Titan One"/>
                <a:ea typeface="Titan One"/>
                <a:cs typeface="Titan One"/>
                <a:sym typeface="Titan One"/>
              </a:defRPr>
            </a:lvl5pPr>
            <a:lvl6pPr lvl="5" rtl="0">
              <a:lnSpc>
                <a:spcPct val="100000"/>
              </a:lnSpc>
              <a:spcBef>
                <a:spcPts val="1600"/>
              </a:spcBef>
              <a:spcAft>
                <a:spcPts val="0"/>
              </a:spcAft>
              <a:buNone/>
              <a:defRPr sz="1800">
                <a:latin typeface="Titan One"/>
                <a:ea typeface="Titan One"/>
                <a:cs typeface="Titan One"/>
                <a:sym typeface="Titan One"/>
              </a:defRPr>
            </a:lvl6pPr>
            <a:lvl7pPr lvl="6" rtl="0">
              <a:lnSpc>
                <a:spcPct val="100000"/>
              </a:lnSpc>
              <a:spcBef>
                <a:spcPts val="1600"/>
              </a:spcBef>
              <a:spcAft>
                <a:spcPts val="0"/>
              </a:spcAft>
              <a:buNone/>
              <a:defRPr sz="1800">
                <a:latin typeface="Titan One"/>
                <a:ea typeface="Titan One"/>
                <a:cs typeface="Titan One"/>
                <a:sym typeface="Titan One"/>
              </a:defRPr>
            </a:lvl7pPr>
            <a:lvl8pPr lvl="7" rtl="0">
              <a:lnSpc>
                <a:spcPct val="100000"/>
              </a:lnSpc>
              <a:spcBef>
                <a:spcPts val="1600"/>
              </a:spcBef>
              <a:spcAft>
                <a:spcPts val="0"/>
              </a:spcAft>
              <a:buNone/>
              <a:defRPr sz="1800">
                <a:latin typeface="Titan One"/>
                <a:ea typeface="Titan One"/>
                <a:cs typeface="Titan One"/>
                <a:sym typeface="Titan One"/>
              </a:defRPr>
            </a:lvl8pPr>
            <a:lvl9pPr lvl="8" rtl="0">
              <a:lnSpc>
                <a:spcPct val="100000"/>
              </a:lnSpc>
              <a:spcBef>
                <a:spcPts val="1600"/>
              </a:spcBef>
              <a:spcAft>
                <a:spcPts val="1600"/>
              </a:spcAft>
              <a:buNone/>
              <a:defRPr sz="1800">
                <a:latin typeface="Titan One"/>
                <a:ea typeface="Titan One"/>
                <a:cs typeface="Titan One"/>
                <a:sym typeface="Titan One"/>
              </a:defRPr>
            </a:lvl9pPr>
          </a:lstStyle>
          <a:p/>
        </p:txBody>
      </p:sp>
      <p:grpSp>
        <p:nvGrpSpPr>
          <p:cNvPr id="185" name="Google Shape;185;p17"/>
          <p:cNvGrpSpPr/>
          <p:nvPr/>
        </p:nvGrpSpPr>
        <p:grpSpPr>
          <a:xfrm>
            <a:off x="126791" y="172852"/>
            <a:ext cx="9571416" cy="4642808"/>
            <a:chOff x="126791" y="172852"/>
            <a:chExt cx="9571416" cy="4642808"/>
          </a:xfrm>
        </p:grpSpPr>
        <p:grpSp>
          <p:nvGrpSpPr>
            <p:cNvPr id="186" name="Google Shape;186;p17"/>
            <p:cNvGrpSpPr/>
            <p:nvPr/>
          </p:nvGrpSpPr>
          <p:grpSpPr>
            <a:xfrm>
              <a:off x="941813" y="540178"/>
              <a:ext cx="7734492" cy="4275482"/>
              <a:chOff x="941813" y="540178"/>
              <a:chExt cx="7734492" cy="4275482"/>
            </a:xfrm>
          </p:grpSpPr>
          <p:sp>
            <p:nvSpPr>
              <p:cNvPr id="187" name="Google Shape;187;p17"/>
              <p:cNvSpPr/>
              <p:nvPr/>
            </p:nvSpPr>
            <p:spPr>
              <a:xfrm flipH="1">
                <a:off x="941813" y="45761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7"/>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7"/>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 name="Google Shape;190;p17"/>
            <p:cNvSpPr/>
            <p:nvPr/>
          </p:nvSpPr>
          <p:spPr>
            <a:xfrm flipH="1" rot="-126081">
              <a:off x="144232" y="248232"/>
              <a:ext cx="1911244" cy="986363"/>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7"/>
            <p:cNvSpPr/>
            <p:nvPr/>
          </p:nvSpPr>
          <p:spPr>
            <a:xfrm flipH="1" rot="-126103">
              <a:off x="6944311" y="222419"/>
              <a:ext cx="2728987" cy="1408385"/>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192" name="Shape 192"/>
        <p:cNvGrpSpPr/>
        <p:nvPr/>
      </p:nvGrpSpPr>
      <p:grpSpPr>
        <a:xfrm>
          <a:off x="0" y="0"/>
          <a:ext cx="0" cy="0"/>
          <a:chOff x="0" y="0"/>
          <a:chExt cx="0" cy="0"/>
        </a:xfrm>
      </p:grpSpPr>
      <p:grpSp>
        <p:nvGrpSpPr>
          <p:cNvPr id="193" name="Google Shape;193;p18"/>
          <p:cNvGrpSpPr/>
          <p:nvPr/>
        </p:nvGrpSpPr>
        <p:grpSpPr>
          <a:xfrm>
            <a:off x="789413" y="463978"/>
            <a:ext cx="7429692" cy="4199282"/>
            <a:chOff x="1246613" y="540178"/>
            <a:chExt cx="7429692" cy="4199282"/>
          </a:xfrm>
        </p:grpSpPr>
        <p:sp>
          <p:nvSpPr>
            <p:cNvPr id="194" name="Google Shape;194;p18"/>
            <p:cNvSpPr/>
            <p:nvPr/>
          </p:nvSpPr>
          <p:spPr>
            <a:xfrm flipH="1">
              <a:off x="1246613" y="4499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8"/>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8"/>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7" name="Google Shape;197;p18"/>
          <p:cNvSpPr txBox="1"/>
          <p:nvPr>
            <p:ph type="title"/>
          </p:nvPr>
        </p:nvSpPr>
        <p:spPr>
          <a:xfrm>
            <a:off x="4893700" y="2339950"/>
            <a:ext cx="3079500" cy="1059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200"/>
              <a:buNone/>
              <a:defRPr sz="36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98" name="Google Shape;198;p18"/>
          <p:cNvSpPr txBox="1"/>
          <p:nvPr>
            <p:ph idx="1" type="subTitle"/>
          </p:nvPr>
        </p:nvSpPr>
        <p:spPr>
          <a:xfrm>
            <a:off x="5510200" y="3399850"/>
            <a:ext cx="2463000" cy="454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21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99" name="Google Shape;199;p18"/>
          <p:cNvSpPr txBox="1"/>
          <p:nvPr>
            <p:ph hasCustomPrompt="1" idx="2" type="title"/>
          </p:nvPr>
        </p:nvSpPr>
        <p:spPr>
          <a:xfrm>
            <a:off x="6195400" y="1047025"/>
            <a:ext cx="1777800" cy="1318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2000"/>
              <a:buNone/>
              <a:defRPr sz="96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2">
  <p:cSld name="SECTION_TITLE_AND_DESCRIPTION_1_1">
    <p:spTree>
      <p:nvGrpSpPr>
        <p:cNvPr id="200" name="Shape 200"/>
        <p:cNvGrpSpPr/>
        <p:nvPr/>
      </p:nvGrpSpPr>
      <p:grpSpPr>
        <a:xfrm>
          <a:off x="0" y="0"/>
          <a:ext cx="0" cy="0"/>
          <a:chOff x="0" y="0"/>
          <a:chExt cx="0" cy="0"/>
        </a:xfrm>
      </p:grpSpPr>
      <p:grpSp>
        <p:nvGrpSpPr>
          <p:cNvPr id="201" name="Google Shape;201;p19"/>
          <p:cNvGrpSpPr/>
          <p:nvPr/>
        </p:nvGrpSpPr>
        <p:grpSpPr>
          <a:xfrm>
            <a:off x="789413" y="463978"/>
            <a:ext cx="7429692" cy="4199282"/>
            <a:chOff x="1246613" y="540178"/>
            <a:chExt cx="7429692" cy="4199282"/>
          </a:xfrm>
        </p:grpSpPr>
        <p:sp>
          <p:nvSpPr>
            <p:cNvPr id="202" name="Google Shape;202;p19"/>
            <p:cNvSpPr/>
            <p:nvPr/>
          </p:nvSpPr>
          <p:spPr>
            <a:xfrm flipH="1">
              <a:off x="1246613" y="4499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9"/>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 name="Google Shape;205;p19"/>
          <p:cNvSpPr txBox="1"/>
          <p:nvPr>
            <p:ph type="title"/>
          </p:nvPr>
        </p:nvSpPr>
        <p:spPr>
          <a:xfrm>
            <a:off x="1944600" y="2173950"/>
            <a:ext cx="4383900" cy="5961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sz="30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206" name="Google Shape;206;p19"/>
          <p:cNvSpPr txBox="1"/>
          <p:nvPr>
            <p:ph idx="1" type="subTitle"/>
          </p:nvPr>
        </p:nvSpPr>
        <p:spPr>
          <a:xfrm>
            <a:off x="1944600" y="2631850"/>
            <a:ext cx="4826100" cy="45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18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07" name="Google Shape;207;p19"/>
          <p:cNvSpPr txBox="1"/>
          <p:nvPr>
            <p:ph hasCustomPrompt="1" idx="2" type="title"/>
          </p:nvPr>
        </p:nvSpPr>
        <p:spPr>
          <a:xfrm>
            <a:off x="685800" y="2100200"/>
            <a:ext cx="1258800" cy="1059900"/>
          </a:xfrm>
          <a:prstGeom prst="rect">
            <a:avLst/>
          </a:prstGeom>
        </p:spPr>
        <p:txBody>
          <a:bodyPr anchorCtr="0" anchor="ctr" bIns="91425" lIns="91425" spcFirstLastPara="1" rIns="91425" wrap="square" tIns="91425">
            <a:noAutofit/>
          </a:bodyPr>
          <a:lstStyle>
            <a:lvl1pPr lvl="0" rtl="0">
              <a:spcBef>
                <a:spcPts val="0"/>
              </a:spcBef>
              <a:spcAft>
                <a:spcPts val="0"/>
              </a:spcAft>
              <a:buSzPts val="12000"/>
              <a:buNone/>
              <a:defRPr sz="7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1">
  <p:cSld name="BLANK_1_1">
    <p:bg>
      <p:bgPr>
        <a:solidFill>
          <a:schemeClr val="accent4"/>
        </a:solidFill>
      </p:bgPr>
    </p:bg>
    <p:spTree>
      <p:nvGrpSpPr>
        <p:cNvPr id="208" name="Shape 208"/>
        <p:cNvGrpSpPr/>
        <p:nvPr/>
      </p:nvGrpSpPr>
      <p:grpSpPr>
        <a:xfrm>
          <a:off x="0" y="0"/>
          <a:ext cx="0" cy="0"/>
          <a:chOff x="0" y="0"/>
          <a:chExt cx="0" cy="0"/>
        </a:xfrm>
      </p:grpSpPr>
      <p:sp>
        <p:nvSpPr>
          <p:cNvPr id="209" name="Google Shape;209;p20"/>
          <p:cNvSpPr txBox="1"/>
          <p:nvPr>
            <p:ph type="ctrTitle"/>
          </p:nvPr>
        </p:nvSpPr>
        <p:spPr>
          <a:xfrm>
            <a:off x="719976" y="2233025"/>
            <a:ext cx="2330100" cy="7176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b="0" sz="1800"/>
            </a:lvl2pPr>
            <a:lvl3pPr lvl="2" rtl="0" algn="ctr">
              <a:spcBef>
                <a:spcPts val="0"/>
              </a:spcBef>
              <a:spcAft>
                <a:spcPts val="0"/>
              </a:spcAft>
              <a:buSzPts val="1800"/>
              <a:buNone/>
              <a:defRPr b="0" sz="1800"/>
            </a:lvl3pPr>
            <a:lvl4pPr lvl="3" rtl="0" algn="ctr">
              <a:spcBef>
                <a:spcPts val="0"/>
              </a:spcBef>
              <a:spcAft>
                <a:spcPts val="0"/>
              </a:spcAft>
              <a:buSzPts val="1800"/>
              <a:buNone/>
              <a:defRPr b="0" sz="1800"/>
            </a:lvl4pPr>
            <a:lvl5pPr lvl="4" rtl="0" algn="ctr">
              <a:spcBef>
                <a:spcPts val="0"/>
              </a:spcBef>
              <a:spcAft>
                <a:spcPts val="0"/>
              </a:spcAft>
              <a:buSzPts val="1800"/>
              <a:buNone/>
              <a:defRPr b="0" sz="1800"/>
            </a:lvl5pPr>
            <a:lvl6pPr lvl="5" rtl="0" algn="ctr">
              <a:spcBef>
                <a:spcPts val="0"/>
              </a:spcBef>
              <a:spcAft>
                <a:spcPts val="0"/>
              </a:spcAft>
              <a:buSzPts val="1800"/>
              <a:buNone/>
              <a:defRPr b="0" sz="1800"/>
            </a:lvl6pPr>
            <a:lvl7pPr lvl="6" rtl="0" algn="ctr">
              <a:spcBef>
                <a:spcPts val="0"/>
              </a:spcBef>
              <a:spcAft>
                <a:spcPts val="0"/>
              </a:spcAft>
              <a:buSzPts val="1800"/>
              <a:buNone/>
              <a:defRPr b="0" sz="1800"/>
            </a:lvl7pPr>
            <a:lvl8pPr lvl="7" rtl="0" algn="ctr">
              <a:spcBef>
                <a:spcPts val="0"/>
              </a:spcBef>
              <a:spcAft>
                <a:spcPts val="0"/>
              </a:spcAft>
              <a:buSzPts val="1800"/>
              <a:buNone/>
              <a:defRPr b="0" sz="1800"/>
            </a:lvl8pPr>
            <a:lvl9pPr lvl="8" rtl="0" algn="ctr">
              <a:spcBef>
                <a:spcPts val="0"/>
              </a:spcBef>
              <a:spcAft>
                <a:spcPts val="0"/>
              </a:spcAft>
              <a:buSzPts val="1800"/>
              <a:buNone/>
              <a:defRPr b="0" sz="1800"/>
            </a:lvl9pPr>
          </a:lstStyle>
          <a:p/>
        </p:txBody>
      </p:sp>
      <p:sp>
        <p:nvSpPr>
          <p:cNvPr id="210" name="Google Shape;210;p20"/>
          <p:cNvSpPr txBox="1"/>
          <p:nvPr>
            <p:ph idx="1" type="subTitle"/>
          </p:nvPr>
        </p:nvSpPr>
        <p:spPr>
          <a:xfrm>
            <a:off x="719975" y="2807775"/>
            <a:ext cx="2330100" cy="103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11" name="Google Shape;211;p20"/>
          <p:cNvSpPr txBox="1"/>
          <p:nvPr>
            <p:ph idx="2" type="ctrTitle"/>
          </p:nvPr>
        </p:nvSpPr>
        <p:spPr>
          <a:xfrm>
            <a:off x="3406950" y="2233025"/>
            <a:ext cx="2330100" cy="7176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b="0" sz="1800"/>
            </a:lvl2pPr>
            <a:lvl3pPr lvl="2" rtl="0" algn="ctr">
              <a:spcBef>
                <a:spcPts val="0"/>
              </a:spcBef>
              <a:spcAft>
                <a:spcPts val="0"/>
              </a:spcAft>
              <a:buSzPts val="1800"/>
              <a:buNone/>
              <a:defRPr b="0" sz="1800"/>
            </a:lvl3pPr>
            <a:lvl4pPr lvl="3" rtl="0" algn="ctr">
              <a:spcBef>
                <a:spcPts val="0"/>
              </a:spcBef>
              <a:spcAft>
                <a:spcPts val="0"/>
              </a:spcAft>
              <a:buSzPts val="1800"/>
              <a:buNone/>
              <a:defRPr b="0" sz="1800"/>
            </a:lvl4pPr>
            <a:lvl5pPr lvl="4" rtl="0" algn="ctr">
              <a:spcBef>
                <a:spcPts val="0"/>
              </a:spcBef>
              <a:spcAft>
                <a:spcPts val="0"/>
              </a:spcAft>
              <a:buSzPts val="1800"/>
              <a:buNone/>
              <a:defRPr b="0" sz="1800"/>
            </a:lvl5pPr>
            <a:lvl6pPr lvl="5" rtl="0" algn="ctr">
              <a:spcBef>
                <a:spcPts val="0"/>
              </a:spcBef>
              <a:spcAft>
                <a:spcPts val="0"/>
              </a:spcAft>
              <a:buSzPts val="1800"/>
              <a:buNone/>
              <a:defRPr b="0" sz="1800"/>
            </a:lvl6pPr>
            <a:lvl7pPr lvl="6" rtl="0" algn="ctr">
              <a:spcBef>
                <a:spcPts val="0"/>
              </a:spcBef>
              <a:spcAft>
                <a:spcPts val="0"/>
              </a:spcAft>
              <a:buSzPts val="1800"/>
              <a:buNone/>
              <a:defRPr b="0" sz="1800"/>
            </a:lvl7pPr>
            <a:lvl8pPr lvl="7" rtl="0" algn="ctr">
              <a:spcBef>
                <a:spcPts val="0"/>
              </a:spcBef>
              <a:spcAft>
                <a:spcPts val="0"/>
              </a:spcAft>
              <a:buSzPts val="1800"/>
              <a:buNone/>
              <a:defRPr b="0" sz="1800"/>
            </a:lvl8pPr>
            <a:lvl9pPr lvl="8" rtl="0" algn="ctr">
              <a:spcBef>
                <a:spcPts val="0"/>
              </a:spcBef>
              <a:spcAft>
                <a:spcPts val="0"/>
              </a:spcAft>
              <a:buSzPts val="1800"/>
              <a:buNone/>
              <a:defRPr b="0" sz="1800"/>
            </a:lvl9pPr>
          </a:lstStyle>
          <a:p/>
        </p:txBody>
      </p:sp>
      <p:sp>
        <p:nvSpPr>
          <p:cNvPr id="212" name="Google Shape;212;p20"/>
          <p:cNvSpPr txBox="1"/>
          <p:nvPr>
            <p:ph idx="3" type="subTitle"/>
          </p:nvPr>
        </p:nvSpPr>
        <p:spPr>
          <a:xfrm>
            <a:off x="3406950" y="2807775"/>
            <a:ext cx="2330100" cy="103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13" name="Google Shape;213;p20"/>
          <p:cNvSpPr txBox="1"/>
          <p:nvPr>
            <p:ph idx="4" type="ctrTitle"/>
          </p:nvPr>
        </p:nvSpPr>
        <p:spPr>
          <a:xfrm>
            <a:off x="6093924" y="2233025"/>
            <a:ext cx="2330100" cy="7176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b="0" sz="1800"/>
            </a:lvl2pPr>
            <a:lvl3pPr lvl="2" rtl="0" algn="ctr">
              <a:spcBef>
                <a:spcPts val="0"/>
              </a:spcBef>
              <a:spcAft>
                <a:spcPts val="0"/>
              </a:spcAft>
              <a:buSzPts val="1800"/>
              <a:buNone/>
              <a:defRPr b="0" sz="1800"/>
            </a:lvl3pPr>
            <a:lvl4pPr lvl="3" rtl="0" algn="ctr">
              <a:spcBef>
                <a:spcPts val="0"/>
              </a:spcBef>
              <a:spcAft>
                <a:spcPts val="0"/>
              </a:spcAft>
              <a:buSzPts val="1800"/>
              <a:buNone/>
              <a:defRPr b="0" sz="1800"/>
            </a:lvl4pPr>
            <a:lvl5pPr lvl="4" rtl="0" algn="ctr">
              <a:spcBef>
                <a:spcPts val="0"/>
              </a:spcBef>
              <a:spcAft>
                <a:spcPts val="0"/>
              </a:spcAft>
              <a:buSzPts val="1800"/>
              <a:buNone/>
              <a:defRPr b="0" sz="1800"/>
            </a:lvl5pPr>
            <a:lvl6pPr lvl="5" rtl="0" algn="ctr">
              <a:spcBef>
                <a:spcPts val="0"/>
              </a:spcBef>
              <a:spcAft>
                <a:spcPts val="0"/>
              </a:spcAft>
              <a:buSzPts val="1800"/>
              <a:buNone/>
              <a:defRPr b="0" sz="1800"/>
            </a:lvl6pPr>
            <a:lvl7pPr lvl="6" rtl="0" algn="ctr">
              <a:spcBef>
                <a:spcPts val="0"/>
              </a:spcBef>
              <a:spcAft>
                <a:spcPts val="0"/>
              </a:spcAft>
              <a:buSzPts val="1800"/>
              <a:buNone/>
              <a:defRPr b="0" sz="1800"/>
            </a:lvl7pPr>
            <a:lvl8pPr lvl="7" rtl="0" algn="ctr">
              <a:spcBef>
                <a:spcPts val="0"/>
              </a:spcBef>
              <a:spcAft>
                <a:spcPts val="0"/>
              </a:spcAft>
              <a:buSzPts val="1800"/>
              <a:buNone/>
              <a:defRPr b="0" sz="1800"/>
            </a:lvl8pPr>
            <a:lvl9pPr lvl="8" rtl="0" algn="ctr">
              <a:spcBef>
                <a:spcPts val="0"/>
              </a:spcBef>
              <a:spcAft>
                <a:spcPts val="0"/>
              </a:spcAft>
              <a:buSzPts val="1800"/>
              <a:buNone/>
              <a:defRPr b="0" sz="1800"/>
            </a:lvl9pPr>
          </a:lstStyle>
          <a:p/>
        </p:txBody>
      </p:sp>
      <p:sp>
        <p:nvSpPr>
          <p:cNvPr id="214" name="Google Shape;214;p20"/>
          <p:cNvSpPr txBox="1"/>
          <p:nvPr>
            <p:ph idx="5" type="subTitle"/>
          </p:nvPr>
        </p:nvSpPr>
        <p:spPr>
          <a:xfrm>
            <a:off x="6093925" y="2807775"/>
            <a:ext cx="2330100" cy="103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grpSp>
        <p:nvGrpSpPr>
          <p:cNvPr id="215" name="Google Shape;215;p20"/>
          <p:cNvGrpSpPr/>
          <p:nvPr/>
        </p:nvGrpSpPr>
        <p:grpSpPr>
          <a:xfrm>
            <a:off x="1246613" y="540178"/>
            <a:ext cx="7429692" cy="4199282"/>
            <a:chOff x="1246613" y="540178"/>
            <a:chExt cx="7429692" cy="4199282"/>
          </a:xfrm>
        </p:grpSpPr>
        <p:sp>
          <p:nvSpPr>
            <p:cNvPr id="216" name="Google Shape;216;p20"/>
            <p:cNvSpPr/>
            <p:nvPr/>
          </p:nvSpPr>
          <p:spPr>
            <a:xfrm flipH="1">
              <a:off x="1246613" y="4499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0"/>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0"/>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9" name="Google Shape;219;p20"/>
          <p:cNvSpPr txBox="1"/>
          <p:nvPr>
            <p:ph idx="6"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grpSp>
        <p:nvGrpSpPr>
          <p:cNvPr id="29" name="Google Shape;29;p3"/>
          <p:cNvGrpSpPr/>
          <p:nvPr/>
        </p:nvGrpSpPr>
        <p:grpSpPr>
          <a:xfrm>
            <a:off x="899619" y="516803"/>
            <a:ext cx="7735961" cy="4250782"/>
            <a:chOff x="899619" y="516803"/>
            <a:chExt cx="7735961" cy="4250782"/>
          </a:xfrm>
        </p:grpSpPr>
        <p:sp>
          <p:nvSpPr>
            <p:cNvPr id="30" name="Google Shape;30;p3"/>
            <p:cNvSpPr/>
            <p:nvPr/>
          </p:nvSpPr>
          <p:spPr>
            <a:xfrm flipH="1" rot="-126081">
              <a:off x="5888707" y="671407"/>
              <a:ext cx="1911244" cy="986363"/>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398638" y="51680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flipH="1">
              <a:off x="8398638" y="45280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rot="-126065">
              <a:off x="908082" y="3451994"/>
              <a:ext cx="927555" cy="478679"/>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3"/>
          <p:cNvSpPr txBox="1"/>
          <p:nvPr>
            <p:ph type="title"/>
          </p:nvPr>
        </p:nvSpPr>
        <p:spPr>
          <a:xfrm>
            <a:off x="960300" y="636700"/>
            <a:ext cx="7223400" cy="2377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5" name="Google Shape;35;p3"/>
          <p:cNvSpPr/>
          <p:nvPr/>
        </p:nvSpPr>
        <p:spPr>
          <a:xfrm flipH="1">
            <a:off x="1253388" y="4760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3">
    <p:bg>
      <p:bgPr>
        <a:solidFill>
          <a:schemeClr val="accent4"/>
        </a:solidFill>
      </p:bgPr>
    </p:bg>
    <p:spTree>
      <p:nvGrpSpPr>
        <p:cNvPr id="220" name="Shape 220"/>
        <p:cNvGrpSpPr/>
        <p:nvPr/>
      </p:nvGrpSpPr>
      <p:grpSpPr>
        <a:xfrm>
          <a:off x="0" y="0"/>
          <a:ext cx="0" cy="0"/>
          <a:chOff x="0" y="0"/>
          <a:chExt cx="0" cy="0"/>
        </a:xfrm>
      </p:grpSpPr>
      <p:sp>
        <p:nvSpPr>
          <p:cNvPr id="221" name="Google Shape;221;p21"/>
          <p:cNvSpPr txBox="1"/>
          <p:nvPr>
            <p:ph type="ctrTitle"/>
          </p:nvPr>
        </p:nvSpPr>
        <p:spPr>
          <a:xfrm>
            <a:off x="5308212" y="3655575"/>
            <a:ext cx="2330100" cy="480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ctr">
              <a:spcBef>
                <a:spcPts val="0"/>
              </a:spcBef>
              <a:spcAft>
                <a:spcPts val="0"/>
              </a:spcAft>
              <a:buSzPts val="1800"/>
              <a:buNone/>
              <a:defRPr b="0" sz="1800"/>
            </a:lvl2pPr>
            <a:lvl3pPr lvl="2" rtl="0" algn="ctr">
              <a:spcBef>
                <a:spcPts val="0"/>
              </a:spcBef>
              <a:spcAft>
                <a:spcPts val="0"/>
              </a:spcAft>
              <a:buSzPts val="1800"/>
              <a:buNone/>
              <a:defRPr b="0" sz="1800"/>
            </a:lvl3pPr>
            <a:lvl4pPr lvl="3" rtl="0" algn="ctr">
              <a:spcBef>
                <a:spcPts val="0"/>
              </a:spcBef>
              <a:spcAft>
                <a:spcPts val="0"/>
              </a:spcAft>
              <a:buSzPts val="1800"/>
              <a:buNone/>
              <a:defRPr b="0" sz="1800"/>
            </a:lvl4pPr>
            <a:lvl5pPr lvl="4" rtl="0" algn="ctr">
              <a:spcBef>
                <a:spcPts val="0"/>
              </a:spcBef>
              <a:spcAft>
                <a:spcPts val="0"/>
              </a:spcAft>
              <a:buSzPts val="1800"/>
              <a:buNone/>
              <a:defRPr b="0" sz="1800"/>
            </a:lvl5pPr>
            <a:lvl6pPr lvl="5" rtl="0" algn="ctr">
              <a:spcBef>
                <a:spcPts val="0"/>
              </a:spcBef>
              <a:spcAft>
                <a:spcPts val="0"/>
              </a:spcAft>
              <a:buSzPts val="1800"/>
              <a:buNone/>
              <a:defRPr b="0" sz="1800"/>
            </a:lvl6pPr>
            <a:lvl7pPr lvl="6" rtl="0" algn="ctr">
              <a:spcBef>
                <a:spcPts val="0"/>
              </a:spcBef>
              <a:spcAft>
                <a:spcPts val="0"/>
              </a:spcAft>
              <a:buSzPts val="1800"/>
              <a:buNone/>
              <a:defRPr b="0" sz="1800"/>
            </a:lvl7pPr>
            <a:lvl8pPr lvl="7" rtl="0" algn="ctr">
              <a:spcBef>
                <a:spcPts val="0"/>
              </a:spcBef>
              <a:spcAft>
                <a:spcPts val="0"/>
              </a:spcAft>
              <a:buSzPts val="1800"/>
              <a:buNone/>
              <a:defRPr b="0" sz="1800"/>
            </a:lvl8pPr>
            <a:lvl9pPr lvl="8" rtl="0" algn="ctr">
              <a:spcBef>
                <a:spcPts val="0"/>
              </a:spcBef>
              <a:spcAft>
                <a:spcPts val="0"/>
              </a:spcAft>
              <a:buSzPts val="1800"/>
              <a:buNone/>
              <a:defRPr b="0" sz="1800"/>
            </a:lvl9pPr>
          </a:lstStyle>
          <a:p/>
        </p:txBody>
      </p:sp>
      <p:sp>
        <p:nvSpPr>
          <p:cNvPr id="222" name="Google Shape;222;p21"/>
          <p:cNvSpPr txBox="1"/>
          <p:nvPr>
            <p:ph idx="1" type="subTitle"/>
          </p:nvPr>
        </p:nvSpPr>
        <p:spPr>
          <a:xfrm>
            <a:off x="5308212" y="3994300"/>
            <a:ext cx="2330100" cy="717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23" name="Google Shape;223;p21"/>
          <p:cNvSpPr txBox="1"/>
          <p:nvPr>
            <p:ph idx="2" type="ctrTitle"/>
          </p:nvPr>
        </p:nvSpPr>
        <p:spPr>
          <a:xfrm>
            <a:off x="5308212" y="1139875"/>
            <a:ext cx="2330100" cy="480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ctr">
              <a:spcBef>
                <a:spcPts val="0"/>
              </a:spcBef>
              <a:spcAft>
                <a:spcPts val="0"/>
              </a:spcAft>
              <a:buSzPts val="1800"/>
              <a:buNone/>
              <a:defRPr b="0" sz="1800"/>
            </a:lvl2pPr>
            <a:lvl3pPr lvl="2" rtl="0" algn="ctr">
              <a:spcBef>
                <a:spcPts val="0"/>
              </a:spcBef>
              <a:spcAft>
                <a:spcPts val="0"/>
              </a:spcAft>
              <a:buSzPts val="1800"/>
              <a:buNone/>
              <a:defRPr b="0" sz="1800"/>
            </a:lvl3pPr>
            <a:lvl4pPr lvl="3" rtl="0" algn="ctr">
              <a:spcBef>
                <a:spcPts val="0"/>
              </a:spcBef>
              <a:spcAft>
                <a:spcPts val="0"/>
              </a:spcAft>
              <a:buSzPts val="1800"/>
              <a:buNone/>
              <a:defRPr b="0" sz="1800"/>
            </a:lvl4pPr>
            <a:lvl5pPr lvl="4" rtl="0" algn="ctr">
              <a:spcBef>
                <a:spcPts val="0"/>
              </a:spcBef>
              <a:spcAft>
                <a:spcPts val="0"/>
              </a:spcAft>
              <a:buSzPts val="1800"/>
              <a:buNone/>
              <a:defRPr b="0" sz="1800"/>
            </a:lvl5pPr>
            <a:lvl6pPr lvl="5" rtl="0" algn="ctr">
              <a:spcBef>
                <a:spcPts val="0"/>
              </a:spcBef>
              <a:spcAft>
                <a:spcPts val="0"/>
              </a:spcAft>
              <a:buSzPts val="1800"/>
              <a:buNone/>
              <a:defRPr b="0" sz="1800"/>
            </a:lvl6pPr>
            <a:lvl7pPr lvl="6" rtl="0" algn="ctr">
              <a:spcBef>
                <a:spcPts val="0"/>
              </a:spcBef>
              <a:spcAft>
                <a:spcPts val="0"/>
              </a:spcAft>
              <a:buSzPts val="1800"/>
              <a:buNone/>
              <a:defRPr b="0" sz="1800"/>
            </a:lvl7pPr>
            <a:lvl8pPr lvl="7" rtl="0" algn="ctr">
              <a:spcBef>
                <a:spcPts val="0"/>
              </a:spcBef>
              <a:spcAft>
                <a:spcPts val="0"/>
              </a:spcAft>
              <a:buSzPts val="1800"/>
              <a:buNone/>
              <a:defRPr b="0" sz="1800"/>
            </a:lvl8pPr>
            <a:lvl9pPr lvl="8" rtl="0" algn="ctr">
              <a:spcBef>
                <a:spcPts val="0"/>
              </a:spcBef>
              <a:spcAft>
                <a:spcPts val="0"/>
              </a:spcAft>
              <a:buSzPts val="1800"/>
              <a:buNone/>
              <a:defRPr b="0" sz="1800"/>
            </a:lvl9pPr>
          </a:lstStyle>
          <a:p/>
        </p:txBody>
      </p:sp>
      <p:sp>
        <p:nvSpPr>
          <p:cNvPr id="224" name="Google Shape;224;p21"/>
          <p:cNvSpPr txBox="1"/>
          <p:nvPr>
            <p:ph idx="3" type="subTitle"/>
          </p:nvPr>
        </p:nvSpPr>
        <p:spPr>
          <a:xfrm>
            <a:off x="5308212" y="1479613"/>
            <a:ext cx="2330100" cy="717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25" name="Google Shape;225;p21"/>
          <p:cNvSpPr txBox="1"/>
          <p:nvPr>
            <p:ph idx="4" type="ctrTitle"/>
          </p:nvPr>
        </p:nvSpPr>
        <p:spPr>
          <a:xfrm>
            <a:off x="5308212" y="2390075"/>
            <a:ext cx="2330100" cy="480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ctr">
              <a:spcBef>
                <a:spcPts val="0"/>
              </a:spcBef>
              <a:spcAft>
                <a:spcPts val="0"/>
              </a:spcAft>
              <a:buSzPts val="1800"/>
              <a:buNone/>
              <a:defRPr b="0" sz="1800"/>
            </a:lvl2pPr>
            <a:lvl3pPr lvl="2" rtl="0" algn="ctr">
              <a:spcBef>
                <a:spcPts val="0"/>
              </a:spcBef>
              <a:spcAft>
                <a:spcPts val="0"/>
              </a:spcAft>
              <a:buSzPts val="1800"/>
              <a:buNone/>
              <a:defRPr b="0" sz="1800"/>
            </a:lvl3pPr>
            <a:lvl4pPr lvl="3" rtl="0" algn="ctr">
              <a:spcBef>
                <a:spcPts val="0"/>
              </a:spcBef>
              <a:spcAft>
                <a:spcPts val="0"/>
              </a:spcAft>
              <a:buSzPts val="1800"/>
              <a:buNone/>
              <a:defRPr b="0" sz="1800"/>
            </a:lvl4pPr>
            <a:lvl5pPr lvl="4" rtl="0" algn="ctr">
              <a:spcBef>
                <a:spcPts val="0"/>
              </a:spcBef>
              <a:spcAft>
                <a:spcPts val="0"/>
              </a:spcAft>
              <a:buSzPts val="1800"/>
              <a:buNone/>
              <a:defRPr b="0" sz="1800"/>
            </a:lvl5pPr>
            <a:lvl6pPr lvl="5" rtl="0" algn="ctr">
              <a:spcBef>
                <a:spcPts val="0"/>
              </a:spcBef>
              <a:spcAft>
                <a:spcPts val="0"/>
              </a:spcAft>
              <a:buSzPts val="1800"/>
              <a:buNone/>
              <a:defRPr b="0" sz="1800"/>
            </a:lvl6pPr>
            <a:lvl7pPr lvl="6" rtl="0" algn="ctr">
              <a:spcBef>
                <a:spcPts val="0"/>
              </a:spcBef>
              <a:spcAft>
                <a:spcPts val="0"/>
              </a:spcAft>
              <a:buSzPts val="1800"/>
              <a:buNone/>
              <a:defRPr b="0" sz="1800"/>
            </a:lvl7pPr>
            <a:lvl8pPr lvl="7" rtl="0" algn="ctr">
              <a:spcBef>
                <a:spcPts val="0"/>
              </a:spcBef>
              <a:spcAft>
                <a:spcPts val="0"/>
              </a:spcAft>
              <a:buSzPts val="1800"/>
              <a:buNone/>
              <a:defRPr b="0" sz="1800"/>
            </a:lvl8pPr>
            <a:lvl9pPr lvl="8" rtl="0" algn="ctr">
              <a:spcBef>
                <a:spcPts val="0"/>
              </a:spcBef>
              <a:spcAft>
                <a:spcPts val="0"/>
              </a:spcAft>
              <a:buSzPts val="1800"/>
              <a:buNone/>
              <a:defRPr b="0" sz="1800"/>
            </a:lvl9pPr>
          </a:lstStyle>
          <a:p/>
        </p:txBody>
      </p:sp>
      <p:sp>
        <p:nvSpPr>
          <p:cNvPr id="226" name="Google Shape;226;p21"/>
          <p:cNvSpPr txBox="1"/>
          <p:nvPr>
            <p:ph idx="5" type="subTitle"/>
          </p:nvPr>
        </p:nvSpPr>
        <p:spPr>
          <a:xfrm>
            <a:off x="5308212" y="2729775"/>
            <a:ext cx="2330100" cy="717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27" name="Google Shape;227;p21"/>
          <p:cNvSpPr txBox="1"/>
          <p:nvPr>
            <p:ph idx="6"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grpSp>
        <p:nvGrpSpPr>
          <p:cNvPr id="228" name="Google Shape;228;p21"/>
          <p:cNvGrpSpPr/>
          <p:nvPr/>
        </p:nvGrpSpPr>
        <p:grpSpPr>
          <a:xfrm>
            <a:off x="126791" y="172852"/>
            <a:ext cx="9571416" cy="4567033"/>
            <a:chOff x="126791" y="172852"/>
            <a:chExt cx="9571416" cy="4567033"/>
          </a:xfrm>
        </p:grpSpPr>
        <p:grpSp>
          <p:nvGrpSpPr>
            <p:cNvPr id="229" name="Google Shape;229;p21"/>
            <p:cNvGrpSpPr/>
            <p:nvPr/>
          </p:nvGrpSpPr>
          <p:grpSpPr>
            <a:xfrm>
              <a:off x="2753013" y="540178"/>
              <a:ext cx="5923292" cy="4199707"/>
              <a:chOff x="2753013" y="540178"/>
              <a:chExt cx="5923292" cy="4199707"/>
            </a:xfrm>
          </p:grpSpPr>
          <p:sp>
            <p:nvSpPr>
              <p:cNvPr id="230" name="Google Shape;230;p21"/>
              <p:cNvSpPr/>
              <p:nvPr/>
            </p:nvSpPr>
            <p:spPr>
              <a:xfrm flipH="1">
                <a:off x="8320788" y="45003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1"/>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1"/>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3" name="Google Shape;233;p21"/>
            <p:cNvSpPr/>
            <p:nvPr/>
          </p:nvSpPr>
          <p:spPr>
            <a:xfrm flipH="1" rot="-126081">
              <a:off x="144232" y="248232"/>
              <a:ext cx="1911244" cy="986363"/>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1"/>
            <p:cNvSpPr/>
            <p:nvPr/>
          </p:nvSpPr>
          <p:spPr>
            <a:xfrm flipH="1" rot="-126103">
              <a:off x="6944311" y="222419"/>
              <a:ext cx="2728987" cy="1408385"/>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 name="Google Shape;235;p21"/>
          <p:cNvGrpSpPr/>
          <p:nvPr/>
        </p:nvGrpSpPr>
        <p:grpSpPr>
          <a:xfrm rot="1192276">
            <a:off x="-2482371" y="2283735"/>
            <a:ext cx="5848795" cy="3835782"/>
            <a:chOff x="-964051" y="1500046"/>
            <a:chExt cx="8147756" cy="5343496"/>
          </a:xfrm>
        </p:grpSpPr>
        <p:sp>
          <p:nvSpPr>
            <p:cNvPr id="236" name="Google Shape;236;p21"/>
            <p:cNvSpPr/>
            <p:nvPr/>
          </p:nvSpPr>
          <p:spPr>
            <a:xfrm rot="-5844878">
              <a:off x="4116318" y="3695014"/>
              <a:ext cx="2340975" cy="3521156"/>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7" name="Google Shape;237;p21"/>
            <p:cNvGrpSpPr/>
            <p:nvPr/>
          </p:nvGrpSpPr>
          <p:grpSpPr>
            <a:xfrm>
              <a:off x="-964051" y="1500046"/>
              <a:ext cx="7262059" cy="5197395"/>
              <a:chOff x="-964051" y="1500046"/>
              <a:chExt cx="7262059" cy="5197395"/>
            </a:xfrm>
          </p:grpSpPr>
          <p:grpSp>
            <p:nvGrpSpPr>
              <p:cNvPr id="238" name="Google Shape;238;p21"/>
              <p:cNvGrpSpPr/>
              <p:nvPr/>
            </p:nvGrpSpPr>
            <p:grpSpPr>
              <a:xfrm>
                <a:off x="726603" y="1500046"/>
                <a:ext cx="5571405" cy="4566693"/>
                <a:chOff x="656403" y="2175696"/>
                <a:chExt cx="5571405" cy="4566693"/>
              </a:xfrm>
            </p:grpSpPr>
            <p:sp>
              <p:nvSpPr>
                <p:cNvPr id="239" name="Google Shape;239;p21"/>
                <p:cNvSpPr/>
                <p:nvPr/>
              </p:nvSpPr>
              <p:spPr>
                <a:xfrm rot="-777296">
                  <a:off x="993024" y="2679446"/>
                  <a:ext cx="4898163" cy="3559193"/>
                </a:xfrm>
                <a:custGeom>
                  <a:rect b="b" l="l" r="r" t="t"/>
                  <a:pathLst>
                    <a:path extrusionOk="0" h="79237" w="109046">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1"/>
                <p:cNvSpPr/>
                <p:nvPr/>
              </p:nvSpPr>
              <p:spPr>
                <a:xfrm rot="798656">
                  <a:off x="3279298" y="2392095"/>
                  <a:ext cx="1202674" cy="1782270"/>
                </a:xfrm>
                <a:custGeom>
                  <a:rect b="b" l="l" r="r" t="t"/>
                  <a:pathLst>
                    <a:path extrusionOk="0" h="5678" w="5682">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1" name="Google Shape;241;p21"/>
              <p:cNvSpPr/>
              <p:nvPr/>
            </p:nvSpPr>
            <p:spPr>
              <a:xfrm rot="-4372897">
                <a:off x="-107508" y="3299935"/>
                <a:ext cx="2341115" cy="3521112"/>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 name="Google Shape;242;p21"/>
            <p:cNvSpPr/>
            <p:nvPr/>
          </p:nvSpPr>
          <p:spPr>
            <a:xfrm rot="-4372897">
              <a:off x="2201729" y="3299935"/>
              <a:ext cx="2341115" cy="3521112"/>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BLANK_1_1_3_1">
    <p:bg>
      <p:bgPr>
        <a:solidFill>
          <a:schemeClr val="accent4"/>
        </a:solidFill>
      </p:bgPr>
    </p:bg>
    <p:spTree>
      <p:nvGrpSpPr>
        <p:cNvPr id="243" name="Shape 243"/>
        <p:cNvGrpSpPr/>
        <p:nvPr/>
      </p:nvGrpSpPr>
      <p:grpSpPr>
        <a:xfrm>
          <a:off x="0" y="0"/>
          <a:ext cx="0" cy="0"/>
          <a:chOff x="0" y="0"/>
          <a:chExt cx="0" cy="0"/>
        </a:xfrm>
      </p:grpSpPr>
      <p:grpSp>
        <p:nvGrpSpPr>
          <p:cNvPr id="244" name="Google Shape;244;p22"/>
          <p:cNvGrpSpPr/>
          <p:nvPr/>
        </p:nvGrpSpPr>
        <p:grpSpPr>
          <a:xfrm flipH="1">
            <a:off x="1148693" y="540178"/>
            <a:ext cx="5923292" cy="4199707"/>
            <a:chOff x="2753013" y="540178"/>
            <a:chExt cx="5923292" cy="4199707"/>
          </a:xfrm>
        </p:grpSpPr>
        <p:sp>
          <p:nvSpPr>
            <p:cNvPr id="245" name="Google Shape;245;p22"/>
            <p:cNvSpPr/>
            <p:nvPr/>
          </p:nvSpPr>
          <p:spPr>
            <a:xfrm flipH="1">
              <a:off x="8320788" y="45003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2"/>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2"/>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8" name="Google Shape;248;p22"/>
          <p:cNvSpPr/>
          <p:nvPr/>
        </p:nvSpPr>
        <p:spPr>
          <a:xfrm rot="126081">
            <a:off x="122096" y="106345"/>
            <a:ext cx="1911244" cy="986363"/>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2"/>
          <p:cNvSpPr/>
          <p:nvPr/>
        </p:nvSpPr>
        <p:spPr>
          <a:xfrm rot="126103">
            <a:off x="7264599" y="2269681"/>
            <a:ext cx="2728987" cy="1408385"/>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2"/>
          <p:cNvSpPr txBox="1"/>
          <p:nvPr>
            <p:ph type="ctrTitle"/>
          </p:nvPr>
        </p:nvSpPr>
        <p:spPr>
          <a:xfrm>
            <a:off x="1753775" y="1259375"/>
            <a:ext cx="1978200" cy="423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3000"/>
            </a:lvl1pPr>
            <a:lvl2pPr lvl="1" rtl="0" algn="ctr">
              <a:spcBef>
                <a:spcPts val="0"/>
              </a:spcBef>
              <a:spcAft>
                <a:spcPts val="0"/>
              </a:spcAft>
              <a:buSzPts val="1800"/>
              <a:buNone/>
              <a:defRPr b="0" sz="1800"/>
            </a:lvl2pPr>
            <a:lvl3pPr lvl="2" rtl="0" algn="ctr">
              <a:spcBef>
                <a:spcPts val="0"/>
              </a:spcBef>
              <a:spcAft>
                <a:spcPts val="0"/>
              </a:spcAft>
              <a:buSzPts val="1800"/>
              <a:buNone/>
              <a:defRPr b="0" sz="1800"/>
            </a:lvl3pPr>
            <a:lvl4pPr lvl="3" rtl="0" algn="ctr">
              <a:spcBef>
                <a:spcPts val="0"/>
              </a:spcBef>
              <a:spcAft>
                <a:spcPts val="0"/>
              </a:spcAft>
              <a:buSzPts val="1800"/>
              <a:buNone/>
              <a:defRPr b="0" sz="1800"/>
            </a:lvl4pPr>
            <a:lvl5pPr lvl="4" rtl="0" algn="ctr">
              <a:spcBef>
                <a:spcPts val="0"/>
              </a:spcBef>
              <a:spcAft>
                <a:spcPts val="0"/>
              </a:spcAft>
              <a:buSzPts val="1800"/>
              <a:buNone/>
              <a:defRPr b="0" sz="1800"/>
            </a:lvl5pPr>
            <a:lvl6pPr lvl="5" rtl="0" algn="ctr">
              <a:spcBef>
                <a:spcPts val="0"/>
              </a:spcBef>
              <a:spcAft>
                <a:spcPts val="0"/>
              </a:spcAft>
              <a:buSzPts val="1800"/>
              <a:buNone/>
              <a:defRPr b="0" sz="1800"/>
            </a:lvl6pPr>
            <a:lvl7pPr lvl="6" rtl="0" algn="ctr">
              <a:spcBef>
                <a:spcPts val="0"/>
              </a:spcBef>
              <a:spcAft>
                <a:spcPts val="0"/>
              </a:spcAft>
              <a:buSzPts val="1800"/>
              <a:buNone/>
              <a:defRPr b="0" sz="1800"/>
            </a:lvl7pPr>
            <a:lvl8pPr lvl="7" rtl="0" algn="ctr">
              <a:spcBef>
                <a:spcPts val="0"/>
              </a:spcBef>
              <a:spcAft>
                <a:spcPts val="0"/>
              </a:spcAft>
              <a:buSzPts val="1800"/>
              <a:buNone/>
              <a:defRPr b="0" sz="1800"/>
            </a:lvl8pPr>
            <a:lvl9pPr lvl="8" rtl="0" algn="ctr">
              <a:spcBef>
                <a:spcPts val="0"/>
              </a:spcBef>
              <a:spcAft>
                <a:spcPts val="0"/>
              </a:spcAft>
              <a:buSzPts val="1800"/>
              <a:buNone/>
              <a:defRPr b="0" sz="1800"/>
            </a:lvl9pPr>
          </a:lstStyle>
          <a:p/>
        </p:txBody>
      </p:sp>
      <p:sp>
        <p:nvSpPr>
          <p:cNvPr id="251" name="Google Shape;251;p22"/>
          <p:cNvSpPr txBox="1"/>
          <p:nvPr>
            <p:ph idx="1" type="subTitle"/>
          </p:nvPr>
        </p:nvSpPr>
        <p:spPr>
          <a:xfrm>
            <a:off x="1582925" y="1507175"/>
            <a:ext cx="2319900" cy="61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52" name="Google Shape;252;p22"/>
          <p:cNvSpPr txBox="1"/>
          <p:nvPr>
            <p:ph idx="2" type="ctrTitle"/>
          </p:nvPr>
        </p:nvSpPr>
        <p:spPr>
          <a:xfrm>
            <a:off x="3582896" y="2305500"/>
            <a:ext cx="1978200" cy="423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3000"/>
            </a:lvl1pPr>
            <a:lvl2pPr lvl="1" rtl="0" algn="ctr">
              <a:spcBef>
                <a:spcPts val="0"/>
              </a:spcBef>
              <a:spcAft>
                <a:spcPts val="0"/>
              </a:spcAft>
              <a:buSzPts val="1800"/>
              <a:buNone/>
              <a:defRPr b="0" sz="1800"/>
            </a:lvl2pPr>
            <a:lvl3pPr lvl="2" rtl="0" algn="ctr">
              <a:spcBef>
                <a:spcPts val="0"/>
              </a:spcBef>
              <a:spcAft>
                <a:spcPts val="0"/>
              </a:spcAft>
              <a:buSzPts val="1800"/>
              <a:buNone/>
              <a:defRPr b="0" sz="1800"/>
            </a:lvl3pPr>
            <a:lvl4pPr lvl="3" rtl="0" algn="ctr">
              <a:spcBef>
                <a:spcPts val="0"/>
              </a:spcBef>
              <a:spcAft>
                <a:spcPts val="0"/>
              </a:spcAft>
              <a:buSzPts val="1800"/>
              <a:buNone/>
              <a:defRPr b="0" sz="1800"/>
            </a:lvl4pPr>
            <a:lvl5pPr lvl="4" rtl="0" algn="ctr">
              <a:spcBef>
                <a:spcPts val="0"/>
              </a:spcBef>
              <a:spcAft>
                <a:spcPts val="0"/>
              </a:spcAft>
              <a:buSzPts val="1800"/>
              <a:buNone/>
              <a:defRPr b="0" sz="1800"/>
            </a:lvl5pPr>
            <a:lvl6pPr lvl="5" rtl="0" algn="ctr">
              <a:spcBef>
                <a:spcPts val="0"/>
              </a:spcBef>
              <a:spcAft>
                <a:spcPts val="0"/>
              </a:spcAft>
              <a:buSzPts val="1800"/>
              <a:buNone/>
              <a:defRPr b="0" sz="1800"/>
            </a:lvl6pPr>
            <a:lvl7pPr lvl="6" rtl="0" algn="ctr">
              <a:spcBef>
                <a:spcPts val="0"/>
              </a:spcBef>
              <a:spcAft>
                <a:spcPts val="0"/>
              </a:spcAft>
              <a:buSzPts val="1800"/>
              <a:buNone/>
              <a:defRPr b="0" sz="1800"/>
            </a:lvl7pPr>
            <a:lvl8pPr lvl="7" rtl="0" algn="ctr">
              <a:spcBef>
                <a:spcPts val="0"/>
              </a:spcBef>
              <a:spcAft>
                <a:spcPts val="0"/>
              </a:spcAft>
              <a:buSzPts val="1800"/>
              <a:buNone/>
              <a:defRPr b="0" sz="1800"/>
            </a:lvl8pPr>
            <a:lvl9pPr lvl="8" rtl="0" algn="ctr">
              <a:spcBef>
                <a:spcPts val="0"/>
              </a:spcBef>
              <a:spcAft>
                <a:spcPts val="0"/>
              </a:spcAft>
              <a:buSzPts val="1800"/>
              <a:buNone/>
              <a:defRPr b="0" sz="1800"/>
            </a:lvl9pPr>
          </a:lstStyle>
          <a:p/>
        </p:txBody>
      </p:sp>
      <p:sp>
        <p:nvSpPr>
          <p:cNvPr id="253" name="Google Shape;253;p22"/>
          <p:cNvSpPr txBox="1"/>
          <p:nvPr>
            <p:ph idx="3" type="subTitle"/>
          </p:nvPr>
        </p:nvSpPr>
        <p:spPr>
          <a:xfrm>
            <a:off x="3412046" y="2556250"/>
            <a:ext cx="2319900" cy="61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54" name="Google Shape;254;p22"/>
          <p:cNvSpPr txBox="1"/>
          <p:nvPr>
            <p:ph idx="4" type="ctrTitle"/>
          </p:nvPr>
        </p:nvSpPr>
        <p:spPr>
          <a:xfrm>
            <a:off x="5405725" y="1259375"/>
            <a:ext cx="1978200" cy="423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3000"/>
            </a:lvl1pPr>
            <a:lvl2pPr lvl="1" rtl="0" algn="ctr">
              <a:spcBef>
                <a:spcPts val="0"/>
              </a:spcBef>
              <a:spcAft>
                <a:spcPts val="0"/>
              </a:spcAft>
              <a:buSzPts val="1800"/>
              <a:buNone/>
              <a:defRPr b="0" sz="1800"/>
            </a:lvl2pPr>
            <a:lvl3pPr lvl="2" rtl="0" algn="ctr">
              <a:spcBef>
                <a:spcPts val="0"/>
              </a:spcBef>
              <a:spcAft>
                <a:spcPts val="0"/>
              </a:spcAft>
              <a:buSzPts val="1800"/>
              <a:buNone/>
              <a:defRPr b="0" sz="1800"/>
            </a:lvl3pPr>
            <a:lvl4pPr lvl="3" rtl="0" algn="ctr">
              <a:spcBef>
                <a:spcPts val="0"/>
              </a:spcBef>
              <a:spcAft>
                <a:spcPts val="0"/>
              </a:spcAft>
              <a:buSzPts val="1800"/>
              <a:buNone/>
              <a:defRPr b="0" sz="1800"/>
            </a:lvl4pPr>
            <a:lvl5pPr lvl="4" rtl="0" algn="ctr">
              <a:spcBef>
                <a:spcPts val="0"/>
              </a:spcBef>
              <a:spcAft>
                <a:spcPts val="0"/>
              </a:spcAft>
              <a:buSzPts val="1800"/>
              <a:buNone/>
              <a:defRPr b="0" sz="1800"/>
            </a:lvl5pPr>
            <a:lvl6pPr lvl="5" rtl="0" algn="ctr">
              <a:spcBef>
                <a:spcPts val="0"/>
              </a:spcBef>
              <a:spcAft>
                <a:spcPts val="0"/>
              </a:spcAft>
              <a:buSzPts val="1800"/>
              <a:buNone/>
              <a:defRPr b="0" sz="1800"/>
            </a:lvl6pPr>
            <a:lvl7pPr lvl="6" rtl="0" algn="ctr">
              <a:spcBef>
                <a:spcPts val="0"/>
              </a:spcBef>
              <a:spcAft>
                <a:spcPts val="0"/>
              </a:spcAft>
              <a:buSzPts val="1800"/>
              <a:buNone/>
              <a:defRPr b="0" sz="1800"/>
            </a:lvl7pPr>
            <a:lvl8pPr lvl="7" rtl="0" algn="ctr">
              <a:spcBef>
                <a:spcPts val="0"/>
              </a:spcBef>
              <a:spcAft>
                <a:spcPts val="0"/>
              </a:spcAft>
              <a:buSzPts val="1800"/>
              <a:buNone/>
              <a:defRPr b="0" sz="1800"/>
            </a:lvl8pPr>
            <a:lvl9pPr lvl="8" rtl="0" algn="ctr">
              <a:spcBef>
                <a:spcPts val="0"/>
              </a:spcBef>
              <a:spcAft>
                <a:spcPts val="0"/>
              </a:spcAft>
              <a:buSzPts val="1800"/>
              <a:buNone/>
              <a:defRPr b="0" sz="1800"/>
            </a:lvl9pPr>
          </a:lstStyle>
          <a:p/>
        </p:txBody>
      </p:sp>
      <p:sp>
        <p:nvSpPr>
          <p:cNvPr id="255" name="Google Shape;255;p22"/>
          <p:cNvSpPr txBox="1"/>
          <p:nvPr>
            <p:ph idx="5" type="subTitle"/>
          </p:nvPr>
        </p:nvSpPr>
        <p:spPr>
          <a:xfrm>
            <a:off x="5234875" y="1507175"/>
            <a:ext cx="2319900" cy="61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56" name="Google Shape;256;p22"/>
          <p:cNvSpPr txBox="1"/>
          <p:nvPr>
            <p:ph idx="6"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BLANK_1_1_2">
    <p:bg>
      <p:bgPr>
        <a:solidFill>
          <a:schemeClr val="accent4"/>
        </a:solidFill>
      </p:bgPr>
    </p:bg>
    <p:spTree>
      <p:nvGrpSpPr>
        <p:cNvPr id="257" name="Shape 257"/>
        <p:cNvGrpSpPr/>
        <p:nvPr/>
      </p:nvGrpSpPr>
      <p:grpSpPr>
        <a:xfrm>
          <a:off x="0" y="0"/>
          <a:ext cx="0" cy="0"/>
          <a:chOff x="0" y="0"/>
          <a:chExt cx="0" cy="0"/>
        </a:xfrm>
      </p:grpSpPr>
      <p:sp>
        <p:nvSpPr>
          <p:cNvPr id="258" name="Google Shape;258;p23"/>
          <p:cNvSpPr txBox="1"/>
          <p:nvPr>
            <p:ph idx="1" type="subTitle"/>
          </p:nvPr>
        </p:nvSpPr>
        <p:spPr>
          <a:xfrm>
            <a:off x="4188059" y="1312150"/>
            <a:ext cx="3287700" cy="10356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59" name="Google Shape;259;p23"/>
          <p:cNvSpPr txBox="1"/>
          <p:nvPr>
            <p:ph idx="2" type="subTitle"/>
          </p:nvPr>
        </p:nvSpPr>
        <p:spPr>
          <a:xfrm>
            <a:off x="4188059" y="2454563"/>
            <a:ext cx="3287700" cy="10356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grpSp>
        <p:nvGrpSpPr>
          <p:cNvPr id="260" name="Google Shape;260;p23"/>
          <p:cNvGrpSpPr/>
          <p:nvPr/>
        </p:nvGrpSpPr>
        <p:grpSpPr>
          <a:xfrm>
            <a:off x="1246613" y="540178"/>
            <a:ext cx="7429692" cy="4199282"/>
            <a:chOff x="1246613" y="540178"/>
            <a:chExt cx="7429692" cy="4199282"/>
          </a:xfrm>
        </p:grpSpPr>
        <p:sp>
          <p:nvSpPr>
            <p:cNvPr id="261" name="Google Shape;261;p23"/>
            <p:cNvSpPr/>
            <p:nvPr/>
          </p:nvSpPr>
          <p:spPr>
            <a:xfrm flipH="1">
              <a:off x="1246613" y="4499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3"/>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3"/>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4" name="Google Shape;264;p23"/>
          <p:cNvSpPr txBox="1"/>
          <p:nvPr>
            <p:ph idx="3" type="subTitle"/>
          </p:nvPr>
        </p:nvSpPr>
        <p:spPr>
          <a:xfrm>
            <a:off x="4204534" y="3600713"/>
            <a:ext cx="3287700" cy="10356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65" name="Google Shape;265;p23"/>
          <p:cNvSpPr txBox="1"/>
          <p:nvPr>
            <p:ph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
        <p:nvSpPr>
          <p:cNvPr id="266" name="Google Shape;266;p23"/>
          <p:cNvSpPr txBox="1"/>
          <p:nvPr>
            <p:ph idx="4" type="subTitle"/>
          </p:nvPr>
        </p:nvSpPr>
        <p:spPr>
          <a:xfrm>
            <a:off x="5550034" y="3487138"/>
            <a:ext cx="1942200" cy="424800"/>
          </a:xfrm>
          <a:prstGeom prst="rect">
            <a:avLst/>
          </a:prstGeom>
        </p:spPr>
        <p:txBody>
          <a:bodyPr anchorCtr="0" anchor="t" bIns="91425" lIns="91425" spcFirstLastPara="1" rIns="91425" wrap="square" tIns="91425">
            <a:noAutofit/>
          </a:bodyPr>
          <a:lstStyle>
            <a:lvl1pPr lvl="0" algn="r">
              <a:spcBef>
                <a:spcPts val="0"/>
              </a:spcBef>
              <a:spcAft>
                <a:spcPts val="0"/>
              </a:spcAft>
              <a:buSzPts val="1800"/>
              <a:buFont typeface="Titan One"/>
              <a:buNone/>
              <a:defRPr sz="1800">
                <a:latin typeface="Titan One"/>
                <a:ea typeface="Titan One"/>
                <a:cs typeface="Titan One"/>
                <a:sym typeface="Titan One"/>
              </a:defRPr>
            </a:lvl1pPr>
            <a:lvl2pPr lvl="1" algn="r">
              <a:spcBef>
                <a:spcPts val="1600"/>
              </a:spcBef>
              <a:spcAft>
                <a:spcPts val="0"/>
              </a:spcAft>
              <a:buSzPts val="1800"/>
              <a:buFont typeface="Titan One"/>
              <a:buNone/>
              <a:defRPr sz="1800">
                <a:latin typeface="Titan One"/>
                <a:ea typeface="Titan One"/>
                <a:cs typeface="Titan One"/>
                <a:sym typeface="Titan One"/>
              </a:defRPr>
            </a:lvl2pPr>
            <a:lvl3pPr lvl="2" algn="r">
              <a:spcBef>
                <a:spcPts val="1600"/>
              </a:spcBef>
              <a:spcAft>
                <a:spcPts val="0"/>
              </a:spcAft>
              <a:buSzPts val="1800"/>
              <a:buFont typeface="Titan One"/>
              <a:buNone/>
              <a:defRPr sz="1800">
                <a:latin typeface="Titan One"/>
                <a:ea typeface="Titan One"/>
                <a:cs typeface="Titan One"/>
                <a:sym typeface="Titan One"/>
              </a:defRPr>
            </a:lvl3pPr>
            <a:lvl4pPr lvl="3" algn="r">
              <a:spcBef>
                <a:spcPts val="1600"/>
              </a:spcBef>
              <a:spcAft>
                <a:spcPts val="0"/>
              </a:spcAft>
              <a:buSzPts val="1800"/>
              <a:buFont typeface="Titan One"/>
              <a:buNone/>
              <a:defRPr sz="1800">
                <a:latin typeface="Titan One"/>
                <a:ea typeface="Titan One"/>
                <a:cs typeface="Titan One"/>
                <a:sym typeface="Titan One"/>
              </a:defRPr>
            </a:lvl4pPr>
            <a:lvl5pPr lvl="4" algn="r">
              <a:spcBef>
                <a:spcPts val="1600"/>
              </a:spcBef>
              <a:spcAft>
                <a:spcPts val="0"/>
              </a:spcAft>
              <a:buSzPts val="1800"/>
              <a:buFont typeface="Titan One"/>
              <a:buNone/>
              <a:defRPr sz="1800">
                <a:latin typeface="Titan One"/>
                <a:ea typeface="Titan One"/>
                <a:cs typeface="Titan One"/>
                <a:sym typeface="Titan One"/>
              </a:defRPr>
            </a:lvl5pPr>
            <a:lvl6pPr lvl="5" algn="r">
              <a:spcBef>
                <a:spcPts val="1600"/>
              </a:spcBef>
              <a:spcAft>
                <a:spcPts val="0"/>
              </a:spcAft>
              <a:buSzPts val="1800"/>
              <a:buFont typeface="Titan One"/>
              <a:buNone/>
              <a:defRPr sz="1800">
                <a:latin typeface="Titan One"/>
                <a:ea typeface="Titan One"/>
                <a:cs typeface="Titan One"/>
                <a:sym typeface="Titan One"/>
              </a:defRPr>
            </a:lvl6pPr>
            <a:lvl7pPr lvl="6" algn="r">
              <a:spcBef>
                <a:spcPts val="1600"/>
              </a:spcBef>
              <a:spcAft>
                <a:spcPts val="0"/>
              </a:spcAft>
              <a:buSzPts val="1800"/>
              <a:buFont typeface="Titan One"/>
              <a:buNone/>
              <a:defRPr sz="1800">
                <a:latin typeface="Titan One"/>
                <a:ea typeface="Titan One"/>
                <a:cs typeface="Titan One"/>
                <a:sym typeface="Titan One"/>
              </a:defRPr>
            </a:lvl7pPr>
            <a:lvl8pPr lvl="7" algn="r">
              <a:spcBef>
                <a:spcPts val="1600"/>
              </a:spcBef>
              <a:spcAft>
                <a:spcPts val="0"/>
              </a:spcAft>
              <a:buSzPts val="1800"/>
              <a:buFont typeface="Titan One"/>
              <a:buNone/>
              <a:defRPr sz="1800">
                <a:latin typeface="Titan One"/>
                <a:ea typeface="Titan One"/>
                <a:cs typeface="Titan One"/>
                <a:sym typeface="Titan One"/>
              </a:defRPr>
            </a:lvl8pPr>
            <a:lvl9pPr lvl="8" algn="r">
              <a:spcBef>
                <a:spcPts val="1600"/>
              </a:spcBef>
              <a:spcAft>
                <a:spcPts val="1600"/>
              </a:spcAft>
              <a:buSzPts val="1800"/>
              <a:buFont typeface="Titan One"/>
              <a:buNone/>
              <a:defRPr sz="1800">
                <a:latin typeface="Titan One"/>
                <a:ea typeface="Titan One"/>
                <a:cs typeface="Titan One"/>
                <a:sym typeface="Titan One"/>
              </a:defRPr>
            </a:lvl9pPr>
          </a:lstStyle>
          <a:p/>
        </p:txBody>
      </p:sp>
      <p:sp>
        <p:nvSpPr>
          <p:cNvPr id="267" name="Google Shape;267;p23"/>
          <p:cNvSpPr txBox="1"/>
          <p:nvPr>
            <p:ph idx="5" type="subTitle"/>
          </p:nvPr>
        </p:nvSpPr>
        <p:spPr>
          <a:xfrm>
            <a:off x="5533559" y="2338838"/>
            <a:ext cx="1942200" cy="424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Font typeface="Titan One"/>
              <a:buNone/>
              <a:defRPr sz="1800">
                <a:latin typeface="Titan One"/>
                <a:ea typeface="Titan One"/>
                <a:cs typeface="Titan One"/>
                <a:sym typeface="Titan One"/>
              </a:defRPr>
            </a:lvl1pPr>
            <a:lvl2pPr lvl="1" rtl="0" algn="r">
              <a:spcBef>
                <a:spcPts val="0"/>
              </a:spcBef>
              <a:spcAft>
                <a:spcPts val="0"/>
              </a:spcAft>
              <a:buSzPts val="1800"/>
              <a:buFont typeface="Titan One"/>
              <a:buNone/>
              <a:defRPr sz="1800">
                <a:latin typeface="Titan One"/>
                <a:ea typeface="Titan One"/>
                <a:cs typeface="Titan One"/>
                <a:sym typeface="Titan One"/>
              </a:defRPr>
            </a:lvl2pPr>
            <a:lvl3pPr lvl="2" rtl="0" algn="r">
              <a:spcBef>
                <a:spcPts val="1600"/>
              </a:spcBef>
              <a:spcAft>
                <a:spcPts val="0"/>
              </a:spcAft>
              <a:buSzPts val="1800"/>
              <a:buFont typeface="Titan One"/>
              <a:buNone/>
              <a:defRPr sz="1800">
                <a:latin typeface="Titan One"/>
                <a:ea typeface="Titan One"/>
                <a:cs typeface="Titan One"/>
                <a:sym typeface="Titan One"/>
              </a:defRPr>
            </a:lvl3pPr>
            <a:lvl4pPr lvl="3" rtl="0" algn="r">
              <a:spcBef>
                <a:spcPts val="1600"/>
              </a:spcBef>
              <a:spcAft>
                <a:spcPts val="0"/>
              </a:spcAft>
              <a:buSzPts val="1800"/>
              <a:buFont typeface="Titan One"/>
              <a:buNone/>
              <a:defRPr sz="1800">
                <a:latin typeface="Titan One"/>
                <a:ea typeface="Titan One"/>
                <a:cs typeface="Titan One"/>
                <a:sym typeface="Titan One"/>
              </a:defRPr>
            </a:lvl4pPr>
            <a:lvl5pPr lvl="4" rtl="0" algn="r">
              <a:spcBef>
                <a:spcPts val="1600"/>
              </a:spcBef>
              <a:spcAft>
                <a:spcPts val="0"/>
              </a:spcAft>
              <a:buSzPts val="1800"/>
              <a:buFont typeface="Titan One"/>
              <a:buNone/>
              <a:defRPr sz="1800">
                <a:latin typeface="Titan One"/>
                <a:ea typeface="Titan One"/>
                <a:cs typeface="Titan One"/>
                <a:sym typeface="Titan One"/>
              </a:defRPr>
            </a:lvl5pPr>
            <a:lvl6pPr lvl="5" rtl="0" algn="r">
              <a:spcBef>
                <a:spcPts val="1600"/>
              </a:spcBef>
              <a:spcAft>
                <a:spcPts val="0"/>
              </a:spcAft>
              <a:buSzPts val="1800"/>
              <a:buFont typeface="Titan One"/>
              <a:buNone/>
              <a:defRPr sz="1800">
                <a:latin typeface="Titan One"/>
                <a:ea typeface="Titan One"/>
                <a:cs typeface="Titan One"/>
                <a:sym typeface="Titan One"/>
              </a:defRPr>
            </a:lvl6pPr>
            <a:lvl7pPr lvl="6" rtl="0" algn="r">
              <a:spcBef>
                <a:spcPts val="1600"/>
              </a:spcBef>
              <a:spcAft>
                <a:spcPts val="0"/>
              </a:spcAft>
              <a:buSzPts val="1800"/>
              <a:buFont typeface="Titan One"/>
              <a:buNone/>
              <a:defRPr sz="1800">
                <a:latin typeface="Titan One"/>
                <a:ea typeface="Titan One"/>
                <a:cs typeface="Titan One"/>
                <a:sym typeface="Titan One"/>
              </a:defRPr>
            </a:lvl7pPr>
            <a:lvl8pPr lvl="7" rtl="0" algn="r">
              <a:spcBef>
                <a:spcPts val="1600"/>
              </a:spcBef>
              <a:spcAft>
                <a:spcPts val="0"/>
              </a:spcAft>
              <a:buSzPts val="1800"/>
              <a:buFont typeface="Titan One"/>
              <a:buNone/>
              <a:defRPr sz="1800">
                <a:latin typeface="Titan One"/>
                <a:ea typeface="Titan One"/>
                <a:cs typeface="Titan One"/>
                <a:sym typeface="Titan One"/>
              </a:defRPr>
            </a:lvl8pPr>
            <a:lvl9pPr lvl="8" rtl="0" algn="r">
              <a:spcBef>
                <a:spcPts val="1600"/>
              </a:spcBef>
              <a:spcAft>
                <a:spcPts val="1600"/>
              </a:spcAft>
              <a:buSzPts val="1800"/>
              <a:buFont typeface="Titan One"/>
              <a:buNone/>
              <a:defRPr sz="1800">
                <a:latin typeface="Titan One"/>
                <a:ea typeface="Titan One"/>
                <a:cs typeface="Titan One"/>
                <a:sym typeface="Titan One"/>
              </a:defRPr>
            </a:lvl9pPr>
          </a:lstStyle>
          <a:p/>
        </p:txBody>
      </p:sp>
      <p:sp>
        <p:nvSpPr>
          <p:cNvPr id="268" name="Google Shape;268;p23"/>
          <p:cNvSpPr txBox="1"/>
          <p:nvPr>
            <p:ph idx="6" type="subTitle"/>
          </p:nvPr>
        </p:nvSpPr>
        <p:spPr>
          <a:xfrm>
            <a:off x="5533559" y="1190550"/>
            <a:ext cx="1942200" cy="424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Font typeface="Titan One"/>
              <a:buNone/>
              <a:defRPr sz="1800">
                <a:latin typeface="Titan One"/>
                <a:ea typeface="Titan One"/>
                <a:cs typeface="Titan One"/>
                <a:sym typeface="Titan One"/>
              </a:defRPr>
            </a:lvl1pPr>
            <a:lvl2pPr lvl="1" rtl="0" algn="r">
              <a:spcBef>
                <a:spcPts val="0"/>
              </a:spcBef>
              <a:spcAft>
                <a:spcPts val="0"/>
              </a:spcAft>
              <a:buSzPts val="1800"/>
              <a:buFont typeface="Titan One"/>
              <a:buNone/>
              <a:defRPr sz="1800">
                <a:latin typeface="Titan One"/>
                <a:ea typeface="Titan One"/>
                <a:cs typeface="Titan One"/>
                <a:sym typeface="Titan One"/>
              </a:defRPr>
            </a:lvl2pPr>
            <a:lvl3pPr lvl="2" rtl="0" algn="r">
              <a:spcBef>
                <a:spcPts val="1600"/>
              </a:spcBef>
              <a:spcAft>
                <a:spcPts val="0"/>
              </a:spcAft>
              <a:buSzPts val="1800"/>
              <a:buFont typeface="Titan One"/>
              <a:buNone/>
              <a:defRPr sz="1800">
                <a:latin typeface="Titan One"/>
                <a:ea typeface="Titan One"/>
                <a:cs typeface="Titan One"/>
                <a:sym typeface="Titan One"/>
              </a:defRPr>
            </a:lvl3pPr>
            <a:lvl4pPr lvl="3" rtl="0" algn="r">
              <a:spcBef>
                <a:spcPts val="1600"/>
              </a:spcBef>
              <a:spcAft>
                <a:spcPts val="0"/>
              </a:spcAft>
              <a:buSzPts val="1800"/>
              <a:buFont typeface="Titan One"/>
              <a:buNone/>
              <a:defRPr sz="1800">
                <a:latin typeface="Titan One"/>
                <a:ea typeface="Titan One"/>
                <a:cs typeface="Titan One"/>
                <a:sym typeface="Titan One"/>
              </a:defRPr>
            </a:lvl4pPr>
            <a:lvl5pPr lvl="4" rtl="0" algn="r">
              <a:spcBef>
                <a:spcPts val="1600"/>
              </a:spcBef>
              <a:spcAft>
                <a:spcPts val="0"/>
              </a:spcAft>
              <a:buSzPts val="1800"/>
              <a:buFont typeface="Titan One"/>
              <a:buNone/>
              <a:defRPr sz="1800">
                <a:latin typeface="Titan One"/>
                <a:ea typeface="Titan One"/>
                <a:cs typeface="Titan One"/>
                <a:sym typeface="Titan One"/>
              </a:defRPr>
            </a:lvl5pPr>
            <a:lvl6pPr lvl="5" rtl="0" algn="r">
              <a:spcBef>
                <a:spcPts val="1600"/>
              </a:spcBef>
              <a:spcAft>
                <a:spcPts val="0"/>
              </a:spcAft>
              <a:buSzPts val="1800"/>
              <a:buFont typeface="Titan One"/>
              <a:buNone/>
              <a:defRPr sz="1800">
                <a:latin typeface="Titan One"/>
                <a:ea typeface="Titan One"/>
                <a:cs typeface="Titan One"/>
                <a:sym typeface="Titan One"/>
              </a:defRPr>
            </a:lvl6pPr>
            <a:lvl7pPr lvl="6" rtl="0" algn="r">
              <a:spcBef>
                <a:spcPts val="1600"/>
              </a:spcBef>
              <a:spcAft>
                <a:spcPts val="0"/>
              </a:spcAft>
              <a:buSzPts val="1800"/>
              <a:buFont typeface="Titan One"/>
              <a:buNone/>
              <a:defRPr sz="1800">
                <a:latin typeface="Titan One"/>
                <a:ea typeface="Titan One"/>
                <a:cs typeface="Titan One"/>
                <a:sym typeface="Titan One"/>
              </a:defRPr>
            </a:lvl7pPr>
            <a:lvl8pPr lvl="7" rtl="0" algn="r">
              <a:spcBef>
                <a:spcPts val="1600"/>
              </a:spcBef>
              <a:spcAft>
                <a:spcPts val="0"/>
              </a:spcAft>
              <a:buSzPts val="1800"/>
              <a:buFont typeface="Titan One"/>
              <a:buNone/>
              <a:defRPr sz="1800">
                <a:latin typeface="Titan One"/>
                <a:ea typeface="Titan One"/>
                <a:cs typeface="Titan One"/>
                <a:sym typeface="Titan One"/>
              </a:defRPr>
            </a:lvl8pPr>
            <a:lvl9pPr lvl="8" rtl="0" algn="r">
              <a:spcBef>
                <a:spcPts val="1600"/>
              </a:spcBef>
              <a:spcAft>
                <a:spcPts val="1600"/>
              </a:spcAft>
              <a:buSzPts val="1800"/>
              <a:buFont typeface="Titan One"/>
              <a:buNone/>
              <a:defRPr sz="1800">
                <a:latin typeface="Titan One"/>
                <a:ea typeface="Titan One"/>
                <a:cs typeface="Titan One"/>
                <a:sym typeface="Titan 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4">
  <p:cSld name="BLANK_1_1_2_1">
    <p:bg>
      <p:bgPr>
        <a:solidFill>
          <a:schemeClr val="accent4"/>
        </a:solidFill>
      </p:bgPr>
    </p:bg>
    <p:spTree>
      <p:nvGrpSpPr>
        <p:cNvPr id="269" name="Shape 269"/>
        <p:cNvGrpSpPr/>
        <p:nvPr/>
      </p:nvGrpSpPr>
      <p:grpSpPr>
        <a:xfrm>
          <a:off x="0" y="0"/>
          <a:ext cx="0" cy="0"/>
          <a:chOff x="0" y="0"/>
          <a:chExt cx="0" cy="0"/>
        </a:xfrm>
      </p:grpSpPr>
      <p:sp>
        <p:nvSpPr>
          <p:cNvPr id="270" name="Google Shape;270;p24"/>
          <p:cNvSpPr txBox="1"/>
          <p:nvPr>
            <p:ph type="title"/>
          </p:nvPr>
        </p:nvSpPr>
        <p:spPr>
          <a:xfrm>
            <a:off x="733937"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
        <p:nvSpPr>
          <p:cNvPr id="271" name="Google Shape;271;p24"/>
          <p:cNvSpPr txBox="1"/>
          <p:nvPr>
            <p:ph idx="1" type="subTitle"/>
          </p:nvPr>
        </p:nvSpPr>
        <p:spPr>
          <a:xfrm>
            <a:off x="2010875" y="3530201"/>
            <a:ext cx="2525700" cy="859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72" name="Google Shape;272;p24"/>
          <p:cNvSpPr txBox="1"/>
          <p:nvPr>
            <p:ph idx="2" type="subTitle"/>
          </p:nvPr>
        </p:nvSpPr>
        <p:spPr>
          <a:xfrm>
            <a:off x="2010875" y="2477207"/>
            <a:ext cx="2525700" cy="859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73" name="Google Shape;273;p24"/>
          <p:cNvSpPr txBox="1"/>
          <p:nvPr>
            <p:ph idx="3" type="subTitle"/>
          </p:nvPr>
        </p:nvSpPr>
        <p:spPr>
          <a:xfrm>
            <a:off x="2010875" y="1413800"/>
            <a:ext cx="2525700" cy="859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grpSp>
        <p:nvGrpSpPr>
          <p:cNvPr id="274" name="Google Shape;274;p24"/>
          <p:cNvGrpSpPr/>
          <p:nvPr/>
        </p:nvGrpSpPr>
        <p:grpSpPr>
          <a:xfrm>
            <a:off x="126791" y="172852"/>
            <a:ext cx="9571416" cy="4567033"/>
            <a:chOff x="126791" y="172852"/>
            <a:chExt cx="9571416" cy="4567033"/>
          </a:xfrm>
        </p:grpSpPr>
        <p:grpSp>
          <p:nvGrpSpPr>
            <p:cNvPr id="275" name="Google Shape;275;p24"/>
            <p:cNvGrpSpPr/>
            <p:nvPr/>
          </p:nvGrpSpPr>
          <p:grpSpPr>
            <a:xfrm>
              <a:off x="593313" y="2342128"/>
              <a:ext cx="8082992" cy="2397757"/>
              <a:chOff x="593313" y="2342128"/>
              <a:chExt cx="8082992" cy="2397757"/>
            </a:xfrm>
          </p:grpSpPr>
          <p:sp>
            <p:nvSpPr>
              <p:cNvPr id="276" name="Google Shape;276;p24"/>
              <p:cNvSpPr/>
              <p:nvPr/>
            </p:nvSpPr>
            <p:spPr>
              <a:xfrm flipH="1">
                <a:off x="8320788" y="45003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4"/>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4"/>
              <p:cNvSpPr/>
              <p:nvPr/>
            </p:nvSpPr>
            <p:spPr>
              <a:xfrm flipH="1">
                <a:off x="593313" y="345850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9" name="Google Shape;279;p24"/>
            <p:cNvSpPr/>
            <p:nvPr/>
          </p:nvSpPr>
          <p:spPr>
            <a:xfrm flipH="1" rot="-126081">
              <a:off x="144232" y="248232"/>
              <a:ext cx="1911244" cy="986363"/>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4"/>
            <p:cNvSpPr/>
            <p:nvPr/>
          </p:nvSpPr>
          <p:spPr>
            <a:xfrm flipH="1" rot="-126103">
              <a:off x="6944311" y="222419"/>
              <a:ext cx="2728987" cy="1408385"/>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1" name="Google Shape;281;p24"/>
          <p:cNvSpPr txBox="1"/>
          <p:nvPr>
            <p:ph idx="4" type="subTitle"/>
          </p:nvPr>
        </p:nvSpPr>
        <p:spPr>
          <a:xfrm>
            <a:off x="2010884" y="3349050"/>
            <a:ext cx="1942200" cy="42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Font typeface="Titan One"/>
              <a:buNone/>
              <a:defRPr sz="1800">
                <a:latin typeface="Titan One"/>
                <a:ea typeface="Titan One"/>
                <a:cs typeface="Titan One"/>
                <a:sym typeface="Titan One"/>
              </a:defRPr>
            </a:lvl1pPr>
            <a:lvl2pPr lvl="1" rtl="0">
              <a:spcBef>
                <a:spcPts val="0"/>
              </a:spcBef>
              <a:spcAft>
                <a:spcPts val="0"/>
              </a:spcAft>
              <a:buSzPts val="1800"/>
              <a:buFont typeface="Titan One"/>
              <a:buNone/>
              <a:defRPr sz="1800">
                <a:latin typeface="Titan One"/>
                <a:ea typeface="Titan One"/>
                <a:cs typeface="Titan One"/>
                <a:sym typeface="Titan One"/>
              </a:defRPr>
            </a:lvl2pPr>
            <a:lvl3pPr lvl="2" rtl="0">
              <a:spcBef>
                <a:spcPts val="1600"/>
              </a:spcBef>
              <a:spcAft>
                <a:spcPts val="0"/>
              </a:spcAft>
              <a:buSzPts val="1800"/>
              <a:buFont typeface="Titan One"/>
              <a:buNone/>
              <a:defRPr sz="1800">
                <a:latin typeface="Titan One"/>
                <a:ea typeface="Titan One"/>
                <a:cs typeface="Titan One"/>
                <a:sym typeface="Titan One"/>
              </a:defRPr>
            </a:lvl3pPr>
            <a:lvl4pPr lvl="3" rtl="0">
              <a:spcBef>
                <a:spcPts val="1600"/>
              </a:spcBef>
              <a:spcAft>
                <a:spcPts val="0"/>
              </a:spcAft>
              <a:buSzPts val="1800"/>
              <a:buFont typeface="Titan One"/>
              <a:buNone/>
              <a:defRPr sz="1800">
                <a:latin typeface="Titan One"/>
                <a:ea typeface="Titan One"/>
                <a:cs typeface="Titan One"/>
                <a:sym typeface="Titan One"/>
              </a:defRPr>
            </a:lvl4pPr>
            <a:lvl5pPr lvl="4" rtl="0">
              <a:spcBef>
                <a:spcPts val="1600"/>
              </a:spcBef>
              <a:spcAft>
                <a:spcPts val="0"/>
              </a:spcAft>
              <a:buSzPts val="1800"/>
              <a:buFont typeface="Titan One"/>
              <a:buNone/>
              <a:defRPr sz="1800">
                <a:latin typeface="Titan One"/>
                <a:ea typeface="Titan One"/>
                <a:cs typeface="Titan One"/>
                <a:sym typeface="Titan One"/>
              </a:defRPr>
            </a:lvl5pPr>
            <a:lvl6pPr lvl="5" rtl="0">
              <a:spcBef>
                <a:spcPts val="1600"/>
              </a:spcBef>
              <a:spcAft>
                <a:spcPts val="0"/>
              </a:spcAft>
              <a:buSzPts val="1800"/>
              <a:buFont typeface="Titan One"/>
              <a:buNone/>
              <a:defRPr sz="1800">
                <a:latin typeface="Titan One"/>
                <a:ea typeface="Titan One"/>
                <a:cs typeface="Titan One"/>
                <a:sym typeface="Titan One"/>
              </a:defRPr>
            </a:lvl6pPr>
            <a:lvl7pPr lvl="6" rtl="0">
              <a:spcBef>
                <a:spcPts val="1600"/>
              </a:spcBef>
              <a:spcAft>
                <a:spcPts val="0"/>
              </a:spcAft>
              <a:buSzPts val="1800"/>
              <a:buFont typeface="Titan One"/>
              <a:buNone/>
              <a:defRPr sz="1800">
                <a:latin typeface="Titan One"/>
                <a:ea typeface="Titan One"/>
                <a:cs typeface="Titan One"/>
                <a:sym typeface="Titan One"/>
              </a:defRPr>
            </a:lvl7pPr>
            <a:lvl8pPr lvl="7" rtl="0">
              <a:spcBef>
                <a:spcPts val="1600"/>
              </a:spcBef>
              <a:spcAft>
                <a:spcPts val="0"/>
              </a:spcAft>
              <a:buSzPts val="1800"/>
              <a:buFont typeface="Titan One"/>
              <a:buNone/>
              <a:defRPr sz="1800">
                <a:latin typeface="Titan One"/>
                <a:ea typeface="Titan One"/>
                <a:cs typeface="Titan One"/>
                <a:sym typeface="Titan One"/>
              </a:defRPr>
            </a:lvl8pPr>
            <a:lvl9pPr lvl="8" rtl="0">
              <a:spcBef>
                <a:spcPts val="1600"/>
              </a:spcBef>
              <a:spcAft>
                <a:spcPts val="1600"/>
              </a:spcAft>
              <a:buSzPts val="1800"/>
              <a:buFont typeface="Titan One"/>
              <a:buNone/>
              <a:defRPr sz="1800">
                <a:latin typeface="Titan One"/>
                <a:ea typeface="Titan One"/>
                <a:cs typeface="Titan One"/>
                <a:sym typeface="Titan One"/>
              </a:defRPr>
            </a:lvl9pPr>
          </a:lstStyle>
          <a:p/>
        </p:txBody>
      </p:sp>
      <p:sp>
        <p:nvSpPr>
          <p:cNvPr id="282" name="Google Shape;282;p24"/>
          <p:cNvSpPr txBox="1"/>
          <p:nvPr>
            <p:ph idx="5" type="subTitle"/>
          </p:nvPr>
        </p:nvSpPr>
        <p:spPr>
          <a:xfrm>
            <a:off x="2010884" y="2288875"/>
            <a:ext cx="1942200" cy="42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Font typeface="Titan One"/>
              <a:buNone/>
              <a:defRPr sz="1800">
                <a:latin typeface="Titan One"/>
                <a:ea typeface="Titan One"/>
                <a:cs typeface="Titan One"/>
                <a:sym typeface="Titan One"/>
              </a:defRPr>
            </a:lvl1pPr>
            <a:lvl2pPr lvl="1" rtl="0">
              <a:spcBef>
                <a:spcPts val="0"/>
              </a:spcBef>
              <a:spcAft>
                <a:spcPts val="0"/>
              </a:spcAft>
              <a:buSzPts val="1800"/>
              <a:buFont typeface="Titan One"/>
              <a:buNone/>
              <a:defRPr sz="1800">
                <a:latin typeface="Titan One"/>
                <a:ea typeface="Titan One"/>
                <a:cs typeface="Titan One"/>
                <a:sym typeface="Titan One"/>
              </a:defRPr>
            </a:lvl2pPr>
            <a:lvl3pPr lvl="2" rtl="0">
              <a:spcBef>
                <a:spcPts val="1600"/>
              </a:spcBef>
              <a:spcAft>
                <a:spcPts val="0"/>
              </a:spcAft>
              <a:buSzPts val="1800"/>
              <a:buFont typeface="Titan One"/>
              <a:buNone/>
              <a:defRPr sz="1800">
                <a:latin typeface="Titan One"/>
                <a:ea typeface="Titan One"/>
                <a:cs typeface="Titan One"/>
                <a:sym typeface="Titan One"/>
              </a:defRPr>
            </a:lvl3pPr>
            <a:lvl4pPr lvl="3" rtl="0">
              <a:spcBef>
                <a:spcPts val="1600"/>
              </a:spcBef>
              <a:spcAft>
                <a:spcPts val="0"/>
              </a:spcAft>
              <a:buSzPts val="1800"/>
              <a:buFont typeface="Titan One"/>
              <a:buNone/>
              <a:defRPr sz="1800">
                <a:latin typeface="Titan One"/>
                <a:ea typeface="Titan One"/>
                <a:cs typeface="Titan One"/>
                <a:sym typeface="Titan One"/>
              </a:defRPr>
            </a:lvl4pPr>
            <a:lvl5pPr lvl="4" rtl="0">
              <a:spcBef>
                <a:spcPts val="1600"/>
              </a:spcBef>
              <a:spcAft>
                <a:spcPts val="0"/>
              </a:spcAft>
              <a:buSzPts val="1800"/>
              <a:buFont typeface="Titan One"/>
              <a:buNone/>
              <a:defRPr sz="1800">
                <a:latin typeface="Titan One"/>
                <a:ea typeface="Titan One"/>
                <a:cs typeface="Titan One"/>
                <a:sym typeface="Titan One"/>
              </a:defRPr>
            </a:lvl5pPr>
            <a:lvl6pPr lvl="5" rtl="0">
              <a:spcBef>
                <a:spcPts val="1600"/>
              </a:spcBef>
              <a:spcAft>
                <a:spcPts val="0"/>
              </a:spcAft>
              <a:buSzPts val="1800"/>
              <a:buFont typeface="Titan One"/>
              <a:buNone/>
              <a:defRPr sz="1800">
                <a:latin typeface="Titan One"/>
                <a:ea typeface="Titan One"/>
                <a:cs typeface="Titan One"/>
                <a:sym typeface="Titan One"/>
              </a:defRPr>
            </a:lvl6pPr>
            <a:lvl7pPr lvl="6" rtl="0">
              <a:spcBef>
                <a:spcPts val="1600"/>
              </a:spcBef>
              <a:spcAft>
                <a:spcPts val="0"/>
              </a:spcAft>
              <a:buSzPts val="1800"/>
              <a:buFont typeface="Titan One"/>
              <a:buNone/>
              <a:defRPr sz="1800">
                <a:latin typeface="Titan One"/>
                <a:ea typeface="Titan One"/>
                <a:cs typeface="Titan One"/>
                <a:sym typeface="Titan One"/>
              </a:defRPr>
            </a:lvl7pPr>
            <a:lvl8pPr lvl="7" rtl="0">
              <a:spcBef>
                <a:spcPts val="1600"/>
              </a:spcBef>
              <a:spcAft>
                <a:spcPts val="0"/>
              </a:spcAft>
              <a:buSzPts val="1800"/>
              <a:buFont typeface="Titan One"/>
              <a:buNone/>
              <a:defRPr sz="1800">
                <a:latin typeface="Titan One"/>
                <a:ea typeface="Titan One"/>
                <a:cs typeface="Titan One"/>
                <a:sym typeface="Titan One"/>
              </a:defRPr>
            </a:lvl8pPr>
            <a:lvl9pPr lvl="8" rtl="0">
              <a:spcBef>
                <a:spcPts val="1600"/>
              </a:spcBef>
              <a:spcAft>
                <a:spcPts val="1600"/>
              </a:spcAft>
              <a:buSzPts val="1800"/>
              <a:buFont typeface="Titan One"/>
              <a:buNone/>
              <a:defRPr sz="1800">
                <a:latin typeface="Titan One"/>
                <a:ea typeface="Titan One"/>
                <a:cs typeface="Titan One"/>
                <a:sym typeface="Titan One"/>
              </a:defRPr>
            </a:lvl9pPr>
          </a:lstStyle>
          <a:p/>
        </p:txBody>
      </p:sp>
      <p:sp>
        <p:nvSpPr>
          <p:cNvPr id="283" name="Google Shape;283;p24"/>
          <p:cNvSpPr txBox="1"/>
          <p:nvPr>
            <p:ph idx="6" type="subTitle"/>
          </p:nvPr>
        </p:nvSpPr>
        <p:spPr>
          <a:xfrm>
            <a:off x="2010884" y="1228700"/>
            <a:ext cx="1942200" cy="42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Font typeface="Titan One"/>
              <a:buNone/>
              <a:defRPr sz="1800">
                <a:latin typeface="Titan One"/>
                <a:ea typeface="Titan One"/>
                <a:cs typeface="Titan One"/>
                <a:sym typeface="Titan One"/>
              </a:defRPr>
            </a:lvl1pPr>
            <a:lvl2pPr lvl="1" rtl="0">
              <a:spcBef>
                <a:spcPts val="0"/>
              </a:spcBef>
              <a:spcAft>
                <a:spcPts val="0"/>
              </a:spcAft>
              <a:buSzPts val="1800"/>
              <a:buFont typeface="Titan One"/>
              <a:buNone/>
              <a:defRPr sz="1800">
                <a:latin typeface="Titan One"/>
                <a:ea typeface="Titan One"/>
                <a:cs typeface="Titan One"/>
                <a:sym typeface="Titan One"/>
              </a:defRPr>
            </a:lvl2pPr>
            <a:lvl3pPr lvl="2" rtl="0">
              <a:spcBef>
                <a:spcPts val="1600"/>
              </a:spcBef>
              <a:spcAft>
                <a:spcPts val="0"/>
              </a:spcAft>
              <a:buSzPts val="1800"/>
              <a:buFont typeface="Titan One"/>
              <a:buNone/>
              <a:defRPr sz="1800">
                <a:latin typeface="Titan One"/>
                <a:ea typeface="Titan One"/>
                <a:cs typeface="Titan One"/>
                <a:sym typeface="Titan One"/>
              </a:defRPr>
            </a:lvl3pPr>
            <a:lvl4pPr lvl="3" rtl="0">
              <a:spcBef>
                <a:spcPts val="1600"/>
              </a:spcBef>
              <a:spcAft>
                <a:spcPts val="0"/>
              </a:spcAft>
              <a:buSzPts val="1800"/>
              <a:buFont typeface="Titan One"/>
              <a:buNone/>
              <a:defRPr sz="1800">
                <a:latin typeface="Titan One"/>
                <a:ea typeface="Titan One"/>
                <a:cs typeface="Titan One"/>
                <a:sym typeface="Titan One"/>
              </a:defRPr>
            </a:lvl4pPr>
            <a:lvl5pPr lvl="4" rtl="0">
              <a:spcBef>
                <a:spcPts val="1600"/>
              </a:spcBef>
              <a:spcAft>
                <a:spcPts val="0"/>
              </a:spcAft>
              <a:buSzPts val="1800"/>
              <a:buFont typeface="Titan One"/>
              <a:buNone/>
              <a:defRPr sz="1800">
                <a:latin typeface="Titan One"/>
                <a:ea typeface="Titan One"/>
                <a:cs typeface="Titan One"/>
                <a:sym typeface="Titan One"/>
              </a:defRPr>
            </a:lvl5pPr>
            <a:lvl6pPr lvl="5" rtl="0">
              <a:spcBef>
                <a:spcPts val="1600"/>
              </a:spcBef>
              <a:spcAft>
                <a:spcPts val="0"/>
              </a:spcAft>
              <a:buSzPts val="1800"/>
              <a:buFont typeface="Titan One"/>
              <a:buNone/>
              <a:defRPr sz="1800">
                <a:latin typeface="Titan One"/>
                <a:ea typeface="Titan One"/>
                <a:cs typeface="Titan One"/>
                <a:sym typeface="Titan One"/>
              </a:defRPr>
            </a:lvl6pPr>
            <a:lvl7pPr lvl="6" rtl="0">
              <a:spcBef>
                <a:spcPts val="1600"/>
              </a:spcBef>
              <a:spcAft>
                <a:spcPts val="0"/>
              </a:spcAft>
              <a:buSzPts val="1800"/>
              <a:buFont typeface="Titan One"/>
              <a:buNone/>
              <a:defRPr sz="1800">
                <a:latin typeface="Titan One"/>
                <a:ea typeface="Titan One"/>
                <a:cs typeface="Titan One"/>
                <a:sym typeface="Titan One"/>
              </a:defRPr>
            </a:lvl7pPr>
            <a:lvl8pPr lvl="7" rtl="0">
              <a:spcBef>
                <a:spcPts val="1600"/>
              </a:spcBef>
              <a:spcAft>
                <a:spcPts val="0"/>
              </a:spcAft>
              <a:buSzPts val="1800"/>
              <a:buFont typeface="Titan One"/>
              <a:buNone/>
              <a:defRPr sz="1800">
                <a:latin typeface="Titan One"/>
                <a:ea typeface="Titan One"/>
                <a:cs typeface="Titan One"/>
                <a:sym typeface="Titan One"/>
              </a:defRPr>
            </a:lvl8pPr>
            <a:lvl9pPr lvl="8" rtl="0">
              <a:spcBef>
                <a:spcPts val="1600"/>
              </a:spcBef>
              <a:spcAft>
                <a:spcPts val="1600"/>
              </a:spcAft>
              <a:buSzPts val="1800"/>
              <a:buFont typeface="Titan One"/>
              <a:buNone/>
              <a:defRPr sz="1800">
                <a:latin typeface="Titan One"/>
                <a:ea typeface="Titan One"/>
                <a:cs typeface="Titan One"/>
                <a:sym typeface="Titan 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5">
  <p:cSld name="BLANK_1_1_2_1_2">
    <p:bg>
      <p:bgPr>
        <a:solidFill>
          <a:schemeClr val="accent4"/>
        </a:solidFill>
      </p:bgPr>
    </p:bg>
    <p:spTree>
      <p:nvGrpSpPr>
        <p:cNvPr id="284" name="Shape 284"/>
        <p:cNvGrpSpPr/>
        <p:nvPr/>
      </p:nvGrpSpPr>
      <p:grpSpPr>
        <a:xfrm>
          <a:off x="0" y="0"/>
          <a:ext cx="0" cy="0"/>
          <a:chOff x="0" y="0"/>
          <a:chExt cx="0" cy="0"/>
        </a:xfrm>
      </p:grpSpPr>
      <p:sp>
        <p:nvSpPr>
          <p:cNvPr id="285" name="Google Shape;285;p25"/>
          <p:cNvSpPr txBox="1"/>
          <p:nvPr>
            <p:ph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
        <p:nvSpPr>
          <p:cNvPr id="286" name="Google Shape;286;p25"/>
          <p:cNvSpPr txBox="1"/>
          <p:nvPr>
            <p:ph idx="1" type="subTitle"/>
          </p:nvPr>
        </p:nvSpPr>
        <p:spPr>
          <a:xfrm>
            <a:off x="6045525" y="3640050"/>
            <a:ext cx="2229300" cy="533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87" name="Google Shape;287;p25"/>
          <p:cNvSpPr txBox="1"/>
          <p:nvPr>
            <p:ph idx="2" type="subTitle"/>
          </p:nvPr>
        </p:nvSpPr>
        <p:spPr>
          <a:xfrm>
            <a:off x="863350" y="3640050"/>
            <a:ext cx="2229300" cy="533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88" name="Google Shape;288;p25"/>
          <p:cNvSpPr txBox="1"/>
          <p:nvPr>
            <p:ph idx="3" type="subTitle"/>
          </p:nvPr>
        </p:nvSpPr>
        <p:spPr>
          <a:xfrm>
            <a:off x="3457350" y="1647975"/>
            <a:ext cx="2229300" cy="58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grpSp>
        <p:nvGrpSpPr>
          <p:cNvPr id="289" name="Google Shape;289;p25"/>
          <p:cNvGrpSpPr/>
          <p:nvPr/>
        </p:nvGrpSpPr>
        <p:grpSpPr>
          <a:xfrm>
            <a:off x="126791" y="172852"/>
            <a:ext cx="9571416" cy="4567033"/>
            <a:chOff x="126791" y="172852"/>
            <a:chExt cx="9571416" cy="4567033"/>
          </a:xfrm>
        </p:grpSpPr>
        <p:grpSp>
          <p:nvGrpSpPr>
            <p:cNvPr id="290" name="Google Shape;290;p25"/>
            <p:cNvGrpSpPr/>
            <p:nvPr/>
          </p:nvGrpSpPr>
          <p:grpSpPr>
            <a:xfrm>
              <a:off x="593313" y="2342128"/>
              <a:ext cx="8082992" cy="2397757"/>
              <a:chOff x="593313" y="2342128"/>
              <a:chExt cx="8082992" cy="2397757"/>
            </a:xfrm>
          </p:grpSpPr>
          <p:sp>
            <p:nvSpPr>
              <p:cNvPr id="291" name="Google Shape;291;p25"/>
              <p:cNvSpPr/>
              <p:nvPr/>
            </p:nvSpPr>
            <p:spPr>
              <a:xfrm flipH="1">
                <a:off x="8320788" y="45003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5"/>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5"/>
              <p:cNvSpPr/>
              <p:nvPr/>
            </p:nvSpPr>
            <p:spPr>
              <a:xfrm flipH="1">
                <a:off x="593313" y="345850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4" name="Google Shape;294;p25"/>
            <p:cNvSpPr/>
            <p:nvPr/>
          </p:nvSpPr>
          <p:spPr>
            <a:xfrm flipH="1" rot="-126081">
              <a:off x="144232" y="248232"/>
              <a:ext cx="1911244" cy="986363"/>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5"/>
            <p:cNvSpPr/>
            <p:nvPr/>
          </p:nvSpPr>
          <p:spPr>
            <a:xfrm flipH="1" rot="-126103">
              <a:off x="6944311" y="222419"/>
              <a:ext cx="2728987" cy="1408385"/>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6" name="Google Shape;296;p25"/>
          <p:cNvSpPr txBox="1"/>
          <p:nvPr>
            <p:ph idx="4" type="ctrTitle"/>
          </p:nvPr>
        </p:nvSpPr>
        <p:spPr>
          <a:xfrm>
            <a:off x="988900" y="3320450"/>
            <a:ext cx="1978200" cy="423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b="0" sz="1800"/>
            </a:lvl2pPr>
            <a:lvl3pPr lvl="2" rtl="0" algn="ctr">
              <a:spcBef>
                <a:spcPts val="0"/>
              </a:spcBef>
              <a:spcAft>
                <a:spcPts val="0"/>
              </a:spcAft>
              <a:buSzPts val="1800"/>
              <a:buNone/>
              <a:defRPr b="0" sz="1800"/>
            </a:lvl3pPr>
            <a:lvl4pPr lvl="3" rtl="0" algn="ctr">
              <a:spcBef>
                <a:spcPts val="0"/>
              </a:spcBef>
              <a:spcAft>
                <a:spcPts val="0"/>
              </a:spcAft>
              <a:buSzPts val="1800"/>
              <a:buNone/>
              <a:defRPr b="0" sz="1800"/>
            </a:lvl4pPr>
            <a:lvl5pPr lvl="4" rtl="0" algn="ctr">
              <a:spcBef>
                <a:spcPts val="0"/>
              </a:spcBef>
              <a:spcAft>
                <a:spcPts val="0"/>
              </a:spcAft>
              <a:buSzPts val="1800"/>
              <a:buNone/>
              <a:defRPr b="0" sz="1800"/>
            </a:lvl5pPr>
            <a:lvl6pPr lvl="5" rtl="0" algn="ctr">
              <a:spcBef>
                <a:spcPts val="0"/>
              </a:spcBef>
              <a:spcAft>
                <a:spcPts val="0"/>
              </a:spcAft>
              <a:buSzPts val="1800"/>
              <a:buNone/>
              <a:defRPr b="0" sz="1800"/>
            </a:lvl6pPr>
            <a:lvl7pPr lvl="6" rtl="0" algn="ctr">
              <a:spcBef>
                <a:spcPts val="0"/>
              </a:spcBef>
              <a:spcAft>
                <a:spcPts val="0"/>
              </a:spcAft>
              <a:buSzPts val="1800"/>
              <a:buNone/>
              <a:defRPr b="0" sz="1800"/>
            </a:lvl7pPr>
            <a:lvl8pPr lvl="7" rtl="0" algn="ctr">
              <a:spcBef>
                <a:spcPts val="0"/>
              </a:spcBef>
              <a:spcAft>
                <a:spcPts val="0"/>
              </a:spcAft>
              <a:buSzPts val="1800"/>
              <a:buNone/>
              <a:defRPr b="0" sz="1800"/>
            </a:lvl8pPr>
            <a:lvl9pPr lvl="8" rtl="0" algn="ctr">
              <a:spcBef>
                <a:spcPts val="0"/>
              </a:spcBef>
              <a:spcAft>
                <a:spcPts val="0"/>
              </a:spcAft>
              <a:buSzPts val="1800"/>
              <a:buNone/>
              <a:defRPr b="0" sz="1800"/>
            </a:lvl9pPr>
          </a:lstStyle>
          <a:p/>
        </p:txBody>
      </p:sp>
      <p:sp>
        <p:nvSpPr>
          <p:cNvPr id="297" name="Google Shape;297;p25"/>
          <p:cNvSpPr txBox="1"/>
          <p:nvPr>
            <p:ph idx="5" type="ctrTitle"/>
          </p:nvPr>
        </p:nvSpPr>
        <p:spPr>
          <a:xfrm>
            <a:off x="3579746" y="1224075"/>
            <a:ext cx="1978200" cy="423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b="0" sz="1800"/>
            </a:lvl2pPr>
            <a:lvl3pPr lvl="2" rtl="0" algn="ctr">
              <a:spcBef>
                <a:spcPts val="0"/>
              </a:spcBef>
              <a:spcAft>
                <a:spcPts val="0"/>
              </a:spcAft>
              <a:buSzPts val="1800"/>
              <a:buNone/>
              <a:defRPr b="0" sz="1800"/>
            </a:lvl3pPr>
            <a:lvl4pPr lvl="3" rtl="0" algn="ctr">
              <a:spcBef>
                <a:spcPts val="0"/>
              </a:spcBef>
              <a:spcAft>
                <a:spcPts val="0"/>
              </a:spcAft>
              <a:buSzPts val="1800"/>
              <a:buNone/>
              <a:defRPr b="0" sz="1800"/>
            </a:lvl4pPr>
            <a:lvl5pPr lvl="4" rtl="0" algn="ctr">
              <a:spcBef>
                <a:spcPts val="0"/>
              </a:spcBef>
              <a:spcAft>
                <a:spcPts val="0"/>
              </a:spcAft>
              <a:buSzPts val="1800"/>
              <a:buNone/>
              <a:defRPr b="0" sz="1800"/>
            </a:lvl5pPr>
            <a:lvl6pPr lvl="5" rtl="0" algn="ctr">
              <a:spcBef>
                <a:spcPts val="0"/>
              </a:spcBef>
              <a:spcAft>
                <a:spcPts val="0"/>
              </a:spcAft>
              <a:buSzPts val="1800"/>
              <a:buNone/>
              <a:defRPr b="0" sz="1800"/>
            </a:lvl6pPr>
            <a:lvl7pPr lvl="6" rtl="0" algn="ctr">
              <a:spcBef>
                <a:spcPts val="0"/>
              </a:spcBef>
              <a:spcAft>
                <a:spcPts val="0"/>
              </a:spcAft>
              <a:buSzPts val="1800"/>
              <a:buNone/>
              <a:defRPr b="0" sz="1800"/>
            </a:lvl7pPr>
            <a:lvl8pPr lvl="7" rtl="0" algn="ctr">
              <a:spcBef>
                <a:spcPts val="0"/>
              </a:spcBef>
              <a:spcAft>
                <a:spcPts val="0"/>
              </a:spcAft>
              <a:buSzPts val="1800"/>
              <a:buNone/>
              <a:defRPr b="0" sz="1800"/>
            </a:lvl8pPr>
            <a:lvl9pPr lvl="8" rtl="0" algn="ctr">
              <a:spcBef>
                <a:spcPts val="0"/>
              </a:spcBef>
              <a:spcAft>
                <a:spcPts val="0"/>
              </a:spcAft>
              <a:buSzPts val="1800"/>
              <a:buNone/>
              <a:defRPr b="0" sz="1800"/>
            </a:lvl9pPr>
          </a:lstStyle>
          <a:p/>
        </p:txBody>
      </p:sp>
      <p:sp>
        <p:nvSpPr>
          <p:cNvPr id="298" name="Google Shape;298;p25"/>
          <p:cNvSpPr txBox="1"/>
          <p:nvPr>
            <p:ph idx="6" type="ctrTitle"/>
          </p:nvPr>
        </p:nvSpPr>
        <p:spPr>
          <a:xfrm>
            <a:off x="6171075" y="3320450"/>
            <a:ext cx="1978200" cy="423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b="0" sz="1800"/>
            </a:lvl2pPr>
            <a:lvl3pPr lvl="2" rtl="0" algn="ctr">
              <a:spcBef>
                <a:spcPts val="0"/>
              </a:spcBef>
              <a:spcAft>
                <a:spcPts val="0"/>
              </a:spcAft>
              <a:buSzPts val="1800"/>
              <a:buNone/>
              <a:defRPr b="0" sz="1800"/>
            </a:lvl3pPr>
            <a:lvl4pPr lvl="3" rtl="0" algn="ctr">
              <a:spcBef>
                <a:spcPts val="0"/>
              </a:spcBef>
              <a:spcAft>
                <a:spcPts val="0"/>
              </a:spcAft>
              <a:buSzPts val="1800"/>
              <a:buNone/>
              <a:defRPr b="0" sz="1800"/>
            </a:lvl4pPr>
            <a:lvl5pPr lvl="4" rtl="0" algn="ctr">
              <a:spcBef>
                <a:spcPts val="0"/>
              </a:spcBef>
              <a:spcAft>
                <a:spcPts val="0"/>
              </a:spcAft>
              <a:buSzPts val="1800"/>
              <a:buNone/>
              <a:defRPr b="0" sz="1800"/>
            </a:lvl5pPr>
            <a:lvl6pPr lvl="5" rtl="0" algn="ctr">
              <a:spcBef>
                <a:spcPts val="0"/>
              </a:spcBef>
              <a:spcAft>
                <a:spcPts val="0"/>
              </a:spcAft>
              <a:buSzPts val="1800"/>
              <a:buNone/>
              <a:defRPr b="0" sz="1800"/>
            </a:lvl6pPr>
            <a:lvl7pPr lvl="6" rtl="0" algn="ctr">
              <a:spcBef>
                <a:spcPts val="0"/>
              </a:spcBef>
              <a:spcAft>
                <a:spcPts val="0"/>
              </a:spcAft>
              <a:buSzPts val="1800"/>
              <a:buNone/>
              <a:defRPr b="0" sz="1800"/>
            </a:lvl7pPr>
            <a:lvl8pPr lvl="7" rtl="0" algn="ctr">
              <a:spcBef>
                <a:spcPts val="0"/>
              </a:spcBef>
              <a:spcAft>
                <a:spcPts val="0"/>
              </a:spcAft>
              <a:buSzPts val="1800"/>
              <a:buNone/>
              <a:defRPr b="0" sz="1800"/>
            </a:lvl8pPr>
            <a:lvl9pPr lvl="8" rtl="0" algn="ctr">
              <a:spcBef>
                <a:spcPts val="0"/>
              </a:spcBef>
              <a:spcAft>
                <a:spcPts val="0"/>
              </a:spcAft>
              <a:buSzPts val="1800"/>
              <a:buNone/>
              <a:defRPr b="0" sz="18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6">
  <p:cSld name="BLANK_1_1_4">
    <p:spTree>
      <p:nvGrpSpPr>
        <p:cNvPr id="299" name="Shape 299"/>
        <p:cNvGrpSpPr/>
        <p:nvPr/>
      </p:nvGrpSpPr>
      <p:grpSpPr>
        <a:xfrm>
          <a:off x="0" y="0"/>
          <a:ext cx="0" cy="0"/>
          <a:chOff x="0" y="0"/>
          <a:chExt cx="0" cy="0"/>
        </a:xfrm>
      </p:grpSpPr>
      <p:sp>
        <p:nvSpPr>
          <p:cNvPr id="300" name="Google Shape;300;p26"/>
          <p:cNvSpPr txBox="1"/>
          <p:nvPr>
            <p:ph type="ctrTitle"/>
          </p:nvPr>
        </p:nvSpPr>
        <p:spPr>
          <a:xfrm>
            <a:off x="733075" y="2999525"/>
            <a:ext cx="2330100" cy="4083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b="0" sz="1800"/>
            </a:lvl2pPr>
            <a:lvl3pPr lvl="2" rtl="0" algn="ctr">
              <a:spcBef>
                <a:spcPts val="0"/>
              </a:spcBef>
              <a:spcAft>
                <a:spcPts val="0"/>
              </a:spcAft>
              <a:buSzPts val="1800"/>
              <a:buNone/>
              <a:defRPr b="0" sz="1800"/>
            </a:lvl3pPr>
            <a:lvl4pPr lvl="3" rtl="0" algn="ctr">
              <a:spcBef>
                <a:spcPts val="0"/>
              </a:spcBef>
              <a:spcAft>
                <a:spcPts val="0"/>
              </a:spcAft>
              <a:buSzPts val="1800"/>
              <a:buNone/>
              <a:defRPr b="0" sz="1800"/>
            </a:lvl4pPr>
            <a:lvl5pPr lvl="4" rtl="0" algn="ctr">
              <a:spcBef>
                <a:spcPts val="0"/>
              </a:spcBef>
              <a:spcAft>
                <a:spcPts val="0"/>
              </a:spcAft>
              <a:buSzPts val="1800"/>
              <a:buNone/>
              <a:defRPr b="0" sz="1800"/>
            </a:lvl5pPr>
            <a:lvl6pPr lvl="5" rtl="0" algn="ctr">
              <a:spcBef>
                <a:spcPts val="0"/>
              </a:spcBef>
              <a:spcAft>
                <a:spcPts val="0"/>
              </a:spcAft>
              <a:buSzPts val="1800"/>
              <a:buNone/>
              <a:defRPr b="0" sz="1800"/>
            </a:lvl6pPr>
            <a:lvl7pPr lvl="6" rtl="0" algn="ctr">
              <a:spcBef>
                <a:spcPts val="0"/>
              </a:spcBef>
              <a:spcAft>
                <a:spcPts val="0"/>
              </a:spcAft>
              <a:buSzPts val="1800"/>
              <a:buNone/>
              <a:defRPr b="0" sz="1800"/>
            </a:lvl7pPr>
            <a:lvl8pPr lvl="7" rtl="0" algn="ctr">
              <a:spcBef>
                <a:spcPts val="0"/>
              </a:spcBef>
              <a:spcAft>
                <a:spcPts val="0"/>
              </a:spcAft>
              <a:buSzPts val="1800"/>
              <a:buNone/>
              <a:defRPr b="0" sz="1800"/>
            </a:lvl8pPr>
            <a:lvl9pPr lvl="8" rtl="0" algn="ctr">
              <a:spcBef>
                <a:spcPts val="0"/>
              </a:spcBef>
              <a:spcAft>
                <a:spcPts val="0"/>
              </a:spcAft>
              <a:buSzPts val="1800"/>
              <a:buNone/>
              <a:defRPr b="0" sz="1800"/>
            </a:lvl9pPr>
          </a:lstStyle>
          <a:p/>
        </p:txBody>
      </p:sp>
      <p:sp>
        <p:nvSpPr>
          <p:cNvPr id="301" name="Google Shape;301;p26"/>
          <p:cNvSpPr txBox="1"/>
          <p:nvPr>
            <p:ph idx="1" type="subTitle"/>
          </p:nvPr>
        </p:nvSpPr>
        <p:spPr>
          <a:xfrm>
            <a:off x="733075" y="3260625"/>
            <a:ext cx="2330100" cy="649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02" name="Google Shape;302;p26"/>
          <p:cNvSpPr txBox="1"/>
          <p:nvPr>
            <p:ph idx="2" type="ctrTitle"/>
          </p:nvPr>
        </p:nvSpPr>
        <p:spPr>
          <a:xfrm>
            <a:off x="3406944" y="2999525"/>
            <a:ext cx="2330100" cy="4083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b="0" sz="1800"/>
            </a:lvl2pPr>
            <a:lvl3pPr lvl="2" rtl="0" algn="ctr">
              <a:spcBef>
                <a:spcPts val="0"/>
              </a:spcBef>
              <a:spcAft>
                <a:spcPts val="0"/>
              </a:spcAft>
              <a:buSzPts val="1800"/>
              <a:buNone/>
              <a:defRPr b="0" sz="1800"/>
            </a:lvl3pPr>
            <a:lvl4pPr lvl="3" rtl="0" algn="ctr">
              <a:spcBef>
                <a:spcPts val="0"/>
              </a:spcBef>
              <a:spcAft>
                <a:spcPts val="0"/>
              </a:spcAft>
              <a:buSzPts val="1800"/>
              <a:buNone/>
              <a:defRPr b="0" sz="1800"/>
            </a:lvl4pPr>
            <a:lvl5pPr lvl="4" rtl="0" algn="ctr">
              <a:spcBef>
                <a:spcPts val="0"/>
              </a:spcBef>
              <a:spcAft>
                <a:spcPts val="0"/>
              </a:spcAft>
              <a:buSzPts val="1800"/>
              <a:buNone/>
              <a:defRPr b="0" sz="1800"/>
            </a:lvl5pPr>
            <a:lvl6pPr lvl="5" rtl="0" algn="ctr">
              <a:spcBef>
                <a:spcPts val="0"/>
              </a:spcBef>
              <a:spcAft>
                <a:spcPts val="0"/>
              </a:spcAft>
              <a:buSzPts val="1800"/>
              <a:buNone/>
              <a:defRPr b="0" sz="1800"/>
            </a:lvl6pPr>
            <a:lvl7pPr lvl="6" rtl="0" algn="ctr">
              <a:spcBef>
                <a:spcPts val="0"/>
              </a:spcBef>
              <a:spcAft>
                <a:spcPts val="0"/>
              </a:spcAft>
              <a:buSzPts val="1800"/>
              <a:buNone/>
              <a:defRPr b="0" sz="1800"/>
            </a:lvl7pPr>
            <a:lvl8pPr lvl="7" rtl="0" algn="ctr">
              <a:spcBef>
                <a:spcPts val="0"/>
              </a:spcBef>
              <a:spcAft>
                <a:spcPts val="0"/>
              </a:spcAft>
              <a:buSzPts val="1800"/>
              <a:buNone/>
              <a:defRPr b="0" sz="1800"/>
            </a:lvl8pPr>
            <a:lvl9pPr lvl="8" rtl="0" algn="ctr">
              <a:spcBef>
                <a:spcPts val="0"/>
              </a:spcBef>
              <a:spcAft>
                <a:spcPts val="0"/>
              </a:spcAft>
              <a:buSzPts val="1800"/>
              <a:buNone/>
              <a:defRPr b="0" sz="1800"/>
            </a:lvl9pPr>
          </a:lstStyle>
          <a:p/>
        </p:txBody>
      </p:sp>
      <p:sp>
        <p:nvSpPr>
          <p:cNvPr id="303" name="Google Shape;303;p26"/>
          <p:cNvSpPr txBox="1"/>
          <p:nvPr>
            <p:ph idx="3" type="subTitle"/>
          </p:nvPr>
        </p:nvSpPr>
        <p:spPr>
          <a:xfrm>
            <a:off x="3406944" y="3260625"/>
            <a:ext cx="2330100" cy="649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04" name="Google Shape;304;p26"/>
          <p:cNvSpPr txBox="1"/>
          <p:nvPr>
            <p:ph idx="4" type="ctrTitle"/>
          </p:nvPr>
        </p:nvSpPr>
        <p:spPr>
          <a:xfrm>
            <a:off x="6093912" y="2999525"/>
            <a:ext cx="2330100" cy="4083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b="0" sz="1800"/>
            </a:lvl2pPr>
            <a:lvl3pPr lvl="2" rtl="0" algn="ctr">
              <a:spcBef>
                <a:spcPts val="0"/>
              </a:spcBef>
              <a:spcAft>
                <a:spcPts val="0"/>
              </a:spcAft>
              <a:buSzPts val="1800"/>
              <a:buNone/>
              <a:defRPr b="0" sz="1800"/>
            </a:lvl3pPr>
            <a:lvl4pPr lvl="3" rtl="0" algn="ctr">
              <a:spcBef>
                <a:spcPts val="0"/>
              </a:spcBef>
              <a:spcAft>
                <a:spcPts val="0"/>
              </a:spcAft>
              <a:buSzPts val="1800"/>
              <a:buNone/>
              <a:defRPr b="0" sz="1800"/>
            </a:lvl4pPr>
            <a:lvl5pPr lvl="4" rtl="0" algn="ctr">
              <a:spcBef>
                <a:spcPts val="0"/>
              </a:spcBef>
              <a:spcAft>
                <a:spcPts val="0"/>
              </a:spcAft>
              <a:buSzPts val="1800"/>
              <a:buNone/>
              <a:defRPr b="0" sz="1800"/>
            </a:lvl5pPr>
            <a:lvl6pPr lvl="5" rtl="0" algn="ctr">
              <a:spcBef>
                <a:spcPts val="0"/>
              </a:spcBef>
              <a:spcAft>
                <a:spcPts val="0"/>
              </a:spcAft>
              <a:buSzPts val="1800"/>
              <a:buNone/>
              <a:defRPr b="0" sz="1800"/>
            </a:lvl6pPr>
            <a:lvl7pPr lvl="6" rtl="0" algn="ctr">
              <a:spcBef>
                <a:spcPts val="0"/>
              </a:spcBef>
              <a:spcAft>
                <a:spcPts val="0"/>
              </a:spcAft>
              <a:buSzPts val="1800"/>
              <a:buNone/>
              <a:defRPr b="0" sz="1800"/>
            </a:lvl7pPr>
            <a:lvl8pPr lvl="7" rtl="0" algn="ctr">
              <a:spcBef>
                <a:spcPts val="0"/>
              </a:spcBef>
              <a:spcAft>
                <a:spcPts val="0"/>
              </a:spcAft>
              <a:buSzPts val="1800"/>
              <a:buNone/>
              <a:defRPr b="0" sz="1800"/>
            </a:lvl8pPr>
            <a:lvl9pPr lvl="8" rtl="0" algn="ctr">
              <a:spcBef>
                <a:spcPts val="0"/>
              </a:spcBef>
              <a:spcAft>
                <a:spcPts val="0"/>
              </a:spcAft>
              <a:buSzPts val="1800"/>
              <a:buNone/>
              <a:defRPr b="0" sz="1800"/>
            </a:lvl9pPr>
          </a:lstStyle>
          <a:p/>
        </p:txBody>
      </p:sp>
      <p:sp>
        <p:nvSpPr>
          <p:cNvPr id="305" name="Google Shape;305;p26"/>
          <p:cNvSpPr txBox="1"/>
          <p:nvPr>
            <p:ph idx="5" type="subTitle"/>
          </p:nvPr>
        </p:nvSpPr>
        <p:spPr>
          <a:xfrm>
            <a:off x="6093912" y="3260625"/>
            <a:ext cx="2330100" cy="649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grpSp>
        <p:nvGrpSpPr>
          <p:cNvPr id="306" name="Google Shape;306;p26"/>
          <p:cNvGrpSpPr/>
          <p:nvPr/>
        </p:nvGrpSpPr>
        <p:grpSpPr>
          <a:xfrm>
            <a:off x="1246613" y="540178"/>
            <a:ext cx="7429692" cy="4199282"/>
            <a:chOff x="1246613" y="540178"/>
            <a:chExt cx="7429692" cy="4199282"/>
          </a:xfrm>
        </p:grpSpPr>
        <p:sp>
          <p:nvSpPr>
            <p:cNvPr id="307" name="Google Shape;307;p26"/>
            <p:cNvSpPr/>
            <p:nvPr/>
          </p:nvSpPr>
          <p:spPr>
            <a:xfrm flipH="1">
              <a:off x="1246613" y="4499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6"/>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6"/>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0" name="Google Shape;310;p26"/>
          <p:cNvSpPr txBox="1"/>
          <p:nvPr>
            <p:ph idx="6"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7">
  <p:cSld name="BLANK_1_1_3_2">
    <p:bg>
      <p:bgPr>
        <a:solidFill>
          <a:schemeClr val="accent4"/>
        </a:solidFill>
      </p:bgPr>
    </p:bg>
    <p:spTree>
      <p:nvGrpSpPr>
        <p:cNvPr id="311" name="Shape 311"/>
        <p:cNvGrpSpPr/>
        <p:nvPr/>
      </p:nvGrpSpPr>
      <p:grpSpPr>
        <a:xfrm>
          <a:off x="0" y="0"/>
          <a:ext cx="0" cy="0"/>
          <a:chOff x="0" y="0"/>
          <a:chExt cx="0" cy="0"/>
        </a:xfrm>
      </p:grpSpPr>
      <p:sp>
        <p:nvSpPr>
          <p:cNvPr id="312" name="Google Shape;312;p27"/>
          <p:cNvSpPr txBox="1"/>
          <p:nvPr>
            <p:ph type="ctrTitle"/>
          </p:nvPr>
        </p:nvSpPr>
        <p:spPr>
          <a:xfrm>
            <a:off x="4839334" y="3417750"/>
            <a:ext cx="2330100" cy="480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ctr">
              <a:spcBef>
                <a:spcPts val="0"/>
              </a:spcBef>
              <a:spcAft>
                <a:spcPts val="0"/>
              </a:spcAft>
              <a:buSzPts val="1800"/>
              <a:buNone/>
              <a:defRPr b="0" sz="1800"/>
            </a:lvl2pPr>
            <a:lvl3pPr lvl="2" rtl="0" algn="ctr">
              <a:spcBef>
                <a:spcPts val="0"/>
              </a:spcBef>
              <a:spcAft>
                <a:spcPts val="0"/>
              </a:spcAft>
              <a:buSzPts val="1800"/>
              <a:buNone/>
              <a:defRPr b="0" sz="1800"/>
            </a:lvl3pPr>
            <a:lvl4pPr lvl="3" rtl="0" algn="ctr">
              <a:spcBef>
                <a:spcPts val="0"/>
              </a:spcBef>
              <a:spcAft>
                <a:spcPts val="0"/>
              </a:spcAft>
              <a:buSzPts val="1800"/>
              <a:buNone/>
              <a:defRPr b="0" sz="1800"/>
            </a:lvl4pPr>
            <a:lvl5pPr lvl="4" rtl="0" algn="ctr">
              <a:spcBef>
                <a:spcPts val="0"/>
              </a:spcBef>
              <a:spcAft>
                <a:spcPts val="0"/>
              </a:spcAft>
              <a:buSzPts val="1800"/>
              <a:buNone/>
              <a:defRPr b="0" sz="1800"/>
            </a:lvl5pPr>
            <a:lvl6pPr lvl="5" rtl="0" algn="ctr">
              <a:spcBef>
                <a:spcPts val="0"/>
              </a:spcBef>
              <a:spcAft>
                <a:spcPts val="0"/>
              </a:spcAft>
              <a:buSzPts val="1800"/>
              <a:buNone/>
              <a:defRPr b="0" sz="1800"/>
            </a:lvl6pPr>
            <a:lvl7pPr lvl="6" rtl="0" algn="ctr">
              <a:spcBef>
                <a:spcPts val="0"/>
              </a:spcBef>
              <a:spcAft>
                <a:spcPts val="0"/>
              </a:spcAft>
              <a:buSzPts val="1800"/>
              <a:buNone/>
              <a:defRPr b="0" sz="1800"/>
            </a:lvl7pPr>
            <a:lvl8pPr lvl="7" rtl="0" algn="ctr">
              <a:spcBef>
                <a:spcPts val="0"/>
              </a:spcBef>
              <a:spcAft>
                <a:spcPts val="0"/>
              </a:spcAft>
              <a:buSzPts val="1800"/>
              <a:buNone/>
              <a:defRPr b="0" sz="1800"/>
            </a:lvl8pPr>
            <a:lvl9pPr lvl="8" rtl="0" algn="ctr">
              <a:spcBef>
                <a:spcPts val="0"/>
              </a:spcBef>
              <a:spcAft>
                <a:spcPts val="0"/>
              </a:spcAft>
              <a:buSzPts val="1800"/>
              <a:buNone/>
              <a:defRPr b="0" sz="1800"/>
            </a:lvl9pPr>
          </a:lstStyle>
          <a:p/>
        </p:txBody>
      </p:sp>
      <p:sp>
        <p:nvSpPr>
          <p:cNvPr id="313" name="Google Shape;313;p27"/>
          <p:cNvSpPr txBox="1"/>
          <p:nvPr>
            <p:ph idx="1" type="subTitle"/>
          </p:nvPr>
        </p:nvSpPr>
        <p:spPr>
          <a:xfrm>
            <a:off x="4839334" y="3749125"/>
            <a:ext cx="2330100" cy="717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14" name="Google Shape;314;p27"/>
          <p:cNvSpPr txBox="1"/>
          <p:nvPr>
            <p:ph idx="2" type="ctrTitle"/>
          </p:nvPr>
        </p:nvSpPr>
        <p:spPr>
          <a:xfrm>
            <a:off x="4839334" y="1565338"/>
            <a:ext cx="2330100" cy="480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ctr">
              <a:spcBef>
                <a:spcPts val="0"/>
              </a:spcBef>
              <a:spcAft>
                <a:spcPts val="0"/>
              </a:spcAft>
              <a:buSzPts val="1800"/>
              <a:buNone/>
              <a:defRPr b="0" sz="1800"/>
            </a:lvl2pPr>
            <a:lvl3pPr lvl="2" rtl="0" algn="ctr">
              <a:spcBef>
                <a:spcPts val="0"/>
              </a:spcBef>
              <a:spcAft>
                <a:spcPts val="0"/>
              </a:spcAft>
              <a:buSzPts val="1800"/>
              <a:buNone/>
              <a:defRPr b="0" sz="1800"/>
            </a:lvl3pPr>
            <a:lvl4pPr lvl="3" rtl="0" algn="ctr">
              <a:spcBef>
                <a:spcPts val="0"/>
              </a:spcBef>
              <a:spcAft>
                <a:spcPts val="0"/>
              </a:spcAft>
              <a:buSzPts val="1800"/>
              <a:buNone/>
              <a:defRPr b="0" sz="1800"/>
            </a:lvl4pPr>
            <a:lvl5pPr lvl="4" rtl="0" algn="ctr">
              <a:spcBef>
                <a:spcPts val="0"/>
              </a:spcBef>
              <a:spcAft>
                <a:spcPts val="0"/>
              </a:spcAft>
              <a:buSzPts val="1800"/>
              <a:buNone/>
              <a:defRPr b="0" sz="1800"/>
            </a:lvl5pPr>
            <a:lvl6pPr lvl="5" rtl="0" algn="ctr">
              <a:spcBef>
                <a:spcPts val="0"/>
              </a:spcBef>
              <a:spcAft>
                <a:spcPts val="0"/>
              </a:spcAft>
              <a:buSzPts val="1800"/>
              <a:buNone/>
              <a:defRPr b="0" sz="1800"/>
            </a:lvl6pPr>
            <a:lvl7pPr lvl="6" rtl="0" algn="ctr">
              <a:spcBef>
                <a:spcPts val="0"/>
              </a:spcBef>
              <a:spcAft>
                <a:spcPts val="0"/>
              </a:spcAft>
              <a:buSzPts val="1800"/>
              <a:buNone/>
              <a:defRPr b="0" sz="1800"/>
            </a:lvl7pPr>
            <a:lvl8pPr lvl="7" rtl="0" algn="ctr">
              <a:spcBef>
                <a:spcPts val="0"/>
              </a:spcBef>
              <a:spcAft>
                <a:spcPts val="0"/>
              </a:spcAft>
              <a:buSzPts val="1800"/>
              <a:buNone/>
              <a:defRPr b="0" sz="1800"/>
            </a:lvl8pPr>
            <a:lvl9pPr lvl="8" rtl="0" algn="ctr">
              <a:spcBef>
                <a:spcPts val="0"/>
              </a:spcBef>
              <a:spcAft>
                <a:spcPts val="0"/>
              </a:spcAft>
              <a:buSzPts val="1800"/>
              <a:buNone/>
              <a:defRPr b="0" sz="1800"/>
            </a:lvl9pPr>
          </a:lstStyle>
          <a:p/>
        </p:txBody>
      </p:sp>
      <p:sp>
        <p:nvSpPr>
          <p:cNvPr id="315" name="Google Shape;315;p27"/>
          <p:cNvSpPr txBox="1"/>
          <p:nvPr>
            <p:ph idx="3" type="subTitle"/>
          </p:nvPr>
        </p:nvSpPr>
        <p:spPr>
          <a:xfrm>
            <a:off x="4839334" y="1895313"/>
            <a:ext cx="2330100" cy="717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16" name="Google Shape;316;p27"/>
          <p:cNvSpPr txBox="1"/>
          <p:nvPr>
            <p:ph idx="4" type="ctrTitle"/>
          </p:nvPr>
        </p:nvSpPr>
        <p:spPr>
          <a:xfrm>
            <a:off x="4839334" y="2494000"/>
            <a:ext cx="2330100" cy="480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ctr">
              <a:spcBef>
                <a:spcPts val="0"/>
              </a:spcBef>
              <a:spcAft>
                <a:spcPts val="0"/>
              </a:spcAft>
              <a:buSzPts val="1800"/>
              <a:buNone/>
              <a:defRPr b="0" sz="1800"/>
            </a:lvl2pPr>
            <a:lvl3pPr lvl="2" rtl="0" algn="ctr">
              <a:spcBef>
                <a:spcPts val="0"/>
              </a:spcBef>
              <a:spcAft>
                <a:spcPts val="0"/>
              </a:spcAft>
              <a:buSzPts val="1800"/>
              <a:buNone/>
              <a:defRPr b="0" sz="1800"/>
            </a:lvl3pPr>
            <a:lvl4pPr lvl="3" rtl="0" algn="ctr">
              <a:spcBef>
                <a:spcPts val="0"/>
              </a:spcBef>
              <a:spcAft>
                <a:spcPts val="0"/>
              </a:spcAft>
              <a:buSzPts val="1800"/>
              <a:buNone/>
              <a:defRPr b="0" sz="1800"/>
            </a:lvl4pPr>
            <a:lvl5pPr lvl="4" rtl="0" algn="ctr">
              <a:spcBef>
                <a:spcPts val="0"/>
              </a:spcBef>
              <a:spcAft>
                <a:spcPts val="0"/>
              </a:spcAft>
              <a:buSzPts val="1800"/>
              <a:buNone/>
              <a:defRPr b="0" sz="1800"/>
            </a:lvl5pPr>
            <a:lvl6pPr lvl="5" rtl="0" algn="ctr">
              <a:spcBef>
                <a:spcPts val="0"/>
              </a:spcBef>
              <a:spcAft>
                <a:spcPts val="0"/>
              </a:spcAft>
              <a:buSzPts val="1800"/>
              <a:buNone/>
              <a:defRPr b="0" sz="1800"/>
            </a:lvl6pPr>
            <a:lvl7pPr lvl="6" rtl="0" algn="ctr">
              <a:spcBef>
                <a:spcPts val="0"/>
              </a:spcBef>
              <a:spcAft>
                <a:spcPts val="0"/>
              </a:spcAft>
              <a:buSzPts val="1800"/>
              <a:buNone/>
              <a:defRPr b="0" sz="1800"/>
            </a:lvl7pPr>
            <a:lvl8pPr lvl="7" rtl="0" algn="ctr">
              <a:spcBef>
                <a:spcPts val="0"/>
              </a:spcBef>
              <a:spcAft>
                <a:spcPts val="0"/>
              </a:spcAft>
              <a:buSzPts val="1800"/>
              <a:buNone/>
              <a:defRPr b="0" sz="1800"/>
            </a:lvl8pPr>
            <a:lvl9pPr lvl="8" rtl="0" algn="ctr">
              <a:spcBef>
                <a:spcPts val="0"/>
              </a:spcBef>
              <a:spcAft>
                <a:spcPts val="0"/>
              </a:spcAft>
              <a:buSzPts val="1800"/>
              <a:buNone/>
              <a:defRPr b="0" sz="1800"/>
            </a:lvl9pPr>
          </a:lstStyle>
          <a:p/>
        </p:txBody>
      </p:sp>
      <p:sp>
        <p:nvSpPr>
          <p:cNvPr id="317" name="Google Shape;317;p27"/>
          <p:cNvSpPr txBox="1"/>
          <p:nvPr>
            <p:ph idx="5" type="subTitle"/>
          </p:nvPr>
        </p:nvSpPr>
        <p:spPr>
          <a:xfrm>
            <a:off x="4839334" y="2822225"/>
            <a:ext cx="2330100" cy="717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18" name="Google Shape;318;p27"/>
          <p:cNvSpPr txBox="1"/>
          <p:nvPr>
            <p:ph idx="6"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
        <p:nvSpPr>
          <p:cNvPr id="319" name="Google Shape;319;p27"/>
          <p:cNvSpPr/>
          <p:nvPr/>
        </p:nvSpPr>
        <p:spPr>
          <a:xfrm flipH="1">
            <a:off x="8320788" y="45003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7"/>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7"/>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7"/>
          <p:cNvSpPr/>
          <p:nvPr/>
        </p:nvSpPr>
        <p:spPr>
          <a:xfrm flipH="1" rot="-126081">
            <a:off x="144232" y="248232"/>
            <a:ext cx="1911244" cy="986363"/>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7"/>
          <p:cNvSpPr/>
          <p:nvPr/>
        </p:nvSpPr>
        <p:spPr>
          <a:xfrm flipH="1" rot="-126114">
            <a:off x="7279351" y="216276"/>
            <a:ext cx="2390631" cy="1233758"/>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7"/>
          <p:cNvSpPr/>
          <p:nvPr/>
        </p:nvSpPr>
        <p:spPr>
          <a:xfrm flipH="1" rot="-126058">
            <a:off x="2431015" y="4484383"/>
            <a:ext cx="1395372" cy="720137"/>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7"/>
          <p:cNvSpPr/>
          <p:nvPr/>
        </p:nvSpPr>
        <p:spPr>
          <a:xfrm flipH="1">
            <a:off x="541063" y="43945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7"/>
          <p:cNvSpPr/>
          <p:nvPr/>
        </p:nvSpPr>
        <p:spPr>
          <a:xfrm flipH="1">
            <a:off x="1116913" y="1819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BLANK_1_1_2_1_1">
    <p:bg>
      <p:bgPr>
        <a:solidFill>
          <a:schemeClr val="accent4"/>
        </a:solidFill>
      </p:bgPr>
    </p:bg>
    <p:spTree>
      <p:nvGrpSpPr>
        <p:cNvPr id="327" name="Shape 327"/>
        <p:cNvGrpSpPr/>
        <p:nvPr/>
      </p:nvGrpSpPr>
      <p:grpSpPr>
        <a:xfrm>
          <a:off x="0" y="0"/>
          <a:ext cx="0" cy="0"/>
          <a:chOff x="0" y="0"/>
          <a:chExt cx="0" cy="0"/>
        </a:xfrm>
      </p:grpSpPr>
      <p:sp>
        <p:nvSpPr>
          <p:cNvPr id="328" name="Google Shape;328;p28"/>
          <p:cNvSpPr txBox="1"/>
          <p:nvPr>
            <p:ph type="title"/>
          </p:nvPr>
        </p:nvSpPr>
        <p:spPr>
          <a:xfrm>
            <a:off x="884850" y="395375"/>
            <a:ext cx="73743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
        <p:nvSpPr>
          <p:cNvPr id="329" name="Google Shape;329;p28"/>
          <p:cNvSpPr txBox="1"/>
          <p:nvPr>
            <p:ph idx="1" type="subTitle"/>
          </p:nvPr>
        </p:nvSpPr>
        <p:spPr>
          <a:xfrm>
            <a:off x="6209801" y="3375595"/>
            <a:ext cx="1944900" cy="85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a:lvl1pPr>
            <a:lvl2pPr lvl="1" rtl="0" algn="ctr">
              <a:lnSpc>
                <a:spcPct val="100000"/>
              </a:lnSpc>
              <a:spcBef>
                <a:spcPts val="160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30" name="Google Shape;330;p28"/>
          <p:cNvSpPr txBox="1"/>
          <p:nvPr>
            <p:ph idx="2" type="subTitle"/>
          </p:nvPr>
        </p:nvSpPr>
        <p:spPr>
          <a:xfrm>
            <a:off x="6209801" y="1957650"/>
            <a:ext cx="1944900" cy="859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31" name="Google Shape;331;p28"/>
          <p:cNvSpPr txBox="1"/>
          <p:nvPr>
            <p:ph idx="3" type="subTitle"/>
          </p:nvPr>
        </p:nvSpPr>
        <p:spPr>
          <a:xfrm>
            <a:off x="989326" y="3375595"/>
            <a:ext cx="1944900" cy="85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332" name="Google Shape;332;p28"/>
          <p:cNvSpPr txBox="1"/>
          <p:nvPr>
            <p:ph idx="4" type="subTitle"/>
          </p:nvPr>
        </p:nvSpPr>
        <p:spPr>
          <a:xfrm>
            <a:off x="989326" y="1957650"/>
            <a:ext cx="1944900" cy="859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000"/>
              <a:buNone/>
              <a:defRPr/>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333" name="Google Shape;333;p28"/>
          <p:cNvSpPr txBox="1"/>
          <p:nvPr>
            <p:ph idx="5" type="ctrTitle"/>
          </p:nvPr>
        </p:nvSpPr>
        <p:spPr>
          <a:xfrm>
            <a:off x="989313" y="3110275"/>
            <a:ext cx="2122800" cy="3648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400"/>
              <a:buNone/>
              <a:defRPr sz="18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334" name="Google Shape;334;p28"/>
          <p:cNvSpPr txBox="1"/>
          <p:nvPr>
            <p:ph idx="6" type="ctrTitle"/>
          </p:nvPr>
        </p:nvSpPr>
        <p:spPr>
          <a:xfrm>
            <a:off x="971513" y="1714137"/>
            <a:ext cx="2122800" cy="3648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400"/>
              <a:buNone/>
              <a:defRPr sz="18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335" name="Google Shape;335;p28"/>
          <p:cNvSpPr txBox="1"/>
          <p:nvPr>
            <p:ph idx="7" type="ctrTitle"/>
          </p:nvPr>
        </p:nvSpPr>
        <p:spPr>
          <a:xfrm>
            <a:off x="6031888" y="3110275"/>
            <a:ext cx="2122800" cy="3648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400"/>
              <a:buNone/>
              <a:defRPr sz="18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336" name="Google Shape;336;p28"/>
          <p:cNvSpPr txBox="1"/>
          <p:nvPr>
            <p:ph idx="8" type="ctrTitle"/>
          </p:nvPr>
        </p:nvSpPr>
        <p:spPr>
          <a:xfrm>
            <a:off x="6031888" y="1714137"/>
            <a:ext cx="2122800" cy="3648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400"/>
              <a:buNone/>
              <a:defRPr sz="18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337" name="Google Shape;337;p28"/>
          <p:cNvSpPr txBox="1"/>
          <p:nvPr>
            <p:ph idx="9" type="title"/>
          </p:nvPr>
        </p:nvSpPr>
        <p:spPr>
          <a:xfrm>
            <a:off x="944700" y="395375"/>
            <a:ext cx="72546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BLANK_1_1_1">
    <p:bg>
      <p:bgPr>
        <a:solidFill>
          <a:schemeClr val="accent4"/>
        </a:solidFill>
      </p:bgPr>
    </p:bg>
    <p:spTree>
      <p:nvGrpSpPr>
        <p:cNvPr id="338" name="Shape 338"/>
        <p:cNvGrpSpPr/>
        <p:nvPr/>
      </p:nvGrpSpPr>
      <p:grpSpPr>
        <a:xfrm>
          <a:off x="0" y="0"/>
          <a:ext cx="0" cy="0"/>
          <a:chOff x="0" y="0"/>
          <a:chExt cx="0" cy="0"/>
        </a:xfrm>
      </p:grpSpPr>
      <p:sp>
        <p:nvSpPr>
          <p:cNvPr id="339" name="Google Shape;339;p29"/>
          <p:cNvSpPr txBox="1"/>
          <p:nvPr>
            <p:ph type="ctrTitle"/>
          </p:nvPr>
        </p:nvSpPr>
        <p:spPr>
          <a:xfrm>
            <a:off x="864023" y="3098825"/>
            <a:ext cx="2122800" cy="3648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400"/>
              <a:buNone/>
              <a:defRPr sz="18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340" name="Google Shape;340;p29"/>
          <p:cNvSpPr txBox="1"/>
          <p:nvPr>
            <p:ph idx="1" type="subTitle"/>
          </p:nvPr>
        </p:nvSpPr>
        <p:spPr>
          <a:xfrm>
            <a:off x="864025" y="3372412"/>
            <a:ext cx="2122800" cy="597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41" name="Google Shape;341;p29"/>
          <p:cNvSpPr txBox="1"/>
          <p:nvPr>
            <p:ph idx="2" type="ctrTitle"/>
          </p:nvPr>
        </p:nvSpPr>
        <p:spPr>
          <a:xfrm>
            <a:off x="864000" y="2071887"/>
            <a:ext cx="2122800" cy="3648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400"/>
              <a:buNone/>
              <a:defRPr sz="18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342" name="Google Shape;342;p29"/>
          <p:cNvSpPr txBox="1"/>
          <p:nvPr>
            <p:ph idx="3" type="subTitle"/>
          </p:nvPr>
        </p:nvSpPr>
        <p:spPr>
          <a:xfrm>
            <a:off x="863998" y="1522300"/>
            <a:ext cx="2122800" cy="5970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43" name="Google Shape;343;p29"/>
          <p:cNvSpPr txBox="1"/>
          <p:nvPr>
            <p:ph idx="4" type="ctrTitle"/>
          </p:nvPr>
        </p:nvSpPr>
        <p:spPr>
          <a:xfrm>
            <a:off x="6157048" y="3098825"/>
            <a:ext cx="2122800" cy="3648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400"/>
              <a:buNone/>
              <a:defRPr sz="18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344" name="Google Shape;344;p29"/>
          <p:cNvSpPr txBox="1"/>
          <p:nvPr>
            <p:ph idx="5" type="subTitle"/>
          </p:nvPr>
        </p:nvSpPr>
        <p:spPr>
          <a:xfrm>
            <a:off x="6157050" y="3372412"/>
            <a:ext cx="2122800" cy="59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grpSp>
        <p:nvGrpSpPr>
          <p:cNvPr id="345" name="Google Shape;345;p29"/>
          <p:cNvGrpSpPr/>
          <p:nvPr/>
        </p:nvGrpSpPr>
        <p:grpSpPr>
          <a:xfrm>
            <a:off x="1246613" y="540178"/>
            <a:ext cx="7429692" cy="4199282"/>
            <a:chOff x="1246613" y="540178"/>
            <a:chExt cx="7429692" cy="4199282"/>
          </a:xfrm>
        </p:grpSpPr>
        <p:sp>
          <p:nvSpPr>
            <p:cNvPr id="346" name="Google Shape;346;p29"/>
            <p:cNvSpPr/>
            <p:nvPr/>
          </p:nvSpPr>
          <p:spPr>
            <a:xfrm flipH="1">
              <a:off x="1246613" y="4499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9"/>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9"/>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9" name="Google Shape;349;p29"/>
          <p:cNvSpPr txBox="1"/>
          <p:nvPr>
            <p:ph idx="6" type="ctrTitle"/>
          </p:nvPr>
        </p:nvSpPr>
        <p:spPr>
          <a:xfrm>
            <a:off x="6157025" y="2071887"/>
            <a:ext cx="2122800" cy="3648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400"/>
              <a:buNone/>
              <a:defRPr sz="18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350" name="Google Shape;350;p29"/>
          <p:cNvSpPr txBox="1"/>
          <p:nvPr>
            <p:ph idx="7" type="subTitle"/>
          </p:nvPr>
        </p:nvSpPr>
        <p:spPr>
          <a:xfrm>
            <a:off x="6157048" y="1522300"/>
            <a:ext cx="2122800" cy="59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51" name="Google Shape;351;p29"/>
          <p:cNvSpPr txBox="1"/>
          <p:nvPr>
            <p:ph idx="8"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BLANK_1_1_1_2">
    <p:bg>
      <p:bgPr>
        <a:solidFill>
          <a:schemeClr val="accent4"/>
        </a:solidFill>
      </p:bgPr>
    </p:bg>
    <p:spTree>
      <p:nvGrpSpPr>
        <p:cNvPr id="352" name="Shape 352"/>
        <p:cNvGrpSpPr/>
        <p:nvPr/>
      </p:nvGrpSpPr>
      <p:grpSpPr>
        <a:xfrm>
          <a:off x="0" y="0"/>
          <a:ext cx="0" cy="0"/>
          <a:chOff x="0" y="0"/>
          <a:chExt cx="0" cy="0"/>
        </a:xfrm>
      </p:grpSpPr>
      <p:sp>
        <p:nvSpPr>
          <p:cNvPr id="353" name="Google Shape;353;p30"/>
          <p:cNvSpPr txBox="1"/>
          <p:nvPr>
            <p:ph type="ctrTitle"/>
          </p:nvPr>
        </p:nvSpPr>
        <p:spPr>
          <a:xfrm>
            <a:off x="5992613" y="2137675"/>
            <a:ext cx="2122800" cy="3648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400"/>
              <a:buNone/>
              <a:defRPr sz="18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354" name="Google Shape;354;p30"/>
          <p:cNvSpPr txBox="1"/>
          <p:nvPr>
            <p:ph idx="1" type="subTitle"/>
          </p:nvPr>
        </p:nvSpPr>
        <p:spPr>
          <a:xfrm>
            <a:off x="5992613" y="2404649"/>
            <a:ext cx="2122800" cy="59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55" name="Google Shape;355;p30"/>
          <p:cNvSpPr txBox="1"/>
          <p:nvPr>
            <p:ph idx="2" type="ctrTitle"/>
          </p:nvPr>
        </p:nvSpPr>
        <p:spPr>
          <a:xfrm>
            <a:off x="5992613" y="1519050"/>
            <a:ext cx="2122800" cy="5970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400"/>
              <a:buNone/>
              <a:defRPr sz="1400">
                <a:latin typeface="Catamaran"/>
                <a:ea typeface="Catamaran"/>
                <a:cs typeface="Catamaran"/>
                <a:sym typeface="Catamaran"/>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356" name="Google Shape;356;p30"/>
          <p:cNvSpPr txBox="1"/>
          <p:nvPr>
            <p:ph idx="3" type="subTitle"/>
          </p:nvPr>
        </p:nvSpPr>
        <p:spPr>
          <a:xfrm>
            <a:off x="5992613" y="1248275"/>
            <a:ext cx="2122800" cy="36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000"/>
              <a:buNone/>
              <a:defRPr sz="1800">
                <a:latin typeface="Titan One"/>
                <a:ea typeface="Titan One"/>
                <a:cs typeface="Titan One"/>
                <a:sym typeface="Titan 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57" name="Google Shape;357;p30"/>
          <p:cNvSpPr txBox="1"/>
          <p:nvPr>
            <p:ph idx="4"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
        <p:nvSpPr>
          <p:cNvPr id="358" name="Google Shape;358;p30"/>
          <p:cNvSpPr txBox="1"/>
          <p:nvPr>
            <p:ph idx="5" type="ctrTitle"/>
          </p:nvPr>
        </p:nvSpPr>
        <p:spPr>
          <a:xfrm>
            <a:off x="5992613" y="3020700"/>
            <a:ext cx="2122800" cy="3648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400"/>
              <a:buNone/>
              <a:defRPr sz="18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359" name="Google Shape;359;p30"/>
          <p:cNvSpPr txBox="1"/>
          <p:nvPr>
            <p:ph idx="6" type="subTitle"/>
          </p:nvPr>
        </p:nvSpPr>
        <p:spPr>
          <a:xfrm>
            <a:off x="5992613" y="3290250"/>
            <a:ext cx="2122800" cy="59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60" name="Google Shape;360;p30"/>
          <p:cNvSpPr txBox="1"/>
          <p:nvPr>
            <p:ph idx="7" type="ctrTitle"/>
          </p:nvPr>
        </p:nvSpPr>
        <p:spPr>
          <a:xfrm>
            <a:off x="5992613" y="3910850"/>
            <a:ext cx="2122800" cy="3648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400"/>
              <a:buNone/>
              <a:defRPr sz="18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361" name="Google Shape;361;p30"/>
          <p:cNvSpPr txBox="1"/>
          <p:nvPr>
            <p:ph idx="8" type="subTitle"/>
          </p:nvPr>
        </p:nvSpPr>
        <p:spPr>
          <a:xfrm>
            <a:off x="5992613" y="4175850"/>
            <a:ext cx="2122800" cy="59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grpSp>
        <p:nvGrpSpPr>
          <p:cNvPr id="362" name="Google Shape;362;p30"/>
          <p:cNvGrpSpPr/>
          <p:nvPr/>
        </p:nvGrpSpPr>
        <p:grpSpPr>
          <a:xfrm flipH="1">
            <a:off x="-303484" y="329752"/>
            <a:ext cx="9735365" cy="4567033"/>
            <a:chOff x="-37158" y="172852"/>
            <a:chExt cx="9735365" cy="4567033"/>
          </a:xfrm>
        </p:grpSpPr>
        <p:grpSp>
          <p:nvGrpSpPr>
            <p:cNvPr id="363" name="Google Shape;363;p30"/>
            <p:cNvGrpSpPr/>
            <p:nvPr/>
          </p:nvGrpSpPr>
          <p:grpSpPr>
            <a:xfrm>
              <a:off x="593313" y="2342128"/>
              <a:ext cx="8082992" cy="2397757"/>
              <a:chOff x="593313" y="2342128"/>
              <a:chExt cx="8082992" cy="2397757"/>
            </a:xfrm>
          </p:grpSpPr>
          <p:sp>
            <p:nvSpPr>
              <p:cNvPr id="364" name="Google Shape;364;p30"/>
              <p:cNvSpPr/>
              <p:nvPr/>
            </p:nvSpPr>
            <p:spPr>
              <a:xfrm flipH="1">
                <a:off x="6730213" y="45003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0"/>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0"/>
              <p:cNvSpPr/>
              <p:nvPr/>
            </p:nvSpPr>
            <p:spPr>
              <a:xfrm flipH="1">
                <a:off x="593313" y="345850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7" name="Google Shape;367;p30"/>
            <p:cNvSpPr/>
            <p:nvPr/>
          </p:nvSpPr>
          <p:spPr>
            <a:xfrm flipH="1" rot="-126074">
              <a:off x="-24539" y="2091590"/>
              <a:ext cx="1382865" cy="71368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0"/>
            <p:cNvSpPr/>
            <p:nvPr/>
          </p:nvSpPr>
          <p:spPr>
            <a:xfrm flipH="1" rot="-126103">
              <a:off x="6944311" y="222419"/>
              <a:ext cx="2728987" cy="1408385"/>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6" name="Shape 36"/>
        <p:cNvGrpSpPr/>
        <p:nvPr/>
      </p:nvGrpSpPr>
      <p:grpSpPr>
        <a:xfrm>
          <a:off x="0" y="0"/>
          <a:ext cx="0" cy="0"/>
          <a:chOff x="0" y="0"/>
          <a:chExt cx="0" cy="0"/>
        </a:xfrm>
      </p:grpSpPr>
      <p:sp>
        <p:nvSpPr>
          <p:cNvPr id="37" name="Google Shape;37;p4"/>
          <p:cNvSpPr txBox="1"/>
          <p:nvPr>
            <p:ph idx="1" type="body"/>
          </p:nvPr>
        </p:nvSpPr>
        <p:spPr>
          <a:xfrm>
            <a:off x="720100" y="1082001"/>
            <a:ext cx="7785900" cy="34164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SzPts val="1000"/>
              <a:buAutoNum type="arabicPeriod"/>
              <a:defRPr sz="1200"/>
            </a:lvl1pPr>
            <a:lvl2pPr indent="-317500" lvl="1" marL="914400">
              <a:spcBef>
                <a:spcPts val="1600"/>
              </a:spcBef>
              <a:spcAft>
                <a:spcPts val="0"/>
              </a:spcAft>
              <a:buSzPts val="1400"/>
              <a:buFont typeface="Josefin Slab SemiBold"/>
              <a:buAutoNum type="alphaLcPeriod"/>
              <a:defRPr/>
            </a:lvl2pPr>
            <a:lvl3pPr indent="-317500" lvl="2" marL="1371600">
              <a:spcBef>
                <a:spcPts val="1600"/>
              </a:spcBef>
              <a:spcAft>
                <a:spcPts val="0"/>
              </a:spcAft>
              <a:buSzPts val="1400"/>
              <a:buFont typeface="Josefin Slab SemiBold"/>
              <a:buAutoNum type="romanLcPeriod"/>
              <a:defRPr/>
            </a:lvl3pPr>
            <a:lvl4pPr indent="-317500" lvl="3" marL="1828800">
              <a:spcBef>
                <a:spcPts val="1600"/>
              </a:spcBef>
              <a:spcAft>
                <a:spcPts val="0"/>
              </a:spcAft>
              <a:buSzPts val="1400"/>
              <a:buFont typeface="Josefin Slab SemiBold"/>
              <a:buAutoNum type="arabicPeriod"/>
              <a:defRPr/>
            </a:lvl4pPr>
            <a:lvl5pPr indent="-317500" lvl="4" marL="2286000">
              <a:spcBef>
                <a:spcPts val="1600"/>
              </a:spcBef>
              <a:spcAft>
                <a:spcPts val="0"/>
              </a:spcAft>
              <a:buSzPts val="1400"/>
              <a:buFont typeface="Josefin Slab SemiBold"/>
              <a:buAutoNum type="alphaLcPeriod"/>
              <a:defRPr/>
            </a:lvl5pPr>
            <a:lvl6pPr indent="-317500" lvl="5" marL="2743200">
              <a:spcBef>
                <a:spcPts val="1600"/>
              </a:spcBef>
              <a:spcAft>
                <a:spcPts val="0"/>
              </a:spcAft>
              <a:buSzPts val="1400"/>
              <a:buFont typeface="Josefin Slab SemiBold"/>
              <a:buAutoNum type="romanLcPeriod"/>
              <a:defRPr/>
            </a:lvl6pPr>
            <a:lvl7pPr indent="-317500" lvl="6" marL="3200400">
              <a:spcBef>
                <a:spcPts val="1600"/>
              </a:spcBef>
              <a:spcAft>
                <a:spcPts val="0"/>
              </a:spcAft>
              <a:buSzPts val="1400"/>
              <a:buFont typeface="Josefin Slab SemiBold"/>
              <a:buAutoNum type="arabicPeriod"/>
              <a:defRPr/>
            </a:lvl7pPr>
            <a:lvl8pPr indent="-317500" lvl="7" marL="3657600">
              <a:spcBef>
                <a:spcPts val="1600"/>
              </a:spcBef>
              <a:spcAft>
                <a:spcPts val="0"/>
              </a:spcAft>
              <a:buSzPts val="1400"/>
              <a:buFont typeface="Josefin Slab SemiBold"/>
              <a:buAutoNum type="alphaLcPeriod"/>
              <a:defRPr/>
            </a:lvl8pPr>
            <a:lvl9pPr indent="-317500" lvl="8" marL="4114800">
              <a:spcBef>
                <a:spcPts val="1600"/>
              </a:spcBef>
              <a:spcAft>
                <a:spcPts val="1600"/>
              </a:spcAft>
              <a:buSzPts val="1400"/>
              <a:buFont typeface="Josefin Slab SemiBold"/>
              <a:buAutoNum type="romanLcPeriod"/>
              <a:defRPr/>
            </a:lvl9pPr>
          </a:lstStyle>
          <a:p/>
        </p:txBody>
      </p:sp>
      <p:sp>
        <p:nvSpPr>
          <p:cNvPr id="38" name="Google Shape;38;p4"/>
          <p:cNvSpPr txBox="1"/>
          <p:nvPr>
            <p:ph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4">
  <p:cSld name="BLANK_1_1_1_2_1">
    <p:bg>
      <p:bgPr>
        <a:solidFill>
          <a:schemeClr val="accent4"/>
        </a:solidFill>
      </p:bgPr>
    </p:bg>
    <p:spTree>
      <p:nvGrpSpPr>
        <p:cNvPr id="369" name="Shape 369"/>
        <p:cNvGrpSpPr/>
        <p:nvPr/>
      </p:nvGrpSpPr>
      <p:grpSpPr>
        <a:xfrm>
          <a:off x="0" y="0"/>
          <a:ext cx="0" cy="0"/>
          <a:chOff x="0" y="0"/>
          <a:chExt cx="0" cy="0"/>
        </a:xfrm>
      </p:grpSpPr>
      <p:sp>
        <p:nvSpPr>
          <p:cNvPr id="370" name="Google Shape;370;p31"/>
          <p:cNvSpPr txBox="1"/>
          <p:nvPr>
            <p:ph type="ctrTitle"/>
          </p:nvPr>
        </p:nvSpPr>
        <p:spPr>
          <a:xfrm>
            <a:off x="4828175" y="3401875"/>
            <a:ext cx="1527900" cy="3648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400"/>
              <a:buNone/>
              <a:defRPr sz="21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371" name="Google Shape;371;p31"/>
          <p:cNvSpPr txBox="1"/>
          <p:nvPr>
            <p:ph idx="1" type="subTitle"/>
          </p:nvPr>
        </p:nvSpPr>
        <p:spPr>
          <a:xfrm>
            <a:off x="4828176" y="3690475"/>
            <a:ext cx="1650300" cy="78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72" name="Google Shape;372;p31"/>
          <p:cNvSpPr txBox="1"/>
          <p:nvPr>
            <p:ph idx="2" type="ctrTitle"/>
          </p:nvPr>
        </p:nvSpPr>
        <p:spPr>
          <a:xfrm>
            <a:off x="6855799" y="3690475"/>
            <a:ext cx="1650300" cy="7890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400"/>
              <a:buNone/>
              <a:defRPr sz="1400">
                <a:latin typeface="Catamaran"/>
                <a:ea typeface="Catamaran"/>
                <a:cs typeface="Catamaran"/>
                <a:sym typeface="Catamaran"/>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373" name="Google Shape;373;p31"/>
          <p:cNvSpPr txBox="1"/>
          <p:nvPr>
            <p:ph idx="3" type="subTitle"/>
          </p:nvPr>
        </p:nvSpPr>
        <p:spPr>
          <a:xfrm>
            <a:off x="6855797" y="3401875"/>
            <a:ext cx="1527900" cy="36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000"/>
              <a:buNone/>
              <a:defRPr sz="2100">
                <a:latin typeface="Titan One"/>
                <a:ea typeface="Titan One"/>
                <a:cs typeface="Titan One"/>
                <a:sym typeface="Titan 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74" name="Google Shape;374;p31"/>
          <p:cNvSpPr txBox="1"/>
          <p:nvPr>
            <p:ph idx="4"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
        <p:nvSpPr>
          <p:cNvPr id="375" name="Google Shape;375;p31"/>
          <p:cNvSpPr txBox="1"/>
          <p:nvPr>
            <p:ph idx="5" type="ctrTitle"/>
          </p:nvPr>
        </p:nvSpPr>
        <p:spPr>
          <a:xfrm>
            <a:off x="2800560" y="3401875"/>
            <a:ext cx="1527900" cy="3648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400"/>
              <a:buNone/>
              <a:defRPr sz="21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376" name="Google Shape;376;p31"/>
          <p:cNvSpPr txBox="1"/>
          <p:nvPr>
            <p:ph idx="6" type="subTitle"/>
          </p:nvPr>
        </p:nvSpPr>
        <p:spPr>
          <a:xfrm>
            <a:off x="2800560" y="3690475"/>
            <a:ext cx="1650300" cy="78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77" name="Google Shape;377;p31"/>
          <p:cNvSpPr txBox="1"/>
          <p:nvPr>
            <p:ph idx="7" type="ctrTitle"/>
          </p:nvPr>
        </p:nvSpPr>
        <p:spPr>
          <a:xfrm>
            <a:off x="773822" y="3401875"/>
            <a:ext cx="1527900" cy="3648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400"/>
              <a:buNone/>
              <a:defRPr sz="21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378" name="Google Shape;378;p31"/>
          <p:cNvSpPr txBox="1"/>
          <p:nvPr>
            <p:ph idx="8" type="subTitle"/>
          </p:nvPr>
        </p:nvSpPr>
        <p:spPr>
          <a:xfrm>
            <a:off x="773825" y="3690475"/>
            <a:ext cx="1650300" cy="78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5">
  <p:cSld name="TITLE_AND_TWO_COLUMNS_1_1">
    <p:spTree>
      <p:nvGrpSpPr>
        <p:cNvPr id="379" name="Shape 379"/>
        <p:cNvGrpSpPr/>
        <p:nvPr/>
      </p:nvGrpSpPr>
      <p:grpSpPr>
        <a:xfrm>
          <a:off x="0" y="0"/>
          <a:ext cx="0" cy="0"/>
          <a:chOff x="0" y="0"/>
          <a:chExt cx="0" cy="0"/>
        </a:xfrm>
      </p:grpSpPr>
      <p:sp>
        <p:nvSpPr>
          <p:cNvPr id="380" name="Google Shape;380;p32"/>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1" name="Google Shape;381;p32"/>
          <p:cNvGrpSpPr/>
          <p:nvPr/>
        </p:nvGrpSpPr>
        <p:grpSpPr>
          <a:xfrm>
            <a:off x="877066" y="1069336"/>
            <a:ext cx="7799239" cy="3670124"/>
            <a:chOff x="877066" y="1069336"/>
            <a:chExt cx="7799239" cy="3670124"/>
          </a:xfrm>
        </p:grpSpPr>
        <p:sp>
          <p:nvSpPr>
            <p:cNvPr id="382" name="Google Shape;382;p32"/>
            <p:cNvSpPr/>
            <p:nvPr/>
          </p:nvSpPr>
          <p:spPr>
            <a:xfrm rot="135208">
              <a:off x="6621556" y="3715628"/>
              <a:ext cx="1911243" cy="98636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2"/>
            <p:cNvSpPr/>
            <p:nvPr/>
          </p:nvSpPr>
          <p:spPr>
            <a:xfrm flipH="1">
              <a:off x="1246613" y="4499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2"/>
            <p:cNvSpPr/>
            <p:nvPr/>
          </p:nvSpPr>
          <p:spPr>
            <a:xfrm flipH="1" rot="-126081">
              <a:off x="894507" y="1104045"/>
              <a:ext cx="1911244" cy="986363"/>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2"/>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6" name="Google Shape;386;p32"/>
          <p:cNvSpPr txBox="1"/>
          <p:nvPr>
            <p:ph type="ctrTitle"/>
          </p:nvPr>
        </p:nvSpPr>
        <p:spPr>
          <a:xfrm>
            <a:off x="1074400" y="2491088"/>
            <a:ext cx="1821900" cy="4083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b="0" sz="2400"/>
            </a:lvl2pPr>
            <a:lvl3pPr lvl="2" rtl="0" algn="ctr">
              <a:spcBef>
                <a:spcPts val="0"/>
              </a:spcBef>
              <a:spcAft>
                <a:spcPts val="0"/>
              </a:spcAft>
              <a:buSzPts val="2400"/>
              <a:buNone/>
              <a:defRPr b="0" sz="2400"/>
            </a:lvl3pPr>
            <a:lvl4pPr lvl="3" rtl="0" algn="ctr">
              <a:spcBef>
                <a:spcPts val="0"/>
              </a:spcBef>
              <a:spcAft>
                <a:spcPts val="0"/>
              </a:spcAft>
              <a:buSzPts val="2400"/>
              <a:buNone/>
              <a:defRPr b="0" sz="2400"/>
            </a:lvl4pPr>
            <a:lvl5pPr lvl="4" rtl="0" algn="ctr">
              <a:spcBef>
                <a:spcPts val="0"/>
              </a:spcBef>
              <a:spcAft>
                <a:spcPts val="0"/>
              </a:spcAft>
              <a:buSzPts val="2400"/>
              <a:buNone/>
              <a:defRPr b="0" sz="2400"/>
            </a:lvl5pPr>
            <a:lvl6pPr lvl="5" rtl="0" algn="ctr">
              <a:spcBef>
                <a:spcPts val="0"/>
              </a:spcBef>
              <a:spcAft>
                <a:spcPts val="0"/>
              </a:spcAft>
              <a:buSzPts val="2400"/>
              <a:buNone/>
              <a:defRPr b="0" sz="2400"/>
            </a:lvl6pPr>
            <a:lvl7pPr lvl="6" rtl="0" algn="ctr">
              <a:spcBef>
                <a:spcPts val="0"/>
              </a:spcBef>
              <a:spcAft>
                <a:spcPts val="0"/>
              </a:spcAft>
              <a:buSzPts val="2400"/>
              <a:buNone/>
              <a:defRPr b="0" sz="2400"/>
            </a:lvl7pPr>
            <a:lvl8pPr lvl="7" rtl="0" algn="ctr">
              <a:spcBef>
                <a:spcPts val="0"/>
              </a:spcBef>
              <a:spcAft>
                <a:spcPts val="0"/>
              </a:spcAft>
              <a:buSzPts val="2400"/>
              <a:buNone/>
              <a:defRPr b="0" sz="2400"/>
            </a:lvl8pPr>
            <a:lvl9pPr lvl="8" rtl="0" algn="ctr">
              <a:spcBef>
                <a:spcPts val="0"/>
              </a:spcBef>
              <a:spcAft>
                <a:spcPts val="0"/>
              </a:spcAft>
              <a:buSzPts val="2400"/>
              <a:buNone/>
              <a:defRPr b="0" sz="2400"/>
            </a:lvl9pPr>
          </a:lstStyle>
          <a:p/>
        </p:txBody>
      </p:sp>
      <p:sp>
        <p:nvSpPr>
          <p:cNvPr id="387" name="Google Shape;387;p32"/>
          <p:cNvSpPr txBox="1"/>
          <p:nvPr>
            <p:ph idx="1" type="subTitle"/>
          </p:nvPr>
        </p:nvSpPr>
        <p:spPr>
          <a:xfrm>
            <a:off x="725050" y="2804025"/>
            <a:ext cx="2520600" cy="58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88" name="Google Shape;388;p32"/>
          <p:cNvSpPr txBox="1"/>
          <p:nvPr>
            <p:ph idx="2" type="ctrTitle"/>
          </p:nvPr>
        </p:nvSpPr>
        <p:spPr>
          <a:xfrm>
            <a:off x="6236500" y="2491088"/>
            <a:ext cx="1821900" cy="4083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b="0" sz="2400"/>
            </a:lvl2pPr>
            <a:lvl3pPr lvl="2" rtl="0" algn="ctr">
              <a:spcBef>
                <a:spcPts val="0"/>
              </a:spcBef>
              <a:spcAft>
                <a:spcPts val="0"/>
              </a:spcAft>
              <a:buSzPts val="2400"/>
              <a:buNone/>
              <a:defRPr b="0" sz="2400"/>
            </a:lvl3pPr>
            <a:lvl4pPr lvl="3" rtl="0" algn="ctr">
              <a:spcBef>
                <a:spcPts val="0"/>
              </a:spcBef>
              <a:spcAft>
                <a:spcPts val="0"/>
              </a:spcAft>
              <a:buSzPts val="2400"/>
              <a:buNone/>
              <a:defRPr b="0" sz="2400"/>
            </a:lvl4pPr>
            <a:lvl5pPr lvl="4" rtl="0" algn="ctr">
              <a:spcBef>
                <a:spcPts val="0"/>
              </a:spcBef>
              <a:spcAft>
                <a:spcPts val="0"/>
              </a:spcAft>
              <a:buSzPts val="2400"/>
              <a:buNone/>
              <a:defRPr b="0" sz="2400"/>
            </a:lvl5pPr>
            <a:lvl6pPr lvl="5" rtl="0" algn="ctr">
              <a:spcBef>
                <a:spcPts val="0"/>
              </a:spcBef>
              <a:spcAft>
                <a:spcPts val="0"/>
              </a:spcAft>
              <a:buSzPts val="2400"/>
              <a:buNone/>
              <a:defRPr b="0" sz="2400"/>
            </a:lvl6pPr>
            <a:lvl7pPr lvl="6" rtl="0" algn="ctr">
              <a:spcBef>
                <a:spcPts val="0"/>
              </a:spcBef>
              <a:spcAft>
                <a:spcPts val="0"/>
              </a:spcAft>
              <a:buSzPts val="2400"/>
              <a:buNone/>
              <a:defRPr b="0" sz="2400"/>
            </a:lvl7pPr>
            <a:lvl8pPr lvl="7" rtl="0" algn="ctr">
              <a:spcBef>
                <a:spcPts val="0"/>
              </a:spcBef>
              <a:spcAft>
                <a:spcPts val="0"/>
              </a:spcAft>
              <a:buSzPts val="2400"/>
              <a:buNone/>
              <a:defRPr b="0" sz="2400"/>
            </a:lvl8pPr>
            <a:lvl9pPr lvl="8" rtl="0" algn="ctr">
              <a:spcBef>
                <a:spcPts val="0"/>
              </a:spcBef>
              <a:spcAft>
                <a:spcPts val="0"/>
              </a:spcAft>
              <a:buSzPts val="2400"/>
              <a:buNone/>
              <a:defRPr b="0" sz="2400"/>
            </a:lvl9pPr>
          </a:lstStyle>
          <a:p/>
        </p:txBody>
      </p:sp>
      <p:sp>
        <p:nvSpPr>
          <p:cNvPr id="389" name="Google Shape;389;p32"/>
          <p:cNvSpPr txBox="1"/>
          <p:nvPr>
            <p:ph idx="3" type="subTitle"/>
          </p:nvPr>
        </p:nvSpPr>
        <p:spPr>
          <a:xfrm>
            <a:off x="5887150" y="2804025"/>
            <a:ext cx="2520600" cy="58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90" name="Google Shape;390;p32"/>
          <p:cNvSpPr txBox="1"/>
          <p:nvPr>
            <p:ph idx="4" type="ctrTitle"/>
          </p:nvPr>
        </p:nvSpPr>
        <p:spPr>
          <a:xfrm>
            <a:off x="3632619" y="1380725"/>
            <a:ext cx="1821900" cy="4083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b="0" sz="2400"/>
            </a:lvl2pPr>
            <a:lvl3pPr lvl="2" rtl="0" algn="ctr">
              <a:spcBef>
                <a:spcPts val="0"/>
              </a:spcBef>
              <a:spcAft>
                <a:spcPts val="0"/>
              </a:spcAft>
              <a:buSzPts val="2400"/>
              <a:buNone/>
              <a:defRPr b="0" sz="2400"/>
            </a:lvl3pPr>
            <a:lvl4pPr lvl="3" rtl="0" algn="ctr">
              <a:spcBef>
                <a:spcPts val="0"/>
              </a:spcBef>
              <a:spcAft>
                <a:spcPts val="0"/>
              </a:spcAft>
              <a:buSzPts val="2400"/>
              <a:buNone/>
              <a:defRPr b="0" sz="2400"/>
            </a:lvl4pPr>
            <a:lvl5pPr lvl="4" rtl="0" algn="ctr">
              <a:spcBef>
                <a:spcPts val="0"/>
              </a:spcBef>
              <a:spcAft>
                <a:spcPts val="0"/>
              </a:spcAft>
              <a:buSzPts val="2400"/>
              <a:buNone/>
              <a:defRPr b="0" sz="2400"/>
            </a:lvl5pPr>
            <a:lvl6pPr lvl="5" rtl="0" algn="ctr">
              <a:spcBef>
                <a:spcPts val="0"/>
              </a:spcBef>
              <a:spcAft>
                <a:spcPts val="0"/>
              </a:spcAft>
              <a:buSzPts val="2400"/>
              <a:buNone/>
              <a:defRPr b="0" sz="2400"/>
            </a:lvl6pPr>
            <a:lvl7pPr lvl="6" rtl="0" algn="ctr">
              <a:spcBef>
                <a:spcPts val="0"/>
              </a:spcBef>
              <a:spcAft>
                <a:spcPts val="0"/>
              </a:spcAft>
              <a:buSzPts val="2400"/>
              <a:buNone/>
              <a:defRPr b="0" sz="2400"/>
            </a:lvl7pPr>
            <a:lvl8pPr lvl="7" rtl="0" algn="ctr">
              <a:spcBef>
                <a:spcPts val="0"/>
              </a:spcBef>
              <a:spcAft>
                <a:spcPts val="0"/>
              </a:spcAft>
              <a:buSzPts val="2400"/>
              <a:buNone/>
              <a:defRPr b="0" sz="2400"/>
            </a:lvl8pPr>
            <a:lvl9pPr lvl="8" rtl="0" algn="ctr">
              <a:spcBef>
                <a:spcPts val="0"/>
              </a:spcBef>
              <a:spcAft>
                <a:spcPts val="0"/>
              </a:spcAft>
              <a:buSzPts val="2400"/>
              <a:buNone/>
              <a:defRPr b="0" sz="2400"/>
            </a:lvl9pPr>
          </a:lstStyle>
          <a:p/>
        </p:txBody>
      </p:sp>
      <p:sp>
        <p:nvSpPr>
          <p:cNvPr id="391" name="Google Shape;391;p32"/>
          <p:cNvSpPr txBox="1"/>
          <p:nvPr>
            <p:ph idx="5" type="subTitle"/>
          </p:nvPr>
        </p:nvSpPr>
        <p:spPr>
          <a:xfrm>
            <a:off x="3283269" y="1696213"/>
            <a:ext cx="2520600" cy="58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92" name="Google Shape;392;p32"/>
          <p:cNvSpPr txBox="1"/>
          <p:nvPr>
            <p:ph idx="6" type="ctrTitle"/>
          </p:nvPr>
        </p:nvSpPr>
        <p:spPr>
          <a:xfrm>
            <a:off x="3632619" y="3568925"/>
            <a:ext cx="1821900" cy="4083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b="0" sz="2400"/>
            </a:lvl2pPr>
            <a:lvl3pPr lvl="2" rtl="0" algn="ctr">
              <a:spcBef>
                <a:spcPts val="0"/>
              </a:spcBef>
              <a:spcAft>
                <a:spcPts val="0"/>
              </a:spcAft>
              <a:buSzPts val="2400"/>
              <a:buNone/>
              <a:defRPr b="0" sz="2400"/>
            </a:lvl3pPr>
            <a:lvl4pPr lvl="3" rtl="0" algn="ctr">
              <a:spcBef>
                <a:spcPts val="0"/>
              </a:spcBef>
              <a:spcAft>
                <a:spcPts val="0"/>
              </a:spcAft>
              <a:buSzPts val="2400"/>
              <a:buNone/>
              <a:defRPr b="0" sz="2400"/>
            </a:lvl4pPr>
            <a:lvl5pPr lvl="4" rtl="0" algn="ctr">
              <a:spcBef>
                <a:spcPts val="0"/>
              </a:spcBef>
              <a:spcAft>
                <a:spcPts val="0"/>
              </a:spcAft>
              <a:buSzPts val="2400"/>
              <a:buNone/>
              <a:defRPr b="0" sz="2400"/>
            </a:lvl5pPr>
            <a:lvl6pPr lvl="5" rtl="0" algn="ctr">
              <a:spcBef>
                <a:spcPts val="0"/>
              </a:spcBef>
              <a:spcAft>
                <a:spcPts val="0"/>
              </a:spcAft>
              <a:buSzPts val="2400"/>
              <a:buNone/>
              <a:defRPr b="0" sz="2400"/>
            </a:lvl6pPr>
            <a:lvl7pPr lvl="6" rtl="0" algn="ctr">
              <a:spcBef>
                <a:spcPts val="0"/>
              </a:spcBef>
              <a:spcAft>
                <a:spcPts val="0"/>
              </a:spcAft>
              <a:buSzPts val="2400"/>
              <a:buNone/>
              <a:defRPr b="0" sz="2400"/>
            </a:lvl7pPr>
            <a:lvl8pPr lvl="7" rtl="0" algn="ctr">
              <a:spcBef>
                <a:spcPts val="0"/>
              </a:spcBef>
              <a:spcAft>
                <a:spcPts val="0"/>
              </a:spcAft>
              <a:buSzPts val="2400"/>
              <a:buNone/>
              <a:defRPr b="0" sz="2400"/>
            </a:lvl8pPr>
            <a:lvl9pPr lvl="8" rtl="0" algn="ctr">
              <a:spcBef>
                <a:spcPts val="0"/>
              </a:spcBef>
              <a:spcAft>
                <a:spcPts val="0"/>
              </a:spcAft>
              <a:buSzPts val="2400"/>
              <a:buNone/>
              <a:defRPr b="0" sz="2400"/>
            </a:lvl9pPr>
          </a:lstStyle>
          <a:p/>
        </p:txBody>
      </p:sp>
      <p:sp>
        <p:nvSpPr>
          <p:cNvPr id="393" name="Google Shape;393;p32"/>
          <p:cNvSpPr txBox="1"/>
          <p:nvPr>
            <p:ph idx="7" type="subTitle"/>
          </p:nvPr>
        </p:nvSpPr>
        <p:spPr>
          <a:xfrm>
            <a:off x="3283269" y="3889325"/>
            <a:ext cx="2520600" cy="58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94" name="Google Shape;394;p32"/>
          <p:cNvSpPr txBox="1"/>
          <p:nvPr>
            <p:ph idx="8"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
        <p:nvSpPr>
          <p:cNvPr id="395" name="Google Shape;395;p32"/>
          <p:cNvSpPr txBox="1"/>
          <p:nvPr>
            <p:ph idx="9" type="ctrTitle"/>
          </p:nvPr>
        </p:nvSpPr>
        <p:spPr>
          <a:xfrm>
            <a:off x="1681000" y="2150275"/>
            <a:ext cx="608700" cy="3381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b="0" sz="2400"/>
            </a:lvl2pPr>
            <a:lvl3pPr lvl="2" rtl="0" algn="ctr">
              <a:spcBef>
                <a:spcPts val="0"/>
              </a:spcBef>
              <a:spcAft>
                <a:spcPts val="0"/>
              </a:spcAft>
              <a:buSzPts val="2400"/>
              <a:buNone/>
              <a:defRPr b="0" sz="2400"/>
            </a:lvl3pPr>
            <a:lvl4pPr lvl="3" rtl="0" algn="ctr">
              <a:spcBef>
                <a:spcPts val="0"/>
              </a:spcBef>
              <a:spcAft>
                <a:spcPts val="0"/>
              </a:spcAft>
              <a:buSzPts val="2400"/>
              <a:buNone/>
              <a:defRPr b="0" sz="2400"/>
            </a:lvl4pPr>
            <a:lvl5pPr lvl="4" rtl="0" algn="ctr">
              <a:spcBef>
                <a:spcPts val="0"/>
              </a:spcBef>
              <a:spcAft>
                <a:spcPts val="0"/>
              </a:spcAft>
              <a:buSzPts val="2400"/>
              <a:buNone/>
              <a:defRPr b="0" sz="2400"/>
            </a:lvl5pPr>
            <a:lvl6pPr lvl="5" rtl="0" algn="ctr">
              <a:spcBef>
                <a:spcPts val="0"/>
              </a:spcBef>
              <a:spcAft>
                <a:spcPts val="0"/>
              </a:spcAft>
              <a:buSzPts val="2400"/>
              <a:buNone/>
              <a:defRPr b="0" sz="2400"/>
            </a:lvl6pPr>
            <a:lvl7pPr lvl="6" rtl="0" algn="ctr">
              <a:spcBef>
                <a:spcPts val="0"/>
              </a:spcBef>
              <a:spcAft>
                <a:spcPts val="0"/>
              </a:spcAft>
              <a:buSzPts val="2400"/>
              <a:buNone/>
              <a:defRPr b="0" sz="2400"/>
            </a:lvl7pPr>
            <a:lvl8pPr lvl="7" rtl="0" algn="ctr">
              <a:spcBef>
                <a:spcPts val="0"/>
              </a:spcBef>
              <a:spcAft>
                <a:spcPts val="0"/>
              </a:spcAft>
              <a:buSzPts val="2400"/>
              <a:buNone/>
              <a:defRPr b="0" sz="2400"/>
            </a:lvl8pPr>
            <a:lvl9pPr lvl="8" rtl="0" algn="ctr">
              <a:spcBef>
                <a:spcPts val="0"/>
              </a:spcBef>
              <a:spcAft>
                <a:spcPts val="0"/>
              </a:spcAft>
              <a:buSzPts val="2400"/>
              <a:buNone/>
              <a:defRPr b="0" sz="2400"/>
            </a:lvl9pPr>
          </a:lstStyle>
          <a:p/>
        </p:txBody>
      </p:sp>
      <p:sp>
        <p:nvSpPr>
          <p:cNvPr id="396" name="Google Shape;396;p32"/>
          <p:cNvSpPr txBox="1"/>
          <p:nvPr>
            <p:ph idx="13" type="ctrTitle"/>
          </p:nvPr>
        </p:nvSpPr>
        <p:spPr>
          <a:xfrm>
            <a:off x="4239219" y="1042625"/>
            <a:ext cx="608700" cy="3381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b="0" sz="2400"/>
            </a:lvl2pPr>
            <a:lvl3pPr lvl="2" rtl="0" algn="ctr">
              <a:spcBef>
                <a:spcPts val="0"/>
              </a:spcBef>
              <a:spcAft>
                <a:spcPts val="0"/>
              </a:spcAft>
              <a:buSzPts val="2400"/>
              <a:buNone/>
              <a:defRPr b="0" sz="2400"/>
            </a:lvl3pPr>
            <a:lvl4pPr lvl="3" rtl="0" algn="ctr">
              <a:spcBef>
                <a:spcPts val="0"/>
              </a:spcBef>
              <a:spcAft>
                <a:spcPts val="0"/>
              </a:spcAft>
              <a:buSzPts val="2400"/>
              <a:buNone/>
              <a:defRPr b="0" sz="2400"/>
            </a:lvl4pPr>
            <a:lvl5pPr lvl="4" rtl="0" algn="ctr">
              <a:spcBef>
                <a:spcPts val="0"/>
              </a:spcBef>
              <a:spcAft>
                <a:spcPts val="0"/>
              </a:spcAft>
              <a:buSzPts val="2400"/>
              <a:buNone/>
              <a:defRPr b="0" sz="2400"/>
            </a:lvl5pPr>
            <a:lvl6pPr lvl="5" rtl="0" algn="ctr">
              <a:spcBef>
                <a:spcPts val="0"/>
              </a:spcBef>
              <a:spcAft>
                <a:spcPts val="0"/>
              </a:spcAft>
              <a:buSzPts val="2400"/>
              <a:buNone/>
              <a:defRPr b="0" sz="2400"/>
            </a:lvl6pPr>
            <a:lvl7pPr lvl="6" rtl="0" algn="ctr">
              <a:spcBef>
                <a:spcPts val="0"/>
              </a:spcBef>
              <a:spcAft>
                <a:spcPts val="0"/>
              </a:spcAft>
              <a:buSzPts val="2400"/>
              <a:buNone/>
              <a:defRPr b="0" sz="2400"/>
            </a:lvl7pPr>
            <a:lvl8pPr lvl="7" rtl="0" algn="ctr">
              <a:spcBef>
                <a:spcPts val="0"/>
              </a:spcBef>
              <a:spcAft>
                <a:spcPts val="0"/>
              </a:spcAft>
              <a:buSzPts val="2400"/>
              <a:buNone/>
              <a:defRPr b="0" sz="2400"/>
            </a:lvl8pPr>
            <a:lvl9pPr lvl="8" rtl="0" algn="ctr">
              <a:spcBef>
                <a:spcPts val="0"/>
              </a:spcBef>
              <a:spcAft>
                <a:spcPts val="0"/>
              </a:spcAft>
              <a:buSzPts val="2400"/>
              <a:buNone/>
              <a:defRPr b="0" sz="2400"/>
            </a:lvl9pPr>
          </a:lstStyle>
          <a:p/>
        </p:txBody>
      </p:sp>
      <p:sp>
        <p:nvSpPr>
          <p:cNvPr id="397" name="Google Shape;397;p32"/>
          <p:cNvSpPr txBox="1"/>
          <p:nvPr>
            <p:ph idx="14" type="ctrTitle"/>
          </p:nvPr>
        </p:nvSpPr>
        <p:spPr>
          <a:xfrm>
            <a:off x="4239219" y="3224650"/>
            <a:ext cx="608700" cy="3381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b="0" sz="2400"/>
            </a:lvl2pPr>
            <a:lvl3pPr lvl="2" rtl="0" algn="ctr">
              <a:spcBef>
                <a:spcPts val="0"/>
              </a:spcBef>
              <a:spcAft>
                <a:spcPts val="0"/>
              </a:spcAft>
              <a:buSzPts val="2400"/>
              <a:buNone/>
              <a:defRPr b="0" sz="2400"/>
            </a:lvl3pPr>
            <a:lvl4pPr lvl="3" rtl="0" algn="ctr">
              <a:spcBef>
                <a:spcPts val="0"/>
              </a:spcBef>
              <a:spcAft>
                <a:spcPts val="0"/>
              </a:spcAft>
              <a:buSzPts val="2400"/>
              <a:buNone/>
              <a:defRPr b="0" sz="2400"/>
            </a:lvl4pPr>
            <a:lvl5pPr lvl="4" rtl="0" algn="ctr">
              <a:spcBef>
                <a:spcPts val="0"/>
              </a:spcBef>
              <a:spcAft>
                <a:spcPts val="0"/>
              </a:spcAft>
              <a:buSzPts val="2400"/>
              <a:buNone/>
              <a:defRPr b="0" sz="2400"/>
            </a:lvl5pPr>
            <a:lvl6pPr lvl="5" rtl="0" algn="ctr">
              <a:spcBef>
                <a:spcPts val="0"/>
              </a:spcBef>
              <a:spcAft>
                <a:spcPts val="0"/>
              </a:spcAft>
              <a:buSzPts val="2400"/>
              <a:buNone/>
              <a:defRPr b="0" sz="2400"/>
            </a:lvl6pPr>
            <a:lvl7pPr lvl="6" rtl="0" algn="ctr">
              <a:spcBef>
                <a:spcPts val="0"/>
              </a:spcBef>
              <a:spcAft>
                <a:spcPts val="0"/>
              </a:spcAft>
              <a:buSzPts val="2400"/>
              <a:buNone/>
              <a:defRPr b="0" sz="2400"/>
            </a:lvl7pPr>
            <a:lvl8pPr lvl="7" rtl="0" algn="ctr">
              <a:spcBef>
                <a:spcPts val="0"/>
              </a:spcBef>
              <a:spcAft>
                <a:spcPts val="0"/>
              </a:spcAft>
              <a:buSzPts val="2400"/>
              <a:buNone/>
              <a:defRPr b="0" sz="2400"/>
            </a:lvl8pPr>
            <a:lvl9pPr lvl="8" rtl="0" algn="ctr">
              <a:spcBef>
                <a:spcPts val="0"/>
              </a:spcBef>
              <a:spcAft>
                <a:spcPts val="0"/>
              </a:spcAft>
              <a:buSzPts val="2400"/>
              <a:buNone/>
              <a:defRPr b="0" sz="2400"/>
            </a:lvl9pPr>
          </a:lstStyle>
          <a:p/>
        </p:txBody>
      </p:sp>
      <p:sp>
        <p:nvSpPr>
          <p:cNvPr id="398" name="Google Shape;398;p32"/>
          <p:cNvSpPr txBox="1"/>
          <p:nvPr>
            <p:ph idx="15" type="ctrTitle"/>
          </p:nvPr>
        </p:nvSpPr>
        <p:spPr>
          <a:xfrm>
            <a:off x="6843100" y="2150275"/>
            <a:ext cx="608700" cy="3381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b="0" sz="2400"/>
            </a:lvl2pPr>
            <a:lvl3pPr lvl="2" rtl="0" algn="ctr">
              <a:spcBef>
                <a:spcPts val="0"/>
              </a:spcBef>
              <a:spcAft>
                <a:spcPts val="0"/>
              </a:spcAft>
              <a:buSzPts val="2400"/>
              <a:buNone/>
              <a:defRPr b="0" sz="2400"/>
            </a:lvl3pPr>
            <a:lvl4pPr lvl="3" rtl="0" algn="ctr">
              <a:spcBef>
                <a:spcPts val="0"/>
              </a:spcBef>
              <a:spcAft>
                <a:spcPts val="0"/>
              </a:spcAft>
              <a:buSzPts val="2400"/>
              <a:buNone/>
              <a:defRPr b="0" sz="2400"/>
            </a:lvl4pPr>
            <a:lvl5pPr lvl="4" rtl="0" algn="ctr">
              <a:spcBef>
                <a:spcPts val="0"/>
              </a:spcBef>
              <a:spcAft>
                <a:spcPts val="0"/>
              </a:spcAft>
              <a:buSzPts val="2400"/>
              <a:buNone/>
              <a:defRPr b="0" sz="2400"/>
            </a:lvl5pPr>
            <a:lvl6pPr lvl="5" rtl="0" algn="ctr">
              <a:spcBef>
                <a:spcPts val="0"/>
              </a:spcBef>
              <a:spcAft>
                <a:spcPts val="0"/>
              </a:spcAft>
              <a:buSzPts val="2400"/>
              <a:buNone/>
              <a:defRPr b="0" sz="2400"/>
            </a:lvl6pPr>
            <a:lvl7pPr lvl="6" rtl="0" algn="ctr">
              <a:spcBef>
                <a:spcPts val="0"/>
              </a:spcBef>
              <a:spcAft>
                <a:spcPts val="0"/>
              </a:spcAft>
              <a:buSzPts val="2400"/>
              <a:buNone/>
              <a:defRPr b="0" sz="2400"/>
            </a:lvl7pPr>
            <a:lvl8pPr lvl="7" rtl="0" algn="ctr">
              <a:spcBef>
                <a:spcPts val="0"/>
              </a:spcBef>
              <a:spcAft>
                <a:spcPts val="0"/>
              </a:spcAft>
              <a:buSzPts val="2400"/>
              <a:buNone/>
              <a:defRPr b="0" sz="2400"/>
            </a:lvl8pPr>
            <a:lvl9pPr lvl="8" rtl="0" algn="ctr">
              <a:spcBef>
                <a:spcPts val="0"/>
              </a:spcBef>
              <a:spcAft>
                <a:spcPts val="0"/>
              </a:spcAft>
              <a:buSzPts val="2400"/>
              <a:buNone/>
              <a:defRPr b="0" sz="24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5">
  <p:cSld name="TITLE_AND_TWO_COLUMNS_1_1_1">
    <p:spTree>
      <p:nvGrpSpPr>
        <p:cNvPr id="399" name="Shape 399"/>
        <p:cNvGrpSpPr/>
        <p:nvPr/>
      </p:nvGrpSpPr>
      <p:grpSpPr>
        <a:xfrm>
          <a:off x="0" y="0"/>
          <a:ext cx="0" cy="0"/>
          <a:chOff x="0" y="0"/>
          <a:chExt cx="0" cy="0"/>
        </a:xfrm>
      </p:grpSpPr>
      <p:sp>
        <p:nvSpPr>
          <p:cNvPr id="400" name="Google Shape;400;p33"/>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3"/>
          <p:cNvSpPr/>
          <p:nvPr/>
        </p:nvSpPr>
        <p:spPr>
          <a:xfrm rot="135208">
            <a:off x="7912581" y="840878"/>
            <a:ext cx="1911243" cy="98636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3"/>
          <p:cNvSpPr/>
          <p:nvPr/>
        </p:nvSpPr>
        <p:spPr>
          <a:xfrm flipH="1">
            <a:off x="255113" y="14905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3"/>
          <p:cNvSpPr/>
          <p:nvPr/>
        </p:nvSpPr>
        <p:spPr>
          <a:xfrm flipH="1" rot="-126081">
            <a:off x="-737368" y="4005770"/>
            <a:ext cx="1911244" cy="986363"/>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3"/>
          <p:cNvSpPr/>
          <p:nvPr/>
        </p:nvSpPr>
        <p:spPr>
          <a:xfrm flipH="1">
            <a:off x="8635588" y="4499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3"/>
          <p:cNvSpPr txBox="1"/>
          <p:nvPr>
            <p:ph type="ctrTitle"/>
          </p:nvPr>
        </p:nvSpPr>
        <p:spPr>
          <a:xfrm>
            <a:off x="1841094" y="1827575"/>
            <a:ext cx="1821900" cy="4083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b="0" sz="2400"/>
            </a:lvl2pPr>
            <a:lvl3pPr lvl="2" rtl="0" algn="ctr">
              <a:spcBef>
                <a:spcPts val="0"/>
              </a:spcBef>
              <a:spcAft>
                <a:spcPts val="0"/>
              </a:spcAft>
              <a:buSzPts val="2400"/>
              <a:buNone/>
              <a:defRPr b="0" sz="2400"/>
            </a:lvl3pPr>
            <a:lvl4pPr lvl="3" rtl="0" algn="ctr">
              <a:spcBef>
                <a:spcPts val="0"/>
              </a:spcBef>
              <a:spcAft>
                <a:spcPts val="0"/>
              </a:spcAft>
              <a:buSzPts val="2400"/>
              <a:buNone/>
              <a:defRPr b="0" sz="2400"/>
            </a:lvl4pPr>
            <a:lvl5pPr lvl="4" rtl="0" algn="ctr">
              <a:spcBef>
                <a:spcPts val="0"/>
              </a:spcBef>
              <a:spcAft>
                <a:spcPts val="0"/>
              </a:spcAft>
              <a:buSzPts val="2400"/>
              <a:buNone/>
              <a:defRPr b="0" sz="2400"/>
            </a:lvl5pPr>
            <a:lvl6pPr lvl="5" rtl="0" algn="ctr">
              <a:spcBef>
                <a:spcPts val="0"/>
              </a:spcBef>
              <a:spcAft>
                <a:spcPts val="0"/>
              </a:spcAft>
              <a:buSzPts val="2400"/>
              <a:buNone/>
              <a:defRPr b="0" sz="2400"/>
            </a:lvl6pPr>
            <a:lvl7pPr lvl="6" rtl="0" algn="ctr">
              <a:spcBef>
                <a:spcPts val="0"/>
              </a:spcBef>
              <a:spcAft>
                <a:spcPts val="0"/>
              </a:spcAft>
              <a:buSzPts val="2400"/>
              <a:buNone/>
              <a:defRPr b="0" sz="2400"/>
            </a:lvl7pPr>
            <a:lvl8pPr lvl="7" rtl="0" algn="ctr">
              <a:spcBef>
                <a:spcPts val="0"/>
              </a:spcBef>
              <a:spcAft>
                <a:spcPts val="0"/>
              </a:spcAft>
              <a:buSzPts val="2400"/>
              <a:buNone/>
              <a:defRPr b="0" sz="2400"/>
            </a:lvl8pPr>
            <a:lvl9pPr lvl="8" rtl="0" algn="ctr">
              <a:spcBef>
                <a:spcPts val="0"/>
              </a:spcBef>
              <a:spcAft>
                <a:spcPts val="0"/>
              </a:spcAft>
              <a:buSzPts val="2400"/>
              <a:buNone/>
              <a:defRPr b="0" sz="2400"/>
            </a:lvl9pPr>
          </a:lstStyle>
          <a:p/>
        </p:txBody>
      </p:sp>
      <p:sp>
        <p:nvSpPr>
          <p:cNvPr id="406" name="Google Shape;406;p33"/>
          <p:cNvSpPr txBox="1"/>
          <p:nvPr>
            <p:ph idx="1" type="subTitle"/>
          </p:nvPr>
        </p:nvSpPr>
        <p:spPr>
          <a:xfrm>
            <a:off x="1491744" y="2144663"/>
            <a:ext cx="2520600" cy="58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407" name="Google Shape;407;p33"/>
          <p:cNvSpPr txBox="1"/>
          <p:nvPr>
            <p:ph idx="2" type="ctrTitle"/>
          </p:nvPr>
        </p:nvSpPr>
        <p:spPr>
          <a:xfrm>
            <a:off x="5256225" y="1827575"/>
            <a:ext cx="1821900" cy="4083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b="0" sz="2400"/>
            </a:lvl2pPr>
            <a:lvl3pPr lvl="2" rtl="0" algn="ctr">
              <a:spcBef>
                <a:spcPts val="0"/>
              </a:spcBef>
              <a:spcAft>
                <a:spcPts val="0"/>
              </a:spcAft>
              <a:buSzPts val="2400"/>
              <a:buNone/>
              <a:defRPr b="0" sz="2400"/>
            </a:lvl3pPr>
            <a:lvl4pPr lvl="3" rtl="0" algn="ctr">
              <a:spcBef>
                <a:spcPts val="0"/>
              </a:spcBef>
              <a:spcAft>
                <a:spcPts val="0"/>
              </a:spcAft>
              <a:buSzPts val="2400"/>
              <a:buNone/>
              <a:defRPr b="0" sz="2400"/>
            </a:lvl4pPr>
            <a:lvl5pPr lvl="4" rtl="0" algn="ctr">
              <a:spcBef>
                <a:spcPts val="0"/>
              </a:spcBef>
              <a:spcAft>
                <a:spcPts val="0"/>
              </a:spcAft>
              <a:buSzPts val="2400"/>
              <a:buNone/>
              <a:defRPr b="0" sz="2400"/>
            </a:lvl5pPr>
            <a:lvl6pPr lvl="5" rtl="0" algn="ctr">
              <a:spcBef>
                <a:spcPts val="0"/>
              </a:spcBef>
              <a:spcAft>
                <a:spcPts val="0"/>
              </a:spcAft>
              <a:buSzPts val="2400"/>
              <a:buNone/>
              <a:defRPr b="0" sz="2400"/>
            </a:lvl6pPr>
            <a:lvl7pPr lvl="6" rtl="0" algn="ctr">
              <a:spcBef>
                <a:spcPts val="0"/>
              </a:spcBef>
              <a:spcAft>
                <a:spcPts val="0"/>
              </a:spcAft>
              <a:buSzPts val="2400"/>
              <a:buNone/>
              <a:defRPr b="0" sz="2400"/>
            </a:lvl7pPr>
            <a:lvl8pPr lvl="7" rtl="0" algn="ctr">
              <a:spcBef>
                <a:spcPts val="0"/>
              </a:spcBef>
              <a:spcAft>
                <a:spcPts val="0"/>
              </a:spcAft>
              <a:buSzPts val="2400"/>
              <a:buNone/>
              <a:defRPr b="0" sz="2400"/>
            </a:lvl8pPr>
            <a:lvl9pPr lvl="8" rtl="0" algn="ctr">
              <a:spcBef>
                <a:spcPts val="0"/>
              </a:spcBef>
              <a:spcAft>
                <a:spcPts val="0"/>
              </a:spcAft>
              <a:buSzPts val="2400"/>
              <a:buNone/>
              <a:defRPr b="0" sz="2400"/>
            </a:lvl9pPr>
          </a:lstStyle>
          <a:p/>
        </p:txBody>
      </p:sp>
      <p:sp>
        <p:nvSpPr>
          <p:cNvPr id="408" name="Google Shape;408;p33"/>
          <p:cNvSpPr txBox="1"/>
          <p:nvPr>
            <p:ph idx="3" type="subTitle"/>
          </p:nvPr>
        </p:nvSpPr>
        <p:spPr>
          <a:xfrm>
            <a:off x="4906875" y="2144663"/>
            <a:ext cx="2520600" cy="58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409" name="Google Shape;409;p33"/>
          <p:cNvSpPr txBox="1"/>
          <p:nvPr>
            <p:ph idx="4" type="ctrTitle"/>
          </p:nvPr>
        </p:nvSpPr>
        <p:spPr>
          <a:xfrm>
            <a:off x="1841094" y="3378638"/>
            <a:ext cx="1821900" cy="4083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b="0" sz="2400"/>
            </a:lvl2pPr>
            <a:lvl3pPr lvl="2" rtl="0" algn="ctr">
              <a:spcBef>
                <a:spcPts val="0"/>
              </a:spcBef>
              <a:spcAft>
                <a:spcPts val="0"/>
              </a:spcAft>
              <a:buSzPts val="2400"/>
              <a:buNone/>
              <a:defRPr b="0" sz="2400"/>
            </a:lvl3pPr>
            <a:lvl4pPr lvl="3" rtl="0" algn="ctr">
              <a:spcBef>
                <a:spcPts val="0"/>
              </a:spcBef>
              <a:spcAft>
                <a:spcPts val="0"/>
              </a:spcAft>
              <a:buSzPts val="2400"/>
              <a:buNone/>
              <a:defRPr b="0" sz="2400"/>
            </a:lvl4pPr>
            <a:lvl5pPr lvl="4" rtl="0" algn="ctr">
              <a:spcBef>
                <a:spcPts val="0"/>
              </a:spcBef>
              <a:spcAft>
                <a:spcPts val="0"/>
              </a:spcAft>
              <a:buSzPts val="2400"/>
              <a:buNone/>
              <a:defRPr b="0" sz="2400"/>
            </a:lvl5pPr>
            <a:lvl6pPr lvl="5" rtl="0" algn="ctr">
              <a:spcBef>
                <a:spcPts val="0"/>
              </a:spcBef>
              <a:spcAft>
                <a:spcPts val="0"/>
              </a:spcAft>
              <a:buSzPts val="2400"/>
              <a:buNone/>
              <a:defRPr b="0" sz="2400"/>
            </a:lvl6pPr>
            <a:lvl7pPr lvl="6" rtl="0" algn="ctr">
              <a:spcBef>
                <a:spcPts val="0"/>
              </a:spcBef>
              <a:spcAft>
                <a:spcPts val="0"/>
              </a:spcAft>
              <a:buSzPts val="2400"/>
              <a:buNone/>
              <a:defRPr b="0" sz="2400"/>
            </a:lvl7pPr>
            <a:lvl8pPr lvl="7" rtl="0" algn="ctr">
              <a:spcBef>
                <a:spcPts val="0"/>
              </a:spcBef>
              <a:spcAft>
                <a:spcPts val="0"/>
              </a:spcAft>
              <a:buSzPts val="2400"/>
              <a:buNone/>
              <a:defRPr b="0" sz="2400"/>
            </a:lvl8pPr>
            <a:lvl9pPr lvl="8" rtl="0" algn="ctr">
              <a:spcBef>
                <a:spcPts val="0"/>
              </a:spcBef>
              <a:spcAft>
                <a:spcPts val="0"/>
              </a:spcAft>
              <a:buSzPts val="2400"/>
              <a:buNone/>
              <a:defRPr b="0" sz="2400"/>
            </a:lvl9pPr>
          </a:lstStyle>
          <a:p/>
        </p:txBody>
      </p:sp>
      <p:sp>
        <p:nvSpPr>
          <p:cNvPr id="410" name="Google Shape;410;p33"/>
          <p:cNvSpPr txBox="1"/>
          <p:nvPr>
            <p:ph idx="5" type="subTitle"/>
          </p:nvPr>
        </p:nvSpPr>
        <p:spPr>
          <a:xfrm>
            <a:off x="1491744" y="3696225"/>
            <a:ext cx="2520600" cy="58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411" name="Google Shape;411;p33"/>
          <p:cNvSpPr txBox="1"/>
          <p:nvPr>
            <p:ph idx="6" type="ctrTitle"/>
          </p:nvPr>
        </p:nvSpPr>
        <p:spPr>
          <a:xfrm>
            <a:off x="5256225" y="3378638"/>
            <a:ext cx="1821900" cy="4083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b="0" sz="2400"/>
            </a:lvl2pPr>
            <a:lvl3pPr lvl="2" rtl="0" algn="ctr">
              <a:spcBef>
                <a:spcPts val="0"/>
              </a:spcBef>
              <a:spcAft>
                <a:spcPts val="0"/>
              </a:spcAft>
              <a:buSzPts val="2400"/>
              <a:buNone/>
              <a:defRPr b="0" sz="2400"/>
            </a:lvl3pPr>
            <a:lvl4pPr lvl="3" rtl="0" algn="ctr">
              <a:spcBef>
                <a:spcPts val="0"/>
              </a:spcBef>
              <a:spcAft>
                <a:spcPts val="0"/>
              </a:spcAft>
              <a:buSzPts val="2400"/>
              <a:buNone/>
              <a:defRPr b="0" sz="2400"/>
            </a:lvl4pPr>
            <a:lvl5pPr lvl="4" rtl="0" algn="ctr">
              <a:spcBef>
                <a:spcPts val="0"/>
              </a:spcBef>
              <a:spcAft>
                <a:spcPts val="0"/>
              </a:spcAft>
              <a:buSzPts val="2400"/>
              <a:buNone/>
              <a:defRPr b="0" sz="2400"/>
            </a:lvl5pPr>
            <a:lvl6pPr lvl="5" rtl="0" algn="ctr">
              <a:spcBef>
                <a:spcPts val="0"/>
              </a:spcBef>
              <a:spcAft>
                <a:spcPts val="0"/>
              </a:spcAft>
              <a:buSzPts val="2400"/>
              <a:buNone/>
              <a:defRPr b="0" sz="2400"/>
            </a:lvl6pPr>
            <a:lvl7pPr lvl="6" rtl="0" algn="ctr">
              <a:spcBef>
                <a:spcPts val="0"/>
              </a:spcBef>
              <a:spcAft>
                <a:spcPts val="0"/>
              </a:spcAft>
              <a:buSzPts val="2400"/>
              <a:buNone/>
              <a:defRPr b="0" sz="2400"/>
            </a:lvl7pPr>
            <a:lvl8pPr lvl="7" rtl="0" algn="ctr">
              <a:spcBef>
                <a:spcPts val="0"/>
              </a:spcBef>
              <a:spcAft>
                <a:spcPts val="0"/>
              </a:spcAft>
              <a:buSzPts val="2400"/>
              <a:buNone/>
              <a:defRPr b="0" sz="2400"/>
            </a:lvl8pPr>
            <a:lvl9pPr lvl="8" rtl="0" algn="ctr">
              <a:spcBef>
                <a:spcPts val="0"/>
              </a:spcBef>
              <a:spcAft>
                <a:spcPts val="0"/>
              </a:spcAft>
              <a:buSzPts val="2400"/>
              <a:buNone/>
              <a:defRPr b="0" sz="2400"/>
            </a:lvl9pPr>
          </a:lstStyle>
          <a:p/>
        </p:txBody>
      </p:sp>
      <p:sp>
        <p:nvSpPr>
          <p:cNvPr id="412" name="Google Shape;412;p33"/>
          <p:cNvSpPr txBox="1"/>
          <p:nvPr>
            <p:ph idx="7" type="subTitle"/>
          </p:nvPr>
        </p:nvSpPr>
        <p:spPr>
          <a:xfrm>
            <a:off x="4906875" y="3696225"/>
            <a:ext cx="2520600" cy="58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413" name="Google Shape;413;p33"/>
          <p:cNvSpPr txBox="1"/>
          <p:nvPr>
            <p:ph idx="8"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SECTION_HEADER_1">
    <p:spTree>
      <p:nvGrpSpPr>
        <p:cNvPr id="414" name="Shape 414"/>
        <p:cNvGrpSpPr/>
        <p:nvPr/>
      </p:nvGrpSpPr>
      <p:grpSpPr>
        <a:xfrm>
          <a:off x="0" y="0"/>
          <a:ext cx="0" cy="0"/>
          <a:chOff x="0" y="0"/>
          <a:chExt cx="0" cy="0"/>
        </a:xfrm>
      </p:grpSpPr>
      <p:sp>
        <p:nvSpPr>
          <p:cNvPr id="415" name="Google Shape;415;p34"/>
          <p:cNvSpPr/>
          <p:nvPr/>
        </p:nvSpPr>
        <p:spPr>
          <a:xfrm flipH="1" rot="-126086">
            <a:off x="6173684" y="1226397"/>
            <a:ext cx="2340087" cy="1207689"/>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4"/>
          <p:cNvSpPr/>
          <p:nvPr/>
        </p:nvSpPr>
        <p:spPr>
          <a:xfrm flipH="1">
            <a:off x="8398638" y="51680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4"/>
          <p:cNvSpPr/>
          <p:nvPr/>
        </p:nvSpPr>
        <p:spPr>
          <a:xfrm flipH="1">
            <a:off x="8398638" y="45280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4"/>
          <p:cNvSpPr/>
          <p:nvPr/>
        </p:nvSpPr>
        <p:spPr>
          <a:xfrm flipH="1" rot="-126083">
            <a:off x="-56763" y="3540299"/>
            <a:ext cx="1594152" cy="822678"/>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4"/>
          <p:cNvSpPr txBox="1"/>
          <p:nvPr>
            <p:ph type="title"/>
          </p:nvPr>
        </p:nvSpPr>
        <p:spPr>
          <a:xfrm>
            <a:off x="612100" y="1183900"/>
            <a:ext cx="4446300" cy="23772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6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20" name="Google Shape;420;p34"/>
          <p:cNvSpPr/>
          <p:nvPr/>
        </p:nvSpPr>
        <p:spPr>
          <a:xfrm flipH="1">
            <a:off x="1253388" y="4760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SECTION_HEADER_1_1">
    <p:spTree>
      <p:nvGrpSpPr>
        <p:cNvPr id="421" name="Shape 421"/>
        <p:cNvGrpSpPr/>
        <p:nvPr/>
      </p:nvGrpSpPr>
      <p:grpSpPr>
        <a:xfrm>
          <a:off x="0" y="0"/>
          <a:ext cx="0" cy="0"/>
          <a:chOff x="0" y="0"/>
          <a:chExt cx="0" cy="0"/>
        </a:xfrm>
      </p:grpSpPr>
      <p:sp>
        <p:nvSpPr>
          <p:cNvPr id="422" name="Google Shape;422;p35"/>
          <p:cNvSpPr/>
          <p:nvPr/>
        </p:nvSpPr>
        <p:spPr>
          <a:xfrm flipH="1" rot="-126104">
            <a:off x="6954254" y="171157"/>
            <a:ext cx="2578391" cy="133066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5"/>
          <p:cNvSpPr/>
          <p:nvPr/>
        </p:nvSpPr>
        <p:spPr>
          <a:xfrm flipH="1">
            <a:off x="6390863" y="1243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5"/>
          <p:cNvSpPr/>
          <p:nvPr/>
        </p:nvSpPr>
        <p:spPr>
          <a:xfrm flipH="1">
            <a:off x="8398638" y="45280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5"/>
          <p:cNvSpPr/>
          <p:nvPr/>
        </p:nvSpPr>
        <p:spPr>
          <a:xfrm flipH="1" rot="-126083">
            <a:off x="57212" y="1212849"/>
            <a:ext cx="1594152" cy="822678"/>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5"/>
          <p:cNvSpPr txBox="1"/>
          <p:nvPr>
            <p:ph type="title"/>
          </p:nvPr>
        </p:nvSpPr>
        <p:spPr>
          <a:xfrm>
            <a:off x="353700" y="3033350"/>
            <a:ext cx="8436600" cy="1125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6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27" name="Google Shape;427;p35"/>
          <p:cNvSpPr/>
          <p:nvPr/>
        </p:nvSpPr>
        <p:spPr>
          <a:xfrm flipH="1">
            <a:off x="2017688" y="4760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5"/>
          <p:cNvSpPr/>
          <p:nvPr/>
        </p:nvSpPr>
        <p:spPr>
          <a:xfrm flipH="1" rot="-126039">
            <a:off x="5075186" y="4376304"/>
            <a:ext cx="1838757" cy="94890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BLANK_1_1_1_1">
    <p:bg>
      <p:bgPr>
        <a:solidFill>
          <a:schemeClr val="accent4"/>
        </a:solidFill>
      </p:bgPr>
    </p:bg>
    <p:spTree>
      <p:nvGrpSpPr>
        <p:cNvPr id="429" name="Shape 429"/>
        <p:cNvGrpSpPr/>
        <p:nvPr/>
      </p:nvGrpSpPr>
      <p:grpSpPr>
        <a:xfrm>
          <a:off x="0" y="0"/>
          <a:ext cx="0" cy="0"/>
          <a:chOff x="0" y="0"/>
          <a:chExt cx="0" cy="0"/>
        </a:xfrm>
      </p:grpSpPr>
      <p:grpSp>
        <p:nvGrpSpPr>
          <p:cNvPr id="430" name="Google Shape;430;p36"/>
          <p:cNvGrpSpPr/>
          <p:nvPr/>
        </p:nvGrpSpPr>
        <p:grpSpPr>
          <a:xfrm flipH="1" rot="-1191879">
            <a:off x="4226885" y="1589345"/>
            <a:ext cx="8147774" cy="5343508"/>
            <a:chOff x="-964051" y="1500046"/>
            <a:chExt cx="8147756" cy="5343496"/>
          </a:xfrm>
        </p:grpSpPr>
        <p:sp>
          <p:nvSpPr>
            <p:cNvPr id="431" name="Google Shape;431;p36"/>
            <p:cNvSpPr/>
            <p:nvPr/>
          </p:nvSpPr>
          <p:spPr>
            <a:xfrm rot="-5844878">
              <a:off x="4116318" y="3695014"/>
              <a:ext cx="2340975" cy="3521156"/>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2" name="Google Shape;432;p36"/>
            <p:cNvGrpSpPr/>
            <p:nvPr/>
          </p:nvGrpSpPr>
          <p:grpSpPr>
            <a:xfrm>
              <a:off x="-964051" y="1500046"/>
              <a:ext cx="7262059" cy="5197395"/>
              <a:chOff x="-964051" y="1500046"/>
              <a:chExt cx="7262059" cy="5197395"/>
            </a:xfrm>
          </p:grpSpPr>
          <p:grpSp>
            <p:nvGrpSpPr>
              <p:cNvPr id="433" name="Google Shape;433;p36"/>
              <p:cNvGrpSpPr/>
              <p:nvPr/>
            </p:nvGrpSpPr>
            <p:grpSpPr>
              <a:xfrm>
                <a:off x="726603" y="1500046"/>
                <a:ext cx="5571405" cy="4566693"/>
                <a:chOff x="656403" y="2175696"/>
                <a:chExt cx="5571405" cy="4566693"/>
              </a:xfrm>
            </p:grpSpPr>
            <p:sp>
              <p:nvSpPr>
                <p:cNvPr id="434" name="Google Shape;434;p36"/>
                <p:cNvSpPr/>
                <p:nvPr/>
              </p:nvSpPr>
              <p:spPr>
                <a:xfrm rot="-777296">
                  <a:off x="993024" y="2679446"/>
                  <a:ext cx="4898163" cy="3559193"/>
                </a:xfrm>
                <a:custGeom>
                  <a:rect b="b" l="l" r="r" t="t"/>
                  <a:pathLst>
                    <a:path extrusionOk="0" h="79237" w="109046">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6"/>
                <p:cNvSpPr/>
                <p:nvPr/>
              </p:nvSpPr>
              <p:spPr>
                <a:xfrm rot="798656">
                  <a:off x="3279298" y="2392095"/>
                  <a:ext cx="1202674" cy="1782270"/>
                </a:xfrm>
                <a:custGeom>
                  <a:rect b="b" l="l" r="r" t="t"/>
                  <a:pathLst>
                    <a:path extrusionOk="0" h="5678" w="5682">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6" name="Google Shape;436;p36"/>
              <p:cNvSpPr/>
              <p:nvPr/>
            </p:nvSpPr>
            <p:spPr>
              <a:xfrm rot="-4372897">
                <a:off x="-107508" y="3299935"/>
                <a:ext cx="2341115" cy="3521112"/>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7" name="Google Shape;437;p36"/>
            <p:cNvSpPr/>
            <p:nvPr/>
          </p:nvSpPr>
          <p:spPr>
            <a:xfrm rot="-4372897">
              <a:off x="2201729" y="3299935"/>
              <a:ext cx="2341115" cy="3521112"/>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8" name="Google Shape;438;p36"/>
          <p:cNvSpPr txBox="1"/>
          <p:nvPr>
            <p:ph type="ctrTitle"/>
          </p:nvPr>
        </p:nvSpPr>
        <p:spPr>
          <a:xfrm>
            <a:off x="1676988" y="1207775"/>
            <a:ext cx="1338600" cy="3648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400"/>
              <a:buNone/>
              <a:defRPr sz="18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439" name="Google Shape;439;p36"/>
          <p:cNvSpPr txBox="1"/>
          <p:nvPr>
            <p:ph idx="1" type="subTitle"/>
          </p:nvPr>
        </p:nvSpPr>
        <p:spPr>
          <a:xfrm>
            <a:off x="732588" y="1524700"/>
            <a:ext cx="3227400" cy="59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440" name="Google Shape;440;p36"/>
          <p:cNvSpPr txBox="1"/>
          <p:nvPr>
            <p:ph idx="2" type="ctrTitle"/>
          </p:nvPr>
        </p:nvSpPr>
        <p:spPr>
          <a:xfrm>
            <a:off x="1676988" y="2402788"/>
            <a:ext cx="1338600" cy="3648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400"/>
              <a:buNone/>
              <a:defRPr sz="18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441" name="Google Shape;441;p36"/>
          <p:cNvSpPr txBox="1"/>
          <p:nvPr>
            <p:ph idx="3" type="subTitle"/>
          </p:nvPr>
        </p:nvSpPr>
        <p:spPr>
          <a:xfrm>
            <a:off x="732588" y="2716913"/>
            <a:ext cx="3227400" cy="59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442" name="Google Shape;442;p36"/>
          <p:cNvSpPr txBox="1"/>
          <p:nvPr>
            <p:ph idx="4" type="ctrTitle"/>
          </p:nvPr>
        </p:nvSpPr>
        <p:spPr>
          <a:xfrm>
            <a:off x="1676988" y="3597800"/>
            <a:ext cx="1338600" cy="3648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400"/>
              <a:buNone/>
              <a:defRPr sz="18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443" name="Google Shape;443;p36"/>
          <p:cNvSpPr txBox="1"/>
          <p:nvPr>
            <p:ph idx="5" type="subTitle"/>
          </p:nvPr>
        </p:nvSpPr>
        <p:spPr>
          <a:xfrm>
            <a:off x="732588" y="3917625"/>
            <a:ext cx="3227400" cy="59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444" name="Google Shape;444;p36"/>
          <p:cNvSpPr txBox="1"/>
          <p:nvPr>
            <p:ph idx="6" type="ctrTitle"/>
          </p:nvPr>
        </p:nvSpPr>
        <p:spPr>
          <a:xfrm>
            <a:off x="6122451" y="1207775"/>
            <a:ext cx="1338600" cy="3648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400"/>
              <a:buNone/>
              <a:defRPr sz="18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445" name="Google Shape;445;p36"/>
          <p:cNvSpPr txBox="1"/>
          <p:nvPr>
            <p:ph idx="7" type="subTitle"/>
          </p:nvPr>
        </p:nvSpPr>
        <p:spPr>
          <a:xfrm>
            <a:off x="5178051" y="1524700"/>
            <a:ext cx="3227400" cy="59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grpSp>
        <p:nvGrpSpPr>
          <p:cNvPr id="446" name="Google Shape;446;p36"/>
          <p:cNvGrpSpPr/>
          <p:nvPr/>
        </p:nvGrpSpPr>
        <p:grpSpPr>
          <a:xfrm>
            <a:off x="1246613" y="540178"/>
            <a:ext cx="7429692" cy="4199282"/>
            <a:chOff x="1246613" y="540178"/>
            <a:chExt cx="7429692" cy="4199282"/>
          </a:xfrm>
        </p:grpSpPr>
        <p:sp>
          <p:nvSpPr>
            <p:cNvPr id="447" name="Google Shape;447;p36"/>
            <p:cNvSpPr/>
            <p:nvPr/>
          </p:nvSpPr>
          <p:spPr>
            <a:xfrm flipH="1">
              <a:off x="1246613" y="4499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6"/>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6"/>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0" name="Google Shape;450;p36"/>
          <p:cNvSpPr txBox="1"/>
          <p:nvPr>
            <p:ph idx="8" type="ctrTitle"/>
          </p:nvPr>
        </p:nvSpPr>
        <p:spPr>
          <a:xfrm>
            <a:off x="6122451" y="2402788"/>
            <a:ext cx="1338600" cy="3648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400"/>
              <a:buNone/>
              <a:defRPr sz="18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451" name="Google Shape;451;p36"/>
          <p:cNvSpPr txBox="1"/>
          <p:nvPr>
            <p:ph idx="9" type="subTitle"/>
          </p:nvPr>
        </p:nvSpPr>
        <p:spPr>
          <a:xfrm>
            <a:off x="5178051" y="2716913"/>
            <a:ext cx="3227400" cy="59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452" name="Google Shape;452;p36"/>
          <p:cNvSpPr txBox="1"/>
          <p:nvPr>
            <p:ph idx="13" type="ctrTitle"/>
          </p:nvPr>
        </p:nvSpPr>
        <p:spPr>
          <a:xfrm>
            <a:off x="6122451" y="3597800"/>
            <a:ext cx="1338600" cy="3648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400"/>
              <a:buNone/>
              <a:defRPr sz="18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453" name="Google Shape;453;p36"/>
          <p:cNvSpPr txBox="1"/>
          <p:nvPr>
            <p:ph idx="14" type="subTitle"/>
          </p:nvPr>
        </p:nvSpPr>
        <p:spPr>
          <a:xfrm>
            <a:off x="5178051" y="3917625"/>
            <a:ext cx="3227400" cy="59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454" name="Google Shape;454;p36"/>
          <p:cNvSpPr txBox="1"/>
          <p:nvPr>
            <p:ph idx="15"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2">
  <p:cSld name="BLANK_1_1_1_1_2">
    <p:bg>
      <p:bgPr>
        <a:solidFill>
          <a:schemeClr val="accent4"/>
        </a:solidFill>
      </p:bgPr>
    </p:bg>
    <p:spTree>
      <p:nvGrpSpPr>
        <p:cNvPr id="455" name="Shape 455"/>
        <p:cNvGrpSpPr/>
        <p:nvPr/>
      </p:nvGrpSpPr>
      <p:grpSpPr>
        <a:xfrm>
          <a:off x="0" y="0"/>
          <a:ext cx="0" cy="0"/>
          <a:chOff x="0" y="0"/>
          <a:chExt cx="0" cy="0"/>
        </a:xfrm>
      </p:grpSpPr>
      <p:sp>
        <p:nvSpPr>
          <p:cNvPr id="456" name="Google Shape;456;p37"/>
          <p:cNvSpPr txBox="1"/>
          <p:nvPr>
            <p:ph type="ctrTitle"/>
          </p:nvPr>
        </p:nvSpPr>
        <p:spPr>
          <a:xfrm>
            <a:off x="726600" y="1207775"/>
            <a:ext cx="1338600" cy="36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400"/>
              <a:buNone/>
              <a:defRPr sz="18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457" name="Google Shape;457;p37"/>
          <p:cNvSpPr txBox="1"/>
          <p:nvPr>
            <p:ph idx="1" type="subTitle"/>
          </p:nvPr>
        </p:nvSpPr>
        <p:spPr>
          <a:xfrm>
            <a:off x="726600" y="1528450"/>
            <a:ext cx="2781600" cy="59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58" name="Google Shape;458;p37"/>
          <p:cNvSpPr txBox="1"/>
          <p:nvPr>
            <p:ph idx="2" type="ctrTitle"/>
          </p:nvPr>
        </p:nvSpPr>
        <p:spPr>
          <a:xfrm>
            <a:off x="726600" y="2402788"/>
            <a:ext cx="1338600" cy="36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400"/>
              <a:buNone/>
              <a:defRPr sz="18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459" name="Google Shape;459;p37"/>
          <p:cNvSpPr txBox="1"/>
          <p:nvPr>
            <p:ph idx="3" type="subTitle"/>
          </p:nvPr>
        </p:nvSpPr>
        <p:spPr>
          <a:xfrm>
            <a:off x="732850" y="2722700"/>
            <a:ext cx="2781600" cy="59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0" name="Google Shape;460;p37"/>
          <p:cNvSpPr txBox="1"/>
          <p:nvPr>
            <p:ph idx="4" type="ctrTitle"/>
          </p:nvPr>
        </p:nvSpPr>
        <p:spPr>
          <a:xfrm>
            <a:off x="726600" y="3597813"/>
            <a:ext cx="1338600" cy="36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400"/>
              <a:buNone/>
              <a:defRPr sz="18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461" name="Google Shape;461;p37"/>
          <p:cNvSpPr txBox="1"/>
          <p:nvPr>
            <p:ph idx="5" type="subTitle"/>
          </p:nvPr>
        </p:nvSpPr>
        <p:spPr>
          <a:xfrm>
            <a:off x="726600" y="3913838"/>
            <a:ext cx="2781600" cy="59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2" name="Google Shape;462;p37"/>
          <p:cNvSpPr txBox="1"/>
          <p:nvPr>
            <p:ph idx="6" type="ctrTitle"/>
          </p:nvPr>
        </p:nvSpPr>
        <p:spPr>
          <a:xfrm>
            <a:off x="7072501" y="1207775"/>
            <a:ext cx="1338600" cy="3648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400"/>
              <a:buNone/>
              <a:defRPr sz="18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463" name="Google Shape;463;p37"/>
          <p:cNvSpPr txBox="1"/>
          <p:nvPr>
            <p:ph idx="7" type="subTitle"/>
          </p:nvPr>
        </p:nvSpPr>
        <p:spPr>
          <a:xfrm>
            <a:off x="5635800" y="1528450"/>
            <a:ext cx="2781600" cy="597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464" name="Google Shape;464;p37"/>
          <p:cNvSpPr/>
          <p:nvPr/>
        </p:nvSpPr>
        <p:spPr>
          <a:xfrm flipH="1">
            <a:off x="2445959" y="479040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465" name="Google Shape;465;p37"/>
          <p:cNvSpPr/>
          <p:nvPr/>
        </p:nvSpPr>
        <p:spPr>
          <a:xfrm flipH="1">
            <a:off x="8760809" y="33026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466" name="Google Shape;466;p37"/>
          <p:cNvSpPr/>
          <p:nvPr/>
        </p:nvSpPr>
        <p:spPr>
          <a:xfrm flipH="1">
            <a:off x="3859409"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467" name="Google Shape;467;p37"/>
          <p:cNvSpPr txBox="1"/>
          <p:nvPr>
            <p:ph idx="8" type="ctrTitle"/>
          </p:nvPr>
        </p:nvSpPr>
        <p:spPr>
          <a:xfrm>
            <a:off x="7072501" y="2402788"/>
            <a:ext cx="1338600" cy="3648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400"/>
              <a:buNone/>
              <a:defRPr sz="18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468" name="Google Shape;468;p37"/>
          <p:cNvSpPr txBox="1"/>
          <p:nvPr>
            <p:ph idx="9" type="subTitle"/>
          </p:nvPr>
        </p:nvSpPr>
        <p:spPr>
          <a:xfrm>
            <a:off x="5629550" y="2722700"/>
            <a:ext cx="2781600" cy="597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469" name="Google Shape;469;p37"/>
          <p:cNvSpPr txBox="1"/>
          <p:nvPr>
            <p:ph idx="13" type="ctrTitle"/>
          </p:nvPr>
        </p:nvSpPr>
        <p:spPr>
          <a:xfrm>
            <a:off x="7072501" y="3597813"/>
            <a:ext cx="1338600" cy="3648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400"/>
              <a:buNone/>
              <a:defRPr sz="18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470" name="Google Shape;470;p37"/>
          <p:cNvSpPr txBox="1"/>
          <p:nvPr>
            <p:ph idx="14" type="subTitle"/>
          </p:nvPr>
        </p:nvSpPr>
        <p:spPr>
          <a:xfrm>
            <a:off x="5635800" y="3913838"/>
            <a:ext cx="2781600" cy="597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471" name="Google Shape;471;p37"/>
          <p:cNvSpPr txBox="1"/>
          <p:nvPr>
            <p:ph idx="15"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
        <p:nvSpPr>
          <p:cNvPr id="472" name="Google Shape;472;p37"/>
          <p:cNvSpPr/>
          <p:nvPr/>
        </p:nvSpPr>
        <p:spPr>
          <a:xfrm flipH="1">
            <a:off x="181534" y="180300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473" name="Google Shape;473;p37"/>
          <p:cNvSpPr/>
          <p:nvPr/>
        </p:nvSpPr>
        <p:spPr>
          <a:xfrm flipH="1">
            <a:off x="5907309" y="12704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3">
  <p:cSld name="CUSTOM_6">
    <p:spTree>
      <p:nvGrpSpPr>
        <p:cNvPr id="474" name="Shape 474"/>
        <p:cNvGrpSpPr/>
        <p:nvPr/>
      </p:nvGrpSpPr>
      <p:grpSpPr>
        <a:xfrm>
          <a:off x="0" y="0"/>
          <a:ext cx="0" cy="0"/>
          <a:chOff x="0" y="0"/>
          <a:chExt cx="0" cy="0"/>
        </a:xfrm>
      </p:grpSpPr>
      <p:sp>
        <p:nvSpPr>
          <p:cNvPr id="475" name="Google Shape;475;p38"/>
          <p:cNvSpPr txBox="1"/>
          <p:nvPr>
            <p:ph idx="1" type="subTitle"/>
          </p:nvPr>
        </p:nvSpPr>
        <p:spPr>
          <a:xfrm>
            <a:off x="750219" y="1573825"/>
            <a:ext cx="2381100" cy="34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latin typeface="Titan One"/>
                <a:ea typeface="Titan One"/>
                <a:cs typeface="Titan One"/>
                <a:sym typeface="Titan One"/>
              </a:defRPr>
            </a:lvl1pPr>
            <a:lvl2pPr lvl="1" rtl="0" algn="ctr">
              <a:spcBef>
                <a:spcPts val="1600"/>
              </a:spcBef>
              <a:spcAft>
                <a:spcPts val="0"/>
              </a:spcAft>
              <a:buNone/>
              <a:defRPr sz="1800">
                <a:latin typeface="Titan One"/>
                <a:ea typeface="Titan One"/>
                <a:cs typeface="Titan One"/>
                <a:sym typeface="Titan One"/>
              </a:defRPr>
            </a:lvl2pPr>
            <a:lvl3pPr lvl="2" rtl="0" algn="ctr">
              <a:spcBef>
                <a:spcPts val="1600"/>
              </a:spcBef>
              <a:spcAft>
                <a:spcPts val="0"/>
              </a:spcAft>
              <a:buNone/>
              <a:defRPr sz="1800">
                <a:latin typeface="Titan One"/>
                <a:ea typeface="Titan One"/>
                <a:cs typeface="Titan One"/>
                <a:sym typeface="Titan One"/>
              </a:defRPr>
            </a:lvl3pPr>
            <a:lvl4pPr lvl="3" rtl="0" algn="ctr">
              <a:spcBef>
                <a:spcPts val="1600"/>
              </a:spcBef>
              <a:spcAft>
                <a:spcPts val="0"/>
              </a:spcAft>
              <a:buNone/>
              <a:defRPr sz="1800">
                <a:latin typeface="Titan One"/>
                <a:ea typeface="Titan One"/>
                <a:cs typeface="Titan One"/>
                <a:sym typeface="Titan One"/>
              </a:defRPr>
            </a:lvl4pPr>
            <a:lvl5pPr lvl="4" rtl="0" algn="ctr">
              <a:spcBef>
                <a:spcPts val="1600"/>
              </a:spcBef>
              <a:spcAft>
                <a:spcPts val="0"/>
              </a:spcAft>
              <a:buNone/>
              <a:defRPr sz="1800">
                <a:latin typeface="Titan One"/>
                <a:ea typeface="Titan One"/>
                <a:cs typeface="Titan One"/>
                <a:sym typeface="Titan One"/>
              </a:defRPr>
            </a:lvl5pPr>
            <a:lvl6pPr lvl="5" rtl="0" algn="ctr">
              <a:spcBef>
                <a:spcPts val="1600"/>
              </a:spcBef>
              <a:spcAft>
                <a:spcPts val="0"/>
              </a:spcAft>
              <a:buNone/>
              <a:defRPr sz="1800">
                <a:latin typeface="Titan One"/>
                <a:ea typeface="Titan One"/>
                <a:cs typeface="Titan One"/>
                <a:sym typeface="Titan One"/>
              </a:defRPr>
            </a:lvl6pPr>
            <a:lvl7pPr lvl="6" rtl="0" algn="ctr">
              <a:spcBef>
                <a:spcPts val="1600"/>
              </a:spcBef>
              <a:spcAft>
                <a:spcPts val="0"/>
              </a:spcAft>
              <a:buNone/>
              <a:defRPr sz="1800">
                <a:latin typeface="Titan One"/>
                <a:ea typeface="Titan One"/>
                <a:cs typeface="Titan One"/>
                <a:sym typeface="Titan One"/>
              </a:defRPr>
            </a:lvl7pPr>
            <a:lvl8pPr lvl="7" rtl="0" algn="ctr">
              <a:spcBef>
                <a:spcPts val="1600"/>
              </a:spcBef>
              <a:spcAft>
                <a:spcPts val="0"/>
              </a:spcAft>
              <a:buNone/>
              <a:defRPr sz="1800">
                <a:latin typeface="Titan One"/>
                <a:ea typeface="Titan One"/>
                <a:cs typeface="Titan One"/>
                <a:sym typeface="Titan One"/>
              </a:defRPr>
            </a:lvl8pPr>
            <a:lvl9pPr lvl="8" rtl="0" algn="ctr">
              <a:spcBef>
                <a:spcPts val="1600"/>
              </a:spcBef>
              <a:spcAft>
                <a:spcPts val="1600"/>
              </a:spcAft>
              <a:buNone/>
              <a:defRPr sz="1800">
                <a:latin typeface="Titan One"/>
                <a:ea typeface="Titan One"/>
                <a:cs typeface="Titan One"/>
                <a:sym typeface="Titan One"/>
              </a:defRPr>
            </a:lvl9pPr>
          </a:lstStyle>
          <a:p/>
        </p:txBody>
      </p:sp>
      <p:sp>
        <p:nvSpPr>
          <p:cNvPr id="476" name="Google Shape;476;p38"/>
          <p:cNvSpPr txBox="1"/>
          <p:nvPr>
            <p:ph idx="2" type="subTitle"/>
          </p:nvPr>
        </p:nvSpPr>
        <p:spPr>
          <a:xfrm>
            <a:off x="750219" y="1889700"/>
            <a:ext cx="2381100" cy="76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477" name="Google Shape;477;p38"/>
          <p:cNvSpPr txBox="1"/>
          <p:nvPr>
            <p:ph idx="3" type="subTitle"/>
          </p:nvPr>
        </p:nvSpPr>
        <p:spPr>
          <a:xfrm>
            <a:off x="3381450" y="1573825"/>
            <a:ext cx="2381100" cy="34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latin typeface="Titan One"/>
                <a:ea typeface="Titan One"/>
                <a:cs typeface="Titan One"/>
                <a:sym typeface="Titan One"/>
              </a:defRPr>
            </a:lvl1pPr>
            <a:lvl2pPr lvl="1" rtl="0" algn="ctr">
              <a:spcBef>
                <a:spcPts val="1600"/>
              </a:spcBef>
              <a:spcAft>
                <a:spcPts val="0"/>
              </a:spcAft>
              <a:buNone/>
              <a:defRPr sz="1800">
                <a:latin typeface="Titan One"/>
                <a:ea typeface="Titan One"/>
                <a:cs typeface="Titan One"/>
                <a:sym typeface="Titan One"/>
              </a:defRPr>
            </a:lvl2pPr>
            <a:lvl3pPr lvl="2" rtl="0" algn="ctr">
              <a:spcBef>
                <a:spcPts val="1600"/>
              </a:spcBef>
              <a:spcAft>
                <a:spcPts val="0"/>
              </a:spcAft>
              <a:buNone/>
              <a:defRPr sz="1800">
                <a:latin typeface="Titan One"/>
                <a:ea typeface="Titan One"/>
                <a:cs typeface="Titan One"/>
                <a:sym typeface="Titan One"/>
              </a:defRPr>
            </a:lvl3pPr>
            <a:lvl4pPr lvl="3" rtl="0" algn="ctr">
              <a:spcBef>
                <a:spcPts val="1600"/>
              </a:spcBef>
              <a:spcAft>
                <a:spcPts val="0"/>
              </a:spcAft>
              <a:buNone/>
              <a:defRPr sz="1800">
                <a:latin typeface="Titan One"/>
                <a:ea typeface="Titan One"/>
                <a:cs typeface="Titan One"/>
                <a:sym typeface="Titan One"/>
              </a:defRPr>
            </a:lvl4pPr>
            <a:lvl5pPr lvl="4" rtl="0" algn="ctr">
              <a:spcBef>
                <a:spcPts val="1600"/>
              </a:spcBef>
              <a:spcAft>
                <a:spcPts val="0"/>
              </a:spcAft>
              <a:buNone/>
              <a:defRPr sz="1800">
                <a:latin typeface="Titan One"/>
                <a:ea typeface="Titan One"/>
                <a:cs typeface="Titan One"/>
                <a:sym typeface="Titan One"/>
              </a:defRPr>
            </a:lvl5pPr>
            <a:lvl6pPr lvl="5" rtl="0" algn="ctr">
              <a:spcBef>
                <a:spcPts val="1600"/>
              </a:spcBef>
              <a:spcAft>
                <a:spcPts val="0"/>
              </a:spcAft>
              <a:buNone/>
              <a:defRPr sz="1800">
                <a:latin typeface="Titan One"/>
                <a:ea typeface="Titan One"/>
                <a:cs typeface="Titan One"/>
                <a:sym typeface="Titan One"/>
              </a:defRPr>
            </a:lvl6pPr>
            <a:lvl7pPr lvl="6" rtl="0" algn="ctr">
              <a:spcBef>
                <a:spcPts val="1600"/>
              </a:spcBef>
              <a:spcAft>
                <a:spcPts val="0"/>
              </a:spcAft>
              <a:buNone/>
              <a:defRPr sz="1800">
                <a:latin typeface="Titan One"/>
                <a:ea typeface="Titan One"/>
                <a:cs typeface="Titan One"/>
                <a:sym typeface="Titan One"/>
              </a:defRPr>
            </a:lvl7pPr>
            <a:lvl8pPr lvl="7" rtl="0" algn="ctr">
              <a:spcBef>
                <a:spcPts val="1600"/>
              </a:spcBef>
              <a:spcAft>
                <a:spcPts val="0"/>
              </a:spcAft>
              <a:buNone/>
              <a:defRPr sz="1800">
                <a:latin typeface="Titan One"/>
                <a:ea typeface="Titan One"/>
                <a:cs typeface="Titan One"/>
                <a:sym typeface="Titan One"/>
              </a:defRPr>
            </a:lvl8pPr>
            <a:lvl9pPr lvl="8" rtl="0" algn="ctr">
              <a:spcBef>
                <a:spcPts val="1600"/>
              </a:spcBef>
              <a:spcAft>
                <a:spcPts val="1600"/>
              </a:spcAft>
              <a:buNone/>
              <a:defRPr sz="1800">
                <a:latin typeface="Titan One"/>
                <a:ea typeface="Titan One"/>
                <a:cs typeface="Titan One"/>
                <a:sym typeface="Titan One"/>
              </a:defRPr>
            </a:lvl9pPr>
          </a:lstStyle>
          <a:p/>
        </p:txBody>
      </p:sp>
      <p:sp>
        <p:nvSpPr>
          <p:cNvPr id="478" name="Google Shape;478;p38"/>
          <p:cNvSpPr txBox="1"/>
          <p:nvPr>
            <p:ph idx="4" type="subTitle"/>
          </p:nvPr>
        </p:nvSpPr>
        <p:spPr>
          <a:xfrm>
            <a:off x="3381450" y="1889700"/>
            <a:ext cx="2381100" cy="76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400"/>
            </a:lvl2pPr>
            <a:lvl3pPr lvl="2" rtl="0" algn="ctr">
              <a:lnSpc>
                <a:spcPct val="100000"/>
              </a:lnSpc>
              <a:spcBef>
                <a:spcPts val="0"/>
              </a:spcBef>
              <a:spcAft>
                <a:spcPts val="0"/>
              </a:spcAft>
              <a:buNone/>
              <a:defRPr sz="1400"/>
            </a:lvl3pPr>
            <a:lvl4pPr lvl="3" rtl="0" algn="ctr">
              <a:lnSpc>
                <a:spcPct val="100000"/>
              </a:lnSpc>
              <a:spcBef>
                <a:spcPts val="0"/>
              </a:spcBef>
              <a:spcAft>
                <a:spcPts val="0"/>
              </a:spcAft>
              <a:buNone/>
              <a:defRPr sz="1400"/>
            </a:lvl4pPr>
            <a:lvl5pPr lvl="4" rtl="0" algn="ctr">
              <a:lnSpc>
                <a:spcPct val="100000"/>
              </a:lnSpc>
              <a:spcBef>
                <a:spcPts val="0"/>
              </a:spcBef>
              <a:spcAft>
                <a:spcPts val="0"/>
              </a:spcAft>
              <a:buNone/>
              <a:defRPr sz="1400"/>
            </a:lvl5pPr>
            <a:lvl6pPr lvl="5" rtl="0" algn="ctr">
              <a:lnSpc>
                <a:spcPct val="100000"/>
              </a:lnSpc>
              <a:spcBef>
                <a:spcPts val="0"/>
              </a:spcBef>
              <a:spcAft>
                <a:spcPts val="0"/>
              </a:spcAft>
              <a:buNone/>
              <a:defRPr sz="1400"/>
            </a:lvl6pPr>
            <a:lvl7pPr lvl="6" rtl="0" algn="ctr">
              <a:lnSpc>
                <a:spcPct val="100000"/>
              </a:lnSpc>
              <a:spcBef>
                <a:spcPts val="0"/>
              </a:spcBef>
              <a:spcAft>
                <a:spcPts val="0"/>
              </a:spcAft>
              <a:buNone/>
              <a:defRPr sz="1400"/>
            </a:lvl7pPr>
            <a:lvl8pPr lvl="7" rtl="0" algn="ctr">
              <a:lnSpc>
                <a:spcPct val="100000"/>
              </a:lnSpc>
              <a:spcBef>
                <a:spcPts val="0"/>
              </a:spcBef>
              <a:spcAft>
                <a:spcPts val="0"/>
              </a:spcAft>
              <a:buNone/>
              <a:defRPr sz="1400"/>
            </a:lvl8pPr>
            <a:lvl9pPr lvl="8" rtl="0" algn="ctr">
              <a:lnSpc>
                <a:spcPct val="100000"/>
              </a:lnSpc>
              <a:spcBef>
                <a:spcPts val="0"/>
              </a:spcBef>
              <a:spcAft>
                <a:spcPts val="0"/>
              </a:spcAft>
              <a:buNone/>
              <a:defRPr sz="1400"/>
            </a:lvl9pPr>
          </a:lstStyle>
          <a:p/>
        </p:txBody>
      </p:sp>
      <p:sp>
        <p:nvSpPr>
          <p:cNvPr id="479" name="Google Shape;479;p38"/>
          <p:cNvSpPr txBox="1"/>
          <p:nvPr>
            <p:ph idx="5" type="subTitle"/>
          </p:nvPr>
        </p:nvSpPr>
        <p:spPr>
          <a:xfrm>
            <a:off x="6012669" y="1573825"/>
            <a:ext cx="2381100" cy="34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latin typeface="Titan One"/>
                <a:ea typeface="Titan One"/>
                <a:cs typeface="Titan One"/>
                <a:sym typeface="Titan One"/>
              </a:defRPr>
            </a:lvl1pPr>
            <a:lvl2pPr lvl="1" rtl="0" algn="ctr">
              <a:spcBef>
                <a:spcPts val="1600"/>
              </a:spcBef>
              <a:spcAft>
                <a:spcPts val="0"/>
              </a:spcAft>
              <a:buNone/>
              <a:defRPr sz="1800">
                <a:latin typeface="Titan One"/>
                <a:ea typeface="Titan One"/>
                <a:cs typeface="Titan One"/>
                <a:sym typeface="Titan One"/>
              </a:defRPr>
            </a:lvl2pPr>
            <a:lvl3pPr lvl="2" rtl="0" algn="ctr">
              <a:spcBef>
                <a:spcPts val="1600"/>
              </a:spcBef>
              <a:spcAft>
                <a:spcPts val="0"/>
              </a:spcAft>
              <a:buNone/>
              <a:defRPr sz="1800">
                <a:latin typeface="Titan One"/>
                <a:ea typeface="Titan One"/>
                <a:cs typeface="Titan One"/>
                <a:sym typeface="Titan One"/>
              </a:defRPr>
            </a:lvl3pPr>
            <a:lvl4pPr lvl="3" rtl="0" algn="ctr">
              <a:spcBef>
                <a:spcPts val="1600"/>
              </a:spcBef>
              <a:spcAft>
                <a:spcPts val="0"/>
              </a:spcAft>
              <a:buNone/>
              <a:defRPr sz="1800">
                <a:latin typeface="Titan One"/>
                <a:ea typeface="Titan One"/>
                <a:cs typeface="Titan One"/>
                <a:sym typeface="Titan One"/>
              </a:defRPr>
            </a:lvl4pPr>
            <a:lvl5pPr lvl="4" rtl="0" algn="ctr">
              <a:spcBef>
                <a:spcPts val="1600"/>
              </a:spcBef>
              <a:spcAft>
                <a:spcPts val="0"/>
              </a:spcAft>
              <a:buNone/>
              <a:defRPr sz="1800">
                <a:latin typeface="Titan One"/>
                <a:ea typeface="Titan One"/>
                <a:cs typeface="Titan One"/>
                <a:sym typeface="Titan One"/>
              </a:defRPr>
            </a:lvl5pPr>
            <a:lvl6pPr lvl="5" rtl="0" algn="ctr">
              <a:spcBef>
                <a:spcPts val="1600"/>
              </a:spcBef>
              <a:spcAft>
                <a:spcPts val="0"/>
              </a:spcAft>
              <a:buNone/>
              <a:defRPr sz="1800">
                <a:latin typeface="Titan One"/>
                <a:ea typeface="Titan One"/>
                <a:cs typeface="Titan One"/>
                <a:sym typeface="Titan One"/>
              </a:defRPr>
            </a:lvl6pPr>
            <a:lvl7pPr lvl="6" rtl="0" algn="ctr">
              <a:spcBef>
                <a:spcPts val="1600"/>
              </a:spcBef>
              <a:spcAft>
                <a:spcPts val="0"/>
              </a:spcAft>
              <a:buNone/>
              <a:defRPr sz="1800">
                <a:latin typeface="Titan One"/>
                <a:ea typeface="Titan One"/>
                <a:cs typeface="Titan One"/>
                <a:sym typeface="Titan One"/>
              </a:defRPr>
            </a:lvl7pPr>
            <a:lvl8pPr lvl="7" rtl="0" algn="ctr">
              <a:spcBef>
                <a:spcPts val="1600"/>
              </a:spcBef>
              <a:spcAft>
                <a:spcPts val="0"/>
              </a:spcAft>
              <a:buNone/>
              <a:defRPr sz="1800">
                <a:latin typeface="Titan One"/>
                <a:ea typeface="Titan One"/>
                <a:cs typeface="Titan One"/>
                <a:sym typeface="Titan One"/>
              </a:defRPr>
            </a:lvl8pPr>
            <a:lvl9pPr lvl="8" rtl="0" algn="ctr">
              <a:spcBef>
                <a:spcPts val="1600"/>
              </a:spcBef>
              <a:spcAft>
                <a:spcPts val="1600"/>
              </a:spcAft>
              <a:buNone/>
              <a:defRPr sz="1800">
                <a:latin typeface="Titan One"/>
                <a:ea typeface="Titan One"/>
                <a:cs typeface="Titan One"/>
                <a:sym typeface="Titan One"/>
              </a:defRPr>
            </a:lvl9pPr>
          </a:lstStyle>
          <a:p/>
        </p:txBody>
      </p:sp>
      <p:sp>
        <p:nvSpPr>
          <p:cNvPr id="480" name="Google Shape;480;p38"/>
          <p:cNvSpPr txBox="1"/>
          <p:nvPr>
            <p:ph idx="6" type="subTitle"/>
          </p:nvPr>
        </p:nvSpPr>
        <p:spPr>
          <a:xfrm>
            <a:off x="6012669" y="1896238"/>
            <a:ext cx="2381100" cy="76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400"/>
            </a:lvl2pPr>
            <a:lvl3pPr lvl="2" rtl="0" algn="ctr">
              <a:lnSpc>
                <a:spcPct val="100000"/>
              </a:lnSpc>
              <a:spcBef>
                <a:spcPts val="0"/>
              </a:spcBef>
              <a:spcAft>
                <a:spcPts val="0"/>
              </a:spcAft>
              <a:buNone/>
              <a:defRPr sz="1400"/>
            </a:lvl3pPr>
            <a:lvl4pPr lvl="3" rtl="0" algn="ctr">
              <a:lnSpc>
                <a:spcPct val="100000"/>
              </a:lnSpc>
              <a:spcBef>
                <a:spcPts val="0"/>
              </a:spcBef>
              <a:spcAft>
                <a:spcPts val="0"/>
              </a:spcAft>
              <a:buNone/>
              <a:defRPr sz="1400"/>
            </a:lvl4pPr>
            <a:lvl5pPr lvl="4" rtl="0" algn="ctr">
              <a:lnSpc>
                <a:spcPct val="100000"/>
              </a:lnSpc>
              <a:spcBef>
                <a:spcPts val="0"/>
              </a:spcBef>
              <a:spcAft>
                <a:spcPts val="0"/>
              </a:spcAft>
              <a:buNone/>
              <a:defRPr sz="1400"/>
            </a:lvl5pPr>
            <a:lvl6pPr lvl="5" rtl="0" algn="ctr">
              <a:lnSpc>
                <a:spcPct val="100000"/>
              </a:lnSpc>
              <a:spcBef>
                <a:spcPts val="0"/>
              </a:spcBef>
              <a:spcAft>
                <a:spcPts val="0"/>
              </a:spcAft>
              <a:buNone/>
              <a:defRPr sz="1400"/>
            </a:lvl6pPr>
            <a:lvl7pPr lvl="6" rtl="0" algn="ctr">
              <a:lnSpc>
                <a:spcPct val="100000"/>
              </a:lnSpc>
              <a:spcBef>
                <a:spcPts val="0"/>
              </a:spcBef>
              <a:spcAft>
                <a:spcPts val="0"/>
              </a:spcAft>
              <a:buNone/>
              <a:defRPr sz="1400"/>
            </a:lvl7pPr>
            <a:lvl8pPr lvl="7" rtl="0" algn="ctr">
              <a:lnSpc>
                <a:spcPct val="100000"/>
              </a:lnSpc>
              <a:spcBef>
                <a:spcPts val="0"/>
              </a:spcBef>
              <a:spcAft>
                <a:spcPts val="0"/>
              </a:spcAft>
              <a:buNone/>
              <a:defRPr sz="1400"/>
            </a:lvl8pPr>
            <a:lvl9pPr lvl="8" rtl="0" algn="ctr">
              <a:lnSpc>
                <a:spcPct val="100000"/>
              </a:lnSpc>
              <a:spcBef>
                <a:spcPts val="0"/>
              </a:spcBef>
              <a:spcAft>
                <a:spcPts val="0"/>
              </a:spcAft>
              <a:buNone/>
              <a:defRPr sz="1400"/>
            </a:lvl9pPr>
          </a:lstStyle>
          <a:p/>
        </p:txBody>
      </p:sp>
      <p:sp>
        <p:nvSpPr>
          <p:cNvPr id="481" name="Google Shape;481;p38"/>
          <p:cNvSpPr txBox="1"/>
          <p:nvPr>
            <p:ph idx="7" type="subTitle"/>
          </p:nvPr>
        </p:nvSpPr>
        <p:spPr>
          <a:xfrm>
            <a:off x="750219" y="3425425"/>
            <a:ext cx="2381100" cy="34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latin typeface="Titan One"/>
                <a:ea typeface="Titan One"/>
                <a:cs typeface="Titan One"/>
                <a:sym typeface="Titan One"/>
              </a:defRPr>
            </a:lvl1pPr>
            <a:lvl2pPr lvl="1" rtl="0" algn="ctr">
              <a:spcBef>
                <a:spcPts val="1600"/>
              </a:spcBef>
              <a:spcAft>
                <a:spcPts val="0"/>
              </a:spcAft>
              <a:buNone/>
              <a:defRPr sz="1800">
                <a:latin typeface="Titan One"/>
                <a:ea typeface="Titan One"/>
                <a:cs typeface="Titan One"/>
                <a:sym typeface="Titan One"/>
              </a:defRPr>
            </a:lvl2pPr>
            <a:lvl3pPr lvl="2" rtl="0" algn="ctr">
              <a:spcBef>
                <a:spcPts val="1600"/>
              </a:spcBef>
              <a:spcAft>
                <a:spcPts val="0"/>
              </a:spcAft>
              <a:buNone/>
              <a:defRPr sz="1800">
                <a:latin typeface="Titan One"/>
                <a:ea typeface="Titan One"/>
                <a:cs typeface="Titan One"/>
                <a:sym typeface="Titan One"/>
              </a:defRPr>
            </a:lvl3pPr>
            <a:lvl4pPr lvl="3" rtl="0" algn="ctr">
              <a:spcBef>
                <a:spcPts val="1600"/>
              </a:spcBef>
              <a:spcAft>
                <a:spcPts val="0"/>
              </a:spcAft>
              <a:buNone/>
              <a:defRPr sz="1800">
                <a:latin typeface="Titan One"/>
                <a:ea typeface="Titan One"/>
                <a:cs typeface="Titan One"/>
                <a:sym typeface="Titan One"/>
              </a:defRPr>
            </a:lvl4pPr>
            <a:lvl5pPr lvl="4" rtl="0" algn="ctr">
              <a:spcBef>
                <a:spcPts val="1600"/>
              </a:spcBef>
              <a:spcAft>
                <a:spcPts val="0"/>
              </a:spcAft>
              <a:buNone/>
              <a:defRPr sz="1800">
                <a:latin typeface="Titan One"/>
                <a:ea typeface="Titan One"/>
                <a:cs typeface="Titan One"/>
                <a:sym typeface="Titan One"/>
              </a:defRPr>
            </a:lvl5pPr>
            <a:lvl6pPr lvl="5" rtl="0" algn="ctr">
              <a:spcBef>
                <a:spcPts val="1600"/>
              </a:spcBef>
              <a:spcAft>
                <a:spcPts val="0"/>
              </a:spcAft>
              <a:buNone/>
              <a:defRPr sz="1800">
                <a:latin typeface="Titan One"/>
                <a:ea typeface="Titan One"/>
                <a:cs typeface="Titan One"/>
                <a:sym typeface="Titan One"/>
              </a:defRPr>
            </a:lvl6pPr>
            <a:lvl7pPr lvl="6" rtl="0" algn="ctr">
              <a:spcBef>
                <a:spcPts val="1600"/>
              </a:spcBef>
              <a:spcAft>
                <a:spcPts val="0"/>
              </a:spcAft>
              <a:buNone/>
              <a:defRPr sz="1800">
                <a:latin typeface="Titan One"/>
                <a:ea typeface="Titan One"/>
                <a:cs typeface="Titan One"/>
                <a:sym typeface="Titan One"/>
              </a:defRPr>
            </a:lvl7pPr>
            <a:lvl8pPr lvl="7" rtl="0" algn="ctr">
              <a:spcBef>
                <a:spcPts val="1600"/>
              </a:spcBef>
              <a:spcAft>
                <a:spcPts val="0"/>
              </a:spcAft>
              <a:buNone/>
              <a:defRPr sz="1800">
                <a:latin typeface="Titan One"/>
                <a:ea typeface="Titan One"/>
                <a:cs typeface="Titan One"/>
                <a:sym typeface="Titan One"/>
              </a:defRPr>
            </a:lvl8pPr>
            <a:lvl9pPr lvl="8" rtl="0" algn="ctr">
              <a:spcBef>
                <a:spcPts val="1600"/>
              </a:spcBef>
              <a:spcAft>
                <a:spcPts val="1600"/>
              </a:spcAft>
              <a:buNone/>
              <a:defRPr sz="1800">
                <a:latin typeface="Titan One"/>
                <a:ea typeface="Titan One"/>
                <a:cs typeface="Titan One"/>
                <a:sym typeface="Titan One"/>
              </a:defRPr>
            </a:lvl9pPr>
          </a:lstStyle>
          <a:p/>
        </p:txBody>
      </p:sp>
      <p:sp>
        <p:nvSpPr>
          <p:cNvPr id="482" name="Google Shape;482;p38"/>
          <p:cNvSpPr txBox="1"/>
          <p:nvPr>
            <p:ph idx="8" type="subTitle"/>
          </p:nvPr>
        </p:nvSpPr>
        <p:spPr>
          <a:xfrm>
            <a:off x="750219" y="3737725"/>
            <a:ext cx="2381100" cy="76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400"/>
            </a:lvl2pPr>
            <a:lvl3pPr lvl="2" rtl="0" algn="ctr">
              <a:lnSpc>
                <a:spcPct val="100000"/>
              </a:lnSpc>
              <a:spcBef>
                <a:spcPts val="0"/>
              </a:spcBef>
              <a:spcAft>
                <a:spcPts val="0"/>
              </a:spcAft>
              <a:buNone/>
              <a:defRPr sz="1400"/>
            </a:lvl3pPr>
            <a:lvl4pPr lvl="3" rtl="0" algn="ctr">
              <a:lnSpc>
                <a:spcPct val="100000"/>
              </a:lnSpc>
              <a:spcBef>
                <a:spcPts val="0"/>
              </a:spcBef>
              <a:spcAft>
                <a:spcPts val="0"/>
              </a:spcAft>
              <a:buNone/>
              <a:defRPr sz="1400"/>
            </a:lvl4pPr>
            <a:lvl5pPr lvl="4" rtl="0" algn="ctr">
              <a:lnSpc>
                <a:spcPct val="100000"/>
              </a:lnSpc>
              <a:spcBef>
                <a:spcPts val="0"/>
              </a:spcBef>
              <a:spcAft>
                <a:spcPts val="0"/>
              </a:spcAft>
              <a:buNone/>
              <a:defRPr sz="1400"/>
            </a:lvl5pPr>
            <a:lvl6pPr lvl="5" rtl="0" algn="ctr">
              <a:lnSpc>
                <a:spcPct val="100000"/>
              </a:lnSpc>
              <a:spcBef>
                <a:spcPts val="0"/>
              </a:spcBef>
              <a:spcAft>
                <a:spcPts val="0"/>
              </a:spcAft>
              <a:buNone/>
              <a:defRPr sz="1400"/>
            </a:lvl6pPr>
            <a:lvl7pPr lvl="6" rtl="0" algn="ctr">
              <a:lnSpc>
                <a:spcPct val="100000"/>
              </a:lnSpc>
              <a:spcBef>
                <a:spcPts val="0"/>
              </a:spcBef>
              <a:spcAft>
                <a:spcPts val="0"/>
              </a:spcAft>
              <a:buNone/>
              <a:defRPr sz="1400"/>
            </a:lvl7pPr>
            <a:lvl8pPr lvl="7" rtl="0" algn="ctr">
              <a:lnSpc>
                <a:spcPct val="100000"/>
              </a:lnSpc>
              <a:spcBef>
                <a:spcPts val="0"/>
              </a:spcBef>
              <a:spcAft>
                <a:spcPts val="0"/>
              </a:spcAft>
              <a:buNone/>
              <a:defRPr sz="1400"/>
            </a:lvl8pPr>
            <a:lvl9pPr lvl="8" rtl="0" algn="ctr">
              <a:lnSpc>
                <a:spcPct val="100000"/>
              </a:lnSpc>
              <a:spcBef>
                <a:spcPts val="0"/>
              </a:spcBef>
              <a:spcAft>
                <a:spcPts val="0"/>
              </a:spcAft>
              <a:buNone/>
              <a:defRPr sz="1400"/>
            </a:lvl9pPr>
          </a:lstStyle>
          <a:p/>
        </p:txBody>
      </p:sp>
      <p:sp>
        <p:nvSpPr>
          <p:cNvPr id="483" name="Google Shape;483;p38"/>
          <p:cNvSpPr txBox="1"/>
          <p:nvPr>
            <p:ph idx="9" type="subTitle"/>
          </p:nvPr>
        </p:nvSpPr>
        <p:spPr>
          <a:xfrm>
            <a:off x="3381450" y="3425425"/>
            <a:ext cx="2381100" cy="34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latin typeface="Titan One"/>
                <a:ea typeface="Titan One"/>
                <a:cs typeface="Titan One"/>
                <a:sym typeface="Titan One"/>
              </a:defRPr>
            </a:lvl1pPr>
            <a:lvl2pPr lvl="1" rtl="0" algn="ctr">
              <a:spcBef>
                <a:spcPts val="1600"/>
              </a:spcBef>
              <a:spcAft>
                <a:spcPts val="0"/>
              </a:spcAft>
              <a:buNone/>
              <a:defRPr sz="1800">
                <a:latin typeface="Titan One"/>
                <a:ea typeface="Titan One"/>
                <a:cs typeface="Titan One"/>
                <a:sym typeface="Titan One"/>
              </a:defRPr>
            </a:lvl2pPr>
            <a:lvl3pPr lvl="2" rtl="0" algn="ctr">
              <a:spcBef>
                <a:spcPts val="1600"/>
              </a:spcBef>
              <a:spcAft>
                <a:spcPts val="0"/>
              </a:spcAft>
              <a:buNone/>
              <a:defRPr sz="1800">
                <a:latin typeface="Titan One"/>
                <a:ea typeface="Titan One"/>
                <a:cs typeface="Titan One"/>
                <a:sym typeface="Titan One"/>
              </a:defRPr>
            </a:lvl3pPr>
            <a:lvl4pPr lvl="3" rtl="0" algn="ctr">
              <a:spcBef>
                <a:spcPts val="1600"/>
              </a:spcBef>
              <a:spcAft>
                <a:spcPts val="0"/>
              </a:spcAft>
              <a:buNone/>
              <a:defRPr sz="1800">
                <a:latin typeface="Titan One"/>
                <a:ea typeface="Titan One"/>
                <a:cs typeface="Titan One"/>
                <a:sym typeface="Titan One"/>
              </a:defRPr>
            </a:lvl4pPr>
            <a:lvl5pPr lvl="4" rtl="0" algn="ctr">
              <a:spcBef>
                <a:spcPts val="1600"/>
              </a:spcBef>
              <a:spcAft>
                <a:spcPts val="0"/>
              </a:spcAft>
              <a:buNone/>
              <a:defRPr sz="1800">
                <a:latin typeface="Titan One"/>
                <a:ea typeface="Titan One"/>
                <a:cs typeface="Titan One"/>
                <a:sym typeface="Titan One"/>
              </a:defRPr>
            </a:lvl5pPr>
            <a:lvl6pPr lvl="5" rtl="0" algn="ctr">
              <a:spcBef>
                <a:spcPts val="1600"/>
              </a:spcBef>
              <a:spcAft>
                <a:spcPts val="0"/>
              </a:spcAft>
              <a:buNone/>
              <a:defRPr sz="1800">
                <a:latin typeface="Titan One"/>
                <a:ea typeface="Titan One"/>
                <a:cs typeface="Titan One"/>
                <a:sym typeface="Titan One"/>
              </a:defRPr>
            </a:lvl6pPr>
            <a:lvl7pPr lvl="6" rtl="0" algn="ctr">
              <a:spcBef>
                <a:spcPts val="1600"/>
              </a:spcBef>
              <a:spcAft>
                <a:spcPts val="0"/>
              </a:spcAft>
              <a:buNone/>
              <a:defRPr sz="1800">
                <a:latin typeface="Titan One"/>
                <a:ea typeface="Titan One"/>
                <a:cs typeface="Titan One"/>
                <a:sym typeface="Titan One"/>
              </a:defRPr>
            </a:lvl7pPr>
            <a:lvl8pPr lvl="7" rtl="0" algn="ctr">
              <a:spcBef>
                <a:spcPts val="1600"/>
              </a:spcBef>
              <a:spcAft>
                <a:spcPts val="0"/>
              </a:spcAft>
              <a:buNone/>
              <a:defRPr sz="1800">
                <a:latin typeface="Titan One"/>
                <a:ea typeface="Titan One"/>
                <a:cs typeface="Titan One"/>
                <a:sym typeface="Titan One"/>
              </a:defRPr>
            </a:lvl8pPr>
            <a:lvl9pPr lvl="8" rtl="0" algn="ctr">
              <a:spcBef>
                <a:spcPts val="1600"/>
              </a:spcBef>
              <a:spcAft>
                <a:spcPts val="1600"/>
              </a:spcAft>
              <a:buNone/>
              <a:defRPr sz="1800">
                <a:latin typeface="Titan One"/>
                <a:ea typeface="Titan One"/>
                <a:cs typeface="Titan One"/>
                <a:sym typeface="Titan One"/>
              </a:defRPr>
            </a:lvl9pPr>
          </a:lstStyle>
          <a:p/>
        </p:txBody>
      </p:sp>
      <p:sp>
        <p:nvSpPr>
          <p:cNvPr id="484" name="Google Shape;484;p38"/>
          <p:cNvSpPr txBox="1"/>
          <p:nvPr>
            <p:ph idx="13" type="subTitle"/>
          </p:nvPr>
        </p:nvSpPr>
        <p:spPr>
          <a:xfrm>
            <a:off x="3381450" y="3737725"/>
            <a:ext cx="2381100" cy="76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400"/>
            </a:lvl2pPr>
            <a:lvl3pPr lvl="2" rtl="0" algn="ctr">
              <a:lnSpc>
                <a:spcPct val="100000"/>
              </a:lnSpc>
              <a:spcBef>
                <a:spcPts val="0"/>
              </a:spcBef>
              <a:spcAft>
                <a:spcPts val="0"/>
              </a:spcAft>
              <a:buNone/>
              <a:defRPr sz="1400"/>
            </a:lvl3pPr>
            <a:lvl4pPr lvl="3" rtl="0" algn="ctr">
              <a:lnSpc>
                <a:spcPct val="100000"/>
              </a:lnSpc>
              <a:spcBef>
                <a:spcPts val="0"/>
              </a:spcBef>
              <a:spcAft>
                <a:spcPts val="0"/>
              </a:spcAft>
              <a:buNone/>
              <a:defRPr sz="1400"/>
            </a:lvl4pPr>
            <a:lvl5pPr lvl="4" rtl="0" algn="ctr">
              <a:lnSpc>
                <a:spcPct val="100000"/>
              </a:lnSpc>
              <a:spcBef>
                <a:spcPts val="0"/>
              </a:spcBef>
              <a:spcAft>
                <a:spcPts val="0"/>
              </a:spcAft>
              <a:buNone/>
              <a:defRPr sz="1400"/>
            </a:lvl5pPr>
            <a:lvl6pPr lvl="5" rtl="0" algn="ctr">
              <a:lnSpc>
                <a:spcPct val="100000"/>
              </a:lnSpc>
              <a:spcBef>
                <a:spcPts val="0"/>
              </a:spcBef>
              <a:spcAft>
                <a:spcPts val="0"/>
              </a:spcAft>
              <a:buNone/>
              <a:defRPr sz="1400"/>
            </a:lvl6pPr>
            <a:lvl7pPr lvl="6" rtl="0" algn="ctr">
              <a:lnSpc>
                <a:spcPct val="100000"/>
              </a:lnSpc>
              <a:spcBef>
                <a:spcPts val="0"/>
              </a:spcBef>
              <a:spcAft>
                <a:spcPts val="0"/>
              </a:spcAft>
              <a:buNone/>
              <a:defRPr sz="1400"/>
            </a:lvl7pPr>
            <a:lvl8pPr lvl="7" rtl="0" algn="ctr">
              <a:lnSpc>
                <a:spcPct val="100000"/>
              </a:lnSpc>
              <a:spcBef>
                <a:spcPts val="0"/>
              </a:spcBef>
              <a:spcAft>
                <a:spcPts val="0"/>
              </a:spcAft>
              <a:buNone/>
              <a:defRPr sz="1400"/>
            </a:lvl8pPr>
            <a:lvl9pPr lvl="8" rtl="0" algn="ctr">
              <a:lnSpc>
                <a:spcPct val="100000"/>
              </a:lnSpc>
              <a:spcBef>
                <a:spcPts val="0"/>
              </a:spcBef>
              <a:spcAft>
                <a:spcPts val="0"/>
              </a:spcAft>
              <a:buNone/>
              <a:defRPr sz="1400"/>
            </a:lvl9pPr>
          </a:lstStyle>
          <a:p/>
        </p:txBody>
      </p:sp>
      <p:sp>
        <p:nvSpPr>
          <p:cNvPr id="485" name="Google Shape;485;p38"/>
          <p:cNvSpPr txBox="1"/>
          <p:nvPr>
            <p:ph idx="14" type="subTitle"/>
          </p:nvPr>
        </p:nvSpPr>
        <p:spPr>
          <a:xfrm>
            <a:off x="6012669" y="3425425"/>
            <a:ext cx="2381100" cy="34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latin typeface="Titan One"/>
                <a:ea typeface="Titan One"/>
                <a:cs typeface="Titan One"/>
                <a:sym typeface="Titan One"/>
              </a:defRPr>
            </a:lvl1pPr>
            <a:lvl2pPr lvl="1" rtl="0" algn="ctr">
              <a:spcBef>
                <a:spcPts val="1600"/>
              </a:spcBef>
              <a:spcAft>
                <a:spcPts val="0"/>
              </a:spcAft>
              <a:buNone/>
              <a:defRPr sz="1800">
                <a:latin typeface="Titan One"/>
                <a:ea typeface="Titan One"/>
                <a:cs typeface="Titan One"/>
                <a:sym typeface="Titan One"/>
              </a:defRPr>
            </a:lvl2pPr>
            <a:lvl3pPr lvl="2" rtl="0" algn="ctr">
              <a:spcBef>
                <a:spcPts val="1600"/>
              </a:spcBef>
              <a:spcAft>
                <a:spcPts val="0"/>
              </a:spcAft>
              <a:buNone/>
              <a:defRPr sz="1800">
                <a:latin typeface="Titan One"/>
                <a:ea typeface="Titan One"/>
                <a:cs typeface="Titan One"/>
                <a:sym typeface="Titan One"/>
              </a:defRPr>
            </a:lvl3pPr>
            <a:lvl4pPr lvl="3" rtl="0" algn="ctr">
              <a:spcBef>
                <a:spcPts val="1600"/>
              </a:spcBef>
              <a:spcAft>
                <a:spcPts val="0"/>
              </a:spcAft>
              <a:buNone/>
              <a:defRPr sz="1800">
                <a:latin typeface="Titan One"/>
                <a:ea typeface="Titan One"/>
                <a:cs typeface="Titan One"/>
                <a:sym typeface="Titan One"/>
              </a:defRPr>
            </a:lvl4pPr>
            <a:lvl5pPr lvl="4" rtl="0" algn="ctr">
              <a:spcBef>
                <a:spcPts val="1600"/>
              </a:spcBef>
              <a:spcAft>
                <a:spcPts val="0"/>
              </a:spcAft>
              <a:buNone/>
              <a:defRPr sz="1800">
                <a:latin typeface="Titan One"/>
                <a:ea typeface="Titan One"/>
                <a:cs typeface="Titan One"/>
                <a:sym typeface="Titan One"/>
              </a:defRPr>
            </a:lvl5pPr>
            <a:lvl6pPr lvl="5" rtl="0" algn="ctr">
              <a:spcBef>
                <a:spcPts val="1600"/>
              </a:spcBef>
              <a:spcAft>
                <a:spcPts val="0"/>
              </a:spcAft>
              <a:buNone/>
              <a:defRPr sz="1800">
                <a:latin typeface="Titan One"/>
                <a:ea typeface="Titan One"/>
                <a:cs typeface="Titan One"/>
                <a:sym typeface="Titan One"/>
              </a:defRPr>
            </a:lvl6pPr>
            <a:lvl7pPr lvl="6" rtl="0" algn="ctr">
              <a:spcBef>
                <a:spcPts val="1600"/>
              </a:spcBef>
              <a:spcAft>
                <a:spcPts val="0"/>
              </a:spcAft>
              <a:buNone/>
              <a:defRPr sz="1800">
                <a:latin typeface="Titan One"/>
                <a:ea typeface="Titan One"/>
                <a:cs typeface="Titan One"/>
                <a:sym typeface="Titan One"/>
              </a:defRPr>
            </a:lvl7pPr>
            <a:lvl8pPr lvl="7" rtl="0" algn="ctr">
              <a:spcBef>
                <a:spcPts val="1600"/>
              </a:spcBef>
              <a:spcAft>
                <a:spcPts val="0"/>
              </a:spcAft>
              <a:buNone/>
              <a:defRPr sz="1800">
                <a:latin typeface="Titan One"/>
                <a:ea typeface="Titan One"/>
                <a:cs typeface="Titan One"/>
                <a:sym typeface="Titan One"/>
              </a:defRPr>
            </a:lvl8pPr>
            <a:lvl9pPr lvl="8" rtl="0" algn="ctr">
              <a:spcBef>
                <a:spcPts val="1600"/>
              </a:spcBef>
              <a:spcAft>
                <a:spcPts val="1600"/>
              </a:spcAft>
              <a:buNone/>
              <a:defRPr sz="1800">
                <a:latin typeface="Titan One"/>
                <a:ea typeface="Titan One"/>
                <a:cs typeface="Titan One"/>
                <a:sym typeface="Titan One"/>
              </a:defRPr>
            </a:lvl9pPr>
          </a:lstStyle>
          <a:p/>
        </p:txBody>
      </p:sp>
      <p:sp>
        <p:nvSpPr>
          <p:cNvPr id="486" name="Google Shape;486;p38"/>
          <p:cNvSpPr txBox="1"/>
          <p:nvPr>
            <p:ph idx="15" type="subTitle"/>
          </p:nvPr>
        </p:nvSpPr>
        <p:spPr>
          <a:xfrm>
            <a:off x="6012669" y="3737725"/>
            <a:ext cx="2381100" cy="76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487" name="Google Shape;487;p38"/>
          <p:cNvSpPr txBox="1"/>
          <p:nvPr>
            <p:ph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
        <p:nvSpPr>
          <p:cNvPr id="488" name="Google Shape;488;p38"/>
          <p:cNvSpPr/>
          <p:nvPr/>
        </p:nvSpPr>
        <p:spPr>
          <a:xfrm flipH="1" rot="-126086">
            <a:off x="7402734" y="346572"/>
            <a:ext cx="2340087" cy="1207689"/>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8"/>
          <p:cNvSpPr/>
          <p:nvPr/>
        </p:nvSpPr>
        <p:spPr>
          <a:xfrm flipH="1">
            <a:off x="8574213" y="455090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8"/>
          <p:cNvSpPr/>
          <p:nvPr/>
        </p:nvSpPr>
        <p:spPr>
          <a:xfrm flipH="1" rot="-126083">
            <a:off x="-366613" y="2842937"/>
            <a:ext cx="1594152" cy="822678"/>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8"/>
          <p:cNvSpPr/>
          <p:nvPr/>
        </p:nvSpPr>
        <p:spPr>
          <a:xfrm flipH="1">
            <a:off x="185088" y="15118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8"/>
          <p:cNvSpPr/>
          <p:nvPr/>
        </p:nvSpPr>
        <p:spPr>
          <a:xfrm flipH="1">
            <a:off x="3033188" y="31345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itle and two columns 1">
  <p:cSld name="CUSTOM_7">
    <p:spTree>
      <p:nvGrpSpPr>
        <p:cNvPr id="493" name="Shape 493"/>
        <p:cNvGrpSpPr/>
        <p:nvPr/>
      </p:nvGrpSpPr>
      <p:grpSpPr>
        <a:xfrm>
          <a:off x="0" y="0"/>
          <a:ext cx="0" cy="0"/>
          <a:chOff x="0" y="0"/>
          <a:chExt cx="0" cy="0"/>
        </a:xfrm>
      </p:grpSpPr>
      <p:grpSp>
        <p:nvGrpSpPr>
          <p:cNvPr id="494" name="Google Shape;494;p39"/>
          <p:cNvGrpSpPr/>
          <p:nvPr/>
        </p:nvGrpSpPr>
        <p:grpSpPr>
          <a:xfrm>
            <a:off x="1246613" y="540178"/>
            <a:ext cx="7429692" cy="4199282"/>
            <a:chOff x="1246613" y="540178"/>
            <a:chExt cx="7429692" cy="4199282"/>
          </a:xfrm>
        </p:grpSpPr>
        <p:sp>
          <p:nvSpPr>
            <p:cNvPr id="495" name="Google Shape;495;p39"/>
            <p:cNvSpPr/>
            <p:nvPr/>
          </p:nvSpPr>
          <p:spPr>
            <a:xfrm flipH="1">
              <a:off x="1246613" y="4499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9"/>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9"/>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8" name="Google Shape;498;p39"/>
          <p:cNvSpPr txBox="1"/>
          <p:nvPr>
            <p:ph type="ctrTitle"/>
          </p:nvPr>
        </p:nvSpPr>
        <p:spPr>
          <a:xfrm>
            <a:off x="5793825" y="1726220"/>
            <a:ext cx="2225700" cy="4083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Clr>
                <a:srgbClr val="41294A"/>
              </a:buClr>
              <a:buSzPts val="2400"/>
              <a:buNone/>
              <a:defRPr sz="1800"/>
            </a:lvl1pPr>
            <a:lvl2pPr lvl="1" rtl="0" algn="ctr">
              <a:spcBef>
                <a:spcPts val="0"/>
              </a:spcBef>
              <a:spcAft>
                <a:spcPts val="0"/>
              </a:spcAft>
              <a:buSzPts val="2400"/>
              <a:buNone/>
              <a:defRPr b="0" sz="2400"/>
            </a:lvl2pPr>
            <a:lvl3pPr lvl="2" rtl="0" algn="ctr">
              <a:spcBef>
                <a:spcPts val="0"/>
              </a:spcBef>
              <a:spcAft>
                <a:spcPts val="0"/>
              </a:spcAft>
              <a:buSzPts val="2400"/>
              <a:buNone/>
              <a:defRPr b="0" sz="2400"/>
            </a:lvl3pPr>
            <a:lvl4pPr lvl="3" rtl="0" algn="ctr">
              <a:spcBef>
                <a:spcPts val="0"/>
              </a:spcBef>
              <a:spcAft>
                <a:spcPts val="0"/>
              </a:spcAft>
              <a:buSzPts val="2400"/>
              <a:buNone/>
              <a:defRPr b="0" sz="2400"/>
            </a:lvl4pPr>
            <a:lvl5pPr lvl="4" rtl="0" algn="ctr">
              <a:spcBef>
                <a:spcPts val="0"/>
              </a:spcBef>
              <a:spcAft>
                <a:spcPts val="0"/>
              </a:spcAft>
              <a:buSzPts val="2400"/>
              <a:buNone/>
              <a:defRPr b="0" sz="2400"/>
            </a:lvl5pPr>
            <a:lvl6pPr lvl="5" rtl="0" algn="ctr">
              <a:spcBef>
                <a:spcPts val="0"/>
              </a:spcBef>
              <a:spcAft>
                <a:spcPts val="0"/>
              </a:spcAft>
              <a:buSzPts val="2400"/>
              <a:buNone/>
              <a:defRPr b="0" sz="2400"/>
            </a:lvl6pPr>
            <a:lvl7pPr lvl="6" rtl="0" algn="ctr">
              <a:spcBef>
                <a:spcPts val="0"/>
              </a:spcBef>
              <a:spcAft>
                <a:spcPts val="0"/>
              </a:spcAft>
              <a:buSzPts val="2400"/>
              <a:buNone/>
              <a:defRPr b="0" sz="2400"/>
            </a:lvl7pPr>
            <a:lvl8pPr lvl="7" rtl="0" algn="ctr">
              <a:spcBef>
                <a:spcPts val="0"/>
              </a:spcBef>
              <a:spcAft>
                <a:spcPts val="0"/>
              </a:spcAft>
              <a:buSzPts val="2400"/>
              <a:buNone/>
              <a:defRPr b="0" sz="2400"/>
            </a:lvl8pPr>
            <a:lvl9pPr lvl="8" rtl="0" algn="ctr">
              <a:spcBef>
                <a:spcPts val="0"/>
              </a:spcBef>
              <a:spcAft>
                <a:spcPts val="0"/>
              </a:spcAft>
              <a:buSzPts val="2400"/>
              <a:buNone/>
              <a:defRPr b="0" sz="2400"/>
            </a:lvl9pPr>
          </a:lstStyle>
          <a:p/>
        </p:txBody>
      </p:sp>
      <p:sp>
        <p:nvSpPr>
          <p:cNvPr id="499" name="Google Shape;499;p39"/>
          <p:cNvSpPr txBox="1"/>
          <p:nvPr>
            <p:ph idx="1" type="subTitle"/>
          </p:nvPr>
        </p:nvSpPr>
        <p:spPr>
          <a:xfrm>
            <a:off x="5793825" y="2012700"/>
            <a:ext cx="2357100" cy="103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500" name="Google Shape;500;p39"/>
          <p:cNvSpPr txBox="1"/>
          <p:nvPr>
            <p:ph idx="2" type="ctrTitle"/>
          </p:nvPr>
        </p:nvSpPr>
        <p:spPr>
          <a:xfrm>
            <a:off x="5793825" y="3402650"/>
            <a:ext cx="2225700" cy="4083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Clr>
                <a:srgbClr val="41294A"/>
              </a:buClr>
              <a:buSzPts val="2400"/>
              <a:buNone/>
              <a:defRPr sz="1800"/>
            </a:lvl1pPr>
            <a:lvl2pPr lvl="1" rtl="0" algn="ctr">
              <a:spcBef>
                <a:spcPts val="0"/>
              </a:spcBef>
              <a:spcAft>
                <a:spcPts val="0"/>
              </a:spcAft>
              <a:buSzPts val="2400"/>
              <a:buNone/>
              <a:defRPr b="0" sz="2400"/>
            </a:lvl2pPr>
            <a:lvl3pPr lvl="2" rtl="0" algn="ctr">
              <a:spcBef>
                <a:spcPts val="0"/>
              </a:spcBef>
              <a:spcAft>
                <a:spcPts val="0"/>
              </a:spcAft>
              <a:buSzPts val="2400"/>
              <a:buNone/>
              <a:defRPr b="0" sz="2400"/>
            </a:lvl3pPr>
            <a:lvl4pPr lvl="3" rtl="0" algn="ctr">
              <a:spcBef>
                <a:spcPts val="0"/>
              </a:spcBef>
              <a:spcAft>
                <a:spcPts val="0"/>
              </a:spcAft>
              <a:buSzPts val="2400"/>
              <a:buNone/>
              <a:defRPr b="0" sz="2400"/>
            </a:lvl4pPr>
            <a:lvl5pPr lvl="4" rtl="0" algn="ctr">
              <a:spcBef>
                <a:spcPts val="0"/>
              </a:spcBef>
              <a:spcAft>
                <a:spcPts val="0"/>
              </a:spcAft>
              <a:buSzPts val="2400"/>
              <a:buNone/>
              <a:defRPr b="0" sz="2400"/>
            </a:lvl5pPr>
            <a:lvl6pPr lvl="5" rtl="0" algn="ctr">
              <a:spcBef>
                <a:spcPts val="0"/>
              </a:spcBef>
              <a:spcAft>
                <a:spcPts val="0"/>
              </a:spcAft>
              <a:buSzPts val="2400"/>
              <a:buNone/>
              <a:defRPr b="0" sz="2400"/>
            </a:lvl6pPr>
            <a:lvl7pPr lvl="6" rtl="0" algn="ctr">
              <a:spcBef>
                <a:spcPts val="0"/>
              </a:spcBef>
              <a:spcAft>
                <a:spcPts val="0"/>
              </a:spcAft>
              <a:buSzPts val="2400"/>
              <a:buNone/>
              <a:defRPr b="0" sz="2400"/>
            </a:lvl7pPr>
            <a:lvl8pPr lvl="7" rtl="0" algn="ctr">
              <a:spcBef>
                <a:spcPts val="0"/>
              </a:spcBef>
              <a:spcAft>
                <a:spcPts val="0"/>
              </a:spcAft>
              <a:buSzPts val="2400"/>
              <a:buNone/>
              <a:defRPr b="0" sz="2400"/>
            </a:lvl8pPr>
            <a:lvl9pPr lvl="8" rtl="0" algn="ctr">
              <a:spcBef>
                <a:spcPts val="0"/>
              </a:spcBef>
              <a:spcAft>
                <a:spcPts val="0"/>
              </a:spcAft>
              <a:buSzPts val="2400"/>
              <a:buNone/>
              <a:defRPr b="0" sz="2400"/>
            </a:lvl9pPr>
          </a:lstStyle>
          <a:p/>
        </p:txBody>
      </p:sp>
      <p:sp>
        <p:nvSpPr>
          <p:cNvPr id="501" name="Google Shape;501;p39"/>
          <p:cNvSpPr txBox="1"/>
          <p:nvPr>
            <p:ph idx="3" type="subTitle"/>
          </p:nvPr>
        </p:nvSpPr>
        <p:spPr>
          <a:xfrm>
            <a:off x="5793825" y="3689100"/>
            <a:ext cx="2357100" cy="103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502" name="Google Shape;502;p39"/>
          <p:cNvSpPr/>
          <p:nvPr/>
        </p:nvSpPr>
        <p:spPr>
          <a:xfrm flipH="1" rot="-126104">
            <a:off x="6954254" y="171157"/>
            <a:ext cx="2578391" cy="133066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9"/>
          <p:cNvSpPr/>
          <p:nvPr/>
        </p:nvSpPr>
        <p:spPr>
          <a:xfrm flipH="1" rot="-126083">
            <a:off x="57212" y="1212849"/>
            <a:ext cx="1594152" cy="822678"/>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9"/>
          <p:cNvSpPr/>
          <p:nvPr/>
        </p:nvSpPr>
        <p:spPr>
          <a:xfrm flipH="1" rot="-126039">
            <a:off x="2938836" y="4334979"/>
            <a:ext cx="1838757" cy="94890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9"/>
          <p:cNvSpPr txBox="1"/>
          <p:nvPr>
            <p:ph idx="4"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itle and two columns 2">
  <p:cSld name="CUSTOM_7_1">
    <p:spTree>
      <p:nvGrpSpPr>
        <p:cNvPr id="506" name="Shape 506"/>
        <p:cNvGrpSpPr/>
        <p:nvPr/>
      </p:nvGrpSpPr>
      <p:grpSpPr>
        <a:xfrm>
          <a:off x="0" y="0"/>
          <a:ext cx="0" cy="0"/>
          <a:chOff x="0" y="0"/>
          <a:chExt cx="0" cy="0"/>
        </a:xfrm>
      </p:grpSpPr>
      <p:sp>
        <p:nvSpPr>
          <p:cNvPr id="507" name="Google Shape;507;p40"/>
          <p:cNvSpPr/>
          <p:nvPr/>
        </p:nvSpPr>
        <p:spPr>
          <a:xfrm flipH="1">
            <a:off x="1246613" y="4499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0"/>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0"/>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0"/>
          <p:cNvSpPr txBox="1"/>
          <p:nvPr>
            <p:ph type="ctrTitle"/>
          </p:nvPr>
        </p:nvSpPr>
        <p:spPr>
          <a:xfrm>
            <a:off x="1331113" y="3150450"/>
            <a:ext cx="2818200" cy="7176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Clr>
                <a:srgbClr val="41294A"/>
              </a:buClr>
              <a:buSzPts val="2400"/>
              <a:buNone/>
              <a:defRPr sz="1800"/>
            </a:lvl1pPr>
            <a:lvl2pPr lvl="1" rtl="0" algn="ctr">
              <a:spcBef>
                <a:spcPts val="0"/>
              </a:spcBef>
              <a:spcAft>
                <a:spcPts val="0"/>
              </a:spcAft>
              <a:buSzPts val="2400"/>
              <a:buNone/>
              <a:defRPr b="0" sz="2400"/>
            </a:lvl2pPr>
            <a:lvl3pPr lvl="2" rtl="0" algn="ctr">
              <a:spcBef>
                <a:spcPts val="0"/>
              </a:spcBef>
              <a:spcAft>
                <a:spcPts val="0"/>
              </a:spcAft>
              <a:buSzPts val="2400"/>
              <a:buNone/>
              <a:defRPr b="0" sz="2400"/>
            </a:lvl3pPr>
            <a:lvl4pPr lvl="3" rtl="0" algn="ctr">
              <a:spcBef>
                <a:spcPts val="0"/>
              </a:spcBef>
              <a:spcAft>
                <a:spcPts val="0"/>
              </a:spcAft>
              <a:buSzPts val="2400"/>
              <a:buNone/>
              <a:defRPr b="0" sz="2400"/>
            </a:lvl4pPr>
            <a:lvl5pPr lvl="4" rtl="0" algn="ctr">
              <a:spcBef>
                <a:spcPts val="0"/>
              </a:spcBef>
              <a:spcAft>
                <a:spcPts val="0"/>
              </a:spcAft>
              <a:buSzPts val="2400"/>
              <a:buNone/>
              <a:defRPr b="0" sz="2400"/>
            </a:lvl5pPr>
            <a:lvl6pPr lvl="5" rtl="0" algn="ctr">
              <a:spcBef>
                <a:spcPts val="0"/>
              </a:spcBef>
              <a:spcAft>
                <a:spcPts val="0"/>
              </a:spcAft>
              <a:buSzPts val="2400"/>
              <a:buNone/>
              <a:defRPr b="0" sz="2400"/>
            </a:lvl6pPr>
            <a:lvl7pPr lvl="6" rtl="0" algn="ctr">
              <a:spcBef>
                <a:spcPts val="0"/>
              </a:spcBef>
              <a:spcAft>
                <a:spcPts val="0"/>
              </a:spcAft>
              <a:buSzPts val="2400"/>
              <a:buNone/>
              <a:defRPr b="0" sz="2400"/>
            </a:lvl7pPr>
            <a:lvl8pPr lvl="7" rtl="0" algn="ctr">
              <a:spcBef>
                <a:spcPts val="0"/>
              </a:spcBef>
              <a:spcAft>
                <a:spcPts val="0"/>
              </a:spcAft>
              <a:buSzPts val="2400"/>
              <a:buNone/>
              <a:defRPr b="0" sz="2400"/>
            </a:lvl8pPr>
            <a:lvl9pPr lvl="8" rtl="0" algn="ctr">
              <a:spcBef>
                <a:spcPts val="0"/>
              </a:spcBef>
              <a:spcAft>
                <a:spcPts val="0"/>
              </a:spcAft>
              <a:buSzPts val="2400"/>
              <a:buNone/>
              <a:defRPr b="0" sz="2400"/>
            </a:lvl9pPr>
          </a:lstStyle>
          <a:p/>
        </p:txBody>
      </p:sp>
      <p:sp>
        <p:nvSpPr>
          <p:cNvPr id="511" name="Google Shape;511;p40"/>
          <p:cNvSpPr txBox="1"/>
          <p:nvPr>
            <p:ph idx="1" type="subTitle"/>
          </p:nvPr>
        </p:nvSpPr>
        <p:spPr>
          <a:xfrm>
            <a:off x="1248013" y="3591702"/>
            <a:ext cx="2984400" cy="71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512" name="Google Shape;512;p40"/>
          <p:cNvSpPr/>
          <p:nvPr/>
        </p:nvSpPr>
        <p:spPr>
          <a:xfrm flipH="1" rot="-126104">
            <a:off x="-1184446" y="4116557"/>
            <a:ext cx="2578391" cy="133066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0"/>
          <p:cNvSpPr/>
          <p:nvPr/>
        </p:nvSpPr>
        <p:spPr>
          <a:xfrm flipH="1" rot="-126083">
            <a:off x="-769038" y="153274"/>
            <a:ext cx="1594152" cy="822678"/>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0"/>
          <p:cNvSpPr/>
          <p:nvPr/>
        </p:nvSpPr>
        <p:spPr>
          <a:xfrm flipH="1" rot="-126039">
            <a:off x="7225061" y="3901179"/>
            <a:ext cx="1838757" cy="94890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0"/>
          <p:cNvSpPr txBox="1"/>
          <p:nvPr>
            <p:ph idx="2"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
        <p:nvSpPr>
          <p:cNvPr id="516" name="Google Shape;516;p40"/>
          <p:cNvSpPr txBox="1"/>
          <p:nvPr>
            <p:ph idx="3" type="ctrTitle"/>
          </p:nvPr>
        </p:nvSpPr>
        <p:spPr>
          <a:xfrm>
            <a:off x="4994688" y="3150450"/>
            <a:ext cx="2818200" cy="7176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Clr>
                <a:srgbClr val="41294A"/>
              </a:buClr>
              <a:buSzPts val="2400"/>
              <a:buNone/>
              <a:defRPr sz="1800"/>
            </a:lvl1pPr>
            <a:lvl2pPr lvl="1" rtl="0" algn="ctr">
              <a:spcBef>
                <a:spcPts val="0"/>
              </a:spcBef>
              <a:spcAft>
                <a:spcPts val="0"/>
              </a:spcAft>
              <a:buSzPts val="2400"/>
              <a:buNone/>
              <a:defRPr b="0" sz="2400"/>
            </a:lvl2pPr>
            <a:lvl3pPr lvl="2" rtl="0" algn="ctr">
              <a:spcBef>
                <a:spcPts val="0"/>
              </a:spcBef>
              <a:spcAft>
                <a:spcPts val="0"/>
              </a:spcAft>
              <a:buSzPts val="2400"/>
              <a:buNone/>
              <a:defRPr b="0" sz="2400"/>
            </a:lvl3pPr>
            <a:lvl4pPr lvl="3" rtl="0" algn="ctr">
              <a:spcBef>
                <a:spcPts val="0"/>
              </a:spcBef>
              <a:spcAft>
                <a:spcPts val="0"/>
              </a:spcAft>
              <a:buSzPts val="2400"/>
              <a:buNone/>
              <a:defRPr b="0" sz="2400"/>
            </a:lvl4pPr>
            <a:lvl5pPr lvl="4" rtl="0" algn="ctr">
              <a:spcBef>
                <a:spcPts val="0"/>
              </a:spcBef>
              <a:spcAft>
                <a:spcPts val="0"/>
              </a:spcAft>
              <a:buSzPts val="2400"/>
              <a:buNone/>
              <a:defRPr b="0" sz="2400"/>
            </a:lvl5pPr>
            <a:lvl6pPr lvl="5" rtl="0" algn="ctr">
              <a:spcBef>
                <a:spcPts val="0"/>
              </a:spcBef>
              <a:spcAft>
                <a:spcPts val="0"/>
              </a:spcAft>
              <a:buSzPts val="2400"/>
              <a:buNone/>
              <a:defRPr b="0" sz="2400"/>
            </a:lvl6pPr>
            <a:lvl7pPr lvl="6" rtl="0" algn="ctr">
              <a:spcBef>
                <a:spcPts val="0"/>
              </a:spcBef>
              <a:spcAft>
                <a:spcPts val="0"/>
              </a:spcAft>
              <a:buSzPts val="2400"/>
              <a:buNone/>
              <a:defRPr b="0" sz="2400"/>
            </a:lvl7pPr>
            <a:lvl8pPr lvl="7" rtl="0" algn="ctr">
              <a:spcBef>
                <a:spcPts val="0"/>
              </a:spcBef>
              <a:spcAft>
                <a:spcPts val="0"/>
              </a:spcAft>
              <a:buSzPts val="2400"/>
              <a:buNone/>
              <a:defRPr b="0" sz="2400"/>
            </a:lvl8pPr>
            <a:lvl9pPr lvl="8" rtl="0" algn="ctr">
              <a:spcBef>
                <a:spcPts val="0"/>
              </a:spcBef>
              <a:spcAft>
                <a:spcPts val="0"/>
              </a:spcAft>
              <a:buSzPts val="2400"/>
              <a:buNone/>
              <a:defRPr b="0" sz="2400"/>
            </a:lvl9pPr>
          </a:lstStyle>
          <a:p/>
        </p:txBody>
      </p:sp>
      <p:sp>
        <p:nvSpPr>
          <p:cNvPr id="517" name="Google Shape;517;p40"/>
          <p:cNvSpPr txBox="1"/>
          <p:nvPr>
            <p:ph idx="4" type="subTitle"/>
          </p:nvPr>
        </p:nvSpPr>
        <p:spPr>
          <a:xfrm>
            <a:off x="4911588" y="3591702"/>
            <a:ext cx="2984400" cy="71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9" name="Shape 39"/>
        <p:cNvGrpSpPr/>
        <p:nvPr/>
      </p:nvGrpSpPr>
      <p:grpSpPr>
        <a:xfrm>
          <a:off x="0" y="0"/>
          <a:ext cx="0" cy="0"/>
          <a:chOff x="0" y="0"/>
          <a:chExt cx="0" cy="0"/>
        </a:xfrm>
      </p:grpSpPr>
      <p:grpSp>
        <p:nvGrpSpPr>
          <p:cNvPr id="40" name="Google Shape;40;p5"/>
          <p:cNvGrpSpPr/>
          <p:nvPr/>
        </p:nvGrpSpPr>
        <p:grpSpPr>
          <a:xfrm>
            <a:off x="1246613" y="540178"/>
            <a:ext cx="7429692" cy="4199282"/>
            <a:chOff x="1246613" y="540178"/>
            <a:chExt cx="7429692" cy="4199282"/>
          </a:xfrm>
        </p:grpSpPr>
        <p:sp>
          <p:nvSpPr>
            <p:cNvPr id="41" name="Google Shape;41;p5"/>
            <p:cNvSpPr/>
            <p:nvPr/>
          </p:nvSpPr>
          <p:spPr>
            <a:xfrm flipH="1">
              <a:off x="1246613" y="4499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5"/>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 name="Google Shape;44;p5"/>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5"/>
          <p:cNvSpPr txBox="1"/>
          <p:nvPr>
            <p:ph type="ctrTitle"/>
          </p:nvPr>
        </p:nvSpPr>
        <p:spPr>
          <a:xfrm>
            <a:off x="1918575" y="2581613"/>
            <a:ext cx="2225700" cy="7176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b="0" sz="2400"/>
            </a:lvl2pPr>
            <a:lvl3pPr lvl="2" rtl="0" algn="ctr">
              <a:spcBef>
                <a:spcPts val="0"/>
              </a:spcBef>
              <a:spcAft>
                <a:spcPts val="0"/>
              </a:spcAft>
              <a:buSzPts val="2400"/>
              <a:buNone/>
              <a:defRPr b="0" sz="2400"/>
            </a:lvl3pPr>
            <a:lvl4pPr lvl="3" rtl="0" algn="ctr">
              <a:spcBef>
                <a:spcPts val="0"/>
              </a:spcBef>
              <a:spcAft>
                <a:spcPts val="0"/>
              </a:spcAft>
              <a:buSzPts val="2400"/>
              <a:buNone/>
              <a:defRPr b="0" sz="2400"/>
            </a:lvl4pPr>
            <a:lvl5pPr lvl="4" rtl="0" algn="ctr">
              <a:spcBef>
                <a:spcPts val="0"/>
              </a:spcBef>
              <a:spcAft>
                <a:spcPts val="0"/>
              </a:spcAft>
              <a:buSzPts val="2400"/>
              <a:buNone/>
              <a:defRPr b="0" sz="2400"/>
            </a:lvl5pPr>
            <a:lvl6pPr lvl="5" rtl="0" algn="ctr">
              <a:spcBef>
                <a:spcPts val="0"/>
              </a:spcBef>
              <a:spcAft>
                <a:spcPts val="0"/>
              </a:spcAft>
              <a:buSzPts val="2400"/>
              <a:buNone/>
              <a:defRPr b="0" sz="2400"/>
            </a:lvl6pPr>
            <a:lvl7pPr lvl="6" rtl="0" algn="ctr">
              <a:spcBef>
                <a:spcPts val="0"/>
              </a:spcBef>
              <a:spcAft>
                <a:spcPts val="0"/>
              </a:spcAft>
              <a:buSzPts val="2400"/>
              <a:buNone/>
              <a:defRPr b="0" sz="2400"/>
            </a:lvl7pPr>
            <a:lvl8pPr lvl="7" rtl="0" algn="ctr">
              <a:spcBef>
                <a:spcPts val="0"/>
              </a:spcBef>
              <a:spcAft>
                <a:spcPts val="0"/>
              </a:spcAft>
              <a:buSzPts val="2400"/>
              <a:buNone/>
              <a:defRPr b="0" sz="2400"/>
            </a:lvl8pPr>
            <a:lvl9pPr lvl="8" rtl="0" algn="ctr">
              <a:spcBef>
                <a:spcPts val="0"/>
              </a:spcBef>
              <a:spcAft>
                <a:spcPts val="0"/>
              </a:spcAft>
              <a:buSzPts val="2400"/>
              <a:buNone/>
              <a:defRPr b="0" sz="2400"/>
            </a:lvl9pPr>
          </a:lstStyle>
          <a:p/>
        </p:txBody>
      </p:sp>
      <p:sp>
        <p:nvSpPr>
          <p:cNvPr id="46" name="Google Shape;46;p5"/>
          <p:cNvSpPr txBox="1"/>
          <p:nvPr>
            <p:ph idx="1" type="subTitle"/>
          </p:nvPr>
        </p:nvSpPr>
        <p:spPr>
          <a:xfrm>
            <a:off x="1836100" y="3031475"/>
            <a:ext cx="2406300" cy="82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47" name="Google Shape;47;p5"/>
          <p:cNvSpPr txBox="1"/>
          <p:nvPr>
            <p:ph idx="2" type="ctrTitle"/>
          </p:nvPr>
        </p:nvSpPr>
        <p:spPr>
          <a:xfrm>
            <a:off x="4999550" y="2581633"/>
            <a:ext cx="2225700" cy="7176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b="0" sz="2400"/>
            </a:lvl2pPr>
            <a:lvl3pPr lvl="2" rtl="0" algn="ctr">
              <a:spcBef>
                <a:spcPts val="0"/>
              </a:spcBef>
              <a:spcAft>
                <a:spcPts val="0"/>
              </a:spcAft>
              <a:buSzPts val="2400"/>
              <a:buNone/>
              <a:defRPr b="0" sz="2400"/>
            </a:lvl3pPr>
            <a:lvl4pPr lvl="3" rtl="0" algn="ctr">
              <a:spcBef>
                <a:spcPts val="0"/>
              </a:spcBef>
              <a:spcAft>
                <a:spcPts val="0"/>
              </a:spcAft>
              <a:buSzPts val="2400"/>
              <a:buNone/>
              <a:defRPr b="0" sz="2400"/>
            </a:lvl4pPr>
            <a:lvl5pPr lvl="4" rtl="0" algn="ctr">
              <a:spcBef>
                <a:spcPts val="0"/>
              </a:spcBef>
              <a:spcAft>
                <a:spcPts val="0"/>
              </a:spcAft>
              <a:buSzPts val="2400"/>
              <a:buNone/>
              <a:defRPr b="0" sz="2400"/>
            </a:lvl5pPr>
            <a:lvl6pPr lvl="5" rtl="0" algn="ctr">
              <a:spcBef>
                <a:spcPts val="0"/>
              </a:spcBef>
              <a:spcAft>
                <a:spcPts val="0"/>
              </a:spcAft>
              <a:buSzPts val="2400"/>
              <a:buNone/>
              <a:defRPr b="0" sz="2400"/>
            </a:lvl6pPr>
            <a:lvl7pPr lvl="6" rtl="0" algn="ctr">
              <a:spcBef>
                <a:spcPts val="0"/>
              </a:spcBef>
              <a:spcAft>
                <a:spcPts val="0"/>
              </a:spcAft>
              <a:buSzPts val="2400"/>
              <a:buNone/>
              <a:defRPr b="0" sz="2400"/>
            </a:lvl7pPr>
            <a:lvl8pPr lvl="7" rtl="0" algn="ctr">
              <a:spcBef>
                <a:spcPts val="0"/>
              </a:spcBef>
              <a:spcAft>
                <a:spcPts val="0"/>
              </a:spcAft>
              <a:buSzPts val="2400"/>
              <a:buNone/>
              <a:defRPr b="0" sz="2400"/>
            </a:lvl8pPr>
            <a:lvl9pPr lvl="8" rtl="0" algn="ctr">
              <a:spcBef>
                <a:spcPts val="0"/>
              </a:spcBef>
              <a:spcAft>
                <a:spcPts val="0"/>
              </a:spcAft>
              <a:buSzPts val="2400"/>
              <a:buNone/>
              <a:defRPr b="0" sz="2400"/>
            </a:lvl9pPr>
          </a:lstStyle>
          <a:p/>
        </p:txBody>
      </p:sp>
      <p:sp>
        <p:nvSpPr>
          <p:cNvPr id="48" name="Google Shape;48;p5"/>
          <p:cNvSpPr txBox="1"/>
          <p:nvPr>
            <p:ph idx="3" type="subTitle"/>
          </p:nvPr>
        </p:nvSpPr>
        <p:spPr>
          <a:xfrm>
            <a:off x="4909250" y="3031475"/>
            <a:ext cx="2406300" cy="82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49" name="Google Shape;49;p5"/>
          <p:cNvSpPr txBox="1"/>
          <p:nvPr>
            <p:ph idx="4"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BLANK_1_1_1_1_1">
    <p:bg>
      <p:bgPr>
        <a:solidFill>
          <a:schemeClr val="accent4"/>
        </a:solidFill>
      </p:bgPr>
    </p:bg>
    <p:spTree>
      <p:nvGrpSpPr>
        <p:cNvPr id="518" name="Shape 518"/>
        <p:cNvGrpSpPr/>
        <p:nvPr/>
      </p:nvGrpSpPr>
      <p:grpSpPr>
        <a:xfrm>
          <a:off x="0" y="0"/>
          <a:ext cx="0" cy="0"/>
          <a:chOff x="0" y="0"/>
          <a:chExt cx="0" cy="0"/>
        </a:xfrm>
      </p:grpSpPr>
      <p:sp>
        <p:nvSpPr>
          <p:cNvPr id="519" name="Google Shape;519;p41"/>
          <p:cNvSpPr txBox="1"/>
          <p:nvPr>
            <p:ph hasCustomPrompt="1" type="title"/>
          </p:nvPr>
        </p:nvSpPr>
        <p:spPr>
          <a:xfrm>
            <a:off x="3822753" y="1384625"/>
            <a:ext cx="2397900" cy="484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1800"/>
            </a:lvl1pPr>
            <a:lvl2pPr lvl="1" rtl="0" algn="ctr">
              <a:spcBef>
                <a:spcPts val="0"/>
              </a:spcBef>
              <a:spcAft>
                <a:spcPts val="0"/>
              </a:spcAft>
              <a:buSzPts val="4800"/>
              <a:buFont typeface="Staatliches"/>
              <a:buNone/>
              <a:defRPr sz="4800">
                <a:latin typeface="Staatliches"/>
                <a:ea typeface="Staatliches"/>
                <a:cs typeface="Staatliches"/>
                <a:sym typeface="Staatliches"/>
              </a:defRPr>
            </a:lvl2pPr>
            <a:lvl3pPr lvl="2" rtl="0" algn="ctr">
              <a:spcBef>
                <a:spcPts val="0"/>
              </a:spcBef>
              <a:spcAft>
                <a:spcPts val="0"/>
              </a:spcAft>
              <a:buSzPts val="4800"/>
              <a:buFont typeface="Staatliches"/>
              <a:buNone/>
              <a:defRPr sz="4800">
                <a:latin typeface="Staatliches"/>
                <a:ea typeface="Staatliches"/>
                <a:cs typeface="Staatliches"/>
                <a:sym typeface="Staatliches"/>
              </a:defRPr>
            </a:lvl3pPr>
            <a:lvl4pPr lvl="3" rtl="0" algn="ctr">
              <a:spcBef>
                <a:spcPts val="0"/>
              </a:spcBef>
              <a:spcAft>
                <a:spcPts val="0"/>
              </a:spcAft>
              <a:buSzPts val="4800"/>
              <a:buFont typeface="Staatliches"/>
              <a:buNone/>
              <a:defRPr sz="4800">
                <a:latin typeface="Staatliches"/>
                <a:ea typeface="Staatliches"/>
                <a:cs typeface="Staatliches"/>
                <a:sym typeface="Staatliches"/>
              </a:defRPr>
            </a:lvl4pPr>
            <a:lvl5pPr lvl="4" rtl="0" algn="ctr">
              <a:spcBef>
                <a:spcPts val="0"/>
              </a:spcBef>
              <a:spcAft>
                <a:spcPts val="0"/>
              </a:spcAft>
              <a:buSzPts val="4800"/>
              <a:buFont typeface="Staatliches"/>
              <a:buNone/>
              <a:defRPr sz="4800">
                <a:latin typeface="Staatliches"/>
                <a:ea typeface="Staatliches"/>
                <a:cs typeface="Staatliches"/>
                <a:sym typeface="Staatliches"/>
              </a:defRPr>
            </a:lvl5pPr>
            <a:lvl6pPr lvl="5" rtl="0" algn="ctr">
              <a:spcBef>
                <a:spcPts val="0"/>
              </a:spcBef>
              <a:spcAft>
                <a:spcPts val="0"/>
              </a:spcAft>
              <a:buSzPts val="4800"/>
              <a:buFont typeface="Staatliches"/>
              <a:buNone/>
              <a:defRPr sz="4800">
                <a:latin typeface="Staatliches"/>
                <a:ea typeface="Staatliches"/>
                <a:cs typeface="Staatliches"/>
                <a:sym typeface="Staatliches"/>
              </a:defRPr>
            </a:lvl6pPr>
            <a:lvl7pPr lvl="6" rtl="0" algn="ctr">
              <a:spcBef>
                <a:spcPts val="0"/>
              </a:spcBef>
              <a:spcAft>
                <a:spcPts val="0"/>
              </a:spcAft>
              <a:buSzPts val="4800"/>
              <a:buFont typeface="Staatliches"/>
              <a:buNone/>
              <a:defRPr sz="4800">
                <a:latin typeface="Staatliches"/>
                <a:ea typeface="Staatliches"/>
                <a:cs typeface="Staatliches"/>
                <a:sym typeface="Staatliches"/>
              </a:defRPr>
            </a:lvl7pPr>
            <a:lvl8pPr lvl="7" rtl="0" algn="ctr">
              <a:spcBef>
                <a:spcPts val="0"/>
              </a:spcBef>
              <a:spcAft>
                <a:spcPts val="0"/>
              </a:spcAft>
              <a:buSzPts val="4800"/>
              <a:buFont typeface="Staatliches"/>
              <a:buNone/>
              <a:defRPr sz="4800">
                <a:latin typeface="Staatliches"/>
                <a:ea typeface="Staatliches"/>
                <a:cs typeface="Staatliches"/>
                <a:sym typeface="Staatliches"/>
              </a:defRPr>
            </a:lvl8pPr>
            <a:lvl9pPr lvl="8" rtl="0" algn="ctr">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520" name="Google Shape;520;p41"/>
          <p:cNvSpPr txBox="1"/>
          <p:nvPr>
            <p:ph hasCustomPrompt="1" idx="2" type="title"/>
          </p:nvPr>
        </p:nvSpPr>
        <p:spPr>
          <a:xfrm>
            <a:off x="3822750" y="3574128"/>
            <a:ext cx="2397900" cy="484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1800"/>
            </a:lvl1pPr>
            <a:lvl2pPr lvl="1" rtl="0" algn="ctr">
              <a:spcBef>
                <a:spcPts val="0"/>
              </a:spcBef>
              <a:spcAft>
                <a:spcPts val="0"/>
              </a:spcAft>
              <a:buSzPts val="4800"/>
              <a:buFont typeface="Staatliches"/>
              <a:buNone/>
              <a:defRPr sz="4800">
                <a:latin typeface="Staatliches"/>
                <a:ea typeface="Staatliches"/>
                <a:cs typeface="Staatliches"/>
                <a:sym typeface="Staatliches"/>
              </a:defRPr>
            </a:lvl2pPr>
            <a:lvl3pPr lvl="2" rtl="0" algn="ctr">
              <a:spcBef>
                <a:spcPts val="0"/>
              </a:spcBef>
              <a:spcAft>
                <a:spcPts val="0"/>
              </a:spcAft>
              <a:buSzPts val="4800"/>
              <a:buFont typeface="Staatliches"/>
              <a:buNone/>
              <a:defRPr sz="4800">
                <a:latin typeface="Staatliches"/>
                <a:ea typeface="Staatliches"/>
                <a:cs typeface="Staatliches"/>
                <a:sym typeface="Staatliches"/>
              </a:defRPr>
            </a:lvl3pPr>
            <a:lvl4pPr lvl="3" rtl="0" algn="ctr">
              <a:spcBef>
                <a:spcPts val="0"/>
              </a:spcBef>
              <a:spcAft>
                <a:spcPts val="0"/>
              </a:spcAft>
              <a:buSzPts val="4800"/>
              <a:buFont typeface="Staatliches"/>
              <a:buNone/>
              <a:defRPr sz="4800">
                <a:latin typeface="Staatliches"/>
                <a:ea typeface="Staatliches"/>
                <a:cs typeface="Staatliches"/>
                <a:sym typeface="Staatliches"/>
              </a:defRPr>
            </a:lvl4pPr>
            <a:lvl5pPr lvl="4" rtl="0" algn="ctr">
              <a:spcBef>
                <a:spcPts val="0"/>
              </a:spcBef>
              <a:spcAft>
                <a:spcPts val="0"/>
              </a:spcAft>
              <a:buSzPts val="4800"/>
              <a:buFont typeface="Staatliches"/>
              <a:buNone/>
              <a:defRPr sz="4800">
                <a:latin typeface="Staatliches"/>
                <a:ea typeface="Staatliches"/>
                <a:cs typeface="Staatliches"/>
                <a:sym typeface="Staatliches"/>
              </a:defRPr>
            </a:lvl5pPr>
            <a:lvl6pPr lvl="5" rtl="0" algn="ctr">
              <a:spcBef>
                <a:spcPts val="0"/>
              </a:spcBef>
              <a:spcAft>
                <a:spcPts val="0"/>
              </a:spcAft>
              <a:buSzPts val="4800"/>
              <a:buFont typeface="Staatliches"/>
              <a:buNone/>
              <a:defRPr sz="4800">
                <a:latin typeface="Staatliches"/>
                <a:ea typeface="Staatliches"/>
                <a:cs typeface="Staatliches"/>
                <a:sym typeface="Staatliches"/>
              </a:defRPr>
            </a:lvl6pPr>
            <a:lvl7pPr lvl="6" rtl="0" algn="ctr">
              <a:spcBef>
                <a:spcPts val="0"/>
              </a:spcBef>
              <a:spcAft>
                <a:spcPts val="0"/>
              </a:spcAft>
              <a:buSzPts val="4800"/>
              <a:buFont typeface="Staatliches"/>
              <a:buNone/>
              <a:defRPr sz="4800">
                <a:latin typeface="Staatliches"/>
                <a:ea typeface="Staatliches"/>
                <a:cs typeface="Staatliches"/>
                <a:sym typeface="Staatliches"/>
              </a:defRPr>
            </a:lvl7pPr>
            <a:lvl8pPr lvl="7" rtl="0" algn="ctr">
              <a:spcBef>
                <a:spcPts val="0"/>
              </a:spcBef>
              <a:spcAft>
                <a:spcPts val="0"/>
              </a:spcAft>
              <a:buSzPts val="4800"/>
              <a:buFont typeface="Staatliches"/>
              <a:buNone/>
              <a:defRPr sz="4800">
                <a:latin typeface="Staatliches"/>
                <a:ea typeface="Staatliches"/>
                <a:cs typeface="Staatliches"/>
                <a:sym typeface="Staatliches"/>
              </a:defRPr>
            </a:lvl8pPr>
            <a:lvl9pPr lvl="8" rtl="0" algn="ctr">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521" name="Google Shape;521;p41"/>
          <p:cNvSpPr txBox="1"/>
          <p:nvPr>
            <p:ph hasCustomPrompt="1" idx="3" type="title"/>
          </p:nvPr>
        </p:nvSpPr>
        <p:spPr>
          <a:xfrm>
            <a:off x="6013293" y="2479376"/>
            <a:ext cx="2397900" cy="484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1800"/>
            </a:lvl1pPr>
            <a:lvl2pPr lvl="1" rtl="0" algn="ctr">
              <a:spcBef>
                <a:spcPts val="0"/>
              </a:spcBef>
              <a:spcAft>
                <a:spcPts val="0"/>
              </a:spcAft>
              <a:buSzPts val="4800"/>
              <a:buFont typeface="Staatliches"/>
              <a:buNone/>
              <a:defRPr sz="4800">
                <a:latin typeface="Staatliches"/>
                <a:ea typeface="Staatliches"/>
                <a:cs typeface="Staatliches"/>
                <a:sym typeface="Staatliches"/>
              </a:defRPr>
            </a:lvl2pPr>
            <a:lvl3pPr lvl="2" rtl="0" algn="ctr">
              <a:spcBef>
                <a:spcPts val="0"/>
              </a:spcBef>
              <a:spcAft>
                <a:spcPts val="0"/>
              </a:spcAft>
              <a:buSzPts val="4800"/>
              <a:buFont typeface="Staatliches"/>
              <a:buNone/>
              <a:defRPr sz="4800">
                <a:latin typeface="Staatliches"/>
                <a:ea typeface="Staatliches"/>
                <a:cs typeface="Staatliches"/>
                <a:sym typeface="Staatliches"/>
              </a:defRPr>
            </a:lvl3pPr>
            <a:lvl4pPr lvl="3" rtl="0" algn="ctr">
              <a:spcBef>
                <a:spcPts val="0"/>
              </a:spcBef>
              <a:spcAft>
                <a:spcPts val="0"/>
              </a:spcAft>
              <a:buSzPts val="4800"/>
              <a:buFont typeface="Staatliches"/>
              <a:buNone/>
              <a:defRPr sz="4800">
                <a:latin typeface="Staatliches"/>
                <a:ea typeface="Staatliches"/>
                <a:cs typeface="Staatliches"/>
                <a:sym typeface="Staatliches"/>
              </a:defRPr>
            </a:lvl4pPr>
            <a:lvl5pPr lvl="4" rtl="0" algn="ctr">
              <a:spcBef>
                <a:spcPts val="0"/>
              </a:spcBef>
              <a:spcAft>
                <a:spcPts val="0"/>
              </a:spcAft>
              <a:buSzPts val="4800"/>
              <a:buFont typeface="Staatliches"/>
              <a:buNone/>
              <a:defRPr sz="4800">
                <a:latin typeface="Staatliches"/>
                <a:ea typeface="Staatliches"/>
                <a:cs typeface="Staatliches"/>
                <a:sym typeface="Staatliches"/>
              </a:defRPr>
            </a:lvl5pPr>
            <a:lvl6pPr lvl="5" rtl="0" algn="ctr">
              <a:spcBef>
                <a:spcPts val="0"/>
              </a:spcBef>
              <a:spcAft>
                <a:spcPts val="0"/>
              </a:spcAft>
              <a:buSzPts val="4800"/>
              <a:buFont typeface="Staatliches"/>
              <a:buNone/>
              <a:defRPr sz="4800">
                <a:latin typeface="Staatliches"/>
                <a:ea typeface="Staatliches"/>
                <a:cs typeface="Staatliches"/>
                <a:sym typeface="Staatliches"/>
              </a:defRPr>
            </a:lvl6pPr>
            <a:lvl7pPr lvl="6" rtl="0" algn="ctr">
              <a:spcBef>
                <a:spcPts val="0"/>
              </a:spcBef>
              <a:spcAft>
                <a:spcPts val="0"/>
              </a:spcAft>
              <a:buSzPts val="4800"/>
              <a:buFont typeface="Staatliches"/>
              <a:buNone/>
              <a:defRPr sz="4800">
                <a:latin typeface="Staatliches"/>
                <a:ea typeface="Staatliches"/>
                <a:cs typeface="Staatliches"/>
                <a:sym typeface="Staatliches"/>
              </a:defRPr>
            </a:lvl7pPr>
            <a:lvl8pPr lvl="7" rtl="0" algn="ctr">
              <a:spcBef>
                <a:spcPts val="0"/>
              </a:spcBef>
              <a:spcAft>
                <a:spcPts val="0"/>
              </a:spcAft>
              <a:buSzPts val="4800"/>
              <a:buFont typeface="Staatliches"/>
              <a:buNone/>
              <a:defRPr sz="4800">
                <a:latin typeface="Staatliches"/>
                <a:ea typeface="Staatliches"/>
                <a:cs typeface="Staatliches"/>
                <a:sym typeface="Staatliches"/>
              </a:defRPr>
            </a:lvl8pPr>
            <a:lvl9pPr lvl="8" rtl="0" algn="ctr">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522" name="Google Shape;522;p41"/>
          <p:cNvSpPr txBox="1"/>
          <p:nvPr>
            <p:ph idx="1" type="subTitle"/>
          </p:nvPr>
        </p:nvSpPr>
        <p:spPr>
          <a:xfrm>
            <a:off x="3825678" y="1711779"/>
            <a:ext cx="2397900" cy="35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523" name="Google Shape;523;p41"/>
          <p:cNvSpPr txBox="1"/>
          <p:nvPr>
            <p:ph idx="4" type="subTitle"/>
          </p:nvPr>
        </p:nvSpPr>
        <p:spPr>
          <a:xfrm>
            <a:off x="3822740" y="3902575"/>
            <a:ext cx="2397900" cy="35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524" name="Google Shape;524;p41"/>
          <p:cNvSpPr txBox="1"/>
          <p:nvPr>
            <p:ph idx="5" type="subTitle"/>
          </p:nvPr>
        </p:nvSpPr>
        <p:spPr>
          <a:xfrm>
            <a:off x="6013293" y="2809330"/>
            <a:ext cx="2397900" cy="35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525" name="Google Shape;525;p41"/>
          <p:cNvSpPr txBox="1"/>
          <p:nvPr>
            <p:ph idx="6"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grpSp>
        <p:nvGrpSpPr>
          <p:cNvPr id="526" name="Google Shape;526;p41"/>
          <p:cNvGrpSpPr/>
          <p:nvPr/>
        </p:nvGrpSpPr>
        <p:grpSpPr>
          <a:xfrm>
            <a:off x="1246613" y="540178"/>
            <a:ext cx="7429692" cy="4199282"/>
            <a:chOff x="1246613" y="540178"/>
            <a:chExt cx="7429692" cy="4199282"/>
          </a:xfrm>
        </p:grpSpPr>
        <p:sp>
          <p:nvSpPr>
            <p:cNvPr id="527" name="Google Shape;527;p41"/>
            <p:cNvSpPr/>
            <p:nvPr/>
          </p:nvSpPr>
          <p:spPr>
            <a:xfrm flipH="1">
              <a:off x="1246613" y="4499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1"/>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1"/>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BLANK_1_1_1_1_1_2">
    <p:bg>
      <p:bgPr>
        <a:solidFill>
          <a:schemeClr val="accent4"/>
        </a:solidFill>
      </p:bgPr>
    </p:bg>
    <p:spTree>
      <p:nvGrpSpPr>
        <p:cNvPr id="530" name="Shape 530"/>
        <p:cNvGrpSpPr/>
        <p:nvPr/>
      </p:nvGrpSpPr>
      <p:grpSpPr>
        <a:xfrm>
          <a:off x="0" y="0"/>
          <a:ext cx="0" cy="0"/>
          <a:chOff x="0" y="0"/>
          <a:chExt cx="0" cy="0"/>
        </a:xfrm>
      </p:grpSpPr>
      <p:sp>
        <p:nvSpPr>
          <p:cNvPr id="531" name="Google Shape;531;p42"/>
          <p:cNvSpPr txBox="1"/>
          <p:nvPr>
            <p:ph hasCustomPrompt="1" type="title"/>
          </p:nvPr>
        </p:nvSpPr>
        <p:spPr>
          <a:xfrm>
            <a:off x="3255928" y="1390150"/>
            <a:ext cx="2397900" cy="484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1800"/>
            </a:lvl1pPr>
            <a:lvl2pPr lvl="1" rtl="0" algn="ctr">
              <a:spcBef>
                <a:spcPts val="0"/>
              </a:spcBef>
              <a:spcAft>
                <a:spcPts val="0"/>
              </a:spcAft>
              <a:buSzPts val="4800"/>
              <a:buFont typeface="Staatliches"/>
              <a:buNone/>
              <a:defRPr sz="4800">
                <a:latin typeface="Staatliches"/>
                <a:ea typeface="Staatliches"/>
                <a:cs typeface="Staatliches"/>
                <a:sym typeface="Staatliches"/>
              </a:defRPr>
            </a:lvl2pPr>
            <a:lvl3pPr lvl="2" rtl="0" algn="ctr">
              <a:spcBef>
                <a:spcPts val="0"/>
              </a:spcBef>
              <a:spcAft>
                <a:spcPts val="0"/>
              </a:spcAft>
              <a:buSzPts val="4800"/>
              <a:buFont typeface="Staatliches"/>
              <a:buNone/>
              <a:defRPr sz="4800">
                <a:latin typeface="Staatliches"/>
                <a:ea typeface="Staatliches"/>
                <a:cs typeface="Staatliches"/>
                <a:sym typeface="Staatliches"/>
              </a:defRPr>
            </a:lvl3pPr>
            <a:lvl4pPr lvl="3" rtl="0" algn="ctr">
              <a:spcBef>
                <a:spcPts val="0"/>
              </a:spcBef>
              <a:spcAft>
                <a:spcPts val="0"/>
              </a:spcAft>
              <a:buSzPts val="4800"/>
              <a:buFont typeface="Staatliches"/>
              <a:buNone/>
              <a:defRPr sz="4800">
                <a:latin typeface="Staatliches"/>
                <a:ea typeface="Staatliches"/>
                <a:cs typeface="Staatliches"/>
                <a:sym typeface="Staatliches"/>
              </a:defRPr>
            </a:lvl4pPr>
            <a:lvl5pPr lvl="4" rtl="0" algn="ctr">
              <a:spcBef>
                <a:spcPts val="0"/>
              </a:spcBef>
              <a:spcAft>
                <a:spcPts val="0"/>
              </a:spcAft>
              <a:buSzPts val="4800"/>
              <a:buFont typeface="Staatliches"/>
              <a:buNone/>
              <a:defRPr sz="4800">
                <a:latin typeface="Staatliches"/>
                <a:ea typeface="Staatliches"/>
                <a:cs typeface="Staatliches"/>
                <a:sym typeface="Staatliches"/>
              </a:defRPr>
            </a:lvl5pPr>
            <a:lvl6pPr lvl="5" rtl="0" algn="ctr">
              <a:spcBef>
                <a:spcPts val="0"/>
              </a:spcBef>
              <a:spcAft>
                <a:spcPts val="0"/>
              </a:spcAft>
              <a:buSzPts val="4800"/>
              <a:buFont typeface="Staatliches"/>
              <a:buNone/>
              <a:defRPr sz="4800">
                <a:latin typeface="Staatliches"/>
                <a:ea typeface="Staatliches"/>
                <a:cs typeface="Staatliches"/>
                <a:sym typeface="Staatliches"/>
              </a:defRPr>
            </a:lvl6pPr>
            <a:lvl7pPr lvl="6" rtl="0" algn="ctr">
              <a:spcBef>
                <a:spcPts val="0"/>
              </a:spcBef>
              <a:spcAft>
                <a:spcPts val="0"/>
              </a:spcAft>
              <a:buSzPts val="4800"/>
              <a:buFont typeface="Staatliches"/>
              <a:buNone/>
              <a:defRPr sz="4800">
                <a:latin typeface="Staatliches"/>
                <a:ea typeface="Staatliches"/>
                <a:cs typeface="Staatliches"/>
                <a:sym typeface="Staatliches"/>
              </a:defRPr>
            </a:lvl7pPr>
            <a:lvl8pPr lvl="7" rtl="0" algn="ctr">
              <a:spcBef>
                <a:spcPts val="0"/>
              </a:spcBef>
              <a:spcAft>
                <a:spcPts val="0"/>
              </a:spcAft>
              <a:buSzPts val="4800"/>
              <a:buFont typeface="Staatliches"/>
              <a:buNone/>
              <a:defRPr sz="4800">
                <a:latin typeface="Staatliches"/>
                <a:ea typeface="Staatliches"/>
                <a:cs typeface="Staatliches"/>
                <a:sym typeface="Staatliches"/>
              </a:defRPr>
            </a:lvl8pPr>
            <a:lvl9pPr lvl="8" rtl="0" algn="ctr">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532" name="Google Shape;532;p42"/>
          <p:cNvSpPr txBox="1"/>
          <p:nvPr>
            <p:ph hasCustomPrompt="1" idx="2" type="title"/>
          </p:nvPr>
        </p:nvSpPr>
        <p:spPr>
          <a:xfrm>
            <a:off x="3255928" y="3673153"/>
            <a:ext cx="2397900" cy="484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1800"/>
            </a:lvl1pPr>
            <a:lvl2pPr lvl="1" rtl="0" algn="ctr">
              <a:spcBef>
                <a:spcPts val="0"/>
              </a:spcBef>
              <a:spcAft>
                <a:spcPts val="0"/>
              </a:spcAft>
              <a:buSzPts val="4800"/>
              <a:buFont typeface="Staatliches"/>
              <a:buNone/>
              <a:defRPr sz="4800">
                <a:latin typeface="Staatliches"/>
                <a:ea typeface="Staatliches"/>
                <a:cs typeface="Staatliches"/>
                <a:sym typeface="Staatliches"/>
              </a:defRPr>
            </a:lvl2pPr>
            <a:lvl3pPr lvl="2" rtl="0" algn="ctr">
              <a:spcBef>
                <a:spcPts val="0"/>
              </a:spcBef>
              <a:spcAft>
                <a:spcPts val="0"/>
              </a:spcAft>
              <a:buSzPts val="4800"/>
              <a:buFont typeface="Staatliches"/>
              <a:buNone/>
              <a:defRPr sz="4800">
                <a:latin typeface="Staatliches"/>
                <a:ea typeface="Staatliches"/>
                <a:cs typeface="Staatliches"/>
                <a:sym typeface="Staatliches"/>
              </a:defRPr>
            </a:lvl3pPr>
            <a:lvl4pPr lvl="3" rtl="0" algn="ctr">
              <a:spcBef>
                <a:spcPts val="0"/>
              </a:spcBef>
              <a:spcAft>
                <a:spcPts val="0"/>
              </a:spcAft>
              <a:buSzPts val="4800"/>
              <a:buFont typeface="Staatliches"/>
              <a:buNone/>
              <a:defRPr sz="4800">
                <a:latin typeface="Staatliches"/>
                <a:ea typeface="Staatliches"/>
                <a:cs typeface="Staatliches"/>
                <a:sym typeface="Staatliches"/>
              </a:defRPr>
            </a:lvl4pPr>
            <a:lvl5pPr lvl="4" rtl="0" algn="ctr">
              <a:spcBef>
                <a:spcPts val="0"/>
              </a:spcBef>
              <a:spcAft>
                <a:spcPts val="0"/>
              </a:spcAft>
              <a:buSzPts val="4800"/>
              <a:buFont typeface="Staatliches"/>
              <a:buNone/>
              <a:defRPr sz="4800">
                <a:latin typeface="Staatliches"/>
                <a:ea typeface="Staatliches"/>
                <a:cs typeface="Staatliches"/>
                <a:sym typeface="Staatliches"/>
              </a:defRPr>
            </a:lvl5pPr>
            <a:lvl6pPr lvl="5" rtl="0" algn="ctr">
              <a:spcBef>
                <a:spcPts val="0"/>
              </a:spcBef>
              <a:spcAft>
                <a:spcPts val="0"/>
              </a:spcAft>
              <a:buSzPts val="4800"/>
              <a:buFont typeface="Staatliches"/>
              <a:buNone/>
              <a:defRPr sz="4800">
                <a:latin typeface="Staatliches"/>
                <a:ea typeface="Staatliches"/>
                <a:cs typeface="Staatliches"/>
                <a:sym typeface="Staatliches"/>
              </a:defRPr>
            </a:lvl6pPr>
            <a:lvl7pPr lvl="6" rtl="0" algn="ctr">
              <a:spcBef>
                <a:spcPts val="0"/>
              </a:spcBef>
              <a:spcAft>
                <a:spcPts val="0"/>
              </a:spcAft>
              <a:buSzPts val="4800"/>
              <a:buFont typeface="Staatliches"/>
              <a:buNone/>
              <a:defRPr sz="4800">
                <a:latin typeface="Staatliches"/>
                <a:ea typeface="Staatliches"/>
                <a:cs typeface="Staatliches"/>
                <a:sym typeface="Staatliches"/>
              </a:defRPr>
            </a:lvl7pPr>
            <a:lvl8pPr lvl="7" rtl="0" algn="ctr">
              <a:spcBef>
                <a:spcPts val="0"/>
              </a:spcBef>
              <a:spcAft>
                <a:spcPts val="0"/>
              </a:spcAft>
              <a:buSzPts val="4800"/>
              <a:buFont typeface="Staatliches"/>
              <a:buNone/>
              <a:defRPr sz="4800">
                <a:latin typeface="Staatliches"/>
                <a:ea typeface="Staatliches"/>
                <a:cs typeface="Staatliches"/>
                <a:sym typeface="Staatliches"/>
              </a:defRPr>
            </a:lvl8pPr>
            <a:lvl9pPr lvl="8" rtl="0" algn="ctr">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533" name="Google Shape;533;p42"/>
          <p:cNvSpPr txBox="1"/>
          <p:nvPr>
            <p:ph hasCustomPrompt="1" idx="3" type="title"/>
          </p:nvPr>
        </p:nvSpPr>
        <p:spPr>
          <a:xfrm>
            <a:off x="3255928" y="2531650"/>
            <a:ext cx="2397900" cy="484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1800"/>
            </a:lvl1pPr>
            <a:lvl2pPr lvl="1" rtl="0" algn="ctr">
              <a:spcBef>
                <a:spcPts val="0"/>
              </a:spcBef>
              <a:spcAft>
                <a:spcPts val="0"/>
              </a:spcAft>
              <a:buSzPts val="4800"/>
              <a:buFont typeface="Staatliches"/>
              <a:buNone/>
              <a:defRPr sz="4800">
                <a:latin typeface="Staatliches"/>
                <a:ea typeface="Staatliches"/>
                <a:cs typeface="Staatliches"/>
                <a:sym typeface="Staatliches"/>
              </a:defRPr>
            </a:lvl2pPr>
            <a:lvl3pPr lvl="2" rtl="0" algn="ctr">
              <a:spcBef>
                <a:spcPts val="0"/>
              </a:spcBef>
              <a:spcAft>
                <a:spcPts val="0"/>
              </a:spcAft>
              <a:buSzPts val="4800"/>
              <a:buFont typeface="Staatliches"/>
              <a:buNone/>
              <a:defRPr sz="4800">
                <a:latin typeface="Staatliches"/>
                <a:ea typeface="Staatliches"/>
                <a:cs typeface="Staatliches"/>
                <a:sym typeface="Staatliches"/>
              </a:defRPr>
            </a:lvl3pPr>
            <a:lvl4pPr lvl="3" rtl="0" algn="ctr">
              <a:spcBef>
                <a:spcPts val="0"/>
              </a:spcBef>
              <a:spcAft>
                <a:spcPts val="0"/>
              </a:spcAft>
              <a:buSzPts val="4800"/>
              <a:buFont typeface="Staatliches"/>
              <a:buNone/>
              <a:defRPr sz="4800">
                <a:latin typeface="Staatliches"/>
                <a:ea typeface="Staatliches"/>
                <a:cs typeface="Staatliches"/>
                <a:sym typeface="Staatliches"/>
              </a:defRPr>
            </a:lvl4pPr>
            <a:lvl5pPr lvl="4" rtl="0" algn="ctr">
              <a:spcBef>
                <a:spcPts val="0"/>
              </a:spcBef>
              <a:spcAft>
                <a:spcPts val="0"/>
              </a:spcAft>
              <a:buSzPts val="4800"/>
              <a:buFont typeface="Staatliches"/>
              <a:buNone/>
              <a:defRPr sz="4800">
                <a:latin typeface="Staatliches"/>
                <a:ea typeface="Staatliches"/>
                <a:cs typeface="Staatliches"/>
                <a:sym typeface="Staatliches"/>
              </a:defRPr>
            </a:lvl5pPr>
            <a:lvl6pPr lvl="5" rtl="0" algn="ctr">
              <a:spcBef>
                <a:spcPts val="0"/>
              </a:spcBef>
              <a:spcAft>
                <a:spcPts val="0"/>
              </a:spcAft>
              <a:buSzPts val="4800"/>
              <a:buFont typeface="Staatliches"/>
              <a:buNone/>
              <a:defRPr sz="4800">
                <a:latin typeface="Staatliches"/>
                <a:ea typeface="Staatliches"/>
                <a:cs typeface="Staatliches"/>
                <a:sym typeface="Staatliches"/>
              </a:defRPr>
            </a:lvl6pPr>
            <a:lvl7pPr lvl="6" rtl="0" algn="ctr">
              <a:spcBef>
                <a:spcPts val="0"/>
              </a:spcBef>
              <a:spcAft>
                <a:spcPts val="0"/>
              </a:spcAft>
              <a:buSzPts val="4800"/>
              <a:buFont typeface="Staatliches"/>
              <a:buNone/>
              <a:defRPr sz="4800">
                <a:latin typeface="Staatliches"/>
                <a:ea typeface="Staatliches"/>
                <a:cs typeface="Staatliches"/>
                <a:sym typeface="Staatliches"/>
              </a:defRPr>
            </a:lvl7pPr>
            <a:lvl8pPr lvl="7" rtl="0" algn="ctr">
              <a:spcBef>
                <a:spcPts val="0"/>
              </a:spcBef>
              <a:spcAft>
                <a:spcPts val="0"/>
              </a:spcAft>
              <a:buSzPts val="4800"/>
              <a:buFont typeface="Staatliches"/>
              <a:buNone/>
              <a:defRPr sz="4800">
                <a:latin typeface="Staatliches"/>
                <a:ea typeface="Staatliches"/>
                <a:cs typeface="Staatliches"/>
                <a:sym typeface="Staatliches"/>
              </a:defRPr>
            </a:lvl8pPr>
            <a:lvl9pPr lvl="8" rtl="0" algn="ctr">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534" name="Google Shape;534;p42"/>
          <p:cNvSpPr txBox="1"/>
          <p:nvPr>
            <p:ph idx="1" type="subTitle"/>
          </p:nvPr>
        </p:nvSpPr>
        <p:spPr>
          <a:xfrm>
            <a:off x="3255928" y="1721150"/>
            <a:ext cx="2397900" cy="55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535" name="Google Shape;535;p42"/>
          <p:cNvSpPr txBox="1"/>
          <p:nvPr>
            <p:ph idx="4" type="subTitle"/>
          </p:nvPr>
        </p:nvSpPr>
        <p:spPr>
          <a:xfrm>
            <a:off x="3255928" y="4004375"/>
            <a:ext cx="2397900" cy="55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536" name="Google Shape;536;p42"/>
          <p:cNvSpPr txBox="1"/>
          <p:nvPr>
            <p:ph idx="5" type="subTitle"/>
          </p:nvPr>
        </p:nvSpPr>
        <p:spPr>
          <a:xfrm>
            <a:off x="3255928" y="2860372"/>
            <a:ext cx="2397900" cy="55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537" name="Google Shape;537;p42"/>
          <p:cNvSpPr txBox="1"/>
          <p:nvPr>
            <p:ph idx="6"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
        <p:nvSpPr>
          <p:cNvPr id="538" name="Google Shape;538;p42"/>
          <p:cNvSpPr/>
          <p:nvPr/>
        </p:nvSpPr>
        <p:spPr>
          <a:xfrm flipH="1">
            <a:off x="1246613" y="4499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2"/>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2"/>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2"/>
          <p:cNvSpPr/>
          <p:nvPr/>
        </p:nvSpPr>
        <p:spPr>
          <a:xfrm flipH="1" rot="-126104">
            <a:off x="6784567" y="3765994"/>
            <a:ext cx="2578391" cy="133066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2"/>
          <p:cNvSpPr/>
          <p:nvPr/>
        </p:nvSpPr>
        <p:spPr>
          <a:xfrm flipH="1" rot="-126083">
            <a:off x="7359312" y="248587"/>
            <a:ext cx="1594152" cy="822678"/>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2"/>
          <p:cNvSpPr/>
          <p:nvPr/>
        </p:nvSpPr>
        <p:spPr>
          <a:xfrm flipH="1" rot="-126039">
            <a:off x="-186089" y="2214879"/>
            <a:ext cx="1838757" cy="94890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3">
  <p:cSld name="BIG_NUMBER_1">
    <p:spTree>
      <p:nvGrpSpPr>
        <p:cNvPr id="544" name="Shape 544"/>
        <p:cNvGrpSpPr/>
        <p:nvPr/>
      </p:nvGrpSpPr>
      <p:grpSpPr>
        <a:xfrm>
          <a:off x="0" y="0"/>
          <a:ext cx="0" cy="0"/>
          <a:chOff x="0" y="0"/>
          <a:chExt cx="0" cy="0"/>
        </a:xfrm>
      </p:grpSpPr>
      <p:grpSp>
        <p:nvGrpSpPr>
          <p:cNvPr id="545" name="Google Shape;545;p43"/>
          <p:cNvGrpSpPr/>
          <p:nvPr/>
        </p:nvGrpSpPr>
        <p:grpSpPr>
          <a:xfrm>
            <a:off x="1246613" y="540178"/>
            <a:ext cx="7429692" cy="4199282"/>
            <a:chOff x="1246613" y="540178"/>
            <a:chExt cx="7429692" cy="4199282"/>
          </a:xfrm>
        </p:grpSpPr>
        <p:sp>
          <p:nvSpPr>
            <p:cNvPr id="546" name="Google Shape;546;p43"/>
            <p:cNvSpPr/>
            <p:nvPr/>
          </p:nvSpPr>
          <p:spPr>
            <a:xfrm flipH="1">
              <a:off x="1246613" y="4499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3"/>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3"/>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9" name="Google Shape;549;p43"/>
          <p:cNvSpPr txBox="1"/>
          <p:nvPr>
            <p:ph hasCustomPrompt="1" type="title"/>
          </p:nvPr>
        </p:nvSpPr>
        <p:spPr>
          <a:xfrm>
            <a:off x="716250" y="2867250"/>
            <a:ext cx="7711500" cy="1198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50" name="Google Shape;550;p43"/>
          <p:cNvSpPr txBox="1"/>
          <p:nvPr>
            <p:ph idx="1" type="body"/>
          </p:nvPr>
        </p:nvSpPr>
        <p:spPr>
          <a:xfrm>
            <a:off x="1996225" y="3959850"/>
            <a:ext cx="5151600" cy="431400"/>
          </a:xfrm>
          <a:prstGeom prst="rect">
            <a:avLst/>
          </a:prstGeom>
          <a:noFill/>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sz="1800"/>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51" name="Google Shape;551;p43"/>
          <p:cNvSpPr/>
          <p:nvPr/>
        </p:nvSpPr>
        <p:spPr>
          <a:xfrm flipH="1" rot="-126104">
            <a:off x="-1184446" y="4116557"/>
            <a:ext cx="2578391" cy="133066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3"/>
          <p:cNvSpPr/>
          <p:nvPr/>
        </p:nvSpPr>
        <p:spPr>
          <a:xfrm flipH="1" rot="-126083">
            <a:off x="-769038" y="153274"/>
            <a:ext cx="1594152" cy="822678"/>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3"/>
          <p:cNvSpPr/>
          <p:nvPr/>
        </p:nvSpPr>
        <p:spPr>
          <a:xfrm flipH="1" rot="-126039">
            <a:off x="7225061" y="3901179"/>
            <a:ext cx="1838757" cy="94890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4">
  <p:cSld name="BIG_NUMBER_1_1">
    <p:spTree>
      <p:nvGrpSpPr>
        <p:cNvPr id="554" name="Shape 554"/>
        <p:cNvGrpSpPr/>
        <p:nvPr/>
      </p:nvGrpSpPr>
      <p:grpSpPr>
        <a:xfrm>
          <a:off x="0" y="0"/>
          <a:ext cx="0" cy="0"/>
          <a:chOff x="0" y="0"/>
          <a:chExt cx="0" cy="0"/>
        </a:xfrm>
      </p:grpSpPr>
      <p:grpSp>
        <p:nvGrpSpPr>
          <p:cNvPr id="555" name="Google Shape;555;p44"/>
          <p:cNvGrpSpPr/>
          <p:nvPr/>
        </p:nvGrpSpPr>
        <p:grpSpPr>
          <a:xfrm>
            <a:off x="1246613" y="540178"/>
            <a:ext cx="7429692" cy="4199282"/>
            <a:chOff x="1246613" y="540178"/>
            <a:chExt cx="7429692" cy="4199282"/>
          </a:xfrm>
        </p:grpSpPr>
        <p:sp>
          <p:nvSpPr>
            <p:cNvPr id="556" name="Google Shape;556;p44"/>
            <p:cNvSpPr/>
            <p:nvPr/>
          </p:nvSpPr>
          <p:spPr>
            <a:xfrm flipH="1">
              <a:off x="1246613" y="4499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4"/>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4"/>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9" name="Google Shape;559;p44"/>
          <p:cNvSpPr txBox="1"/>
          <p:nvPr>
            <p:ph hasCustomPrompt="1" type="title"/>
          </p:nvPr>
        </p:nvSpPr>
        <p:spPr>
          <a:xfrm>
            <a:off x="716250" y="505050"/>
            <a:ext cx="7711500" cy="1198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60" name="Google Shape;560;p44"/>
          <p:cNvSpPr txBox="1"/>
          <p:nvPr>
            <p:ph idx="1" type="body"/>
          </p:nvPr>
        </p:nvSpPr>
        <p:spPr>
          <a:xfrm>
            <a:off x="2959500" y="1588125"/>
            <a:ext cx="3225000" cy="683100"/>
          </a:xfrm>
          <a:prstGeom prst="rect">
            <a:avLst/>
          </a:prstGeom>
          <a:noFill/>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sz="1800"/>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61" name="Google Shape;561;p44"/>
          <p:cNvSpPr/>
          <p:nvPr/>
        </p:nvSpPr>
        <p:spPr>
          <a:xfrm flipH="1" rot="-126093">
            <a:off x="7293136" y="533187"/>
            <a:ext cx="1549103" cy="799444"/>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4"/>
          <p:cNvSpPr/>
          <p:nvPr/>
        </p:nvSpPr>
        <p:spPr>
          <a:xfrm flipH="1" rot="-126083">
            <a:off x="278137" y="2459287"/>
            <a:ext cx="1594152" cy="822678"/>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4"/>
          <p:cNvSpPr/>
          <p:nvPr/>
        </p:nvSpPr>
        <p:spPr>
          <a:xfrm flipH="1" rot="-126039">
            <a:off x="6488336" y="3757179"/>
            <a:ext cx="1838757" cy="94890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ONE_COLUMN_TEXT_1">
    <p:spTree>
      <p:nvGrpSpPr>
        <p:cNvPr id="564" name="Shape 564"/>
        <p:cNvGrpSpPr/>
        <p:nvPr/>
      </p:nvGrpSpPr>
      <p:grpSpPr>
        <a:xfrm>
          <a:off x="0" y="0"/>
          <a:ext cx="0" cy="0"/>
          <a:chOff x="0" y="0"/>
          <a:chExt cx="0" cy="0"/>
        </a:xfrm>
      </p:grpSpPr>
      <p:sp>
        <p:nvSpPr>
          <p:cNvPr id="565" name="Google Shape;565;p45"/>
          <p:cNvSpPr txBox="1"/>
          <p:nvPr>
            <p:ph idx="1" type="body"/>
          </p:nvPr>
        </p:nvSpPr>
        <p:spPr>
          <a:xfrm>
            <a:off x="4933275" y="1659375"/>
            <a:ext cx="3384000" cy="2142000"/>
          </a:xfrm>
          <a:prstGeom prst="rect">
            <a:avLst/>
          </a:prstGeom>
        </p:spPr>
        <p:txBody>
          <a:bodyPr anchorCtr="0" anchor="t" bIns="91425" lIns="91425" spcFirstLastPara="1" rIns="91425" wrap="square" tIns="91425">
            <a:noAutofit/>
          </a:bodyPr>
          <a:lstStyle>
            <a:lvl1pPr indent="-317500" lvl="0" marL="457200" rtl="0" algn="l">
              <a:lnSpc>
                <a:spcPct val="100000"/>
              </a:lnSpc>
              <a:spcBef>
                <a:spcPts val="0"/>
              </a:spcBef>
              <a:spcAft>
                <a:spcPts val="0"/>
              </a:spcAft>
              <a:buSzPts val="1400"/>
              <a:buFont typeface="Montserrat"/>
              <a:buChar char="●"/>
              <a:defRPr/>
            </a:lvl1pPr>
            <a:lvl2pPr indent="-317500" lvl="1" marL="914400" rtl="0" algn="l">
              <a:spcBef>
                <a:spcPts val="0"/>
              </a:spcBef>
              <a:spcAft>
                <a:spcPts val="0"/>
              </a:spcAft>
              <a:buClr>
                <a:srgbClr val="595959"/>
              </a:buClr>
              <a:buSzPts val="1400"/>
              <a:buFont typeface="Montserrat"/>
              <a:buChar char="○"/>
              <a:defRPr/>
            </a:lvl2pPr>
            <a:lvl3pPr indent="-317500" lvl="2" marL="1371600" rtl="0" algn="l">
              <a:spcBef>
                <a:spcPts val="1600"/>
              </a:spcBef>
              <a:spcAft>
                <a:spcPts val="0"/>
              </a:spcAft>
              <a:buClr>
                <a:srgbClr val="595959"/>
              </a:buClr>
              <a:buSzPts val="1400"/>
              <a:buFont typeface="Montserrat"/>
              <a:buChar char="■"/>
              <a:defRPr/>
            </a:lvl3pPr>
            <a:lvl4pPr indent="-317500" lvl="3" marL="1828800" rtl="0" algn="l">
              <a:spcBef>
                <a:spcPts val="1600"/>
              </a:spcBef>
              <a:spcAft>
                <a:spcPts val="0"/>
              </a:spcAft>
              <a:buClr>
                <a:srgbClr val="595959"/>
              </a:buClr>
              <a:buSzPts val="1400"/>
              <a:buFont typeface="Montserrat"/>
              <a:buChar char="●"/>
              <a:defRPr/>
            </a:lvl4pPr>
            <a:lvl5pPr indent="-317500" lvl="4" marL="2286000" rtl="0" algn="l">
              <a:spcBef>
                <a:spcPts val="1600"/>
              </a:spcBef>
              <a:spcAft>
                <a:spcPts val="0"/>
              </a:spcAft>
              <a:buClr>
                <a:srgbClr val="595959"/>
              </a:buClr>
              <a:buSzPts val="1400"/>
              <a:buFont typeface="Montserrat"/>
              <a:buChar char="○"/>
              <a:defRPr/>
            </a:lvl5pPr>
            <a:lvl6pPr indent="-317500" lvl="5" marL="2743200" rtl="0" algn="l">
              <a:spcBef>
                <a:spcPts val="1600"/>
              </a:spcBef>
              <a:spcAft>
                <a:spcPts val="0"/>
              </a:spcAft>
              <a:buClr>
                <a:srgbClr val="595959"/>
              </a:buClr>
              <a:buSzPts val="1400"/>
              <a:buFont typeface="Montserrat"/>
              <a:buChar char="■"/>
              <a:defRPr/>
            </a:lvl6pPr>
            <a:lvl7pPr indent="-317500" lvl="6" marL="3200400" rtl="0" algn="l">
              <a:spcBef>
                <a:spcPts val="1600"/>
              </a:spcBef>
              <a:spcAft>
                <a:spcPts val="0"/>
              </a:spcAft>
              <a:buClr>
                <a:srgbClr val="595959"/>
              </a:buClr>
              <a:buSzPts val="1400"/>
              <a:buFont typeface="Montserrat"/>
              <a:buChar char="●"/>
              <a:defRPr/>
            </a:lvl7pPr>
            <a:lvl8pPr indent="-317500" lvl="7" marL="3657600" rtl="0" algn="l">
              <a:spcBef>
                <a:spcPts val="1600"/>
              </a:spcBef>
              <a:spcAft>
                <a:spcPts val="0"/>
              </a:spcAft>
              <a:buClr>
                <a:srgbClr val="595959"/>
              </a:buClr>
              <a:buSzPts val="1400"/>
              <a:buFont typeface="Montserrat"/>
              <a:buChar char="○"/>
              <a:defRPr/>
            </a:lvl8pPr>
            <a:lvl9pPr indent="-317500" lvl="8" marL="4114800" rtl="0" algn="l">
              <a:spcBef>
                <a:spcPts val="1600"/>
              </a:spcBef>
              <a:spcAft>
                <a:spcPts val="1600"/>
              </a:spcAft>
              <a:buClr>
                <a:srgbClr val="595959"/>
              </a:buClr>
              <a:buSzPts val="1400"/>
              <a:buFont typeface="Montserrat"/>
              <a:buChar char="■"/>
              <a:defRPr/>
            </a:lvl9pPr>
          </a:lstStyle>
          <a:p/>
        </p:txBody>
      </p:sp>
      <p:sp>
        <p:nvSpPr>
          <p:cNvPr id="566" name="Google Shape;566;p45"/>
          <p:cNvSpPr txBox="1"/>
          <p:nvPr>
            <p:ph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
        <p:nvSpPr>
          <p:cNvPr id="567" name="Google Shape;567;p45"/>
          <p:cNvSpPr/>
          <p:nvPr/>
        </p:nvSpPr>
        <p:spPr>
          <a:xfrm flipH="1" rot="-126104">
            <a:off x="6954254" y="171157"/>
            <a:ext cx="2578391" cy="133066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5"/>
          <p:cNvSpPr/>
          <p:nvPr/>
        </p:nvSpPr>
        <p:spPr>
          <a:xfrm flipH="1">
            <a:off x="8398638" y="45280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5"/>
          <p:cNvSpPr/>
          <p:nvPr/>
        </p:nvSpPr>
        <p:spPr>
          <a:xfrm flipH="1" rot="-126083">
            <a:off x="57212" y="1212849"/>
            <a:ext cx="1594152" cy="822678"/>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5"/>
          <p:cNvSpPr/>
          <p:nvPr/>
        </p:nvSpPr>
        <p:spPr>
          <a:xfrm flipH="1">
            <a:off x="2017688" y="4760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5"/>
          <p:cNvSpPr/>
          <p:nvPr/>
        </p:nvSpPr>
        <p:spPr>
          <a:xfrm flipH="1" rot="-126039">
            <a:off x="2938836" y="4334979"/>
            <a:ext cx="1838757" cy="94890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ONE_COLUMN_TEXT_1_1">
    <p:spTree>
      <p:nvGrpSpPr>
        <p:cNvPr id="572" name="Shape 572"/>
        <p:cNvGrpSpPr/>
        <p:nvPr/>
      </p:nvGrpSpPr>
      <p:grpSpPr>
        <a:xfrm>
          <a:off x="0" y="0"/>
          <a:ext cx="0" cy="0"/>
          <a:chOff x="0" y="0"/>
          <a:chExt cx="0" cy="0"/>
        </a:xfrm>
      </p:grpSpPr>
      <p:sp>
        <p:nvSpPr>
          <p:cNvPr id="573" name="Google Shape;573;p46"/>
          <p:cNvSpPr txBox="1"/>
          <p:nvPr>
            <p:ph idx="1" type="body"/>
          </p:nvPr>
        </p:nvSpPr>
        <p:spPr>
          <a:xfrm>
            <a:off x="4866475" y="2064300"/>
            <a:ext cx="2928300" cy="1697700"/>
          </a:xfrm>
          <a:prstGeom prst="rect">
            <a:avLst/>
          </a:prstGeom>
        </p:spPr>
        <p:txBody>
          <a:bodyPr anchorCtr="0" anchor="t" bIns="91425" lIns="91425" spcFirstLastPara="1" rIns="91425" wrap="square" tIns="91425">
            <a:noAutofit/>
          </a:bodyPr>
          <a:lstStyle>
            <a:lvl1pPr indent="-317500" lvl="0" marL="457200" rtl="0" algn="r">
              <a:spcBef>
                <a:spcPts val="0"/>
              </a:spcBef>
              <a:spcAft>
                <a:spcPts val="0"/>
              </a:spcAft>
              <a:buSzPts val="1400"/>
              <a:buChar char="●"/>
              <a:defRPr/>
            </a:lvl1pPr>
            <a:lvl2pPr indent="-317500" lvl="1" marL="914400" rtl="0" algn="l">
              <a:spcBef>
                <a:spcPts val="1600"/>
              </a:spcBef>
              <a:spcAft>
                <a:spcPts val="0"/>
              </a:spcAft>
              <a:buSzPts val="1400"/>
              <a:buChar char="○"/>
              <a:defRPr/>
            </a:lvl2pPr>
            <a:lvl3pPr indent="-317500" lvl="2" marL="1371600" rtl="0" algn="l">
              <a:spcBef>
                <a:spcPts val="1600"/>
              </a:spcBef>
              <a:spcAft>
                <a:spcPts val="0"/>
              </a:spcAft>
              <a:buSzPts val="1400"/>
              <a:buChar char="■"/>
              <a:defRPr/>
            </a:lvl3pPr>
            <a:lvl4pPr indent="-317500" lvl="3" marL="1828800" rtl="0" algn="l">
              <a:spcBef>
                <a:spcPts val="1600"/>
              </a:spcBef>
              <a:spcAft>
                <a:spcPts val="0"/>
              </a:spcAft>
              <a:buSzPts val="1400"/>
              <a:buChar char="●"/>
              <a:defRPr/>
            </a:lvl4pPr>
            <a:lvl5pPr indent="-317500" lvl="4" marL="2286000" rtl="0" algn="l">
              <a:spcBef>
                <a:spcPts val="1600"/>
              </a:spcBef>
              <a:spcAft>
                <a:spcPts val="0"/>
              </a:spcAft>
              <a:buSzPts val="1400"/>
              <a:buChar char="○"/>
              <a:defRPr/>
            </a:lvl5pPr>
            <a:lvl6pPr indent="-317500" lvl="5" marL="2743200" rtl="0" algn="l">
              <a:spcBef>
                <a:spcPts val="1600"/>
              </a:spcBef>
              <a:spcAft>
                <a:spcPts val="0"/>
              </a:spcAft>
              <a:buSzPts val="1400"/>
              <a:buChar char="■"/>
              <a:defRPr/>
            </a:lvl6pPr>
            <a:lvl7pPr indent="-317500" lvl="6" marL="3200400" rtl="0" algn="l">
              <a:spcBef>
                <a:spcPts val="1600"/>
              </a:spcBef>
              <a:spcAft>
                <a:spcPts val="0"/>
              </a:spcAft>
              <a:buSzPts val="1400"/>
              <a:buChar char="●"/>
              <a:defRPr/>
            </a:lvl7pPr>
            <a:lvl8pPr indent="-317500" lvl="7" marL="3657600" rtl="0" algn="l">
              <a:spcBef>
                <a:spcPts val="1600"/>
              </a:spcBef>
              <a:spcAft>
                <a:spcPts val="0"/>
              </a:spcAft>
              <a:buSzPts val="1400"/>
              <a:buChar char="○"/>
              <a:defRPr/>
            </a:lvl8pPr>
            <a:lvl9pPr indent="-317500" lvl="8" marL="4114800" rtl="0" algn="l">
              <a:spcBef>
                <a:spcPts val="1600"/>
              </a:spcBef>
              <a:spcAft>
                <a:spcPts val="1600"/>
              </a:spcAft>
              <a:buSzPts val="1400"/>
              <a:buChar char="■"/>
              <a:defRPr/>
            </a:lvl9pPr>
          </a:lstStyle>
          <a:p/>
        </p:txBody>
      </p:sp>
      <p:sp>
        <p:nvSpPr>
          <p:cNvPr id="574" name="Google Shape;574;p46"/>
          <p:cNvSpPr txBox="1"/>
          <p:nvPr>
            <p:ph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
        <p:nvSpPr>
          <p:cNvPr id="575" name="Google Shape;575;p46"/>
          <p:cNvSpPr/>
          <p:nvPr/>
        </p:nvSpPr>
        <p:spPr>
          <a:xfrm flipH="1" rot="-126104">
            <a:off x="6954254" y="171157"/>
            <a:ext cx="2578391" cy="133066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6"/>
          <p:cNvSpPr/>
          <p:nvPr/>
        </p:nvSpPr>
        <p:spPr>
          <a:xfrm flipH="1">
            <a:off x="8398638" y="45280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6"/>
          <p:cNvSpPr/>
          <p:nvPr/>
        </p:nvSpPr>
        <p:spPr>
          <a:xfrm flipH="1" rot="-126083">
            <a:off x="57212" y="1212849"/>
            <a:ext cx="1594152" cy="822678"/>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6"/>
          <p:cNvSpPr/>
          <p:nvPr/>
        </p:nvSpPr>
        <p:spPr>
          <a:xfrm flipH="1">
            <a:off x="2017688" y="4760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6"/>
          <p:cNvSpPr/>
          <p:nvPr/>
        </p:nvSpPr>
        <p:spPr>
          <a:xfrm flipH="1" rot="-126039">
            <a:off x="2938836" y="4334979"/>
            <a:ext cx="1838757" cy="94890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6"/>
          <p:cNvSpPr/>
          <p:nvPr/>
        </p:nvSpPr>
        <p:spPr>
          <a:xfrm flipH="1">
            <a:off x="1021688" y="45280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6"/>
          <p:cNvSpPr/>
          <p:nvPr/>
        </p:nvSpPr>
        <p:spPr>
          <a:xfrm flipH="1">
            <a:off x="374313" y="3540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ONE_COLUMN_TEXT_1_1_1">
    <p:spTree>
      <p:nvGrpSpPr>
        <p:cNvPr id="582" name="Shape 582"/>
        <p:cNvGrpSpPr/>
        <p:nvPr/>
      </p:nvGrpSpPr>
      <p:grpSpPr>
        <a:xfrm>
          <a:off x="0" y="0"/>
          <a:ext cx="0" cy="0"/>
          <a:chOff x="0" y="0"/>
          <a:chExt cx="0" cy="0"/>
        </a:xfrm>
      </p:grpSpPr>
      <p:sp>
        <p:nvSpPr>
          <p:cNvPr id="583" name="Google Shape;583;p47"/>
          <p:cNvSpPr txBox="1"/>
          <p:nvPr>
            <p:ph idx="1" type="body"/>
          </p:nvPr>
        </p:nvSpPr>
        <p:spPr>
          <a:xfrm>
            <a:off x="1861950" y="3808175"/>
            <a:ext cx="5420100" cy="8085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84" name="Google Shape;584;p47"/>
          <p:cNvSpPr txBox="1"/>
          <p:nvPr>
            <p:ph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
        <p:nvSpPr>
          <p:cNvPr id="585" name="Google Shape;585;p47"/>
          <p:cNvSpPr/>
          <p:nvPr/>
        </p:nvSpPr>
        <p:spPr>
          <a:xfrm flipH="1" rot="-126104">
            <a:off x="6954254" y="171157"/>
            <a:ext cx="2578391" cy="133066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7"/>
          <p:cNvSpPr/>
          <p:nvPr/>
        </p:nvSpPr>
        <p:spPr>
          <a:xfrm flipH="1">
            <a:off x="8398638" y="45280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7"/>
          <p:cNvSpPr/>
          <p:nvPr/>
        </p:nvSpPr>
        <p:spPr>
          <a:xfrm flipH="1" rot="-126083">
            <a:off x="57212" y="1212849"/>
            <a:ext cx="1594152" cy="822678"/>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7"/>
          <p:cNvSpPr/>
          <p:nvPr/>
        </p:nvSpPr>
        <p:spPr>
          <a:xfrm flipH="1">
            <a:off x="2017688" y="4760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7"/>
          <p:cNvSpPr/>
          <p:nvPr/>
        </p:nvSpPr>
        <p:spPr>
          <a:xfrm flipH="1" rot="-126039">
            <a:off x="110486" y="4076579"/>
            <a:ext cx="1838757" cy="94890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1">
  <p:cSld name="CUSTOM_14">
    <p:spTree>
      <p:nvGrpSpPr>
        <p:cNvPr id="590" name="Shape 590"/>
        <p:cNvGrpSpPr/>
        <p:nvPr/>
      </p:nvGrpSpPr>
      <p:grpSpPr>
        <a:xfrm>
          <a:off x="0" y="0"/>
          <a:ext cx="0" cy="0"/>
          <a:chOff x="0" y="0"/>
          <a:chExt cx="0" cy="0"/>
        </a:xfrm>
      </p:grpSpPr>
      <p:sp>
        <p:nvSpPr>
          <p:cNvPr id="591" name="Google Shape;591;p48"/>
          <p:cNvSpPr txBox="1"/>
          <p:nvPr>
            <p:ph type="title"/>
          </p:nvPr>
        </p:nvSpPr>
        <p:spPr>
          <a:xfrm>
            <a:off x="5486400" y="400200"/>
            <a:ext cx="3048000" cy="767400"/>
          </a:xfrm>
          <a:prstGeom prst="rect">
            <a:avLst/>
          </a:prstGeom>
        </p:spPr>
        <p:txBody>
          <a:bodyPr anchorCtr="0" anchor="t" bIns="91425" lIns="91425" spcFirstLastPara="1" rIns="91425" wrap="square" tIns="91425">
            <a:noAutofit/>
          </a:bodyPr>
          <a:lstStyle>
            <a:lvl1pPr lvl="0" rtl="0" algn="l">
              <a:spcBef>
                <a:spcPts val="0"/>
              </a:spcBef>
              <a:spcAft>
                <a:spcPts val="0"/>
              </a:spcAft>
              <a:buSzPts val="2800"/>
              <a:buNone/>
              <a:defRPr sz="2100"/>
            </a:lvl1pPr>
            <a:lvl2pPr lvl="1" rtl="0">
              <a:spcBef>
                <a:spcPts val="0"/>
              </a:spcBef>
              <a:spcAft>
                <a:spcPts val="0"/>
              </a:spcAft>
              <a:buSzPts val="2800"/>
              <a:buFont typeface="Montserrat"/>
              <a:buNone/>
              <a:defRPr b="0">
                <a:latin typeface="Montserrat"/>
                <a:ea typeface="Montserrat"/>
                <a:cs typeface="Montserrat"/>
                <a:sym typeface="Montserrat"/>
              </a:defRPr>
            </a:lvl2pPr>
            <a:lvl3pPr lvl="2" rtl="0">
              <a:spcBef>
                <a:spcPts val="0"/>
              </a:spcBef>
              <a:spcAft>
                <a:spcPts val="0"/>
              </a:spcAft>
              <a:buSzPts val="2800"/>
              <a:buFont typeface="Montserrat"/>
              <a:buNone/>
              <a:defRPr b="0">
                <a:latin typeface="Montserrat"/>
                <a:ea typeface="Montserrat"/>
                <a:cs typeface="Montserrat"/>
                <a:sym typeface="Montserrat"/>
              </a:defRPr>
            </a:lvl3pPr>
            <a:lvl4pPr lvl="3" rtl="0">
              <a:spcBef>
                <a:spcPts val="0"/>
              </a:spcBef>
              <a:spcAft>
                <a:spcPts val="0"/>
              </a:spcAft>
              <a:buSzPts val="2800"/>
              <a:buFont typeface="Montserrat"/>
              <a:buNone/>
              <a:defRPr b="0">
                <a:latin typeface="Montserrat"/>
                <a:ea typeface="Montserrat"/>
                <a:cs typeface="Montserrat"/>
                <a:sym typeface="Montserrat"/>
              </a:defRPr>
            </a:lvl4pPr>
            <a:lvl5pPr lvl="4" rtl="0">
              <a:spcBef>
                <a:spcPts val="0"/>
              </a:spcBef>
              <a:spcAft>
                <a:spcPts val="0"/>
              </a:spcAft>
              <a:buSzPts val="2800"/>
              <a:buFont typeface="Montserrat"/>
              <a:buNone/>
              <a:defRPr b="0">
                <a:latin typeface="Montserrat"/>
                <a:ea typeface="Montserrat"/>
                <a:cs typeface="Montserrat"/>
                <a:sym typeface="Montserrat"/>
              </a:defRPr>
            </a:lvl5pPr>
            <a:lvl6pPr lvl="5" rtl="0">
              <a:spcBef>
                <a:spcPts val="0"/>
              </a:spcBef>
              <a:spcAft>
                <a:spcPts val="0"/>
              </a:spcAft>
              <a:buSzPts val="2800"/>
              <a:buFont typeface="Montserrat"/>
              <a:buNone/>
              <a:defRPr b="0">
                <a:latin typeface="Montserrat"/>
                <a:ea typeface="Montserrat"/>
                <a:cs typeface="Montserrat"/>
                <a:sym typeface="Montserrat"/>
              </a:defRPr>
            </a:lvl6pPr>
            <a:lvl7pPr lvl="6" rtl="0">
              <a:spcBef>
                <a:spcPts val="0"/>
              </a:spcBef>
              <a:spcAft>
                <a:spcPts val="0"/>
              </a:spcAft>
              <a:buSzPts val="2800"/>
              <a:buFont typeface="Montserrat"/>
              <a:buNone/>
              <a:defRPr b="0">
                <a:latin typeface="Montserrat"/>
                <a:ea typeface="Montserrat"/>
                <a:cs typeface="Montserrat"/>
                <a:sym typeface="Montserrat"/>
              </a:defRPr>
            </a:lvl7pPr>
            <a:lvl8pPr lvl="7" rtl="0">
              <a:spcBef>
                <a:spcPts val="0"/>
              </a:spcBef>
              <a:spcAft>
                <a:spcPts val="0"/>
              </a:spcAft>
              <a:buSzPts val="2800"/>
              <a:buFont typeface="Montserrat"/>
              <a:buNone/>
              <a:defRPr b="0">
                <a:latin typeface="Montserrat"/>
                <a:ea typeface="Montserrat"/>
                <a:cs typeface="Montserrat"/>
                <a:sym typeface="Montserrat"/>
              </a:defRPr>
            </a:lvl8pPr>
            <a:lvl9pPr lvl="8" rtl="0">
              <a:spcBef>
                <a:spcPts val="0"/>
              </a:spcBef>
              <a:spcAft>
                <a:spcPts val="0"/>
              </a:spcAft>
              <a:buSzPts val="2800"/>
              <a:buFont typeface="Montserrat"/>
              <a:buNone/>
              <a:defRPr b="0">
                <a:latin typeface="Montserrat"/>
                <a:ea typeface="Montserrat"/>
                <a:cs typeface="Montserrat"/>
                <a:sym typeface="Montserrat"/>
              </a:defRPr>
            </a:lvl9pPr>
          </a:lstStyle>
          <a:p/>
        </p:txBody>
      </p:sp>
      <p:sp>
        <p:nvSpPr>
          <p:cNvPr id="592" name="Google Shape;592;p48"/>
          <p:cNvSpPr/>
          <p:nvPr/>
        </p:nvSpPr>
        <p:spPr>
          <a:xfrm flipH="1" rot="-126104">
            <a:off x="-873621" y="447044"/>
            <a:ext cx="2578391" cy="133066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8"/>
          <p:cNvSpPr/>
          <p:nvPr/>
        </p:nvSpPr>
        <p:spPr>
          <a:xfrm flipH="1">
            <a:off x="297100" y="22455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8"/>
          <p:cNvSpPr/>
          <p:nvPr/>
        </p:nvSpPr>
        <p:spPr>
          <a:xfrm flipH="1" rot="-126083">
            <a:off x="7607212" y="4295937"/>
            <a:ext cx="1594152" cy="822678"/>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8"/>
          <p:cNvSpPr/>
          <p:nvPr/>
        </p:nvSpPr>
        <p:spPr>
          <a:xfrm flipH="1" rot="-126039">
            <a:off x="-359202" y="4036604"/>
            <a:ext cx="1838757" cy="94890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8"/>
          <p:cNvSpPr/>
          <p:nvPr/>
        </p:nvSpPr>
        <p:spPr>
          <a:xfrm flipH="1">
            <a:off x="8592363" y="17782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8"/>
          <p:cNvSpPr/>
          <p:nvPr/>
        </p:nvSpPr>
        <p:spPr>
          <a:xfrm flipH="1">
            <a:off x="6823688" y="2264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8"/>
          <p:cNvSpPr/>
          <p:nvPr/>
        </p:nvSpPr>
        <p:spPr>
          <a:xfrm flipH="1">
            <a:off x="6586763" y="46896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2">
  <p:cSld name="CUSTOM_14_1">
    <p:spTree>
      <p:nvGrpSpPr>
        <p:cNvPr id="599" name="Shape 599"/>
        <p:cNvGrpSpPr/>
        <p:nvPr/>
      </p:nvGrpSpPr>
      <p:grpSpPr>
        <a:xfrm>
          <a:off x="0" y="0"/>
          <a:ext cx="0" cy="0"/>
          <a:chOff x="0" y="0"/>
          <a:chExt cx="0" cy="0"/>
        </a:xfrm>
      </p:grpSpPr>
      <p:sp>
        <p:nvSpPr>
          <p:cNvPr id="600" name="Google Shape;600;p49"/>
          <p:cNvSpPr txBox="1"/>
          <p:nvPr>
            <p:ph type="title"/>
          </p:nvPr>
        </p:nvSpPr>
        <p:spPr>
          <a:xfrm>
            <a:off x="6175875" y="370350"/>
            <a:ext cx="2154900" cy="1959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sz="2500"/>
            </a:lvl1pPr>
            <a:lvl2pPr lvl="1" rtl="0">
              <a:spcBef>
                <a:spcPts val="0"/>
              </a:spcBef>
              <a:spcAft>
                <a:spcPts val="0"/>
              </a:spcAft>
              <a:buSzPts val="3000"/>
              <a:buFont typeface="Montserrat"/>
              <a:buNone/>
              <a:defRPr b="0" sz="3000">
                <a:latin typeface="Montserrat"/>
                <a:ea typeface="Montserrat"/>
                <a:cs typeface="Montserrat"/>
                <a:sym typeface="Montserrat"/>
              </a:defRPr>
            </a:lvl2pPr>
            <a:lvl3pPr lvl="2" rtl="0">
              <a:spcBef>
                <a:spcPts val="0"/>
              </a:spcBef>
              <a:spcAft>
                <a:spcPts val="0"/>
              </a:spcAft>
              <a:buSzPts val="3000"/>
              <a:buFont typeface="Montserrat"/>
              <a:buNone/>
              <a:defRPr b="0" sz="3000">
                <a:latin typeface="Montserrat"/>
                <a:ea typeface="Montserrat"/>
                <a:cs typeface="Montserrat"/>
                <a:sym typeface="Montserrat"/>
              </a:defRPr>
            </a:lvl3pPr>
            <a:lvl4pPr lvl="3" rtl="0">
              <a:spcBef>
                <a:spcPts val="0"/>
              </a:spcBef>
              <a:spcAft>
                <a:spcPts val="0"/>
              </a:spcAft>
              <a:buSzPts val="3000"/>
              <a:buFont typeface="Montserrat"/>
              <a:buNone/>
              <a:defRPr b="0" sz="3000">
                <a:latin typeface="Montserrat"/>
                <a:ea typeface="Montserrat"/>
                <a:cs typeface="Montserrat"/>
                <a:sym typeface="Montserrat"/>
              </a:defRPr>
            </a:lvl4pPr>
            <a:lvl5pPr lvl="4" rtl="0">
              <a:spcBef>
                <a:spcPts val="0"/>
              </a:spcBef>
              <a:spcAft>
                <a:spcPts val="0"/>
              </a:spcAft>
              <a:buSzPts val="3000"/>
              <a:buFont typeface="Montserrat"/>
              <a:buNone/>
              <a:defRPr b="0" sz="3000">
                <a:latin typeface="Montserrat"/>
                <a:ea typeface="Montserrat"/>
                <a:cs typeface="Montserrat"/>
                <a:sym typeface="Montserrat"/>
              </a:defRPr>
            </a:lvl5pPr>
            <a:lvl6pPr lvl="5" rtl="0">
              <a:spcBef>
                <a:spcPts val="0"/>
              </a:spcBef>
              <a:spcAft>
                <a:spcPts val="0"/>
              </a:spcAft>
              <a:buSzPts val="3000"/>
              <a:buFont typeface="Montserrat"/>
              <a:buNone/>
              <a:defRPr b="0" sz="3000">
                <a:latin typeface="Montserrat"/>
                <a:ea typeface="Montserrat"/>
                <a:cs typeface="Montserrat"/>
                <a:sym typeface="Montserrat"/>
              </a:defRPr>
            </a:lvl6pPr>
            <a:lvl7pPr lvl="6" rtl="0">
              <a:spcBef>
                <a:spcPts val="0"/>
              </a:spcBef>
              <a:spcAft>
                <a:spcPts val="0"/>
              </a:spcAft>
              <a:buSzPts val="3000"/>
              <a:buFont typeface="Montserrat"/>
              <a:buNone/>
              <a:defRPr b="0" sz="3000">
                <a:latin typeface="Montserrat"/>
                <a:ea typeface="Montserrat"/>
                <a:cs typeface="Montserrat"/>
                <a:sym typeface="Montserrat"/>
              </a:defRPr>
            </a:lvl7pPr>
            <a:lvl8pPr lvl="7" rtl="0">
              <a:spcBef>
                <a:spcPts val="0"/>
              </a:spcBef>
              <a:spcAft>
                <a:spcPts val="0"/>
              </a:spcAft>
              <a:buSzPts val="3000"/>
              <a:buFont typeface="Montserrat"/>
              <a:buNone/>
              <a:defRPr b="0" sz="3000">
                <a:latin typeface="Montserrat"/>
                <a:ea typeface="Montserrat"/>
                <a:cs typeface="Montserrat"/>
                <a:sym typeface="Montserrat"/>
              </a:defRPr>
            </a:lvl8pPr>
            <a:lvl9pPr lvl="8" rtl="0">
              <a:spcBef>
                <a:spcPts val="0"/>
              </a:spcBef>
              <a:spcAft>
                <a:spcPts val="0"/>
              </a:spcAft>
              <a:buSzPts val="3000"/>
              <a:buFont typeface="Montserrat"/>
              <a:buNone/>
              <a:defRPr b="0" sz="3000">
                <a:latin typeface="Montserrat"/>
                <a:ea typeface="Montserrat"/>
                <a:cs typeface="Montserrat"/>
                <a:sym typeface="Montserrat"/>
              </a:defRPr>
            </a:lvl9pPr>
          </a:lstStyle>
          <a:p/>
        </p:txBody>
      </p:sp>
      <p:sp>
        <p:nvSpPr>
          <p:cNvPr id="601" name="Google Shape;601;p49"/>
          <p:cNvSpPr/>
          <p:nvPr/>
        </p:nvSpPr>
        <p:spPr>
          <a:xfrm flipH="1" rot="-126124">
            <a:off x="-1008353" y="981486"/>
            <a:ext cx="1939651" cy="1001007"/>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9"/>
          <p:cNvSpPr/>
          <p:nvPr/>
        </p:nvSpPr>
        <p:spPr>
          <a:xfrm flipH="1">
            <a:off x="514000" y="30408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9"/>
          <p:cNvSpPr/>
          <p:nvPr/>
        </p:nvSpPr>
        <p:spPr>
          <a:xfrm flipH="1" rot="-126099">
            <a:off x="7080342" y="3902897"/>
            <a:ext cx="2159308" cy="1114339"/>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9"/>
          <p:cNvSpPr/>
          <p:nvPr/>
        </p:nvSpPr>
        <p:spPr>
          <a:xfrm flipH="1" rot="-126039">
            <a:off x="6550423" y="173829"/>
            <a:ext cx="1838757" cy="94890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9"/>
          <p:cNvSpPr/>
          <p:nvPr/>
        </p:nvSpPr>
        <p:spPr>
          <a:xfrm flipH="1">
            <a:off x="8592363" y="17782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9"/>
          <p:cNvSpPr/>
          <p:nvPr/>
        </p:nvSpPr>
        <p:spPr>
          <a:xfrm flipH="1">
            <a:off x="6823688" y="2264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9"/>
          <p:cNvSpPr/>
          <p:nvPr/>
        </p:nvSpPr>
        <p:spPr>
          <a:xfrm flipH="1">
            <a:off x="824275" y="465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9"/>
          <p:cNvSpPr/>
          <p:nvPr/>
        </p:nvSpPr>
        <p:spPr>
          <a:xfrm flipH="1" rot="-126124">
            <a:off x="1148947" y="4290936"/>
            <a:ext cx="1939651" cy="1001007"/>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3">
  <p:cSld name="TITLE_ONLY_1">
    <p:spTree>
      <p:nvGrpSpPr>
        <p:cNvPr id="609" name="Shape 609"/>
        <p:cNvGrpSpPr/>
        <p:nvPr/>
      </p:nvGrpSpPr>
      <p:grpSpPr>
        <a:xfrm>
          <a:off x="0" y="0"/>
          <a:ext cx="0" cy="0"/>
          <a:chOff x="0" y="0"/>
          <a:chExt cx="0" cy="0"/>
        </a:xfrm>
      </p:grpSpPr>
      <p:sp>
        <p:nvSpPr>
          <p:cNvPr id="610" name="Google Shape;610;p50"/>
          <p:cNvSpPr/>
          <p:nvPr/>
        </p:nvSpPr>
        <p:spPr>
          <a:xfrm flipH="1">
            <a:off x="730188" y="46858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50"/>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50"/>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50"/>
          <p:cNvSpPr txBox="1"/>
          <p:nvPr>
            <p:ph type="title"/>
          </p:nvPr>
        </p:nvSpPr>
        <p:spPr>
          <a:xfrm>
            <a:off x="1156200" y="395375"/>
            <a:ext cx="68316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
        <p:nvSpPr>
          <p:cNvPr id="614" name="Google Shape;614;p50"/>
          <p:cNvSpPr/>
          <p:nvPr/>
        </p:nvSpPr>
        <p:spPr>
          <a:xfrm flipH="1" rot="-126104">
            <a:off x="6954254" y="171157"/>
            <a:ext cx="2578391" cy="133066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0"/>
          <p:cNvSpPr/>
          <p:nvPr/>
        </p:nvSpPr>
        <p:spPr>
          <a:xfrm flipH="1" rot="-126083">
            <a:off x="57212" y="1212849"/>
            <a:ext cx="1594152" cy="822678"/>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50"/>
          <p:cNvSpPr/>
          <p:nvPr/>
        </p:nvSpPr>
        <p:spPr>
          <a:xfrm flipH="1" rot="-126104">
            <a:off x="3853229" y="3938457"/>
            <a:ext cx="2578391" cy="133066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ítulo" type="titleOnly">
  <p:cSld name="TITLE_ONLY">
    <p:spTree>
      <p:nvGrpSpPr>
        <p:cNvPr id="50" name="Shape 50"/>
        <p:cNvGrpSpPr/>
        <p:nvPr/>
      </p:nvGrpSpPr>
      <p:grpSpPr>
        <a:xfrm>
          <a:off x="0" y="0"/>
          <a:ext cx="0" cy="0"/>
          <a:chOff x="0" y="0"/>
          <a:chExt cx="0" cy="0"/>
        </a:xfrm>
      </p:grpSpPr>
      <p:sp>
        <p:nvSpPr>
          <p:cNvPr id="51" name="Google Shape;51;p6"/>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6"/>
          <p:cNvSpPr txBox="1"/>
          <p:nvPr>
            <p:ph type="title"/>
          </p:nvPr>
        </p:nvSpPr>
        <p:spPr>
          <a:xfrm>
            <a:off x="1156200" y="395375"/>
            <a:ext cx="68316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escription 1">
  <p:cSld name="CUSTOM_9">
    <p:spTree>
      <p:nvGrpSpPr>
        <p:cNvPr id="617" name="Shape 617"/>
        <p:cNvGrpSpPr/>
        <p:nvPr/>
      </p:nvGrpSpPr>
      <p:grpSpPr>
        <a:xfrm>
          <a:off x="0" y="0"/>
          <a:ext cx="0" cy="0"/>
          <a:chOff x="0" y="0"/>
          <a:chExt cx="0" cy="0"/>
        </a:xfrm>
      </p:grpSpPr>
      <p:sp>
        <p:nvSpPr>
          <p:cNvPr id="618" name="Google Shape;618;p51"/>
          <p:cNvSpPr txBox="1"/>
          <p:nvPr>
            <p:ph type="title"/>
          </p:nvPr>
        </p:nvSpPr>
        <p:spPr>
          <a:xfrm>
            <a:off x="708139" y="2382625"/>
            <a:ext cx="3274200" cy="6534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p:txBody>
      </p:sp>
      <p:sp>
        <p:nvSpPr>
          <p:cNvPr id="619" name="Google Shape;619;p51"/>
          <p:cNvSpPr txBox="1"/>
          <p:nvPr>
            <p:ph idx="1" type="body"/>
          </p:nvPr>
        </p:nvSpPr>
        <p:spPr>
          <a:xfrm>
            <a:off x="708139" y="2699025"/>
            <a:ext cx="2485500" cy="98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20" name="Google Shape;620;p51"/>
          <p:cNvSpPr/>
          <p:nvPr/>
        </p:nvSpPr>
        <p:spPr>
          <a:xfrm>
            <a:off x="0" y="4864875"/>
            <a:ext cx="1128000" cy="292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21" name="Google Shape;621;p51"/>
          <p:cNvSpPr/>
          <p:nvPr/>
        </p:nvSpPr>
        <p:spPr>
          <a:xfrm flipH="1" rot="-126104">
            <a:off x="6954254" y="171157"/>
            <a:ext cx="2578391" cy="133066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51"/>
          <p:cNvSpPr/>
          <p:nvPr/>
        </p:nvSpPr>
        <p:spPr>
          <a:xfrm flipH="1">
            <a:off x="8398638" y="45280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51"/>
          <p:cNvSpPr/>
          <p:nvPr/>
        </p:nvSpPr>
        <p:spPr>
          <a:xfrm flipH="1" rot="-126083">
            <a:off x="57212" y="1212849"/>
            <a:ext cx="1594152" cy="822678"/>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51"/>
          <p:cNvSpPr/>
          <p:nvPr/>
        </p:nvSpPr>
        <p:spPr>
          <a:xfrm flipH="1" rot="-126039">
            <a:off x="2938836" y="4334979"/>
            <a:ext cx="1838757" cy="94890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51"/>
          <p:cNvSpPr/>
          <p:nvPr/>
        </p:nvSpPr>
        <p:spPr>
          <a:xfrm flipH="1">
            <a:off x="1021688" y="45280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51"/>
          <p:cNvSpPr/>
          <p:nvPr/>
        </p:nvSpPr>
        <p:spPr>
          <a:xfrm flipH="1">
            <a:off x="374313" y="3540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51"/>
          <p:cNvSpPr txBox="1"/>
          <p:nvPr>
            <p:ph idx="2"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p:cSld name="BLANK_1_1_1_1_1_1_2">
    <p:spTree>
      <p:nvGrpSpPr>
        <p:cNvPr id="628" name="Shape 628"/>
        <p:cNvGrpSpPr/>
        <p:nvPr/>
      </p:nvGrpSpPr>
      <p:grpSpPr>
        <a:xfrm>
          <a:off x="0" y="0"/>
          <a:ext cx="0" cy="0"/>
          <a:chOff x="0" y="0"/>
          <a:chExt cx="0" cy="0"/>
        </a:xfrm>
      </p:grpSpPr>
      <p:sp>
        <p:nvSpPr>
          <p:cNvPr id="629" name="Google Shape;629;p52"/>
          <p:cNvSpPr txBox="1"/>
          <p:nvPr>
            <p:ph type="ctrTitle"/>
          </p:nvPr>
        </p:nvSpPr>
        <p:spPr>
          <a:xfrm flipH="1">
            <a:off x="714500" y="632750"/>
            <a:ext cx="5894700" cy="981600"/>
          </a:xfrm>
          <a:prstGeom prst="rect">
            <a:avLst/>
          </a:prstGeom>
        </p:spPr>
        <p:txBody>
          <a:bodyPr anchorCtr="0" anchor="b" bIns="91425" lIns="91425" spcFirstLastPara="1" rIns="91425" wrap="square" tIns="91425">
            <a:noAutofit/>
          </a:bodyPr>
          <a:lstStyle>
            <a:lvl1pPr lvl="0" rtl="0">
              <a:spcBef>
                <a:spcPts val="0"/>
              </a:spcBef>
              <a:spcAft>
                <a:spcPts val="0"/>
              </a:spcAft>
              <a:buSzPts val="5200"/>
              <a:buNone/>
              <a:defRPr sz="4800"/>
            </a:lvl1pPr>
            <a:lvl2pPr lvl="1" rtl="0" algn="ctr">
              <a:spcBef>
                <a:spcPts val="0"/>
              </a:spcBef>
              <a:spcAft>
                <a:spcPts val="0"/>
              </a:spcAft>
              <a:buSzPts val="5200"/>
              <a:buFont typeface="Staatliches"/>
              <a:buNone/>
              <a:defRPr sz="5200">
                <a:latin typeface="Staatliches"/>
                <a:ea typeface="Staatliches"/>
                <a:cs typeface="Staatliches"/>
                <a:sym typeface="Staatliches"/>
              </a:defRPr>
            </a:lvl2pPr>
            <a:lvl3pPr lvl="2" rtl="0" algn="ctr">
              <a:spcBef>
                <a:spcPts val="0"/>
              </a:spcBef>
              <a:spcAft>
                <a:spcPts val="0"/>
              </a:spcAft>
              <a:buSzPts val="5200"/>
              <a:buFont typeface="Staatliches"/>
              <a:buNone/>
              <a:defRPr sz="5200">
                <a:latin typeface="Staatliches"/>
                <a:ea typeface="Staatliches"/>
                <a:cs typeface="Staatliches"/>
                <a:sym typeface="Staatliches"/>
              </a:defRPr>
            </a:lvl3pPr>
            <a:lvl4pPr lvl="3" rtl="0" algn="ctr">
              <a:spcBef>
                <a:spcPts val="0"/>
              </a:spcBef>
              <a:spcAft>
                <a:spcPts val="0"/>
              </a:spcAft>
              <a:buSzPts val="5200"/>
              <a:buFont typeface="Staatliches"/>
              <a:buNone/>
              <a:defRPr sz="5200">
                <a:latin typeface="Staatliches"/>
                <a:ea typeface="Staatliches"/>
                <a:cs typeface="Staatliches"/>
                <a:sym typeface="Staatliches"/>
              </a:defRPr>
            </a:lvl4pPr>
            <a:lvl5pPr lvl="4" rtl="0" algn="ctr">
              <a:spcBef>
                <a:spcPts val="0"/>
              </a:spcBef>
              <a:spcAft>
                <a:spcPts val="0"/>
              </a:spcAft>
              <a:buSzPts val="5200"/>
              <a:buFont typeface="Staatliches"/>
              <a:buNone/>
              <a:defRPr sz="5200">
                <a:latin typeface="Staatliches"/>
                <a:ea typeface="Staatliches"/>
                <a:cs typeface="Staatliches"/>
                <a:sym typeface="Staatliches"/>
              </a:defRPr>
            </a:lvl5pPr>
            <a:lvl6pPr lvl="5" rtl="0" algn="ctr">
              <a:spcBef>
                <a:spcPts val="0"/>
              </a:spcBef>
              <a:spcAft>
                <a:spcPts val="0"/>
              </a:spcAft>
              <a:buSzPts val="5200"/>
              <a:buFont typeface="Staatliches"/>
              <a:buNone/>
              <a:defRPr sz="5200">
                <a:latin typeface="Staatliches"/>
                <a:ea typeface="Staatliches"/>
                <a:cs typeface="Staatliches"/>
                <a:sym typeface="Staatliches"/>
              </a:defRPr>
            </a:lvl6pPr>
            <a:lvl7pPr lvl="6" rtl="0" algn="ctr">
              <a:spcBef>
                <a:spcPts val="0"/>
              </a:spcBef>
              <a:spcAft>
                <a:spcPts val="0"/>
              </a:spcAft>
              <a:buSzPts val="5200"/>
              <a:buFont typeface="Staatliches"/>
              <a:buNone/>
              <a:defRPr sz="5200">
                <a:latin typeface="Staatliches"/>
                <a:ea typeface="Staatliches"/>
                <a:cs typeface="Staatliches"/>
                <a:sym typeface="Staatliches"/>
              </a:defRPr>
            </a:lvl7pPr>
            <a:lvl8pPr lvl="7" rtl="0" algn="ctr">
              <a:spcBef>
                <a:spcPts val="0"/>
              </a:spcBef>
              <a:spcAft>
                <a:spcPts val="0"/>
              </a:spcAft>
              <a:buSzPts val="5200"/>
              <a:buFont typeface="Staatliches"/>
              <a:buNone/>
              <a:defRPr sz="5200">
                <a:latin typeface="Staatliches"/>
                <a:ea typeface="Staatliches"/>
                <a:cs typeface="Staatliches"/>
                <a:sym typeface="Staatliches"/>
              </a:defRPr>
            </a:lvl8pPr>
            <a:lvl9pPr lvl="8" rtl="0" algn="ctr">
              <a:spcBef>
                <a:spcPts val="0"/>
              </a:spcBef>
              <a:spcAft>
                <a:spcPts val="0"/>
              </a:spcAft>
              <a:buSzPts val="5200"/>
              <a:buFont typeface="Staatliches"/>
              <a:buNone/>
              <a:defRPr sz="5200">
                <a:latin typeface="Staatliches"/>
                <a:ea typeface="Staatliches"/>
                <a:cs typeface="Staatliches"/>
                <a:sym typeface="Staatliches"/>
              </a:defRPr>
            </a:lvl9pPr>
          </a:lstStyle>
          <a:p/>
        </p:txBody>
      </p:sp>
      <p:sp>
        <p:nvSpPr>
          <p:cNvPr id="630" name="Google Shape;630;p52"/>
          <p:cNvSpPr txBox="1"/>
          <p:nvPr>
            <p:ph idx="1" type="subTitle"/>
          </p:nvPr>
        </p:nvSpPr>
        <p:spPr>
          <a:xfrm flipH="1">
            <a:off x="714475" y="1748075"/>
            <a:ext cx="2846100" cy="133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31" name="Google Shape;631;p52"/>
          <p:cNvSpPr txBox="1"/>
          <p:nvPr/>
        </p:nvSpPr>
        <p:spPr>
          <a:xfrm>
            <a:off x="714500" y="2977250"/>
            <a:ext cx="3741900" cy="93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lang="en">
                <a:solidFill>
                  <a:schemeClr val="dk1"/>
                </a:solidFill>
                <a:latin typeface="Catamaran ExtraLight"/>
                <a:ea typeface="Catamaran ExtraLight"/>
                <a:cs typeface="Catamaran ExtraLight"/>
                <a:sym typeface="Catamaran ExtraLight"/>
              </a:rPr>
              <a:t>CREDITS: This presentation template was created by </a:t>
            </a:r>
            <a:r>
              <a:rPr b="1" lang="en">
                <a:solidFill>
                  <a:schemeClr val="dk1"/>
                </a:solidFill>
                <a:uFill>
                  <a:noFill/>
                </a:uFill>
                <a:latin typeface="Catamaran"/>
                <a:ea typeface="Catamaran"/>
                <a:cs typeface="Catamaran"/>
                <a:sym typeface="Catamaran"/>
                <a:hlinkClick r:id="rId2">
                  <a:extLst>
                    <a:ext uri="{A12FA001-AC4F-418D-AE19-62706E023703}">
                      <ahyp:hlinkClr val="tx"/>
                    </a:ext>
                  </a:extLst>
                </a:hlinkClick>
              </a:rPr>
              <a:t>Slidesgo</a:t>
            </a:r>
            <a:r>
              <a:rPr lang="en">
                <a:solidFill>
                  <a:schemeClr val="dk1"/>
                </a:solidFill>
                <a:latin typeface="Catamaran ExtraLight"/>
                <a:ea typeface="Catamaran ExtraLight"/>
                <a:cs typeface="Catamaran ExtraLight"/>
                <a:sym typeface="Catamaran ExtraLight"/>
              </a:rPr>
              <a:t>, including icons by </a:t>
            </a:r>
            <a:r>
              <a:rPr b="1" lang="en">
                <a:solidFill>
                  <a:schemeClr val="dk1"/>
                </a:solidFill>
                <a:uFill>
                  <a:noFill/>
                </a:uFill>
                <a:latin typeface="Catamaran"/>
                <a:ea typeface="Catamaran"/>
                <a:cs typeface="Catamaran"/>
                <a:sym typeface="Catamaran"/>
                <a:hlinkClick r:id="rId3">
                  <a:extLst>
                    <a:ext uri="{A12FA001-AC4F-418D-AE19-62706E023703}">
                      <ahyp:hlinkClr val="tx"/>
                    </a:ext>
                  </a:extLst>
                </a:hlinkClick>
              </a:rPr>
              <a:t>Flaticon</a:t>
            </a:r>
            <a:r>
              <a:rPr lang="en">
                <a:solidFill>
                  <a:schemeClr val="dk1"/>
                </a:solidFill>
                <a:latin typeface="Catamaran ExtraLight"/>
                <a:ea typeface="Catamaran ExtraLight"/>
                <a:cs typeface="Catamaran ExtraLight"/>
                <a:sym typeface="Catamaran ExtraLight"/>
              </a:rPr>
              <a:t>, and infographics &amp; images by </a:t>
            </a:r>
            <a:r>
              <a:rPr b="1" lang="en">
                <a:solidFill>
                  <a:schemeClr val="dk1"/>
                </a:solidFill>
                <a:uFill>
                  <a:noFill/>
                </a:uFill>
                <a:latin typeface="Catamaran"/>
                <a:ea typeface="Catamaran"/>
                <a:cs typeface="Catamaran"/>
                <a:sym typeface="Catamaran"/>
                <a:hlinkClick r:id="rId4">
                  <a:extLst>
                    <a:ext uri="{A12FA001-AC4F-418D-AE19-62706E023703}">
                      <ahyp:hlinkClr val="tx"/>
                    </a:ext>
                  </a:extLst>
                </a:hlinkClick>
              </a:rPr>
              <a:t>Freepik</a:t>
            </a:r>
            <a:endParaRPr b="1">
              <a:solidFill>
                <a:schemeClr val="dk1"/>
              </a:solidFill>
              <a:latin typeface="Catamaran"/>
              <a:ea typeface="Catamaran"/>
              <a:cs typeface="Catamaran"/>
              <a:sym typeface="Catamaran"/>
            </a:endParaRPr>
          </a:p>
          <a:p>
            <a:pPr indent="0" lvl="0" marL="0" rtl="0" algn="l">
              <a:spcBef>
                <a:spcPts val="0"/>
              </a:spcBef>
              <a:spcAft>
                <a:spcPts val="0"/>
              </a:spcAft>
              <a:buNone/>
            </a:pPr>
            <a:r>
              <a:t/>
            </a:r>
            <a:endParaRPr>
              <a:solidFill>
                <a:schemeClr val="dk1"/>
              </a:solidFill>
              <a:latin typeface="Catamaran ExtraLight"/>
              <a:ea typeface="Catamaran ExtraLight"/>
              <a:cs typeface="Catamaran ExtraLight"/>
              <a:sym typeface="Catamaran ExtraLight"/>
            </a:endParaRPr>
          </a:p>
          <a:p>
            <a:pPr indent="0" lvl="0" marL="0" rtl="0" algn="l">
              <a:lnSpc>
                <a:spcPct val="115000"/>
              </a:lnSpc>
              <a:spcBef>
                <a:spcPts val="300"/>
              </a:spcBef>
              <a:spcAft>
                <a:spcPts val="0"/>
              </a:spcAft>
              <a:buNone/>
            </a:pPr>
            <a:r>
              <a:t/>
            </a:r>
            <a:endParaRPr>
              <a:solidFill>
                <a:schemeClr val="dk1"/>
              </a:solidFill>
              <a:latin typeface="Catamaran ExtraLight"/>
              <a:ea typeface="Catamaran ExtraLight"/>
              <a:cs typeface="Catamaran ExtraLight"/>
              <a:sym typeface="Catamaran ExtraLight"/>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
    <p:bg>
      <p:bgPr>
        <a:solidFill>
          <a:schemeClr val="accent4"/>
        </a:solidFill>
      </p:bgPr>
    </p:bg>
    <p:spTree>
      <p:nvGrpSpPr>
        <p:cNvPr id="632" name="Shape 632"/>
        <p:cNvGrpSpPr/>
        <p:nvPr/>
      </p:nvGrpSpPr>
      <p:grpSpPr>
        <a:xfrm>
          <a:off x="0" y="0"/>
          <a:ext cx="0" cy="0"/>
          <a:chOff x="0" y="0"/>
          <a:chExt cx="0" cy="0"/>
        </a:xfrm>
      </p:grpSpPr>
      <p:sp>
        <p:nvSpPr>
          <p:cNvPr id="633" name="Google Shape;633;p53"/>
          <p:cNvSpPr/>
          <p:nvPr/>
        </p:nvSpPr>
        <p:spPr>
          <a:xfrm flipH="1">
            <a:off x="2516988" y="470650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53"/>
          <p:cNvSpPr/>
          <p:nvPr/>
        </p:nvSpPr>
        <p:spPr>
          <a:xfrm flipH="1">
            <a:off x="8253463" y="192900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53"/>
          <p:cNvSpPr/>
          <p:nvPr/>
        </p:nvSpPr>
        <p:spPr>
          <a:xfrm flipH="1" rot="-126104">
            <a:off x="-739396" y="3641457"/>
            <a:ext cx="2578391" cy="133066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53"/>
          <p:cNvSpPr/>
          <p:nvPr/>
        </p:nvSpPr>
        <p:spPr>
          <a:xfrm flipH="1" rot="-126083">
            <a:off x="346412" y="28949"/>
            <a:ext cx="1594152" cy="822678"/>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53"/>
          <p:cNvSpPr/>
          <p:nvPr/>
        </p:nvSpPr>
        <p:spPr>
          <a:xfrm flipH="1" rot="-126039">
            <a:off x="6997836" y="3219504"/>
            <a:ext cx="1838757" cy="94890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53"/>
          <p:cNvSpPr/>
          <p:nvPr/>
        </p:nvSpPr>
        <p:spPr>
          <a:xfrm flipH="1">
            <a:off x="2663313" y="242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4">
  <p:cSld name="TITLE_AND_TWO_COLUMNS_4">
    <p:spTree>
      <p:nvGrpSpPr>
        <p:cNvPr id="639" name="Shape 639"/>
        <p:cNvGrpSpPr/>
        <p:nvPr/>
      </p:nvGrpSpPr>
      <p:grpSpPr>
        <a:xfrm>
          <a:off x="0" y="0"/>
          <a:ext cx="0" cy="0"/>
          <a:chOff x="0" y="0"/>
          <a:chExt cx="0" cy="0"/>
        </a:xfrm>
      </p:grpSpPr>
      <p:sp>
        <p:nvSpPr>
          <p:cNvPr id="640" name="Google Shape;640;p54"/>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1" name="Google Shape;641;p54"/>
          <p:cNvSpPr txBox="1"/>
          <p:nvPr>
            <p:ph idx="1" type="subTitle"/>
          </p:nvPr>
        </p:nvSpPr>
        <p:spPr>
          <a:xfrm>
            <a:off x="1073800" y="1762275"/>
            <a:ext cx="3274200" cy="21954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500"/>
              <a:buNone/>
              <a:defRPr sz="1500">
                <a:solidFill>
                  <a:schemeClr val="dk1"/>
                </a:solidFill>
              </a:defRPr>
            </a:lvl1pPr>
            <a:lvl2pPr lvl="1" rtl="0" algn="ctr">
              <a:spcBef>
                <a:spcPts val="0"/>
              </a:spcBef>
              <a:spcAft>
                <a:spcPts val="0"/>
              </a:spcAft>
              <a:buClr>
                <a:schemeClr val="dk1"/>
              </a:buClr>
              <a:buSzPts val="1500"/>
              <a:buNone/>
              <a:defRPr sz="1500">
                <a:solidFill>
                  <a:schemeClr val="dk1"/>
                </a:solidFill>
              </a:defRPr>
            </a:lvl2pPr>
            <a:lvl3pPr lvl="2" rtl="0" algn="ctr">
              <a:spcBef>
                <a:spcPts val="1600"/>
              </a:spcBef>
              <a:spcAft>
                <a:spcPts val="0"/>
              </a:spcAft>
              <a:buClr>
                <a:schemeClr val="dk1"/>
              </a:buClr>
              <a:buSzPts val="1500"/>
              <a:buNone/>
              <a:defRPr sz="1500">
                <a:solidFill>
                  <a:schemeClr val="dk1"/>
                </a:solidFill>
              </a:defRPr>
            </a:lvl3pPr>
            <a:lvl4pPr lvl="3" rtl="0" algn="ctr">
              <a:spcBef>
                <a:spcPts val="1600"/>
              </a:spcBef>
              <a:spcAft>
                <a:spcPts val="0"/>
              </a:spcAft>
              <a:buClr>
                <a:schemeClr val="dk1"/>
              </a:buClr>
              <a:buSzPts val="1500"/>
              <a:buNone/>
              <a:defRPr sz="1500">
                <a:solidFill>
                  <a:schemeClr val="dk1"/>
                </a:solidFill>
              </a:defRPr>
            </a:lvl4pPr>
            <a:lvl5pPr lvl="4" rtl="0" algn="ctr">
              <a:spcBef>
                <a:spcPts val="1600"/>
              </a:spcBef>
              <a:spcAft>
                <a:spcPts val="0"/>
              </a:spcAft>
              <a:buClr>
                <a:schemeClr val="dk1"/>
              </a:buClr>
              <a:buSzPts val="1500"/>
              <a:buNone/>
              <a:defRPr sz="1500">
                <a:solidFill>
                  <a:schemeClr val="dk1"/>
                </a:solidFill>
              </a:defRPr>
            </a:lvl5pPr>
            <a:lvl6pPr lvl="5" rtl="0" algn="ctr">
              <a:spcBef>
                <a:spcPts val="1600"/>
              </a:spcBef>
              <a:spcAft>
                <a:spcPts val="0"/>
              </a:spcAft>
              <a:buClr>
                <a:schemeClr val="dk1"/>
              </a:buClr>
              <a:buSzPts val="1500"/>
              <a:buNone/>
              <a:defRPr sz="1500">
                <a:solidFill>
                  <a:schemeClr val="dk1"/>
                </a:solidFill>
              </a:defRPr>
            </a:lvl6pPr>
            <a:lvl7pPr lvl="6" rtl="0" algn="ctr">
              <a:spcBef>
                <a:spcPts val="1600"/>
              </a:spcBef>
              <a:spcAft>
                <a:spcPts val="0"/>
              </a:spcAft>
              <a:buClr>
                <a:schemeClr val="dk1"/>
              </a:buClr>
              <a:buSzPts val="1500"/>
              <a:buNone/>
              <a:defRPr sz="1500">
                <a:solidFill>
                  <a:schemeClr val="dk1"/>
                </a:solidFill>
              </a:defRPr>
            </a:lvl7pPr>
            <a:lvl8pPr lvl="7" rtl="0" algn="ctr">
              <a:spcBef>
                <a:spcPts val="1600"/>
              </a:spcBef>
              <a:spcAft>
                <a:spcPts val="0"/>
              </a:spcAft>
              <a:buClr>
                <a:schemeClr val="dk1"/>
              </a:buClr>
              <a:buSzPts val="1500"/>
              <a:buNone/>
              <a:defRPr sz="1500">
                <a:solidFill>
                  <a:schemeClr val="dk1"/>
                </a:solidFill>
              </a:defRPr>
            </a:lvl8pPr>
            <a:lvl9pPr lvl="8" rtl="0" algn="ctr">
              <a:spcBef>
                <a:spcPts val="1600"/>
              </a:spcBef>
              <a:spcAft>
                <a:spcPts val="1600"/>
              </a:spcAft>
              <a:buClr>
                <a:schemeClr val="dk1"/>
              </a:buClr>
              <a:buSzPts val="1500"/>
              <a:buNone/>
              <a:defRPr sz="1500">
                <a:solidFill>
                  <a:schemeClr val="dk1"/>
                </a:solidFill>
              </a:defRPr>
            </a:lvl9pPr>
          </a:lstStyle>
          <a:p/>
        </p:txBody>
      </p:sp>
      <p:sp>
        <p:nvSpPr>
          <p:cNvPr id="642" name="Google Shape;642;p54"/>
          <p:cNvSpPr txBox="1"/>
          <p:nvPr>
            <p:ph idx="2" type="subTitle"/>
          </p:nvPr>
        </p:nvSpPr>
        <p:spPr>
          <a:xfrm>
            <a:off x="4796000" y="1762275"/>
            <a:ext cx="3274200" cy="21954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500"/>
              <a:buNone/>
              <a:defRPr sz="1500">
                <a:solidFill>
                  <a:schemeClr val="dk1"/>
                </a:solidFill>
              </a:defRPr>
            </a:lvl1pPr>
            <a:lvl2pPr lvl="1" rtl="0" algn="ctr">
              <a:spcBef>
                <a:spcPts val="0"/>
              </a:spcBef>
              <a:spcAft>
                <a:spcPts val="0"/>
              </a:spcAft>
              <a:buClr>
                <a:schemeClr val="dk1"/>
              </a:buClr>
              <a:buSzPts val="1500"/>
              <a:buNone/>
              <a:defRPr sz="1500">
                <a:solidFill>
                  <a:schemeClr val="dk1"/>
                </a:solidFill>
              </a:defRPr>
            </a:lvl2pPr>
            <a:lvl3pPr lvl="2" rtl="0" algn="ctr">
              <a:spcBef>
                <a:spcPts val="1600"/>
              </a:spcBef>
              <a:spcAft>
                <a:spcPts val="0"/>
              </a:spcAft>
              <a:buClr>
                <a:schemeClr val="dk1"/>
              </a:buClr>
              <a:buSzPts val="1500"/>
              <a:buNone/>
              <a:defRPr sz="1500">
                <a:solidFill>
                  <a:schemeClr val="dk1"/>
                </a:solidFill>
              </a:defRPr>
            </a:lvl3pPr>
            <a:lvl4pPr lvl="3" rtl="0" algn="ctr">
              <a:spcBef>
                <a:spcPts val="1600"/>
              </a:spcBef>
              <a:spcAft>
                <a:spcPts val="0"/>
              </a:spcAft>
              <a:buClr>
                <a:schemeClr val="dk1"/>
              </a:buClr>
              <a:buSzPts val="1500"/>
              <a:buNone/>
              <a:defRPr sz="1500">
                <a:solidFill>
                  <a:schemeClr val="dk1"/>
                </a:solidFill>
              </a:defRPr>
            </a:lvl4pPr>
            <a:lvl5pPr lvl="4" rtl="0" algn="ctr">
              <a:spcBef>
                <a:spcPts val="1600"/>
              </a:spcBef>
              <a:spcAft>
                <a:spcPts val="0"/>
              </a:spcAft>
              <a:buClr>
                <a:schemeClr val="dk1"/>
              </a:buClr>
              <a:buSzPts val="1500"/>
              <a:buNone/>
              <a:defRPr sz="1500">
                <a:solidFill>
                  <a:schemeClr val="dk1"/>
                </a:solidFill>
              </a:defRPr>
            </a:lvl5pPr>
            <a:lvl6pPr lvl="5" rtl="0" algn="ctr">
              <a:spcBef>
                <a:spcPts val="1600"/>
              </a:spcBef>
              <a:spcAft>
                <a:spcPts val="0"/>
              </a:spcAft>
              <a:buClr>
                <a:schemeClr val="dk1"/>
              </a:buClr>
              <a:buSzPts val="1500"/>
              <a:buNone/>
              <a:defRPr sz="1500">
                <a:solidFill>
                  <a:schemeClr val="dk1"/>
                </a:solidFill>
              </a:defRPr>
            </a:lvl6pPr>
            <a:lvl7pPr lvl="6" rtl="0" algn="ctr">
              <a:spcBef>
                <a:spcPts val="1600"/>
              </a:spcBef>
              <a:spcAft>
                <a:spcPts val="0"/>
              </a:spcAft>
              <a:buClr>
                <a:schemeClr val="dk1"/>
              </a:buClr>
              <a:buSzPts val="1500"/>
              <a:buNone/>
              <a:defRPr sz="1500">
                <a:solidFill>
                  <a:schemeClr val="dk1"/>
                </a:solidFill>
              </a:defRPr>
            </a:lvl7pPr>
            <a:lvl8pPr lvl="7" rtl="0" algn="ctr">
              <a:spcBef>
                <a:spcPts val="1600"/>
              </a:spcBef>
              <a:spcAft>
                <a:spcPts val="0"/>
              </a:spcAft>
              <a:buClr>
                <a:schemeClr val="dk1"/>
              </a:buClr>
              <a:buSzPts val="1500"/>
              <a:buNone/>
              <a:defRPr sz="1500">
                <a:solidFill>
                  <a:schemeClr val="dk1"/>
                </a:solidFill>
              </a:defRPr>
            </a:lvl8pPr>
            <a:lvl9pPr lvl="8" rtl="0" algn="ctr">
              <a:spcBef>
                <a:spcPts val="1600"/>
              </a:spcBef>
              <a:spcAft>
                <a:spcPts val="1600"/>
              </a:spcAft>
              <a:buClr>
                <a:schemeClr val="dk1"/>
              </a:buClr>
              <a:buSzPts val="1500"/>
              <a:buNone/>
              <a:defRPr sz="1500">
                <a:solidFill>
                  <a:schemeClr val="dk1"/>
                </a:solidFill>
              </a:defRPr>
            </a:lvl9pPr>
          </a:lstStyle>
          <a:p/>
        </p:txBody>
      </p:sp>
      <p:sp>
        <p:nvSpPr>
          <p:cNvPr id="643" name="Google Shape;643;p54"/>
          <p:cNvSpPr/>
          <p:nvPr/>
        </p:nvSpPr>
        <p:spPr>
          <a:xfrm flipH="1">
            <a:off x="-442375" y="-205400"/>
            <a:ext cx="2898525" cy="2289170"/>
          </a:xfrm>
          <a:custGeom>
            <a:rect b="b" l="l" r="r" t="t"/>
            <a:pathLst>
              <a:path extrusionOk="0" h="38626" w="56222">
                <a:moveTo>
                  <a:pt x="0" y="1"/>
                </a:moveTo>
                <a:cubicBezTo>
                  <a:pt x="691" y="2846"/>
                  <a:pt x="2000" y="5859"/>
                  <a:pt x="3786" y="7883"/>
                </a:cubicBezTo>
                <a:cubicBezTo>
                  <a:pt x="6108" y="10502"/>
                  <a:pt x="9561" y="12097"/>
                  <a:pt x="13073" y="12157"/>
                </a:cubicBezTo>
                <a:cubicBezTo>
                  <a:pt x="13153" y="12158"/>
                  <a:pt x="13234" y="12159"/>
                  <a:pt x="13314" y="12159"/>
                </a:cubicBezTo>
                <a:cubicBezTo>
                  <a:pt x="15825" y="12159"/>
                  <a:pt x="18467" y="11503"/>
                  <a:pt x="20933" y="11503"/>
                </a:cubicBezTo>
                <a:cubicBezTo>
                  <a:pt x="22447" y="11503"/>
                  <a:pt x="23895" y="11750"/>
                  <a:pt x="25206" y="12550"/>
                </a:cubicBezTo>
                <a:cubicBezTo>
                  <a:pt x="26634" y="13419"/>
                  <a:pt x="27623" y="14836"/>
                  <a:pt x="28551" y="16253"/>
                </a:cubicBezTo>
                <a:cubicBezTo>
                  <a:pt x="31218" y="20325"/>
                  <a:pt x="33516" y="24647"/>
                  <a:pt x="36481" y="28516"/>
                </a:cubicBezTo>
                <a:cubicBezTo>
                  <a:pt x="39446" y="32386"/>
                  <a:pt x="43184" y="35838"/>
                  <a:pt x="47768" y="37470"/>
                </a:cubicBezTo>
                <a:cubicBezTo>
                  <a:pt x="50089" y="38291"/>
                  <a:pt x="52552" y="38626"/>
                  <a:pt x="55034" y="38626"/>
                </a:cubicBezTo>
                <a:cubicBezTo>
                  <a:pt x="55429" y="38626"/>
                  <a:pt x="55825" y="38617"/>
                  <a:pt x="56221" y="38601"/>
                </a:cubicBezTo>
                <a:lnTo>
                  <a:pt x="56221" y="1"/>
                </a:lnTo>
                <a:close/>
              </a:path>
            </a:pathLst>
          </a:custGeom>
          <a:solidFill>
            <a:srgbClr val="72BCD3">
              <a:alpha val="21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54"/>
          <p:cNvSpPr/>
          <p:nvPr/>
        </p:nvSpPr>
        <p:spPr>
          <a:xfrm flipH="1">
            <a:off x="4472115" y="2315351"/>
            <a:ext cx="6189835" cy="2828148"/>
          </a:xfrm>
          <a:custGeom>
            <a:rect b="b" l="l" r="r" t="t"/>
            <a:pathLst>
              <a:path extrusionOk="0" h="50541" w="73272">
                <a:moveTo>
                  <a:pt x="2724" y="1"/>
                </a:moveTo>
                <a:cubicBezTo>
                  <a:pt x="1816" y="1"/>
                  <a:pt x="907" y="49"/>
                  <a:pt x="1" y="142"/>
                </a:cubicBezTo>
                <a:lnTo>
                  <a:pt x="1" y="50541"/>
                </a:lnTo>
                <a:lnTo>
                  <a:pt x="73272" y="50541"/>
                </a:lnTo>
                <a:cubicBezTo>
                  <a:pt x="72689" y="49707"/>
                  <a:pt x="71998" y="48957"/>
                  <a:pt x="71260" y="48302"/>
                </a:cubicBezTo>
                <a:cubicBezTo>
                  <a:pt x="68760" y="46159"/>
                  <a:pt x="65592" y="45004"/>
                  <a:pt x="62402" y="44195"/>
                </a:cubicBezTo>
                <a:cubicBezTo>
                  <a:pt x="58103" y="43087"/>
                  <a:pt x="53674" y="42492"/>
                  <a:pt x="49233" y="42433"/>
                </a:cubicBezTo>
                <a:cubicBezTo>
                  <a:pt x="48951" y="42430"/>
                  <a:pt x="48667" y="42428"/>
                  <a:pt x="48382" y="42428"/>
                </a:cubicBezTo>
                <a:cubicBezTo>
                  <a:pt x="47194" y="42428"/>
                  <a:pt x="45986" y="42449"/>
                  <a:pt x="44779" y="42449"/>
                </a:cubicBezTo>
                <a:cubicBezTo>
                  <a:pt x="40457" y="42449"/>
                  <a:pt x="36136" y="42183"/>
                  <a:pt x="32696" y="39742"/>
                </a:cubicBezTo>
                <a:cubicBezTo>
                  <a:pt x="28731" y="36908"/>
                  <a:pt x="27016" y="31848"/>
                  <a:pt x="26207" y="27050"/>
                </a:cubicBezTo>
                <a:cubicBezTo>
                  <a:pt x="25409" y="22240"/>
                  <a:pt x="25230" y="17227"/>
                  <a:pt x="23290" y="12738"/>
                </a:cubicBezTo>
                <a:cubicBezTo>
                  <a:pt x="20599" y="6523"/>
                  <a:pt x="14586" y="2011"/>
                  <a:pt x="7978" y="558"/>
                </a:cubicBezTo>
                <a:cubicBezTo>
                  <a:pt x="6249" y="181"/>
                  <a:pt x="4488" y="1"/>
                  <a:pt x="2724" y="1"/>
                </a:cubicBezTo>
                <a:close/>
              </a:path>
            </a:pathLst>
          </a:custGeom>
          <a:solidFill>
            <a:srgbClr val="72BCD3">
              <a:alpha val="21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54"/>
          <p:cNvSpPr/>
          <p:nvPr/>
        </p:nvSpPr>
        <p:spPr>
          <a:xfrm flipH="1" rot="-3571812">
            <a:off x="-1292173" y="3310840"/>
            <a:ext cx="2505804" cy="2595449"/>
          </a:xfrm>
          <a:custGeom>
            <a:rect b="b" l="l" r="r" t="t"/>
            <a:pathLst>
              <a:path extrusionOk="0" h="11403" w="11384">
                <a:moveTo>
                  <a:pt x="5308" y="0"/>
                </a:moveTo>
                <a:cubicBezTo>
                  <a:pt x="5001" y="0"/>
                  <a:pt x="4693" y="55"/>
                  <a:pt x="4418" y="147"/>
                </a:cubicBezTo>
                <a:cubicBezTo>
                  <a:pt x="3132" y="563"/>
                  <a:pt x="2203" y="1540"/>
                  <a:pt x="1572" y="2718"/>
                </a:cubicBezTo>
                <a:cubicBezTo>
                  <a:pt x="477" y="4814"/>
                  <a:pt x="1" y="7779"/>
                  <a:pt x="1644" y="9731"/>
                </a:cubicBezTo>
                <a:cubicBezTo>
                  <a:pt x="2743" y="11021"/>
                  <a:pt x="4392" y="11402"/>
                  <a:pt x="6023" y="11402"/>
                </a:cubicBezTo>
                <a:cubicBezTo>
                  <a:pt x="6123" y="11402"/>
                  <a:pt x="6223" y="11401"/>
                  <a:pt x="6323" y="11398"/>
                </a:cubicBezTo>
                <a:cubicBezTo>
                  <a:pt x="6633" y="11386"/>
                  <a:pt x="6966" y="11386"/>
                  <a:pt x="7276" y="11350"/>
                </a:cubicBezTo>
                <a:cubicBezTo>
                  <a:pt x="7585" y="11327"/>
                  <a:pt x="7883" y="11219"/>
                  <a:pt x="8180" y="11124"/>
                </a:cubicBezTo>
                <a:cubicBezTo>
                  <a:pt x="8335" y="11088"/>
                  <a:pt x="8478" y="11053"/>
                  <a:pt x="8609" y="10993"/>
                </a:cubicBezTo>
                <a:cubicBezTo>
                  <a:pt x="8752" y="10934"/>
                  <a:pt x="8883" y="10874"/>
                  <a:pt x="9014" y="10803"/>
                </a:cubicBezTo>
                <a:cubicBezTo>
                  <a:pt x="9264" y="10672"/>
                  <a:pt x="9502" y="10517"/>
                  <a:pt x="9740" y="10350"/>
                </a:cubicBezTo>
                <a:cubicBezTo>
                  <a:pt x="10002" y="10196"/>
                  <a:pt x="10193" y="9981"/>
                  <a:pt x="10383" y="9755"/>
                </a:cubicBezTo>
                <a:cubicBezTo>
                  <a:pt x="10574" y="9541"/>
                  <a:pt x="10740" y="9279"/>
                  <a:pt x="10895" y="9029"/>
                </a:cubicBezTo>
                <a:cubicBezTo>
                  <a:pt x="11026" y="8767"/>
                  <a:pt x="11145" y="8481"/>
                  <a:pt x="11228" y="8195"/>
                </a:cubicBezTo>
                <a:cubicBezTo>
                  <a:pt x="11276" y="8052"/>
                  <a:pt x="11324" y="7910"/>
                  <a:pt x="11336" y="7767"/>
                </a:cubicBezTo>
                <a:cubicBezTo>
                  <a:pt x="11347" y="7612"/>
                  <a:pt x="11347" y="7469"/>
                  <a:pt x="11371" y="7314"/>
                </a:cubicBezTo>
                <a:cubicBezTo>
                  <a:pt x="11383" y="7005"/>
                  <a:pt x="11383" y="6683"/>
                  <a:pt x="11336" y="6362"/>
                </a:cubicBezTo>
                <a:cubicBezTo>
                  <a:pt x="11324" y="6207"/>
                  <a:pt x="11264" y="6052"/>
                  <a:pt x="11216" y="5885"/>
                </a:cubicBezTo>
                <a:cubicBezTo>
                  <a:pt x="11169" y="5754"/>
                  <a:pt x="11133" y="5624"/>
                  <a:pt x="11074" y="5493"/>
                </a:cubicBezTo>
                <a:cubicBezTo>
                  <a:pt x="11014" y="5350"/>
                  <a:pt x="10931" y="5207"/>
                  <a:pt x="10847" y="5076"/>
                </a:cubicBezTo>
                <a:cubicBezTo>
                  <a:pt x="10776" y="4969"/>
                  <a:pt x="10669" y="4873"/>
                  <a:pt x="10562" y="4790"/>
                </a:cubicBezTo>
                <a:cubicBezTo>
                  <a:pt x="10335" y="4612"/>
                  <a:pt x="10157" y="4397"/>
                  <a:pt x="9919" y="4254"/>
                </a:cubicBezTo>
                <a:cubicBezTo>
                  <a:pt x="9788" y="4183"/>
                  <a:pt x="9657" y="4123"/>
                  <a:pt x="9502" y="4100"/>
                </a:cubicBezTo>
                <a:cubicBezTo>
                  <a:pt x="9359" y="4088"/>
                  <a:pt x="9204" y="4076"/>
                  <a:pt x="9050" y="4064"/>
                </a:cubicBezTo>
                <a:cubicBezTo>
                  <a:pt x="8895" y="4040"/>
                  <a:pt x="8752" y="4040"/>
                  <a:pt x="8597" y="4016"/>
                </a:cubicBezTo>
                <a:cubicBezTo>
                  <a:pt x="8478" y="4004"/>
                  <a:pt x="8359" y="3980"/>
                  <a:pt x="8252" y="3921"/>
                </a:cubicBezTo>
                <a:cubicBezTo>
                  <a:pt x="8157" y="3861"/>
                  <a:pt x="8049" y="3802"/>
                  <a:pt x="7954" y="3730"/>
                </a:cubicBezTo>
                <a:cubicBezTo>
                  <a:pt x="7859" y="3647"/>
                  <a:pt x="7764" y="3564"/>
                  <a:pt x="7692" y="3469"/>
                </a:cubicBezTo>
                <a:cubicBezTo>
                  <a:pt x="7514" y="3230"/>
                  <a:pt x="7418" y="2945"/>
                  <a:pt x="7335" y="2659"/>
                </a:cubicBezTo>
                <a:cubicBezTo>
                  <a:pt x="7109" y="1933"/>
                  <a:pt x="7204" y="1063"/>
                  <a:pt x="6633" y="492"/>
                </a:cubicBezTo>
                <a:cubicBezTo>
                  <a:pt x="6288" y="140"/>
                  <a:pt x="5800" y="0"/>
                  <a:pt x="53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646" name="Google Shape;646;p54"/>
          <p:cNvSpPr/>
          <p:nvPr/>
        </p:nvSpPr>
        <p:spPr>
          <a:xfrm>
            <a:off x="532313" y="2443200"/>
            <a:ext cx="257100" cy="257100"/>
          </a:xfrm>
          <a:prstGeom prst="star4">
            <a:avLst>
              <a:gd fmla="val 125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54"/>
          <p:cNvSpPr/>
          <p:nvPr/>
        </p:nvSpPr>
        <p:spPr>
          <a:xfrm flipH="1" rot="-5400000">
            <a:off x="7886492" y="-788347"/>
            <a:ext cx="2505818" cy="2595437"/>
          </a:xfrm>
          <a:custGeom>
            <a:rect b="b" l="l" r="r" t="t"/>
            <a:pathLst>
              <a:path extrusionOk="0" h="11403" w="11384">
                <a:moveTo>
                  <a:pt x="5308" y="0"/>
                </a:moveTo>
                <a:cubicBezTo>
                  <a:pt x="5001" y="0"/>
                  <a:pt x="4693" y="55"/>
                  <a:pt x="4418" y="147"/>
                </a:cubicBezTo>
                <a:cubicBezTo>
                  <a:pt x="3132" y="563"/>
                  <a:pt x="2203" y="1540"/>
                  <a:pt x="1572" y="2718"/>
                </a:cubicBezTo>
                <a:cubicBezTo>
                  <a:pt x="477" y="4814"/>
                  <a:pt x="1" y="7779"/>
                  <a:pt x="1644" y="9731"/>
                </a:cubicBezTo>
                <a:cubicBezTo>
                  <a:pt x="2743" y="11021"/>
                  <a:pt x="4392" y="11402"/>
                  <a:pt x="6023" y="11402"/>
                </a:cubicBezTo>
                <a:cubicBezTo>
                  <a:pt x="6123" y="11402"/>
                  <a:pt x="6223" y="11401"/>
                  <a:pt x="6323" y="11398"/>
                </a:cubicBezTo>
                <a:cubicBezTo>
                  <a:pt x="6633" y="11386"/>
                  <a:pt x="6966" y="11386"/>
                  <a:pt x="7276" y="11350"/>
                </a:cubicBezTo>
                <a:cubicBezTo>
                  <a:pt x="7585" y="11327"/>
                  <a:pt x="7883" y="11219"/>
                  <a:pt x="8180" y="11124"/>
                </a:cubicBezTo>
                <a:cubicBezTo>
                  <a:pt x="8335" y="11088"/>
                  <a:pt x="8478" y="11053"/>
                  <a:pt x="8609" y="10993"/>
                </a:cubicBezTo>
                <a:cubicBezTo>
                  <a:pt x="8752" y="10934"/>
                  <a:pt x="8883" y="10874"/>
                  <a:pt x="9014" y="10803"/>
                </a:cubicBezTo>
                <a:cubicBezTo>
                  <a:pt x="9264" y="10672"/>
                  <a:pt x="9502" y="10517"/>
                  <a:pt x="9740" y="10350"/>
                </a:cubicBezTo>
                <a:cubicBezTo>
                  <a:pt x="10002" y="10196"/>
                  <a:pt x="10193" y="9981"/>
                  <a:pt x="10383" y="9755"/>
                </a:cubicBezTo>
                <a:cubicBezTo>
                  <a:pt x="10574" y="9541"/>
                  <a:pt x="10740" y="9279"/>
                  <a:pt x="10895" y="9029"/>
                </a:cubicBezTo>
                <a:cubicBezTo>
                  <a:pt x="11026" y="8767"/>
                  <a:pt x="11145" y="8481"/>
                  <a:pt x="11228" y="8195"/>
                </a:cubicBezTo>
                <a:cubicBezTo>
                  <a:pt x="11276" y="8052"/>
                  <a:pt x="11324" y="7910"/>
                  <a:pt x="11336" y="7767"/>
                </a:cubicBezTo>
                <a:cubicBezTo>
                  <a:pt x="11347" y="7612"/>
                  <a:pt x="11347" y="7469"/>
                  <a:pt x="11371" y="7314"/>
                </a:cubicBezTo>
                <a:cubicBezTo>
                  <a:pt x="11383" y="7005"/>
                  <a:pt x="11383" y="6683"/>
                  <a:pt x="11336" y="6362"/>
                </a:cubicBezTo>
                <a:cubicBezTo>
                  <a:pt x="11324" y="6207"/>
                  <a:pt x="11264" y="6052"/>
                  <a:pt x="11216" y="5885"/>
                </a:cubicBezTo>
                <a:cubicBezTo>
                  <a:pt x="11169" y="5754"/>
                  <a:pt x="11133" y="5624"/>
                  <a:pt x="11074" y="5493"/>
                </a:cubicBezTo>
                <a:cubicBezTo>
                  <a:pt x="11014" y="5350"/>
                  <a:pt x="10931" y="5207"/>
                  <a:pt x="10847" y="5076"/>
                </a:cubicBezTo>
                <a:cubicBezTo>
                  <a:pt x="10776" y="4969"/>
                  <a:pt x="10669" y="4873"/>
                  <a:pt x="10562" y="4790"/>
                </a:cubicBezTo>
                <a:cubicBezTo>
                  <a:pt x="10335" y="4612"/>
                  <a:pt x="10157" y="4397"/>
                  <a:pt x="9919" y="4254"/>
                </a:cubicBezTo>
                <a:cubicBezTo>
                  <a:pt x="9788" y="4183"/>
                  <a:pt x="9657" y="4123"/>
                  <a:pt x="9502" y="4100"/>
                </a:cubicBezTo>
                <a:cubicBezTo>
                  <a:pt x="9359" y="4088"/>
                  <a:pt x="9204" y="4076"/>
                  <a:pt x="9050" y="4064"/>
                </a:cubicBezTo>
                <a:cubicBezTo>
                  <a:pt x="8895" y="4040"/>
                  <a:pt x="8752" y="4040"/>
                  <a:pt x="8597" y="4016"/>
                </a:cubicBezTo>
                <a:cubicBezTo>
                  <a:pt x="8478" y="4004"/>
                  <a:pt x="8359" y="3980"/>
                  <a:pt x="8252" y="3921"/>
                </a:cubicBezTo>
                <a:cubicBezTo>
                  <a:pt x="8157" y="3861"/>
                  <a:pt x="8049" y="3802"/>
                  <a:pt x="7954" y="3730"/>
                </a:cubicBezTo>
                <a:cubicBezTo>
                  <a:pt x="7859" y="3647"/>
                  <a:pt x="7764" y="3564"/>
                  <a:pt x="7692" y="3469"/>
                </a:cubicBezTo>
                <a:cubicBezTo>
                  <a:pt x="7514" y="3230"/>
                  <a:pt x="7418" y="2945"/>
                  <a:pt x="7335" y="2659"/>
                </a:cubicBezTo>
                <a:cubicBezTo>
                  <a:pt x="7109" y="1933"/>
                  <a:pt x="7204" y="1063"/>
                  <a:pt x="6633" y="492"/>
                </a:cubicBezTo>
                <a:cubicBezTo>
                  <a:pt x="6288" y="140"/>
                  <a:pt x="5800" y="0"/>
                  <a:pt x="53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spTree>
      <p:nvGrpSpPr>
        <p:cNvPr id="648" name="Shape 648"/>
        <p:cNvGrpSpPr/>
        <p:nvPr/>
      </p:nvGrpSpPr>
      <p:grpSpPr>
        <a:xfrm>
          <a:off x="0" y="0"/>
          <a:ext cx="0" cy="0"/>
          <a:chOff x="0" y="0"/>
          <a:chExt cx="0" cy="0"/>
        </a:xfrm>
      </p:grpSpPr>
      <p:sp>
        <p:nvSpPr>
          <p:cNvPr id="649" name="Google Shape;649;p55"/>
          <p:cNvSpPr txBox="1"/>
          <p:nvPr>
            <p:ph idx="1" type="subTitle"/>
          </p:nvPr>
        </p:nvSpPr>
        <p:spPr>
          <a:xfrm flipH="1">
            <a:off x="713225" y="3131500"/>
            <a:ext cx="3184500" cy="688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8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650" name="Google Shape;650;p55"/>
          <p:cNvSpPr txBox="1"/>
          <p:nvPr>
            <p:ph type="title"/>
          </p:nvPr>
        </p:nvSpPr>
        <p:spPr>
          <a:xfrm flipH="1">
            <a:off x="713225" y="2344881"/>
            <a:ext cx="4380600" cy="8157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49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651" name="Google Shape;651;p55"/>
          <p:cNvSpPr txBox="1"/>
          <p:nvPr>
            <p:ph hasCustomPrompt="1" idx="2" type="title"/>
          </p:nvPr>
        </p:nvSpPr>
        <p:spPr>
          <a:xfrm flipH="1">
            <a:off x="713225" y="1323197"/>
            <a:ext cx="2590200" cy="1014900"/>
          </a:xfrm>
          <a:prstGeom prst="rect">
            <a:avLst/>
          </a:prstGeom>
        </p:spPr>
        <p:txBody>
          <a:bodyPr anchorCtr="0" anchor="ctr" bIns="91425" lIns="91425" spcFirstLastPara="1" rIns="91425" wrap="square" tIns="91425">
            <a:noAutofit/>
          </a:bodyPr>
          <a:lstStyle>
            <a:lvl1pPr lvl="0" rtl="0">
              <a:spcBef>
                <a:spcPts val="0"/>
              </a:spcBef>
              <a:spcAft>
                <a:spcPts val="0"/>
              </a:spcAft>
              <a:buSzPts val="8900"/>
              <a:buNone/>
              <a:defRPr sz="8000">
                <a:solidFill>
                  <a:schemeClr val="accent2"/>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sp>
        <p:nvSpPr>
          <p:cNvPr id="652" name="Google Shape;652;p55"/>
          <p:cNvSpPr/>
          <p:nvPr/>
        </p:nvSpPr>
        <p:spPr>
          <a:xfrm flipH="1">
            <a:off x="4374497" y="1449375"/>
            <a:ext cx="4834303" cy="3694168"/>
          </a:xfrm>
          <a:custGeom>
            <a:rect b="b" l="l" r="r" t="t"/>
            <a:pathLst>
              <a:path extrusionOk="0" h="50541" w="73272">
                <a:moveTo>
                  <a:pt x="2724" y="1"/>
                </a:moveTo>
                <a:cubicBezTo>
                  <a:pt x="1816" y="1"/>
                  <a:pt x="907" y="49"/>
                  <a:pt x="1" y="142"/>
                </a:cubicBezTo>
                <a:lnTo>
                  <a:pt x="1" y="50541"/>
                </a:lnTo>
                <a:lnTo>
                  <a:pt x="73272" y="50541"/>
                </a:lnTo>
                <a:cubicBezTo>
                  <a:pt x="72689" y="49707"/>
                  <a:pt x="71998" y="48957"/>
                  <a:pt x="71260" y="48302"/>
                </a:cubicBezTo>
                <a:cubicBezTo>
                  <a:pt x="68760" y="46159"/>
                  <a:pt x="65592" y="45004"/>
                  <a:pt x="62402" y="44195"/>
                </a:cubicBezTo>
                <a:cubicBezTo>
                  <a:pt x="58103" y="43087"/>
                  <a:pt x="53674" y="42492"/>
                  <a:pt x="49233" y="42433"/>
                </a:cubicBezTo>
                <a:cubicBezTo>
                  <a:pt x="48951" y="42430"/>
                  <a:pt x="48667" y="42428"/>
                  <a:pt x="48382" y="42428"/>
                </a:cubicBezTo>
                <a:cubicBezTo>
                  <a:pt x="47194" y="42428"/>
                  <a:pt x="45986" y="42449"/>
                  <a:pt x="44779" y="42449"/>
                </a:cubicBezTo>
                <a:cubicBezTo>
                  <a:pt x="40457" y="42449"/>
                  <a:pt x="36136" y="42183"/>
                  <a:pt x="32696" y="39742"/>
                </a:cubicBezTo>
                <a:cubicBezTo>
                  <a:pt x="28731" y="36908"/>
                  <a:pt x="27016" y="31848"/>
                  <a:pt x="26207" y="27050"/>
                </a:cubicBezTo>
                <a:cubicBezTo>
                  <a:pt x="25409" y="22240"/>
                  <a:pt x="25230" y="17227"/>
                  <a:pt x="23290" y="12738"/>
                </a:cubicBezTo>
                <a:cubicBezTo>
                  <a:pt x="20599" y="6523"/>
                  <a:pt x="14586" y="2011"/>
                  <a:pt x="7978" y="558"/>
                </a:cubicBezTo>
                <a:cubicBezTo>
                  <a:pt x="6249" y="181"/>
                  <a:pt x="4488" y="1"/>
                  <a:pt x="2724" y="1"/>
                </a:cubicBezTo>
                <a:close/>
              </a:path>
            </a:pathLst>
          </a:custGeom>
          <a:solidFill>
            <a:srgbClr val="72BCD3">
              <a:alpha val="21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55"/>
          <p:cNvSpPr/>
          <p:nvPr/>
        </p:nvSpPr>
        <p:spPr>
          <a:xfrm flipH="1" rot="10800000">
            <a:off x="-823350" y="-527079"/>
            <a:ext cx="5051931" cy="2865178"/>
          </a:xfrm>
          <a:custGeom>
            <a:rect b="b" l="l" r="r" t="t"/>
            <a:pathLst>
              <a:path extrusionOk="0" h="26409" w="69605">
                <a:moveTo>
                  <a:pt x="4552" y="1"/>
                </a:moveTo>
                <a:cubicBezTo>
                  <a:pt x="3035" y="1"/>
                  <a:pt x="1492" y="203"/>
                  <a:pt x="1" y="536"/>
                </a:cubicBezTo>
                <a:lnTo>
                  <a:pt x="1" y="26408"/>
                </a:lnTo>
                <a:lnTo>
                  <a:pt x="69605" y="26408"/>
                </a:lnTo>
                <a:cubicBezTo>
                  <a:pt x="69450" y="25789"/>
                  <a:pt x="69248" y="25194"/>
                  <a:pt x="69021" y="24622"/>
                </a:cubicBezTo>
                <a:cubicBezTo>
                  <a:pt x="66759" y="19205"/>
                  <a:pt x="61390" y="15550"/>
                  <a:pt x="55698" y="14109"/>
                </a:cubicBezTo>
                <a:cubicBezTo>
                  <a:pt x="53140" y="13459"/>
                  <a:pt x="50513" y="13202"/>
                  <a:pt x="47869" y="13202"/>
                </a:cubicBezTo>
                <a:cubicBezTo>
                  <a:pt x="44656" y="13202"/>
                  <a:pt x="41418" y="13581"/>
                  <a:pt x="38244" y="14097"/>
                </a:cubicBezTo>
                <a:cubicBezTo>
                  <a:pt x="35155" y="14599"/>
                  <a:pt x="32056" y="15220"/>
                  <a:pt x="28945" y="15220"/>
                </a:cubicBezTo>
                <a:cubicBezTo>
                  <a:pt x="28806" y="15220"/>
                  <a:pt x="28667" y="15219"/>
                  <a:pt x="28528" y="15217"/>
                </a:cubicBezTo>
                <a:cubicBezTo>
                  <a:pt x="25254" y="15157"/>
                  <a:pt x="21885" y="14288"/>
                  <a:pt x="19444" y="12121"/>
                </a:cubicBezTo>
                <a:cubicBezTo>
                  <a:pt x="16336" y="9347"/>
                  <a:pt x="15134" y="4858"/>
                  <a:pt x="11871" y="2263"/>
                </a:cubicBezTo>
                <a:cubicBezTo>
                  <a:pt x="9793" y="624"/>
                  <a:pt x="7213" y="1"/>
                  <a:pt x="4552" y="1"/>
                </a:cubicBezTo>
                <a:close/>
              </a:path>
            </a:pathLst>
          </a:custGeom>
          <a:solidFill>
            <a:srgbClr val="72BCD3">
              <a:alpha val="21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55"/>
          <p:cNvSpPr/>
          <p:nvPr/>
        </p:nvSpPr>
        <p:spPr>
          <a:xfrm flipH="1">
            <a:off x="8293688" y="1034075"/>
            <a:ext cx="257100" cy="257100"/>
          </a:xfrm>
          <a:prstGeom prst="star4">
            <a:avLst>
              <a:gd fmla="val 125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55"/>
          <p:cNvSpPr/>
          <p:nvPr/>
        </p:nvSpPr>
        <p:spPr>
          <a:xfrm flipH="1">
            <a:off x="3046313" y="4480025"/>
            <a:ext cx="257100" cy="257100"/>
          </a:xfrm>
          <a:prstGeom prst="star4">
            <a:avLst>
              <a:gd fmla="val 125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p:cSld name="TITLE_ONLY_1_1_2">
    <p:bg>
      <p:bgPr>
        <a:solidFill>
          <a:schemeClr val="accent6"/>
        </a:solidFill>
      </p:bgPr>
    </p:bg>
    <p:spTree>
      <p:nvGrpSpPr>
        <p:cNvPr id="656" name="Shape 656"/>
        <p:cNvGrpSpPr/>
        <p:nvPr/>
      </p:nvGrpSpPr>
      <p:grpSpPr>
        <a:xfrm>
          <a:off x="0" y="0"/>
          <a:ext cx="0" cy="0"/>
          <a:chOff x="0" y="0"/>
          <a:chExt cx="0" cy="0"/>
        </a:xfrm>
      </p:grpSpPr>
      <p:sp>
        <p:nvSpPr>
          <p:cNvPr id="657" name="Google Shape;657;p56"/>
          <p:cNvSpPr txBox="1"/>
          <p:nvPr>
            <p:ph type="title"/>
          </p:nvPr>
        </p:nvSpPr>
        <p:spPr>
          <a:xfrm>
            <a:off x="720000" y="539500"/>
            <a:ext cx="7704000" cy="505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4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8" name="Google Shape;658;p56"/>
          <p:cNvSpPr txBox="1"/>
          <p:nvPr>
            <p:ph idx="2" type="title"/>
          </p:nvPr>
        </p:nvSpPr>
        <p:spPr>
          <a:xfrm>
            <a:off x="718225" y="2897150"/>
            <a:ext cx="2850900" cy="52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000"/>
              <a:buNone/>
              <a:defRPr sz="2500">
                <a:solidFill>
                  <a:schemeClr val="lt1"/>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659" name="Google Shape;659;p56"/>
          <p:cNvSpPr txBox="1"/>
          <p:nvPr>
            <p:ph idx="1" type="subTitle"/>
          </p:nvPr>
        </p:nvSpPr>
        <p:spPr>
          <a:xfrm>
            <a:off x="720738" y="3307704"/>
            <a:ext cx="28509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60" name="Google Shape;660;p56"/>
          <p:cNvSpPr txBox="1"/>
          <p:nvPr>
            <p:ph idx="3" type="title"/>
          </p:nvPr>
        </p:nvSpPr>
        <p:spPr>
          <a:xfrm>
            <a:off x="3139600" y="1483049"/>
            <a:ext cx="2856000" cy="52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000"/>
              <a:buNone/>
              <a:defRPr sz="2500">
                <a:solidFill>
                  <a:schemeClr val="lt1"/>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661" name="Google Shape;661;p56"/>
          <p:cNvSpPr txBox="1"/>
          <p:nvPr>
            <p:ph idx="4" type="subTitle"/>
          </p:nvPr>
        </p:nvSpPr>
        <p:spPr>
          <a:xfrm>
            <a:off x="3144000" y="1890154"/>
            <a:ext cx="28560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62" name="Google Shape;662;p56"/>
          <p:cNvSpPr txBox="1"/>
          <p:nvPr>
            <p:ph idx="5" type="title"/>
          </p:nvPr>
        </p:nvSpPr>
        <p:spPr>
          <a:xfrm>
            <a:off x="5577949" y="2897150"/>
            <a:ext cx="2845800" cy="52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000"/>
              <a:buNone/>
              <a:defRPr sz="2500">
                <a:solidFill>
                  <a:schemeClr val="lt1"/>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663" name="Google Shape;663;p56"/>
          <p:cNvSpPr txBox="1"/>
          <p:nvPr>
            <p:ph idx="6" type="subTitle"/>
          </p:nvPr>
        </p:nvSpPr>
        <p:spPr>
          <a:xfrm>
            <a:off x="5580511" y="3307704"/>
            <a:ext cx="28458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64" name="Google Shape;664;p56"/>
          <p:cNvSpPr/>
          <p:nvPr/>
        </p:nvSpPr>
        <p:spPr>
          <a:xfrm>
            <a:off x="-86225" y="4250325"/>
            <a:ext cx="9388800" cy="92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p:cSld name="SECTION_HEADER_1_1_1_2">
    <p:bg>
      <p:bgPr>
        <a:solidFill>
          <a:schemeClr val="accent6"/>
        </a:solidFill>
      </p:bgPr>
    </p:bg>
    <p:spTree>
      <p:nvGrpSpPr>
        <p:cNvPr id="665" name="Shape 665"/>
        <p:cNvGrpSpPr/>
        <p:nvPr/>
      </p:nvGrpSpPr>
      <p:grpSpPr>
        <a:xfrm>
          <a:off x="0" y="0"/>
          <a:ext cx="0" cy="0"/>
          <a:chOff x="0" y="0"/>
          <a:chExt cx="0" cy="0"/>
        </a:xfrm>
      </p:grpSpPr>
      <p:sp>
        <p:nvSpPr>
          <p:cNvPr id="666" name="Google Shape;666;p57"/>
          <p:cNvSpPr txBox="1"/>
          <p:nvPr>
            <p:ph type="title"/>
          </p:nvPr>
        </p:nvSpPr>
        <p:spPr>
          <a:xfrm>
            <a:off x="4572000" y="654925"/>
            <a:ext cx="3643500" cy="1116000"/>
          </a:xfrm>
          <a:prstGeom prst="rect">
            <a:avLst/>
          </a:prstGeom>
          <a:noFill/>
          <a:ln>
            <a:noFill/>
          </a:ln>
        </p:spPr>
        <p:txBody>
          <a:bodyPr anchorCtr="0" anchor="ctr" bIns="91425" lIns="91425" spcFirstLastPara="1" rIns="91425" wrap="square" tIns="91425">
            <a:noAutofit/>
          </a:bodyPr>
          <a:lstStyle>
            <a:lvl1pPr lvl="0" rtl="0" algn="ctr">
              <a:lnSpc>
                <a:spcPct val="80000"/>
              </a:lnSpc>
              <a:spcBef>
                <a:spcPts val="0"/>
              </a:spcBef>
              <a:spcAft>
                <a:spcPts val="0"/>
              </a:spcAft>
              <a:buSzPts val="4000"/>
              <a:buNone/>
              <a:defRPr sz="70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67" name="Google Shape;667;p57"/>
          <p:cNvSpPr txBox="1"/>
          <p:nvPr>
            <p:ph idx="1" type="subTitle"/>
          </p:nvPr>
        </p:nvSpPr>
        <p:spPr>
          <a:xfrm>
            <a:off x="4572000" y="1693525"/>
            <a:ext cx="3643500" cy="1202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668" name="Google Shape;668;p57"/>
          <p:cNvSpPr txBox="1"/>
          <p:nvPr/>
        </p:nvSpPr>
        <p:spPr>
          <a:xfrm>
            <a:off x="4362450" y="3618600"/>
            <a:ext cx="4062600" cy="7248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dk1"/>
                </a:solidFill>
                <a:latin typeface="Dosis"/>
                <a:ea typeface="Dosis"/>
                <a:cs typeface="Dosis"/>
                <a:sym typeface="Dosis"/>
              </a:rPr>
              <a:t>CREDITS: This presentation template was created by </a:t>
            </a:r>
            <a:r>
              <a:rPr b="1" lang="en" sz="1200">
                <a:solidFill>
                  <a:schemeClr val="dk1"/>
                </a:solidFill>
                <a:uFill>
                  <a:noFill/>
                </a:uFill>
                <a:latin typeface="Dosis"/>
                <a:ea typeface="Dosis"/>
                <a:cs typeface="Dosis"/>
                <a:sym typeface="Dosis"/>
                <a:hlinkClick r:id="rId2">
                  <a:extLst>
                    <a:ext uri="{A12FA001-AC4F-418D-AE19-62706E023703}">
                      <ahyp:hlinkClr val="tx"/>
                    </a:ext>
                  </a:extLst>
                </a:hlinkClick>
              </a:rPr>
              <a:t>Slidesgo</a:t>
            </a:r>
            <a:r>
              <a:rPr lang="en" sz="1200">
                <a:solidFill>
                  <a:schemeClr val="dk1"/>
                </a:solidFill>
                <a:latin typeface="Dosis"/>
                <a:ea typeface="Dosis"/>
                <a:cs typeface="Dosis"/>
                <a:sym typeface="Dosis"/>
              </a:rPr>
              <a:t>, and includes icons by </a:t>
            </a:r>
            <a:r>
              <a:rPr b="1" lang="en" sz="1200">
                <a:solidFill>
                  <a:schemeClr val="dk1"/>
                </a:solidFill>
                <a:uFill>
                  <a:noFill/>
                </a:uFill>
                <a:latin typeface="Dosis"/>
                <a:ea typeface="Dosis"/>
                <a:cs typeface="Dosis"/>
                <a:sym typeface="Dosis"/>
                <a:hlinkClick r:id="rId3">
                  <a:extLst>
                    <a:ext uri="{A12FA001-AC4F-418D-AE19-62706E023703}">
                      <ahyp:hlinkClr val="tx"/>
                    </a:ext>
                  </a:extLst>
                </a:hlinkClick>
              </a:rPr>
              <a:t>Flaticon</a:t>
            </a:r>
            <a:r>
              <a:rPr lang="en" sz="1200">
                <a:solidFill>
                  <a:schemeClr val="dk1"/>
                </a:solidFill>
                <a:latin typeface="Dosis"/>
                <a:ea typeface="Dosis"/>
                <a:cs typeface="Dosis"/>
                <a:sym typeface="Dosis"/>
              </a:rPr>
              <a:t>, and infographics &amp; images by </a:t>
            </a:r>
            <a:r>
              <a:rPr b="1" lang="en" sz="1200">
                <a:solidFill>
                  <a:schemeClr val="dk1"/>
                </a:solidFill>
                <a:uFill>
                  <a:noFill/>
                </a:uFill>
                <a:latin typeface="Dosis"/>
                <a:ea typeface="Dosis"/>
                <a:cs typeface="Dosis"/>
                <a:sym typeface="Dosis"/>
                <a:hlinkClick r:id="rId4">
                  <a:extLst>
                    <a:ext uri="{A12FA001-AC4F-418D-AE19-62706E023703}">
                      <ahyp:hlinkClr val="tx"/>
                    </a:ext>
                  </a:extLst>
                </a:hlinkClick>
              </a:rPr>
              <a:t>Freepik</a:t>
            </a:r>
            <a:endParaRPr b="1" sz="1000">
              <a:solidFill>
                <a:schemeClr val="dk1"/>
              </a:solidFill>
              <a:latin typeface="Roboto"/>
              <a:ea typeface="Roboto"/>
              <a:cs typeface="Roboto"/>
              <a:sym typeface="Roboto"/>
            </a:endParaRPr>
          </a:p>
        </p:txBody>
      </p:sp>
      <p:sp>
        <p:nvSpPr>
          <p:cNvPr id="669" name="Google Shape;669;p57"/>
          <p:cNvSpPr/>
          <p:nvPr/>
        </p:nvSpPr>
        <p:spPr>
          <a:xfrm>
            <a:off x="-43950" y="-38475"/>
            <a:ext cx="4062600" cy="524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3">
    <p:spTree>
      <p:nvGrpSpPr>
        <p:cNvPr id="670" name="Shape 670"/>
        <p:cNvGrpSpPr/>
        <p:nvPr/>
      </p:nvGrpSpPr>
      <p:grpSpPr>
        <a:xfrm>
          <a:off x="0" y="0"/>
          <a:ext cx="0" cy="0"/>
          <a:chOff x="0" y="0"/>
          <a:chExt cx="0" cy="0"/>
        </a:xfrm>
      </p:grpSpPr>
      <p:sp>
        <p:nvSpPr>
          <p:cNvPr id="671" name="Google Shape;671;p58"/>
          <p:cNvSpPr txBox="1"/>
          <p:nvPr>
            <p:ph type="title"/>
          </p:nvPr>
        </p:nvSpPr>
        <p:spPr>
          <a:xfrm>
            <a:off x="3344300" y="2273350"/>
            <a:ext cx="50349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2"/>
              </a:buClr>
              <a:buSzPts val="3600"/>
              <a:buNone/>
              <a:defRPr sz="5500">
                <a:solidFill>
                  <a:schemeClr val="accent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72" name="Google Shape;672;p58"/>
          <p:cNvSpPr txBox="1"/>
          <p:nvPr>
            <p:ph hasCustomPrompt="1" idx="2" type="title"/>
          </p:nvPr>
        </p:nvSpPr>
        <p:spPr>
          <a:xfrm>
            <a:off x="3344300" y="1228625"/>
            <a:ext cx="5034900" cy="1044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7500">
                <a:solidFill>
                  <a:schemeClr val="dk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73" name="Google Shape;673;p58"/>
          <p:cNvSpPr txBox="1"/>
          <p:nvPr>
            <p:ph idx="1" type="subTitle"/>
          </p:nvPr>
        </p:nvSpPr>
        <p:spPr>
          <a:xfrm>
            <a:off x="3344300" y="3212450"/>
            <a:ext cx="5034900" cy="50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74" name="Google Shape;674;p58"/>
          <p:cNvSpPr/>
          <p:nvPr/>
        </p:nvSpPr>
        <p:spPr>
          <a:xfrm rot="-5400000">
            <a:off x="-913350" y="893750"/>
            <a:ext cx="5190900" cy="336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58"/>
          <p:cNvSpPr/>
          <p:nvPr/>
        </p:nvSpPr>
        <p:spPr>
          <a:xfrm rot="-5400000">
            <a:off x="5222732" y="-1153818"/>
            <a:ext cx="808634" cy="3109985"/>
          </a:xfrm>
          <a:custGeom>
            <a:rect b="b" l="l" r="r" t="t"/>
            <a:pathLst>
              <a:path extrusionOk="0" h="20584" w="5352">
                <a:moveTo>
                  <a:pt x="5352" y="0"/>
                </a:moveTo>
                <a:cubicBezTo>
                  <a:pt x="5352" y="0"/>
                  <a:pt x="0" y="3120"/>
                  <a:pt x="1900" y="8155"/>
                </a:cubicBezTo>
                <a:cubicBezTo>
                  <a:pt x="3816" y="13190"/>
                  <a:pt x="681" y="18795"/>
                  <a:pt x="5352" y="20584"/>
                </a:cubicBezTo>
                <a:lnTo>
                  <a:pt x="535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58"/>
          <p:cNvSpPr/>
          <p:nvPr/>
        </p:nvSpPr>
        <p:spPr>
          <a:xfrm>
            <a:off x="271406" y="4402100"/>
            <a:ext cx="5251275" cy="745311"/>
          </a:xfrm>
          <a:custGeom>
            <a:rect b="b" l="l" r="r" t="t"/>
            <a:pathLst>
              <a:path extrusionOk="0" h="3825" w="26950">
                <a:moveTo>
                  <a:pt x="7181" y="0"/>
                </a:moveTo>
                <a:cubicBezTo>
                  <a:pt x="2039" y="0"/>
                  <a:pt x="0" y="3824"/>
                  <a:pt x="0" y="3824"/>
                </a:cubicBezTo>
                <a:lnTo>
                  <a:pt x="26949" y="3824"/>
                </a:lnTo>
                <a:cubicBezTo>
                  <a:pt x="25556" y="2076"/>
                  <a:pt x="24208" y="1682"/>
                  <a:pt x="22589" y="1682"/>
                </a:cubicBezTo>
                <a:cubicBezTo>
                  <a:pt x="21265" y="1682"/>
                  <a:pt x="19759" y="1945"/>
                  <a:pt x="17898" y="1945"/>
                </a:cubicBezTo>
                <a:cubicBezTo>
                  <a:pt x="16162" y="1945"/>
                  <a:pt x="14117" y="1716"/>
                  <a:pt x="11622" y="832"/>
                </a:cubicBezTo>
                <a:cubicBezTo>
                  <a:pt x="9938" y="238"/>
                  <a:pt x="8463" y="0"/>
                  <a:pt x="718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3">
  <p:cSld name="SECTION_TITLE_AND_DESCRIPTION_2">
    <p:spTree>
      <p:nvGrpSpPr>
        <p:cNvPr id="677" name="Shape 677"/>
        <p:cNvGrpSpPr/>
        <p:nvPr/>
      </p:nvGrpSpPr>
      <p:grpSpPr>
        <a:xfrm>
          <a:off x="0" y="0"/>
          <a:ext cx="0" cy="0"/>
          <a:chOff x="0" y="0"/>
          <a:chExt cx="0" cy="0"/>
        </a:xfrm>
      </p:grpSpPr>
      <p:sp>
        <p:nvSpPr>
          <p:cNvPr id="678" name="Google Shape;678;p59"/>
          <p:cNvSpPr txBox="1"/>
          <p:nvPr>
            <p:ph type="title"/>
          </p:nvPr>
        </p:nvSpPr>
        <p:spPr>
          <a:xfrm>
            <a:off x="2484600" y="1491713"/>
            <a:ext cx="4174800" cy="70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79" name="Google Shape;679;p59"/>
          <p:cNvSpPr txBox="1"/>
          <p:nvPr>
            <p:ph idx="1" type="subTitle"/>
          </p:nvPr>
        </p:nvSpPr>
        <p:spPr>
          <a:xfrm>
            <a:off x="2484600" y="2053088"/>
            <a:ext cx="4174800" cy="15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18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80" name="Google Shape;680;p59"/>
          <p:cNvSpPr/>
          <p:nvPr/>
        </p:nvSpPr>
        <p:spPr>
          <a:xfrm>
            <a:off x="4957270" y="-76200"/>
            <a:ext cx="4571973" cy="2289170"/>
          </a:xfrm>
          <a:custGeom>
            <a:rect b="b" l="l" r="r" t="t"/>
            <a:pathLst>
              <a:path extrusionOk="0" h="38626" w="56222">
                <a:moveTo>
                  <a:pt x="0" y="1"/>
                </a:moveTo>
                <a:cubicBezTo>
                  <a:pt x="691" y="2846"/>
                  <a:pt x="2000" y="5859"/>
                  <a:pt x="3786" y="7883"/>
                </a:cubicBezTo>
                <a:cubicBezTo>
                  <a:pt x="6108" y="10502"/>
                  <a:pt x="9561" y="12097"/>
                  <a:pt x="13073" y="12157"/>
                </a:cubicBezTo>
                <a:cubicBezTo>
                  <a:pt x="13153" y="12158"/>
                  <a:pt x="13234" y="12159"/>
                  <a:pt x="13314" y="12159"/>
                </a:cubicBezTo>
                <a:cubicBezTo>
                  <a:pt x="15825" y="12159"/>
                  <a:pt x="18467" y="11503"/>
                  <a:pt x="20933" y="11503"/>
                </a:cubicBezTo>
                <a:cubicBezTo>
                  <a:pt x="22447" y="11503"/>
                  <a:pt x="23895" y="11750"/>
                  <a:pt x="25206" y="12550"/>
                </a:cubicBezTo>
                <a:cubicBezTo>
                  <a:pt x="26634" y="13419"/>
                  <a:pt x="27623" y="14836"/>
                  <a:pt x="28551" y="16253"/>
                </a:cubicBezTo>
                <a:cubicBezTo>
                  <a:pt x="31218" y="20325"/>
                  <a:pt x="33516" y="24647"/>
                  <a:pt x="36481" y="28516"/>
                </a:cubicBezTo>
                <a:cubicBezTo>
                  <a:pt x="39446" y="32386"/>
                  <a:pt x="43184" y="35838"/>
                  <a:pt x="47768" y="37470"/>
                </a:cubicBezTo>
                <a:cubicBezTo>
                  <a:pt x="50089" y="38291"/>
                  <a:pt x="52552" y="38626"/>
                  <a:pt x="55034" y="38626"/>
                </a:cubicBezTo>
                <a:cubicBezTo>
                  <a:pt x="55429" y="38626"/>
                  <a:pt x="55825" y="38617"/>
                  <a:pt x="56221" y="38601"/>
                </a:cubicBezTo>
                <a:lnTo>
                  <a:pt x="56221" y="1"/>
                </a:lnTo>
                <a:close/>
              </a:path>
            </a:pathLst>
          </a:custGeom>
          <a:solidFill>
            <a:srgbClr val="72BCD3">
              <a:alpha val="21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59"/>
          <p:cNvSpPr/>
          <p:nvPr/>
        </p:nvSpPr>
        <p:spPr>
          <a:xfrm>
            <a:off x="-320379" y="2289699"/>
            <a:ext cx="4225413" cy="2914573"/>
          </a:xfrm>
          <a:custGeom>
            <a:rect b="b" l="l" r="r" t="t"/>
            <a:pathLst>
              <a:path extrusionOk="0" h="50541" w="73272">
                <a:moveTo>
                  <a:pt x="2724" y="1"/>
                </a:moveTo>
                <a:cubicBezTo>
                  <a:pt x="1816" y="1"/>
                  <a:pt x="907" y="49"/>
                  <a:pt x="1" y="142"/>
                </a:cubicBezTo>
                <a:lnTo>
                  <a:pt x="1" y="50541"/>
                </a:lnTo>
                <a:lnTo>
                  <a:pt x="73272" y="50541"/>
                </a:lnTo>
                <a:cubicBezTo>
                  <a:pt x="72689" y="49707"/>
                  <a:pt x="71998" y="48957"/>
                  <a:pt x="71260" y="48302"/>
                </a:cubicBezTo>
                <a:cubicBezTo>
                  <a:pt x="68760" y="46159"/>
                  <a:pt x="65592" y="45004"/>
                  <a:pt x="62402" y="44195"/>
                </a:cubicBezTo>
                <a:cubicBezTo>
                  <a:pt x="58103" y="43087"/>
                  <a:pt x="53674" y="42492"/>
                  <a:pt x="49233" y="42433"/>
                </a:cubicBezTo>
                <a:cubicBezTo>
                  <a:pt x="48951" y="42430"/>
                  <a:pt x="48667" y="42428"/>
                  <a:pt x="48382" y="42428"/>
                </a:cubicBezTo>
                <a:cubicBezTo>
                  <a:pt x="47194" y="42428"/>
                  <a:pt x="45986" y="42449"/>
                  <a:pt x="44779" y="42449"/>
                </a:cubicBezTo>
                <a:cubicBezTo>
                  <a:pt x="40457" y="42449"/>
                  <a:pt x="36136" y="42183"/>
                  <a:pt x="32696" y="39742"/>
                </a:cubicBezTo>
                <a:cubicBezTo>
                  <a:pt x="28731" y="36908"/>
                  <a:pt x="27016" y="31848"/>
                  <a:pt x="26207" y="27050"/>
                </a:cubicBezTo>
                <a:cubicBezTo>
                  <a:pt x="25409" y="22240"/>
                  <a:pt x="25230" y="17227"/>
                  <a:pt x="23290" y="12738"/>
                </a:cubicBezTo>
                <a:cubicBezTo>
                  <a:pt x="20599" y="6523"/>
                  <a:pt x="14586" y="2011"/>
                  <a:pt x="7978" y="558"/>
                </a:cubicBezTo>
                <a:cubicBezTo>
                  <a:pt x="6249" y="181"/>
                  <a:pt x="4488" y="1"/>
                  <a:pt x="2724" y="1"/>
                </a:cubicBezTo>
                <a:close/>
              </a:path>
            </a:pathLst>
          </a:custGeom>
          <a:solidFill>
            <a:srgbClr val="72BCD3">
              <a:alpha val="21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59"/>
          <p:cNvSpPr/>
          <p:nvPr/>
        </p:nvSpPr>
        <p:spPr>
          <a:xfrm flipH="1" rot="10800000">
            <a:off x="391788" y="-1392674"/>
            <a:ext cx="2505818" cy="2595437"/>
          </a:xfrm>
          <a:custGeom>
            <a:rect b="b" l="l" r="r" t="t"/>
            <a:pathLst>
              <a:path extrusionOk="0" h="11403" w="11384">
                <a:moveTo>
                  <a:pt x="5308" y="0"/>
                </a:moveTo>
                <a:cubicBezTo>
                  <a:pt x="5001" y="0"/>
                  <a:pt x="4693" y="55"/>
                  <a:pt x="4418" y="147"/>
                </a:cubicBezTo>
                <a:cubicBezTo>
                  <a:pt x="3132" y="563"/>
                  <a:pt x="2203" y="1540"/>
                  <a:pt x="1572" y="2718"/>
                </a:cubicBezTo>
                <a:cubicBezTo>
                  <a:pt x="477" y="4814"/>
                  <a:pt x="1" y="7779"/>
                  <a:pt x="1644" y="9731"/>
                </a:cubicBezTo>
                <a:cubicBezTo>
                  <a:pt x="2743" y="11021"/>
                  <a:pt x="4392" y="11402"/>
                  <a:pt x="6023" y="11402"/>
                </a:cubicBezTo>
                <a:cubicBezTo>
                  <a:pt x="6123" y="11402"/>
                  <a:pt x="6223" y="11401"/>
                  <a:pt x="6323" y="11398"/>
                </a:cubicBezTo>
                <a:cubicBezTo>
                  <a:pt x="6633" y="11386"/>
                  <a:pt x="6966" y="11386"/>
                  <a:pt x="7276" y="11350"/>
                </a:cubicBezTo>
                <a:cubicBezTo>
                  <a:pt x="7585" y="11327"/>
                  <a:pt x="7883" y="11219"/>
                  <a:pt x="8180" y="11124"/>
                </a:cubicBezTo>
                <a:cubicBezTo>
                  <a:pt x="8335" y="11088"/>
                  <a:pt x="8478" y="11053"/>
                  <a:pt x="8609" y="10993"/>
                </a:cubicBezTo>
                <a:cubicBezTo>
                  <a:pt x="8752" y="10934"/>
                  <a:pt x="8883" y="10874"/>
                  <a:pt x="9014" y="10803"/>
                </a:cubicBezTo>
                <a:cubicBezTo>
                  <a:pt x="9264" y="10672"/>
                  <a:pt x="9502" y="10517"/>
                  <a:pt x="9740" y="10350"/>
                </a:cubicBezTo>
                <a:cubicBezTo>
                  <a:pt x="10002" y="10196"/>
                  <a:pt x="10193" y="9981"/>
                  <a:pt x="10383" y="9755"/>
                </a:cubicBezTo>
                <a:cubicBezTo>
                  <a:pt x="10574" y="9541"/>
                  <a:pt x="10740" y="9279"/>
                  <a:pt x="10895" y="9029"/>
                </a:cubicBezTo>
                <a:cubicBezTo>
                  <a:pt x="11026" y="8767"/>
                  <a:pt x="11145" y="8481"/>
                  <a:pt x="11228" y="8195"/>
                </a:cubicBezTo>
                <a:cubicBezTo>
                  <a:pt x="11276" y="8052"/>
                  <a:pt x="11324" y="7910"/>
                  <a:pt x="11336" y="7767"/>
                </a:cubicBezTo>
                <a:cubicBezTo>
                  <a:pt x="11347" y="7612"/>
                  <a:pt x="11347" y="7469"/>
                  <a:pt x="11371" y="7314"/>
                </a:cubicBezTo>
                <a:cubicBezTo>
                  <a:pt x="11383" y="7005"/>
                  <a:pt x="11383" y="6683"/>
                  <a:pt x="11336" y="6362"/>
                </a:cubicBezTo>
                <a:cubicBezTo>
                  <a:pt x="11324" y="6207"/>
                  <a:pt x="11264" y="6052"/>
                  <a:pt x="11216" y="5885"/>
                </a:cubicBezTo>
                <a:cubicBezTo>
                  <a:pt x="11169" y="5754"/>
                  <a:pt x="11133" y="5624"/>
                  <a:pt x="11074" y="5493"/>
                </a:cubicBezTo>
                <a:cubicBezTo>
                  <a:pt x="11014" y="5350"/>
                  <a:pt x="10931" y="5207"/>
                  <a:pt x="10847" y="5076"/>
                </a:cubicBezTo>
                <a:cubicBezTo>
                  <a:pt x="10776" y="4969"/>
                  <a:pt x="10669" y="4873"/>
                  <a:pt x="10562" y="4790"/>
                </a:cubicBezTo>
                <a:cubicBezTo>
                  <a:pt x="10335" y="4612"/>
                  <a:pt x="10157" y="4397"/>
                  <a:pt x="9919" y="4254"/>
                </a:cubicBezTo>
                <a:cubicBezTo>
                  <a:pt x="9788" y="4183"/>
                  <a:pt x="9657" y="4123"/>
                  <a:pt x="9502" y="4100"/>
                </a:cubicBezTo>
                <a:cubicBezTo>
                  <a:pt x="9359" y="4088"/>
                  <a:pt x="9204" y="4076"/>
                  <a:pt x="9050" y="4064"/>
                </a:cubicBezTo>
                <a:cubicBezTo>
                  <a:pt x="8895" y="4040"/>
                  <a:pt x="8752" y="4040"/>
                  <a:pt x="8597" y="4016"/>
                </a:cubicBezTo>
                <a:cubicBezTo>
                  <a:pt x="8478" y="4004"/>
                  <a:pt x="8359" y="3980"/>
                  <a:pt x="8252" y="3921"/>
                </a:cubicBezTo>
                <a:cubicBezTo>
                  <a:pt x="8157" y="3861"/>
                  <a:pt x="8049" y="3802"/>
                  <a:pt x="7954" y="3730"/>
                </a:cubicBezTo>
                <a:cubicBezTo>
                  <a:pt x="7859" y="3647"/>
                  <a:pt x="7764" y="3564"/>
                  <a:pt x="7692" y="3469"/>
                </a:cubicBezTo>
                <a:cubicBezTo>
                  <a:pt x="7514" y="3230"/>
                  <a:pt x="7418" y="2945"/>
                  <a:pt x="7335" y="2659"/>
                </a:cubicBezTo>
                <a:cubicBezTo>
                  <a:pt x="7109" y="1933"/>
                  <a:pt x="7204" y="1063"/>
                  <a:pt x="6633" y="492"/>
                </a:cubicBezTo>
                <a:cubicBezTo>
                  <a:pt x="6288" y="140"/>
                  <a:pt x="5800" y="0"/>
                  <a:pt x="53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59"/>
          <p:cNvSpPr/>
          <p:nvPr/>
        </p:nvSpPr>
        <p:spPr>
          <a:xfrm>
            <a:off x="2352688" y="515138"/>
            <a:ext cx="257100" cy="257100"/>
          </a:xfrm>
          <a:prstGeom prst="star4">
            <a:avLst>
              <a:gd fmla="val 125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3" name="Shape 53"/>
        <p:cNvGrpSpPr/>
        <p:nvPr/>
      </p:nvGrpSpPr>
      <p:grpSpPr>
        <a:xfrm>
          <a:off x="0" y="0"/>
          <a:ext cx="0" cy="0"/>
          <a:chOff x="0" y="0"/>
          <a:chExt cx="0" cy="0"/>
        </a:xfrm>
      </p:grpSpPr>
      <p:sp>
        <p:nvSpPr>
          <p:cNvPr id="54" name="Google Shape;54;p7"/>
          <p:cNvSpPr txBox="1"/>
          <p:nvPr>
            <p:ph idx="1" type="body"/>
          </p:nvPr>
        </p:nvSpPr>
        <p:spPr>
          <a:xfrm>
            <a:off x="720100" y="1894400"/>
            <a:ext cx="2539500" cy="19833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rgbClr val="41294A"/>
              </a:buClr>
              <a:buSzPts val="1200"/>
              <a:buChar char="●"/>
              <a:defRPr>
                <a:solidFill>
                  <a:srgbClr val="41294A"/>
                </a:solidFill>
              </a:defRPr>
            </a:lvl1pPr>
            <a:lvl2pPr indent="-304800" lvl="1" marL="914400">
              <a:spcBef>
                <a:spcPts val="1600"/>
              </a:spcBef>
              <a:spcAft>
                <a:spcPts val="0"/>
              </a:spcAft>
              <a:buClr>
                <a:srgbClr val="41294A"/>
              </a:buClr>
              <a:buSzPts val="1200"/>
              <a:buChar char="○"/>
              <a:defRPr sz="1200">
                <a:solidFill>
                  <a:srgbClr val="41294A"/>
                </a:solidFill>
              </a:defRPr>
            </a:lvl2pPr>
            <a:lvl3pPr indent="-304800" lvl="2" marL="1371600">
              <a:spcBef>
                <a:spcPts val="1600"/>
              </a:spcBef>
              <a:spcAft>
                <a:spcPts val="0"/>
              </a:spcAft>
              <a:buClr>
                <a:srgbClr val="41294A"/>
              </a:buClr>
              <a:buSzPts val="1200"/>
              <a:buChar char="■"/>
              <a:defRPr sz="1200">
                <a:solidFill>
                  <a:srgbClr val="41294A"/>
                </a:solidFill>
              </a:defRPr>
            </a:lvl3pPr>
            <a:lvl4pPr indent="-304800" lvl="3" marL="1828800">
              <a:spcBef>
                <a:spcPts val="1600"/>
              </a:spcBef>
              <a:spcAft>
                <a:spcPts val="0"/>
              </a:spcAft>
              <a:buClr>
                <a:srgbClr val="41294A"/>
              </a:buClr>
              <a:buSzPts val="1200"/>
              <a:buChar char="●"/>
              <a:defRPr sz="1200">
                <a:solidFill>
                  <a:srgbClr val="41294A"/>
                </a:solidFill>
              </a:defRPr>
            </a:lvl4pPr>
            <a:lvl5pPr indent="-304800" lvl="4" marL="2286000">
              <a:spcBef>
                <a:spcPts val="1600"/>
              </a:spcBef>
              <a:spcAft>
                <a:spcPts val="0"/>
              </a:spcAft>
              <a:buClr>
                <a:srgbClr val="41294A"/>
              </a:buClr>
              <a:buSzPts val="1200"/>
              <a:buChar char="○"/>
              <a:defRPr sz="1200">
                <a:solidFill>
                  <a:srgbClr val="41294A"/>
                </a:solidFill>
              </a:defRPr>
            </a:lvl5pPr>
            <a:lvl6pPr indent="-304800" lvl="5" marL="2743200">
              <a:spcBef>
                <a:spcPts val="1600"/>
              </a:spcBef>
              <a:spcAft>
                <a:spcPts val="0"/>
              </a:spcAft>
              <a:buClr>
                <a:srgbClr val="41294A"/>
              </a:buClr>
              <a:buSzPts val="1200"/>
              <a:buChar char="■"/>
              <a:defRPr sz="1200">
                <a:solidFill>
                  <a:srgbClr val="41294A"/>
                </a:solidFill>
              </a:defRPr>
            </a:lvl6pPr>
            <a:lvl7pPr indent="-304800" lvl="6" marL="3200400">
              <a:spcBef>
                <a:spcPts val="1600"/>
              </a:spcBef>
              <a:spcAft>
                <a:spcPts val="0"/>
              </a:spcAft>
              <a:buClr>
                <a:srgbClr val="41294A"/>
              </a:buClr>
              <a:buSzPts val="1200"/>
              <a:buChar char="●"/>
              <a:defRPr sz="1200">
                <a:solidFill>
                  <a:srgbClr val="41294A"/>
                </a:solidFill>
              </a:defRPr>
            </a:lvl7pPr>
            <a:lvl8pPr indent="-304800" lvl="7" marL="3657600">
              <a:spcBef>
                <a:spcPts val="1600"/>
              </a:spcBef>
              <a:spcAft>
                <a:spcPts val="0"/>
              </a:spcAft>
              <a:buClr>
                <a:srgbClr val="41294A"/>
              </a:buClr>
              <a:buSzPts val="1200"/>
              <a:buChar char="○"/>
              <a:defRPr sz="1200">
                <a:solidFill>
                  <a:srgbClr val="41294A"/>
                </a:solidFill>
              </a:defRPr>
            </a:lvl8pPr>
            <a:lvl9pPr indent="-304800" lvl="8" marL="4114800">
              <a:spcBef>
                <a:spcPts val="1600"/>
              </a:spcBef>
              <a:spcAft>
                <a:spcPts val="1600"/>
              </a:spcAft>
              <a:buClr>
                <a:srgbClr val="41294A"/>
              </a:buClr>
              <a:buSzPts val="1200"/>
              <a:buChar char="■"/>
              <a:defRPr sz="1200">
                <a:solidFill>
                  <a:srgbClr val="41294A"/>
                </a:solidFill>
              </a:defRPr>
            </a:lvl9pPr>
          </a:lstStyle>
          <a:p/>
        </p:txBody>
      </p:sp>
      <p:grpSp>
        <p:nvGrpSpPr>
          <p:cNvPr id="55" name="Google Shape;55;p7"/>
          <p:cNvGrpSpPr/>
          <p:nvPr/>
        </p:nvGrpSpPr>
        <p:grpSpPr>
          <a:xfrm>
            <a:off x="1246613" y="540178"/>
            <a:ext cx="7429692" cy="4199282"/>
            <a:chOff x="1246613" y="540178"/>
            <a:chExt cx="7429692" cy="4199282"/>
          </a:xfrm>
        </p:grpSpPr>
        <p:sp>
          <p:nvSpPr>
            <p:cNvPr id="56" name="Google Shape;56;p7"/>
            <p:cNvSpPr/>
            <p:nvPr/>
          </p:nvSpPr>
          <p:spPr>
            <a:xfrm flipH="1">
              <a:off x="1246613" y="4499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7"/>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7"/>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7"/>
          <p:cNvSpPr txBox="1"/>
          <p:nvPr>
            <p:ph type="title"/>
          </p:nvPr>
        </p:nvSpPr>
        <p:spPr>
          <a:xfrm>
            <a:off x="726600" y="395375"/>
            <a:ext cx="7684500" cy="408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0" name="Shape 60"/>
        <p:cNvGrpSpPr/>
        <p:nvPr/>
      </p:nvGrpSpPr>
      <p:grpSpPr>
        <a:xfrm>
          <a:off x="0" y="0"/>
          <a:ext cx="0" cy="0"/>
          <a:chOff x="0" y="0"/>
          <a:chExt cx="0" cy="0"/>
        </a:xfrm>
      </p:grpSpPr>
      <p:sp>
        <p:nvSpPr>
          <p:cNvPr id="61" name="Google Shape;61;p8"/>
          <p:cNvSpPr txBox="1"/>
          <p:nvPr>
            <p:ph idx="1" type="subTitle"/>
          </p:nvPr>
        </p:nvSpPr>
        <p:spPr>
          <a:xfrm>
            <a:off x="3124875" y="2372438"/>
            <a:ext cx="5302800" cy="8121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None/>
              <a:defRPr sz="1800"/>
            </a:lvl1pPr>
            <a:lvl2pPr lvl="1" rtl="0" algn="r">
              <a:lnSpc>
                <a:spcPct val="100000"/>
              </a:lnSpc>
              <a:spcBef>
                <a:spcPts val="1600"/>
              </a:spcBef>
              <a:spcAft>
                <a:spcPts val="0"/>
              </a:spcAft>
              <a:buNone/>
              <a:defRPr sz="1800"/>
            </a:lvl2pPr>
            <a:lvl3pPr lvl="2" rtl="0" algn="r">
              <a:lnSpc>
                <a:spcPct val="100000"/>
              </a:lnSpc>
              <a:spcBef>
                <a:spcPts val="1600"/>
              </a:spcBef>
              <a:spcAft>
                <a:spcPts val="0"/>
              </a:spcAft>
              <a:buNone/>
              <a:defRPr sz="1800"/>
            </a:lvl3pPr>
            <a:lvl4pPr lvl="3" rtl="0" algn="r">
              <a:lnSpc>
                <a:spcPct val="100000"/>
              </a:lnSpc>
              <a:spcBef>
                <a:spcPts val="1600"/>
              </a:spcBef>
              <a:spcAft>
                <a:spcPts val="0"/>
              </a:spcAft>
              <a:buNone/>
              <a:defRPr sz="1800"/>
            </a:lvl4pPr>
            <a:lvl5pPr lvl="4" rtl="0" algn="r">
              <a:lnSpc>
                <a:spcPct val="100000"/>
              </a:lnSpc>
              <a:spcBef>
                <a:spcPts val="1600"/>
              </a:spcBef>
              <a:spcAft>
                <a:spcPts val="0"/>
              </a:spcAft>
              <a:buNone/>
              <a:defRPr sz="1800"/>
            </a:lvl5pPr>
            <a:lvl6pPr lvl="5" rtl="0" algn="r">
              <a:lnSpc>
                <a:spcPct val="100000"/>
              </a:lnSpc>
              <a:spcBef>
                <a:spcPts val="1600"/>
              </a:spcBef>
              <a:spcAft>
                <a:spcPts val="0"/>
              </a:spcAft>
              <a:buNone/>
              <a:defRPr sz="1800"/>
            </a:lvl6pPr>
            <a:lvl7pPr lvl="6" rtl="0" algn="r">
              <a:lnSpc>
                <a:spcPct val="100000"/>
              </a:lnSpc>
              <a:spcBef>
                <a:spcPts val="1600"/>
              </a:spcBef>
              <a:spcAft>
                <a:spcPts val="0"/>
              </a:spcAft>
              <a:buNone/>
              <a:defRPr sz="1800"/>
            </a:lvl7pPr>
            <a:lvl8pPr lvl="7" rtl="0" algn="r">
              <a:lnSpc>
                <a:spcPct val="100000"/>
              </a:lnSpc>
              <a:spcBef>
                <a:spcPts val="1600"/>
              </a:spcBef>
              <a:spcAft>
                <a:spcPts val="0"/>
              </a:spcAft>
              <a:buNone/>
              <a:defRPr sz="1800"/>
            </a:lvl8pPr>
            <a:lvl9pPr lvl="8" rtl="0" algn="r">
              <a:lnSpc>
                <a:spcPct val="100000"/>
              </a:lnSpc>
              <a:spcBef>
                <a:spcPts val="1600"/>
              </a:spcBef>
              <a:spcAft>
                <a:spcPts val="1600"/>
              </a:spcAft>
              <a:buNone/>
              <a:defRPr sz="1800"/>
            </a:lvl9pPr>
          </a:lstStyle>
          <a:p/>
        </p:txBody>
      </p:sp>
      <p:sp>
        <p:nvSpPr>
          <p:cNvPr id="62" name="Google Shape;62;p8"/>
          <p:cNvSpPr txBox="1"/>
          <p:nvPr>
            <p:ph idx="2" type="subTitle"/>
          </p:nvPr>
        </p:nvSpPr>
        <p:spPr>
          <a:xfrm>
            <a:off x="5184975" y="3184538"/>
            <a:ext cx="3242700" cy="292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800">
                <a:latin typeface="Titan One"/>
                <a:ea typeface="Titan One"/>
                <a:cs typeface="Titan One"/>
                <a:sym typeface="Titan One"/>
              </a:defRPr>
            </a:lvl1pPr>
            <a:lvl2pPr lvl="1" rtl="0" algn="r">
              <a:lnSpc>
                <a:spcPct val="100000"/>
              </a:lnSpc>
              <a:spcBef>
                <a:spcPts val="1600"/>
              </a:spcBef>
              <a:spcAft>
                <a:spcPts val="0"/>
              </a:spcAft>
              <a:buNone/>
              <a:defRPr sz="1800">
                <a:latin typeface="Titan One"/>
                <a:ea typeface="Titan One"/>
                <a:cs typeface="Titan One"/>
                <a:sym typeface="Titan One"/>
              </a:defRPr>
            </a:lvl2pPr>
            <a:lvl3pPr lvl="2" rtl="0" algn="r">
              <a:lnSpc>
                <a:spcPct val="100000"/>
              </a:lnSpc>
              <a:spcBef>
                <a:spcPts val="1600"/>
              </a:spcBef>
              <a:spcAft>
                <a:spcPts val="0"/>
              </a:spcAft>
              <a:buNone/>
              <a:defRPr sz="1800">
                <a:latin typeface="Titan One"/>
                <a:ea typeface="Titan One"/>
                <a:cs typeface="Titan One"/>
                <a:sym typeface="Titan One"/>
              </a:defRPr>
            </a:lvl3pPr>
            <a:lvl4pPr lvl="3" rtl="0" algn="r">
              <a:lnSpc>
                <a:spcPct val="100000"/>
              </a:lnSpc>
              <a:spcBef>
                <a:spcPts val="1600"/>
              </a:spcBef>
              <a:spcAft>
                <a:spcPts val="0"/>
              </a:spcAft>
              <a:buNone/>
              <a:defRPr sz="1800">
                <a:latin typeface="Titan One"/>
                <a:ea typeface="Titan One"/>
                <a:cs typeface="Titan One"/>
                <a:sym typeface="Titan One"/>
              </a:defRPr>
            </a:lvl4pPr>
            <a:lvl5pPr lvl="4" rtl="0" algn="r">
              <a:lnSpc>
                <a:spcPct val="100000"/>
              </a:lnSpc>
              <a:spcBef>
                <a:spcPts val="1600"/>
              </a:spcBef>
              <a:spcAft>
                <a:spcPts val="0"/>
              </a:spcAft>
              <a:buNone/>
              <a:defRPr sz="1800">
                <a:latin typeface="Titan One"/>
                <a:ea typeface="Titan One"/>
                <a:cs typeface="Titan One"/>
                <a:sym typeface="Titan One"/>
              </a:defRPr>
            </a:lvl5pPr>
            <a:lvl6pPr lvl="5" rtl="0" algn="r">
              <a:lnSpc>
                <a:spcPct val="100000"/>
              </a:lnSpc>
              <a:spcBef>
                <a:spcPts val="1600"/>
              </a:spcBef>
              <a:spcAft>
                <a:spcPts val="0"/>
              </a:spcAft>
              <a:buNone/>
              <a:defRPr sz="1800">
                <a:latin typeface="Titan One"/>
                <a:ea typeface="Titan One"/>
                <a:cs typeface="Titan One"/>
                <a:sym typeface="Titan One"/>
              </a:defRPr>
            </a:lvl6pPr>
            <a:lvl7pPr lvl="6" rtl="0" algn="r">
              <a:lnSpc>
                <a:spcPct val="100000"/>
              </a:lnSpc>
              <a:spcBef>
                <a:spcPts val="1600"/>
              </a:spcBef>
              <a:spcAft>
                <a:spcPts val="0"/>
              </a:spcAft>
              <a:buNone/>
              <a:defRPr sz="1800">
                <a:latin typeface="Titan One"/>
                <a:ea typeface="Titan One"/>
                <a:cs typeface="Titan One"/>
                <a:sym typeface="Titan One"/>
              </a:defRPr>
            </a:lvl7pPr>
            <a:lvl8pPr lvl="7" rtl="0" algn="r">
              <a:lnSpc>
                <a:spcPct val="100000"/>
              </a:lnSpc>
              <a:spcBef>
                <a:spcPts val="1600"/>
              </a:spcBef>
              <a:spcAft>
                <a:spcPts val="0"/>
              </a:spcAft>
              <a:buNone/>
              <a:defRPr sz="1800">
                <a:latin typeface="Titan One"/>
                <a:ea typeface="Titan One"/>
                <a:cs typeface="Titan One"/>
                <a:sym typeface="Titan One"/>
              </a:defRPr>
            </a:lvl8pPr>
            <a:lvl9pPr lvl="8" rtl="0" algn="r">
              <a:lnSpc>
                <a:spcPct val="100000"/>
              </a:lnSpc>
              <a:spcBef>
                <a:spcPts val="1600"/>
              </a:spcBef>
              <a:spcAft>
                <a:spcPts val="1600"/>
              </a:spcAft>
              <a:buNone/>
              <a:defRPr sz="1800">
                <a:latin typeface="Titan One"/>
                <a:ea typeface="Titan One"/>
                <a:cs typeface="Titan One"/>
                <a:sym typeface="Titan One"/>
              </a:defRPr>
            </a:lvl9pPr>
          </a:lstStyle>
          <a:p/>
        </p:txBody>
      </p:sp>
      <p:grpSp>
        <p:nvGrpSpPr>
          <p:cNvPr id="63" name="Google Shape;63;p8"/>
          <p:cNvGrpSpPr/>
          <p:nvPr/>
        </p:nvGrpSpPr>
        <p:grpSpPr>
          <a:xfrm>
            <a:off x="1246613" y="251999"/>
            <a:ext cx="7429692" cy="4487461"/>
            <a:chOff x="1246613" y="251999"/>
            <a:chExt cx="7429692" cy="4487461"/>
          </a:xfrm>
        </p:grpSpPr>
        <p:grpSp>
          <p:nvGrpSpPr>
            <p:cNvPr id="64" name="Google Shape;64;p8"/>
            <p:cNvGrpSpPr/>
            <p:nvPr/>
          </p:nvGrpSpPr>
          <p:grpSpPr>
            <a:xfrm>
              <a:off x="1246613" y="540178"/>
              <a:ext cx="7429692" cy="4199282"/>
              <a:chOff x="1246613" y="540178"/>
              <a:chExt cx="7429692" cy="4199282"/>
            </a:xfrm>
          </p:grpSpPr>
          <p:sp>
            <p:nvSpPr>
              <p:cNvPr id="65" name="Google Shape;65;p8"/>
              <p:cNvSpPr/>
              <p:nvPr/>
            </p:nvSpPr>
            <p:spPr>
              <a:xfrm flipH="1">
                <a:off x="1246613" y="4499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8"/>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8"/>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 name="Google Shape;68;p8"/>
            <p:cNvSpPr/>
            <p:nvPr/>
          </p:nvSpPr>
          <p:spPr>
            <a:xfrm flipH="1" rot="-126081">
              <a:off x="1939457" y="1379182"/>
              <a:ext cx="1911244" cy="986363"/>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8"/>
            <p:cNvSpPr/>
            <p:nvPr/>
          </p:nvSpPr>
          <p:spPr>
            <a:xfrm flipH="1" rot="-126081">
              <a:off x="5970132" y="286707"/>
              <a:ext cx="1911244" cy="986363"/>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0" name="Shape 70"/>
        <p:cNvGrpSpPr/>
        <p:nvPr/>
      </p:nvGrpSpPr>
      <p:grpSpPr>
        <a:xfrm>
          <a:off x="0" y="0"/>
          <a:ext cx="0" cy="0"/>
          <a:chOff x="0" y="0"/>
          <a:chExt cx="0" cy="0"/>
        </a:xfrm>
      </p:grpSpPr>
      <p:grpSp>
        <p:nvGrpSpPr>
          <p:cNvPr id="71" name="Google Shape;71;p9"/>
          <p:cNvGrpSpPr/>
          <p:nvPr/>
        </p:nvGrpSpPr>
        <p:grpSpPr>
          <a:xfrm>
            <a:off x="1246613" y="540178"/>
            <a:ext cx="7429692" cy="4199282"/>
            <a:chOff x="1246613" y="540178"/>
            <a:chExt cx="7429692" cy="4199282"/>
          </a:xfrm>
        </p:grpSpPr>
        <p:sp>
          <p:nvSpPr>
            <p:cNvPr id="72" name="Google Shape;72;p9"/>
            <p:cNvSpPr/>
            <p:nvPr/>
          </p:nvSpPr>
          <p:spPr>
            <a:xfrm flipH="1">
              <a:off x="1246613" y="4499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9"/>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9"/>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9"/>
          <p:cNvSpPr txBox="1"/>
          <p:nvPr>
            <p:ph type="title"/>
          </p:nvPr>
        </p:nvSpPr>
        <p:spPr>
          <a:xfrm>
            <a:off x="2216350" y="1877675"/>
            <a:ext cx="47118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36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6" name="Google Shape;76;p9"/>
          <p:cNvSpPr txBox="1"/>
          <p:nvPr>
            <p:ph idx="1" type="subTitle"/>
          </p:nvPr>
        </p:nvSpPr>
        <p:spPr>
          <a:xfrm>
            <a:off x="2549400" y="3447575"/>
            <a:ext cx="4045200" cy="45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7" name="Google Shape;77;p9"/>
          <p:cNvSpPr txBox="1"/>
          <p:nvPr>
            <p:ph hasCustomPrompt="1" idx="2" type="title"/>
          </p:nvPr>
        </p:nvSpPr>
        <p:spPr>
          <a:xfrm>
            <a:off x="2700275" y="1123150"/>
            <a:ext cx="3743400" cy="939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48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8" name="Shape 78"/>
        <p:cNvGrpSpPr/>
        <p:nvPr/>
      </p:nvGrpSpPr>
      <p:grpSpPr>
        <a:xfrm>
          <a:off x="0" y="0"/>
          <a:ext cx="0" cy="0"/>
          <a:chOff x="0" y="0"/>
          <a:chExt cx="0" cy="0"/>
        </a:xfrm>
      </p:grpSpPr>
      <p:sp>
        <p:nvSpPr>
          <p:cNvPr id="79" name="Google Shape;79;p10"/>
          <p:cNvSpPr txBox="1"/>
          <p:nvPr>
            <p:ph type="title"/>
          </p:nvPr>
        </p:nvSpPr>
        <p:spPr>
          <a:xfrm>
            <a:off x="650400" y="1287450"/>
            <a:ext cx="4017300" cy="3054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40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p:txBody>
      </p:sp>
      <p:sp>
        <p:nvSpPr>
          <p:cNvPr id="80" name="Google Shape;80;p10"/>
          <p:cNvSpPr/>
          <p:nvPr/>
        </p:nvSpPr>
        <p:spPr>
          <a:xfrm flipH="1" rot="-126104">
            <a:off x="-347871" y="-90043"/>
            <a:ext cx="2578391" cy="133066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0"/>
          <p:cNvSpPr/>
          <p:nvPr/>
        </p:nvSpPr>
        <p:spPr>
          <a:xfrm flipH="1" rot="-126083">
            <a:off x="7307687" y="3980849"/>
            <a:ext cx="1594152" cy="822678"/>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0"/>
          <p:cNvSpPr/>
          <p:nvPr/>
        </p:nvSpPr>
        <p:spPr>
          <a:xfrm flipH="1" rot="-126039">
            <a:off x="2701286" y="4066454"/>
            <a:ext cx="1838757" cy="948902"/>
          </a:xfrm>
          <a:custGeom>
            <a:rect b="b" l="l" r="r" t="t"/>
            <a:pathLst>
              <a:path extrusionOk="0" h="6667" w="12918">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 name="Google Shape;83;p10"/>
          <p:cNvGrpSpPr/>
          <p:nvPr/>
        </p:nvGrpSpPr>
        <p:grpSpPr>
          <a:xfrm>
            <a:off x="1246613" y="540178"/>
            <a:ext cx="7429692" cy="4199282"/>
            <a:chOff x="1246613" y="540178"/>
            <a:chExt cx="7429692" cy="4199282"/>
          </a:xfrm>
        </p:grpSpPr>
        <p:sp>
          <p:nvSpPr>
            <p:cNvPr id="84" name="Google Shape;84;p10"/>
            <p:cNvSpPr/>
            <p:nvPr/>
          </p:nvSpPr>
          <p:spPr>
            <a:xfrm flipH="1">
              <a:off x="1246613" y="44999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0"/>
            <p:cNvSpPr/>
            <p:nvPr/>
          </p:nvSpPr>
          <p:spPr>
            <a:xfrm flipH="1">
              <a:off x="8439363" y="234212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0"/>
            <p:cNvSpPr/>
            <p:nvPr/>
          </p:nvSpPr>
          <p:spPr>
            <a:xfrm flipH="1">
              <a:off x="2753013" y="540178"/>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44" Type="http://schemas.openxmlformats.org/officeDocument/2006/relationships/slideLayout" Target="../slideLayouts/slideLayout43.xml"/><Relationship Id="rId43" Type="http://schemas.openxmlformats.org/officeDocument/2006/relationships/slideLayout" Target="../slideLayouts/slideLayout42.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33" Type="http://schemas.openxmlformats.org/officeDocument/2006/relationships/slideLayout" Target="../slideLayouts/slideLayout32.xml"/><Relationship Id="rId32" Type="http://schemas.openxmlformats.org/officeDocument/2006/relationships/slideLayout" Target="../slideLayouts/slideLayout31.xml"/><Relationship Id="rId35" Type="http://schemas.openxmlformats.org/officeDocument/2006/relationships/slideLayout" Target="../slideLayouts/slideLayout34.xml"/><Relationship Id="rId34" Type="http://schemas.openxmlformats.org/officeDocument/2006/relationships/slideLayout" Target="../slideLayouts/slideLayout33.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60" Type="http://schemas.openxmlformats.org/officeDocument/2006/relationships/theme" Target="../theme/theme1.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1" Type="http://schemas.openxmlformats.org/officeDocument/2006/relationships/slideLayout" Target="../slideLayouts/slideLayout50.xml"/><Relationship Id="rId50" Type="http://schemas.openxmlformats.org/officeDocument/2006/relationships/slideLayout" Target="../slideLayouts/slideLayout49.xml"/><Relationship Id="rId53" Type="http://schemas.openxmlformats.org/officeDocument/2006/relationships/slideLayout" Target="../slideLayouts/slideLayout52.xml"/><Relationship Id="rId52" Type="http://schemas.openxmlformats.org/officeDocument/2006/relationships/slideLayout" Target="../slideLayouts/slideLayout51.xml"/><Relationship Id="rId11" Type="http://schemas.openxmlformats.org/officeDocument/2006/relationships/slideLayout" Target="../slideLayouts/slideLayout10.xml"/><Relationship Id="rId55" Type="http://schemas.openxmlformats.org/officeDocument/2006/relationships/slideLayout" Target="../slideLayouts/slideLayout54.xml"/><Relationship Id="rId10" Type="http://schemas.openxmlformats.org/officeDocument/2006/relationships/slideLayout" Target="../slideLayouts/slideLayout9.xml"/><Relationship Id="rId54" Type="http://schemas.openxmlformats.org/officeDocument/2006/relationships/slideLayout" Target="../slideLayouts/slideLayout53.xml"/><Relationship Id="rId13" Type="http://schemas.openxmlformats.org/officeDocument/2006/relationships/slideLayout" Target="../slideLayouts/slideLayout12.xml"/><Relationship Id="rId57" Type="http://schemas.openxmlformats.org/officeDocument/2006/relationships/slideLayout" Target="../slideLayouts/slideLayout56.xml"/><Relationship Id="rId12" Type="http://schemas.openxmlformats.org/officeDocument/2006/relationships/slideLayout" Target="../slideLayouts/slideLayout11.xml"/><Relationship Id="rId56" Type="http://schemas.openxmlformats.org/officeDocument/2006/relationships/slideLayout" Target="../slideLayouts/slideLayout55.xml"/><Relationship Id="rId15" Type="http://schemas.openxmlformats.org/officeDocument/2006/relationships/slideLayout" Target="../slideLayouts/slideLayout14.xml"/><Relationship Id="rId59" Type="http://schemas.openxmlformats.org/officeDocument/2006/relationships/slideLayout" Target="../slideLayouts/slideLayout58.xml"/><Relationship Id="rId14" Type="http://schemas.openxmlformats.org/officeDocument/2006/relationships/slideLayout" Target="../slideLayouts/slideLayout13.xml"/><Relationship Id="rId58" Type="http://schemas.openxmlformats.org/officeDocument/2006/relationships/slideLayout" Target="../slideLayouts/slideLayout57.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5987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Titan One"/>
              <a:buNone/>
              <a:defRPr sz="2800">
                <a:solidFill>
                  <a:schemeClr val="dk1"/>
                </a:solidFill>
                <a:latin typeface="Titan One"/>
                <a:ea typeface="Titan One"/>
                <a:cs typeface="Titan One"/>
                <a:sym typeface="Titan One"/>
              </a:defRPr>
            </a:lvl1pPr>
            <a:lvl2pPr lvl="1">
              <a:spcBef>
                <a:spcPts val="0"/>
              </a:spcBef>
              <a:spcAft>
                <a:spcPts val="0"/>
              </a:spcAft>
              <a:buClr>
                <a:schemeClr val="dk1"/>
              </a:buClr>
              <a:buSzPts val="2800"/>
              <a:buFont typeface="Titan One"/>
              <a:buNone/>
              <a:defRPr b="1" sz="2800">
                <a:solidFill>
                  <a:schemeClr val="dk1"/>
                </a:solidFill>
                <a:latin typeface="Titan One"/>
                <a:ea typeface="Titan One"/>
                <a:cs typeface="Titan One"/>
                <a:sym typeface="Titan One"/>
              </a:defRPr>
            </a:lvl2pPr>
            <a:lvl3pPr lvl="2">
              <a:spcBef>
                <a:spcPts val="0"/>
              </a:spcBef>
              <a:spcAft>
                <a:spcPts val="0"/>
              </a:spcAft>
              <a:buClr>
                <a:schemeClr val="dk1"/>
              </a:buClr>
              <a:buSzPts val="2800"/>
              <a:buFont typeface="Titan One"/>
              <a:buNone/>
              <a:defRPr b="1" sz="2800">
                <a:solidFill>
                  <a:schemeClr val="dk1"/>
                </a:solidFill>
                <a:latin typeface="Titan One"/>
                <a:ea typeface="Titan One"/>
                <a:cs typeface="Titan One"/>
                <a:sym typeface="Titan One"/>
              </a:defRPr>
            </a:lvl3pPr>
            <a:lvl4pPr lvl="3">
              <a:spcBef>
                <a:spcPts val="0"/>
              </a:spcBef>
              <a:spcAft>
                <a:spcPts val="0"/>
              </a:spcAft>
              <a:buClr>
                <a:schemeClr val="dk1"/>
              </a:buClr>
              <a:buSzPts val="2800"/>
              <a:buFont typeface="Titan One"/>
              <a:buNone/>
              <a:defRPr b="1" sz="2800">
                <a:solidFill>
                  <a:schemeClr val="dk1"/>
                </a:solidFill>
                <a:latin typeface="Titan One"/>
                <a:ea typeface="Titan One"/>
                <a:cs typeface="Titan One"/>
                <a:sym typeface="Titan One"/>
              </a:defRPr>
            </a:lvl4pPr>
            <a:lvl5pPr lvl="4">
              <a:spcBef>
                <a:spcPts val="0"/>
              </a:spcBef>
              <a:spcAft>
                <a:spcPts val="0"/>
              </a:spcAft>
              <a:buClr>
                <a:schemeClr val="dk1"/>
              </a:buClr>
              <a:buSzPts val="2800"/>
              <a:buFont typeface="Titan One"/>
              <a:buNone/>
              <a:defRPr b="1" sz="2800">
                <a:solidFill>
                  <a:schemeClr val="dk1"/>
                </a:solidFill>
                <a:latin typeface="Titan One"/>
                <a:ea typeface="Titan One"/>
                <a:cs typeface="Titan One"/>
                <a:sym typeface="Titan One"/>
              </a:defRPr>
            </a:lvl5pPr>
            <a:lvl6pPr lvl="5">
              <a:spcBef>
                <a:spcPts val="0"/>
              </a:spcBef>
              <a:spcAft>
                <a:spcPts val="0"/>
              </a:spcAft>
              <a:buClr>
                <a:schemeClr val="dk1"/>
              </a:buClr>
              <a:buSzPts val="2800"/>
              <a:buFont typeface="Titan One"/>
              <a:buNone/>
              <a:defRPr b="1" sz="2800">
                <a:solidFill>
                  <a:schemeClr val="dk1"/>
                </a:solidFill>
                <a:latin typeface="Titan One"/>
                <a:ea typeface="Titan One"/>
                <a:cs typeface="Titan One"/>
                <a:sym typeface="Titan One"/>
              </a:defRPr>
            </a:lvl6pPr>
            <a:lvl7pPr lvl="6">
              <a:spcBef>
                <a:spcPts val="0"/>
              </a:spcBef>
              <a:spcAft>
                <a:spcPts val="0"/>
              </a:spcAft>
              <a:buClr>
                <a:schemeClr val="dk1"/>
              </a:buClr>
              <a:buSzPts val="2800"/>
              <a:buFont typeface="Titan One"/>
              <a:buNone/>
              <a:defRPr b="1" sz="2800">
                <a:solidFill>
                  <a:schemeClr val="dk1"/>
                </a:solidFill>
                <a:latin typeface="Titan One"/>
                <a:ea typeface="Titan One"/>
                <a:cs typeface="Titan One"/>
                <a:sym typeface="Titan One"/>
              </a:defRPr>
            </a:lvl7pPr>
            <a:lvl8pPr lvl="7">
              <a:spcBef>
                <a:spcPts val="0"/>
              </a:spcBef>
              <a:spcAft>
                <a:spcPts val="0"/>
              </a:spcAft>
              <a:buClr>
                <a:schemeClr val="dk1"/>
              </a:buClr>
              <a:buSzPts val="2800"/>
              <a:buFont typeface="Titan One"/>
              <a:buNone/>
              <a:defRPr b="1" sz="2800">
                <a:solidFill>
                  <a:schemeClr val="dk1"/>
                </a:solidFill>
                <a:latin typeface="Titan One"/>
                <a:ea typeface="Titan One"/>
                <a:cs typeface="Titan One"/>
                <a:sym typeface="Titan One"/>
              </a:defRPr>
            </a:lvl8pPr>
            <a:lvl9pPr lvl="8">
              <a:spcBef>
                <a:spcPts val="0"/>
              </a:spcBef>
              <a:spcAft>
                <a:spcPts val="0"/>
              </a:spcAft>
              <a:buClr>
                <a:schemeClr val="dk1"/>
              </a:buClr>
              <a:buSzPts val="2800"/>
              <a:buFont typeface="Titan One"/>
              <a:buNone/>
              <a:defRPr b="1" sz="2800">
                <a:solidFill>
                  <a:schemeClr val="dk1"/>
                </a:solidFill>
                <a:latin typeface="Titan One"/>
                <a:ea typeface="Titan One"/>
                <a:cs typeface="Titan One"/>
                <a:sym typeface="Titan One"/>
              </a:defRPr>
            </a:lvl9pPr>
          </a:lstStyle>
          <a:p/>
        </p:txBody>
      </p:sp>
      <p:sp>
        <p:nvSpPr>
          <p:cNvPr id="7" name="Google Shape;7;p1"/>
          <p:cNvSpPr txBox="1"/>
          <p:nvPr>
            <p:ph idx="1" type="body"/>
          </p:nvPr>
        </p:nvSpPr>
        <p:spPr>
          <a:xfrm>
            <a:off x="311700" y="1167325"/>
            <a:ext cx="85206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indent="-317500" lvl="1" marL="914400" rtl="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indent="-317500" lvl="2" marL="1371600" rtl="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indent="-317500" lvl="3" marL="1828800" rtl="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indent="-317500" lvl="4" marL="2286000" rtl="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indent="-317500" lvl="5" marL="2743200" rtl="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indent="-317500" lvl="6" marL="3200400" rtl="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indent="-317500" lvl="7" marL="3657600" rtl="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indent="-317500" lvl="8" marL="4114800" rtl="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 id="2147483691" r:id="rId45"/>
    <p:sldLayoutId id="2147483692" r:id="rId46"/>
    <p:sldLayoutId id="2147483693" r:id="rId47"/>
    <p:sldLayoutId id="2147483694" r:id="rId48"/>
    <p:sldLayoutId id="2147483695" r:id="rId49"/>
    <p:sldLayoutId id="2147483696" r:id="rId50"/>
    <p:sldLayoutId id="2147483697" r:id="rId51"/>
    <p:sldLayoutId id="2147483698" r:id="rId52"/>
    <p:sldLayoutId id="2147483699" r:id="rId53"/>
    <p:sldLayoutId id="2147483700" r:id="rId54"/>
    <p:sldLayoutId id="2147483701" r:id="rId55"/>
    <p:sldLayoutId id="2147483702" r:id="rId56"/>
    <p:sldLayoutId id="2147483703" r:id="rId57"/>
    <p:sldLayoutId id="2147483704" r:id="rId58"/>
    <p:sldLayoutId id="2147483705" r:id="rId5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60"/>
          <p:cNvSpPr txBox="1"/>
          <p:nvPr>
            <p:ph type="title"/>
          </p:nvPr>
        </p:nvSpPr>
        <p:spPr>
          <a:xfrm>
            <a:off x="3538975" y="2150838"/>
            <a:ext cx="50349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800"/>
              <a:t>Weeks 5 &amp; 6 - Water Play Extravaganza &amp; Ocean Exploration</a:t>
            </a:r>
            <a:endParaRPr sz="5800"/>
          </a:p>
        </p:txBody>
      </p:sp>
      <p:pic>
        <p:nvPicPr>
          <p:cNvPr id="689" name="Google Shape;689;p60"/>
          <p:cNvPicPr preferRelativeResize="0"/>
          <p:nvPr/>
        </p:nvPicPr>
        <p:blipFill rotWithShape="1">
          <a:blip r:embed="rId3">
            <a:alphaModFix/>
          </a:blip>
          <a:srcRect b="0" l="0" r="0" t="0"/>
          <a:stretch/>
        </p:blipFill>
        <p:spPr>
          <a:xfrm>
            <a:off x="0" y="887750"/>
            <a:ext cx="3368000" cy="336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pic>
        <p:nvPicPr>
          <p:cNvPr id="744" name="Google Shape;744;p69"/>
          <p:cNvPicPr preferRelativeResize="0"/>
          <p:nvPr/>
        </p:nvPicPr>
        <p:blipFill>
          <a:blip r:embed="rId3">
            <a:alphaModFix/>
          </a:blip>
          <a:stretch>
            <a:fillRect/>
          </a:stretch>
        </p:blipFill>
        <p:spPr>
          <a:xfrm>
            <a:off x="5003975" y="152400"/>
            <a:ext cx="3225800" cy="4838700"/>
          </a:xfrm>
          <a:prstGeom prst="rect">
            <a:avLst/>
          </a:prstGeom>
          <a:noFill/>
          <a:ln>
            <a:noFill/>
          </a:ln>
        </p:spPr>
      </p:pic>
      <p:pic>
        <p:nvPicPr>
          <p:cNvPr id="745" name="Google Shape;745;p69"/>
          <p:cNvPicPr preferRelativeResize="0"/>
          <p:nvPr/>
        </p:nvPicPr>
        <p:blipFill>
          <a:blip r:embed="rId4">
            <a:alphaModFix/>
          </a:blip>
          <a:stretch>
            <a:fillRect/>
          </a:stretch>
        </p:blipFill>
        <p:spPr>
          <a:xfrm>
            <a:off x="913725" y="152400"/>
            <a:ext cx="3225800"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pic>
        <p:nvPicPr>
          <p:cNvPr id="750" name="Google Shape;750;p70"/>
          <p:cNvPicPr preferRelativeResize="0"/>
          <p:nvPr/>
        </p:nvPicPr>
        <p:blipFill rotWithShape="1">
          <a:blip r:embed="rId3">
            <a:alphaModFix/>
          </a:blip>
          <a:srcRect b="0" l="0" r="0" t="0"/>
          <a:stretch/>
        </p:blipFill>
        <p:spPr>
          <a:xfrm>
            <a:off x="4500575" y="234862"/>
            <a:ext cx="4197200" cy="4197230"/>
          </a:xfrm>
          <a:prstGeom prst="rect">
            <a:avLst/>
          </a:prstGeom>
          <a:noFill/>
          <a:ln>
            <a:noFill/>
          </a:ln>
        </p:spPr>
      </p:pic>
      <p:sp>
        <p:nvSpPr>
          <p:cNvPr id="751" name="Google Shape;751;p70"/>
          <p:cNvSpPr txBox="1"/>
          <p:nvPr>
            <p:ph type="title"/>
          </p:nvPr>
        </p:nvSpPr>
        <p:spPr>
          <a:xfrm flipH="1">
            <a:off x="171300" y="2687925"/>
            <a:ext cx="5909700" cy="8157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4600"/>
              <a:t>Lesson Plans </a:t>
            </a:r>
            <a:endParaRPr sz="4600"/>
          </a:p>
          <a:p>
            <a:pPr indent="0" lvl="0" marL="0" rtl="0" algn="l">
              <a:lnSpc>
                <a:spcPct val="115000"/>
              </a:lnSpc>
              <a:spcBef>
                <a:spcPts val="0"/>
              </a:spcBef>
              <a:spcAft>
                <a:spcPts val="0"/>
              </a:spcAft>
              <a:buNone/>
            </a:pPr>
            <a:r>
              <a:rPr lang="en" sz="4600"/>
              <a:t>for Ages 8-11: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71"/>
          <p:cNvSpPr txBox="1"/>
          <p:nvPr>
            <p:ph type="title"/>
          </p:nvPr>
        </p:nvSpPr>
        <p:spPr>
          <a:xfrm>
            <a:off x="311700" y="343425"/>
            <a:ext cx="7995300" cy="815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3000"/>
              <a:t>Lesson Plans for Ages 8-11:</a:t>
            </a:r>
            <a:endParaRPr sz="3000"/>
          </a:p>
        </p:txBody>
      </p:sp>
      <p:sp>
        <p:nvSpPr>
          <p:cNvPr id="757" name="Google Shape;757;p71"/>
          <p:cNvSpPr txBox="1"/>
          <p:nvPr>
            <p:ph idx="4294967295" type="body"/>
          </p:nvPr>
        </p:nvSpPr>
        <p:spPr>
          <a:xfrm>
            <a:off x="1094700" y="1065200"/>
            <a:ext cx="6625500" cy="382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Barlow"/>
                <a:ea typeface="Barlow"/>
                <a:cs typeface="Barlow"/>
                <a:sym typeface="Barlow"/>
              </a:rPr>
              <a:t>1. </a:t>
            </a:r>
            <a:r>
              <a:rPr b="1" lang="en" sz="2400">
                <a:solidFill>
                  <a:schemeClr val="accent2"/>
                </a:solidFill>
                <a:latin typeface="Barlow"/>
                <a:ea typeface="Barlow"/>
                <a:cs typeface="Barlow"/>
                <a:sym typeface="Barlow"/>
              </a:rPr>
              <a:t>Marine Life Research Project</a:t>
            </a:r>
            <a:endParaRPr b="1" sz="1200">
              <a:solidFill>
                <a:schemeClr val="accent2"/>
              </a:solidFill>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Materials: Library books, internet access, writing materials</a:t>
            </a:r>
            <a:endParaRPr sz="1200">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Duration: Multiple sessions (1-2 hours each)</a:t>
            </a:r>
            <a:endParaRPr sz="1200">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Description: Assign each child a specific marine animal to research. Provide resources such as library books and internet access for them to gather information about their chosen animal's habitat, diet, behavior, and conservation status. Encourage them to create presentations or reports to share their findings with the rest of the group.</a:t>
            </a:r>
            <a:endParaRPr sz="1200">
              <a:latin typeface="Barlow"/>
              <a:ea typeface="Barlow"/>
              <a:cs typeface="Barlow"/>
              <a:sym typeface="Barlow"/>
            </a:endParaRPr>
          </a:p>
          <a:p>
            <a:pPr indent="0" lvl="0" marL="0" rtl="0" algn="l">
              <a:spcBef>
                <a:spcPts val="1200"/>
              </a:spcBef>
              <a:spcAft>
                <a:spcPts val="0"/>
              </a:spcAft>
              <a:buNone/>
            </a:pPr>
            <a:r>
              <a:rPr b="1" lang="en" sz="2400">
                <a:latin typeface="Barlow"/>
                <a:ea typeface="Barlow"/>
                <a:cs typeface="Barlow"/>
                <a:sym typeface="Barlow"/>
              </a:rPr>
              <a:t>2. </a:t>
            </a:r>
            <a:r>
              <a:rPr b="1" lang="en" sz="2400">
                <a:solidFill>
                  <a:schemeClr val="accent2"/>
                </a:solidFill>
                <a:latin typeface="Barlow"/>
                <a:ea typeface="Barlow"/>
                <a:cs typeface="Barlow"/>
                <a:sym typeface="Barlow"/>
              </a:rPr>
              <a:t>Ocean Artifacts Exhibition</a:t>
            </a:r>
            <a:endParaRPr b="1" sz="2400">
              <a:solidFill>
                <a:schemeClr val="accent2"/>
              </a:solidFill>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Materials: Various ocean-themed artifacts (e.g., seashells, coral pieces, driftwood), display tables, labels, art supplies</a:t>
            </a:r>
            <a:endParaRPr sz="1200">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Duration: Multiple sessions (1-2 hours each)</a:t>
            </a:r>
            <a:endParaRPr sz="1200">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Description: Invite children to collect and bring in various ocean-themed artifacts from their beach visits or personal collections. Set up a display area with tables and labels. Guide them in arranging the artifacts, creating informative labels, and adding artistic touches to enhance the exhibition. Encourage them to share interesting facts about each artifact.</a:t>
            </a:r>
            <a:endParaRPr sz="1200">
              <a:latin typeface="Barlow"/>
              <a:ea typeface="Barlow"/>
              <a:cs typeface="Barlow"/>
              <a:sym typeface="Barlow"/>
            </a:endParaRPr>
          </a:p>
          <a:p>
            <a:pPr indent="0" lvl="0" marL="0" rtl="0" algn="l">
              <a:spcBef>
                <a:spcPts val="1200"/>
              </a:spcBef>
              <a:spcAft>
                <a:spcPts val="1600"/>
              </a:spcAft>
              <a:buNone/>
            </a:pPr>
            <a:r>
              <a:t/>
            </a:r>
            <a:endParaRPr sz="1100">
              <a:latin typeface="Barlow"/>
              <a:ea typeface="Barlow"/>
              <a:cs typeface="Barlow"/>
              <a:sym typeface="Barlow"/>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pic>
        <p:nvPicPr>
          <p:cNvPr id="762" name="Google Shape;762;p72"/>
          <p:cNvPicPr preferRelativeResize="0"/>
          <p:nvPr/>
        </p:nvPicPr>
        <p:blipFill rotWithShape="1">
          <a:blip r:embed="rId3">
            <a:alphaModFix/>
          </a:blip>
          <a:srcRect b="0" l="0" r="0" t="0"/>
          <a:stretch/>
        </p:blipFill>
        <p:spPr>
          <a:xfrm>
            <a:off x="6474725" y="2988575"/>
            <a:ext cx="2382450" cy="2382450"/>
          </a:xfrm>
          <a:prstGeom prst="rect">
            <a:avLst/>
          </a:prstGeom>
          <a:noFill/>
          <a:ln>
            <a:noFill/>
          </a:ln>
        </p:spPr>
      </p:pic>
      <p:sp>
        <p:nvSpPr>
          <p:cNvPr id="763" name="Google Shape;763;p72"/>
          <p:cNvSpPr txBox="1"/>
          <p:nvPr>
            <p:ph type="title"/>
          </p:nvPr>
        </p:nvSpPr>
        <p:spPr>
          <a:xfrm>
            <a:off x="311700" y="343425"/>
            <a:ext cx="7995300" cy="815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3000"/>
              <a:t>Lesson Plans for Ages 8-11:</a:t>
            </a:r>
            <a:endParaRPr sz="3000"/>
          </a:p>
        </p:txBody>
      </p:sp>
      <p:sp>
        <p:nvSpPr>
          <p:cNvPr id="764" name="Google Shape;764;p72"/>
          <p:cNvSpPr txBox="1"/>
          <p:nvPr>
            <p:ph idx="4294967295" type="body"/>
          </p:nvPr>
        </p:nvSpPr>
        <p:spPr>
          <a:xfrm>
            <a:off x="1094700" y="1159125"/>
            <a:ext cx="6625500" cy="382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Barlow"/>
                <a:ea typeface="Barlow"/>
                <a:cs typeface="Barlow"/>
                <a:sym typeface="Barlow"/>
              </a:rPr>
              <a:t>3. </a:t>
            </a:r>
            <a:r>
              <a:rPr b="1" lang="en" sz="2400">
                <a:solidFill>
                  <a:schemeClr val="accent2"/>
                </a:solidFill>
                <a:latin typeface="Barlow"/>
                <a:ea typeface="Barlow"/>
                <a:cs typeface="Barlow"/>
                <a:sym typeface="Barlow"/>
              </a:rPr>
              <a:t>Ocean Conservation Campaign</a:t>
            </a:r>
            <a:endParaRPr b="1" sz="1200">
              <a:solidFill>
                <a:schemeClr val="accent1"/>
              </a:solidFill>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Materials: Poster board, markers, art supplies</a:t>
            </a:r>
            <a:endParaRPr sz="1200">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Duration: Multiple sessions (1-2 hours each)</a:t>
            </a:r>
            <a:endParaRPr sz="1200">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Description: Engage children in an ocean conservation campaign project. Discuss the importance of protecting marine life and conserving the ocean ecosystem. Guide them in creating posters or informative campaigns that raise awareness about ocean conservation. They can illustrate the importance of reducing plastic waste, promoting sustainable fishing practices, and taking action to protect marine habitats.</a:t>
            </a:r>
            <a:endParaRPr sz="1200">
              <a:latin typeface="Barlow"/>
              <a:ea typeface="Barlow"/>
              <a:cs typeface="Barlow"/>
              <a:sym typeface="Barlow"/>
            </a:endParaRPr>
          </a:p>
          <a:p>
            <a:pPr indent="0" lvl="0" marL="457200" rtl="0" algn="l">
              <a:spcBef>
                <a:spcPts val="1200"/>
              </a:spcBef>
              <a:spcAft>
                <a:spcPts val="0"/>
              </a:spcAft>
              <a:buNone/>
            </a:pPr>
            <a:r>
              <a:t/>
            </a:r>
            <a:endParaRPr sz="1200">
              <a:latin typeface="Barlow"/>
              <a:ea typeface="Barlow"/>
              <a:cs typeface="Barlow"/>
              <a:sym typeface="Barlow"/>
            </a:endParaRPr>
          </a:p>
          <a:p>
            <a:pPr indent="0" lvl="0" marL="0" rtl="0" algn="l">
              <a:spcBef>
                <a:spcPts val="1200"/>
              </a:spcBef>
              <a:spcAft>
                <a:spcPts val="1600"/>
              </a:spcAft>
              <a:buNone/>
            </a:pPr>
            <a:r>
              <a:t/>
            </a:r>
            <a:endParaRPr sz="1100">
              <a:latin typeface="Barlow"/>
              <a:ea typeface="Barlow"/>
              <a:cs typeface="Barlow"/>
              <a:sym typeface="Barlow"/>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pic>
        <p:nvPicPr>
          <p:cNvPr id="769" name="Google Shape;769;p73"/>
          <p:cNvPicPr preferRelativeResize="0"/>
          <p:nvPr/>
        </p:nvPicPr>
        <p:blipFill>
          <a:blip r:embed="rId3">
            <a:alphaModFix/>
          </a:blip>
          <a:stretch>
            <a:fillRect/>
          </a:stretch>
        </p:blipFill>
        <p:spPr>
          <a:xfrm>
            <a:off x="539750" y="152400"/>
            <a:ext cx="8064501" cy="48387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pic>
        <p:nvPicPr>
          <p:cNvPr id="774" name="Google Shape;774;p74"/>
          <p:cNvPicPr preferRelativeResize="0"/>
          <p:nvPr/>
        </p:nvPicPr>
        <p:blipFill>
          <a:blip r:embed="rId3">
            <a:alphaModFix/>
          </a:blip>
          <a:stretch>
            <a:fillRect/>
          </a:stretch>
        </p:blipFill>
        <p:spPr>
          <a:xfrm>
            <a:off x="941363" y="152400"/>
            <a:ext cx="7261264" cy="48387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pic>
        <p:nvPicPr>
          <p:cNvPr id="779" name="Google Shape;779;p75"/>
          <p:cNvPicPr preferRelativeResize="0"/>
          <p:nvPr/>
        </p:nvPicPr>
        <p:blipFill rotWithShape="1">
          <a:blip r:embed="rId3">
            <a:alphaModFix/>
          </a:blip>
          <a:srcRect b="0" l="0" r="0" t="0"/>
          <a:stretch/>
        </p:blipFill>
        <p:spPr>
          <a:xfrm>
            <a:off x="5326550" y="754225"/>
            <a:ext cx="4075800" cy="4075825"/>
          </a:xfrm>
          <a:prstGeom prst="rect">
            <a:avLst/>
          </a:prstGeom>
          <a:noFill/>
          <a:ln>
            <a:noFill/>
          </a:ln>
        </p:spPr>
      </p:pic>
      <p:sp>
        <p:nvSpPr>
          <p:cNvPr id="780" name="Google Shape;780;p75"/>
          <p:cNvSpPr txBox="1"/>
          <p:nvPr>
            <p:ph type="title"/>
          </p:nvPr>
        </p:nvSpPr>
        <p:spPr>
          <a:xfrm flipH="1">
            <a:off x="0" y="2316550"/>
            <a:ext cx="5909700" cy="8157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2900"/>
              <a:t>Field Trip:  Aquarium Adventure (Ages 2.5 and Up)</a:t>
            </a:r>
            <a:endParaRPr sz="2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76"/>
          <p:cNvSpPr txBox="1"/>
          <p:nvPr>
            <p:ph type="title"/>
          </p:nvPr>
        </p:nvSpPr>
        <p:spPr>
          <a:xfrm>
            <a:off x="311700" y="343425"/>
            <a:ext cx="7995300" cy="815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3000"/>
              <a:t>Field Trip for Ages 2.5 and Up:</a:t>
            </a:r>
            <a:endParaRPr sz="3000"/>
          </a:p>
        </p:txBody>
      </p:sp>
      <p:sp>
        <p:nvSpPr>
          <p:cNvPr id="786" name="Google Shape;786;p76"/>
          <p:cNvSpPr txBox="1"/>
          <p:nvPr>
            <p:ph idx="4294967295" type="body"/>
          </p:nvPr>
        </p:nvSpPr>
        <p:spPr>
          <a:xfrm>
            <a:off x="1094700" y="1159125"/>
            <a:ext cx="6625500" cy="382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Barlow"/>
                <a:ea typeface="Barlow"/>
                <a:cs typeface="Barlow"/>
                <a:sym typeface="Barlow"/>
              </a:rPr>
              <a:t>  </a:t>
            </a:r>
            <a:r>
              <a:rPr b="1" lang="en" sz="2400">
                <a:latin typeface="Barlow"/>
                <a:ea typeface="Barlow"/>
                <a:cs typeface="Barlow"/>
                <a:sym typeface="Barlow"/>
              </a:rPr>
              <a:t> </a:t>
            </a:r>
            <a:r>
              <a:rPr b="1" lang="en" sz="2400">
                <a:solidFill>
                  <a:schemeClr val="accent2"/>
                </a:solidFill>
                <a:latin typeface="Barlow"/>
                <a:ea typeface="Barlow"/>
                <a:cs typeface="Barlow"/>
                <a:sym typeface="Barlow"/>
              </a:rPr>
              <a:t>Description:</a:t>
            </a:r>
            <a:endParaRPr b="1" sz="1300">
              <a:solidFill>
                <a:schemeClr val="accent1"/>
              </a:solidFill>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Embark on an exciting field trip to the local aquarium. Children of all ages, including 2.5 and up, will have the opportunity to explore the wonders of the underwater world. They will observe a wide range of marine life, learn about different ecosystems, and gain a deeper understanding of ocean conservation through interactive exhibits, educational displays, and engaging activities provided by the aquarium staff.</a:t>
            </a:r>
            <a:endParaRPr sz="1200">
              <a:latin typeface="Barlow"/>
              <a:ea typeface="Barlow"/>
              <a:cs typeface="Barlow"/>
              <a:sym typeface="Barlow"/>
            </a:endParaRPr>
          </a:p>
          <a:p>
            <a:pPr indent="0" lvl="0" marL="0" rtl="0" algn="l">
              <a:spcBef>
                <a:spcPts val="0"/>
              </a:spcBef>
              <a:spcAft>
                <a:spcPts val="1600"/>
              </a:spcAft>
              <a:buNone/>
            </a:pPr>
            <a:r>
              <a:t/>
            </a:r>
            <a:endParaRPr sz="1100">
              <a:latin typeface="Barlow"/>
              <a:ea typeface="Barlow"/>
              <a:cs typeface="Barlow"/>
              <a:sym typeface="Barlow"/>
            </a:endParaRPr>
          </a:p>
        </p:txBody>
      </p:sp>
      <p:pic>
        <p:nvPicPr>
          <p:cNvPr id="787" name="Google Shape;787;p76"/>
          <p:cNvPicPr preferRelativeResize="0"/>
          <p:nvPr/>
        </p:nvPicPr>
        <p:blipFill rotWithShape="1">
          <a:blip r:embed="rId3">
            <a:alphaModFix/>
          </a:blip>
          <a:srcRect b="0" l="0" r="0" t="0"/>
          <a:stretch/>
        </p:blipFill>
        <p:spPr>
          <a:xfrm>
            <a:off x="5781325" y="2295225"/>
            <a:ext cx="3053700" cy="3053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77"/>
          <p:cNvSpPr/>
          <p:nvPr/>
        </p:nvSpPr>
        <p:spPr>
          <a:xfrm flipH="1" rot="10800000">
            <a:off x="6890575" y="3334495"/>
            <a:ext cx="2943732" cy="3049020"/>
          </a:xfrm>
          <a:custGeom>
            <a:rect b="b" l="l" r="r" t="t"/>
            <a:pathLst>
              <a:path extrusionOk="0" h="11403" w="11384">
                <a:moveTo>
                  <a:pt x="5308" y="0"/>
                </a:moveTo>
                <a:cubicBezTo>
                  <a:pt x="5001" y="0"/>
                  <a:pt x="4693" y="55"/>
                  <a:pt x="4418" y="147"/>
                </a:cubicBezTo>
                <a:cubicBezTo>
                  <a:pt x="3132" y="563"/>
                  <a:pt x="2203" y="1540"/>
                  <a:pt x="1572" y="2718"/>
                </a:cubicBezTo>
                <a:cubicBezTo>
                  <a:pt x="477" y="4814"/>
                  <a:pt x="1" y="7779"/>
                  <a:pt x="1644" y="9731"/>
                </a:cubicBezTo>
                <a:cubicBezTo>
                  <a:pt x="2743" y="11021"/>
                  <a:pt x="4392" y="11402"/>
                  <a:pt x="6023" y="11402"/>
                </a:cubicBezTo>
                <a:cubicBezTo>
                  <a:pt x="6123" y="11402"/>
                  <a:pt x="6223" y="11401"/>
                  <a:pt x="6323" y="11398"/>
                </a:cubicBezTo>
                <a:cubicBezTo>
                  <a:pt x="6633" y="11386"/>
                  <a:pt x="6966" y="11386"/>
                  <a:pt x="7276" y="11350"/>
                </a:cubicBezTo>
                <a:cubicBezTo>
                  <a:pt x="7585" y="11327"/>
                  <a:pt x="7883" y="11219"/>
                  <a:pt x="8180" y="11124"/>
                </a:cubicBezTo>
                <a:cubicBezTo>
                  <a:pt x="8335" y="11088"/>
                  <a:pt x="8478" y="11053"/>
                  <a:pt x="8609" y="10993"/>
                </a:cubicBezTo>
                <a:cubicBezTo>
                  <a:pt x="8752" y="10934"/>
                  <a:pt x="8883" y="10874"/>
                  <a:pt x="9014" y="10803"/>
                </a:cubicBezTo>
                <a:cubicBezTo>
                  <a:pt x="9264" y="10672"/>
                  <a:pt x="9502" y="10517"/>
                  <a:pt x="9740" y="10350"/>
                </a:cubicBezTo>
                <a:cubicBezTo>
                  <a:pt x="10002" y="10196"/>
                  <a:pt x="10193" y="9981"/>
                  <a:pt x="10383" y="9755"/>
                </a:cubicBezTo>
                <a:cubicBezTo>
                  <a:pt x="10574" y="9541"/>
                  <a:pt x="10740" y="9279"/>
                  <a:pt x="10895" y="9029"/>
                </a:cubicBezTo>
                <a:cubicBezTo>
                  <a:pt x="11026" y="8767"/>
                  <a:pt x="11145" y="8481"/>
                  <a:pt x="11228" y="8195"/>
                </a:cubicBezTo>
                <a:cubicBezTo>
                  <a:pt x="11276" y="8052"/>
                  <a:pt x="11324" y="7910"/>
                  <a:pt x="11336" y="7767"/>
                </a:cubicBezTo>
                <a:cubicBezTo>
                  <a:pt x="11347" y="7612"/>
                  <a:pt x="11347" y="7469"/>
                  <a:pt x="11371" y="7314"/>
                </a:cubicBezTo>
                <a:cubicBezTo>
                  <a:pt x="11383" y="7005"/>
                  <a:pt x="11383" y="6683"/>
                  <a:pt x="11336" y="6362"/>
                </a:cubicBezTo>
                <a:cubicBezTo>
                  <a:pt x="11324" y="6207"/>
                  <a:pt x="11264" y="6052"/>
                  <a:pt x="11216" y="5885"/>
                </a:cubicBezTo>
                <a:cubicBezTo>
                  <a:pt x="11169" y="5754"/>
                  <a:pt x="11133" y="5624"/>
                  <a:pt x="11074" y="5493"/>
                </a:cubicBezTo>
                <a:cubicBezTo>
                  <a:pt x="11014" y="5350"/>
                  <a:pt x="10931" y="5207"/>
                  <a:pt x="10847" y="5076"/>
                </a:cubicBezTo>
                <a:cubicBezTo>
                  <a:pt x="10776" y="4969"/>
                  <a:pt x="10669" y="4873"/>
                  <a:pt x="10562" y="4790"/>
                </a:cubicBezTo>
                <a:cubicBezTo>
                  <a:pt x="10335" y="4612"/>
                  <a:pt x="10157" y="4397"/>
                  <a:pt x="9919" y="4254"/>
                </a:cubicBezTo>
                <a:cubicBezTo>
                  <a:pt x="9788" y="4183"/>
                  <a:pt x="9657" y="4123"/>
                  <a:pt x="9502" y="4100"/>
                </a:cubicBezTo>
                <a:cubicBezTo>
                  <a:pt x="9359" y="4088"/>
                  <a:pt x="9204" y="4076"/>
                  <a:pt x="9050" y="4064"/>
                </a:cubicBezTo>
                <a:cubicBezTo>
                  <a:pt x="8895" y="4040"/>
                  <a:pt x="8752" y="4040"/>
                  <a:pt x="8597" y="4016"/>
                </a:cubicBezTo>
                <a:cubicBezTo>
                  <a:pt x="8478" y="4004"/>
                  <a:pt x="8359" y="3980"/>
                  <a:pt x="8252" y="3921"/>
                </a:cubicBezTo>
                <a:cubicBezTo>
                  <a:pt x="8157" y="3861"/>
                  <a:pt x="8049" y="3802"/>
                  <a:pt x="7954" y="3730"/>
                </a:cubicBezTo>
                <a:cubicBezTo>
                  <a:pt x="7859" y="3647"/>
                  <a:pt x="7764" y="3564"/>
                  <a:pt x="7692" y="3469"/>
                </a:cubicBezTo>
                <a:cubicBezTo>
                  <a:pt x="7514" y="3230"/>
                  <a:pt x="7418" y="2945"/>
                  <a:pt x="7335" y="2659"/>
                </a:cubicBezTo>
                <a:cubicBezTo>
                  <a:pt x="7109" y="1933"/>
                  <a:pt x="7204" y="1063"/>
                  <a:pt x="6633" y="492"/>
                </a:cubicBezTo>
                <a:cubicBezTo>
                  <a:pt x="6288" y="140"/>
                  <a:pt x="5800" y="0"/>
                  <a:pt x="53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77"/>
          <p:cNvSpPr txBox="1"/>
          <p:nvPr>
            <p:ph type="title"/>
          </p:nvPr>
        </p:nvSpPr>
        <p:spPr>
          <a:xfrm>
            <a:off x="2484600" y="1282163"/>
            <a:ext cx="4174800" cy="70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700"/>
              <a:t>Conclusion / Reminder</a:t>
            </a:r>
            <a:endParaRPr/>
          </a:p>
        </p:txBody>
      </p:sp>
      <p:sp>
        <p:nvSpPr>
          <p:cNvPr id="794" name="Google Shape;794;p77"/>
          <p:cNvSpPr txBox="1"/>
          <p:nvPr>
            <p:ph idx="1" type="subTitle"/>
          </p:nvPr>
        </p:nvSpPr>
        <p:spPr>
          <a:xfrm>
            <a:off x="1985975" y="1843550"/>
            <a:ext cx="5636400" cy="1598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000">
                <a:latin typeface="Barlow"/>
                <a:ea typeface="Barlow"/>
                <a:cs typeface="Barlow"/>
                <a:sym typeface="Barlow"/>
              </a:rPr>
              <a:t>Please ensure that the activities and presentations during the </a:t>
            </a:r>
            <a:r>
              <a:rPr b="1" lang="en" sz="2000">
                <a:solidFill>
                  <a:schemeClr val="accent2"/>
                </a:solidFill>
                <a:latin typeface="Barlow"/>
                <a:ea typeface="Barlow"/>
                <a:cs typeface="Barlow"/>
                <a:sym typeface="Barlow"/>
              </a:rPr>
              <a:t>aquarium field trip</a:t>
            </a:r>
            <a:r>
              <a:rPr lang="en" sz="2000">
                <a:latin typeface="Barlow"/>
                <a:ea typeface="Barlow"/>
                <a:cs typeface="Barlow"/>
                <a:sym typeface="Barlow"/>
              </a:rPr>
              <a:t> are </a:t>
            </a:r>
            <a:r>
              <a:rPr lang="en" sz="2000" u="sng">
                <a:latin typeface="Barlow"/>
                <a:ea typeface="Barlow"/>
                <a:cs typeface="Barlow"/>
                <a:sym typeface="Barlow"/>
              </a:rPr>
              <a:t>age-appropriate and suitable for all participants, including the younger age group.</a:t>
            </a:r>
            <a:r>
              <a:rPr lang="en" sz="2000">
                <a:latin typeface="Barlow"/>
                <a:ea typeface="Barlow"/>
                <a:cs typeface="Barlow"/>
                <a:sym typeface="Barlow"/>
              </a:rPr>
              <a:t> </a:t>
            </a:r>
            <a:r>
              <a:rPr b="1" lang="en" sz="2000">
                <a:solidFill>
                  <a:schemeClr val="accent2"/>
                </a:solidFill>
                <a:latin typeface="Barlow"/>
                <a:ea typeface="Barlow"/>
                <a:cs typeface="Barlow"/>
                <a:sym typeface="Barlow"/>
              </a:rPr>
              <a:t>Enjoy the immersive experience at the aquarium!</a:t>
            </a:r>
            <a:endParaRPr b="1" sz="2000">
              <a:solidFill>
                <a:schemeClr val="accent2"/>
              </a:solidFill>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t/>
            </a:r>
            <a:endParaRPr sz="1500"/>
          </a:p>
          <a:p>
            <a:pPr indent="0" lvl="0" marL="0" rtl="0" algn="ctr">
              <a:spcBef>
                <a:spcPts val="1200"/>
              </a:spcBef>
              <a:spcAft>
                <a:spcPts val="0"/>
              </a:spcAft>
              <a:buClr>
                <a:srgbClr val="4C2A19"/>
              </a:buClr>
              <a:buSzPts val="1100"/>
              <a:buFont typeface="Arial"/>
              <a:buNone/>
            </a:pPr>
            <a:r>
              <a:t/>
            </a:r>
            <a:endParaRPr/>
          </a:p>
        </p:txBody>
      </p:sp>
      <p:sp>
        <p:nvSpPr>
          <p:cNvPr id="795" name="Google Shape;795;p77"/>
          <p:cNvSpPr/>
          <p:nvPr/>
        </p:nvSpPr>
        <p:spPr>
          <a:xfrm>
            <a:off x="3861513" y="4063863"/>
            <a:ext cx="257100" cy="257100"/>
          </a:xfrm>
          <a:prstGeom prst="star4">
            <a:avLst>
              <a:gd fmla="val 125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78"/>
          <p:cNvSpPr txBox="1"/>
          <p:nvPr>
            <p:ph idx="4294967295" type="title"/>
          </p:nvPr>
        </p:nvSpPr>
        <p:spPr>
          <a:xfrm>
            <a:off x="713250" y="568500"/>
            <a:ext cx="7717500" cy="69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000"/>
              <a:t>Debrief / Huddle</a:t>
            </a:r>
            <a:endParaRPr sz="4000"/>
          </a:p>
        </p:txBody>
      </p:sp>
      <p:sp>
        <p:nvSpPr>
          <p:cNvPr id="801" name="Google Shape;801;p78"/>
          <p:cNvSpPr txBox="1"/>
          <p:nvPr/>
        </p:nvSpPr>
        <p:spPr>
          <a:xfrm>
            <a:off x="3202475" y="1506600"/>
            <a:ext cx="4400700" cy="194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accent2"/>
                </a:solidFill>
                <a:latin typeface="Work Sans"/>
                <a:ea typeface="Work Sans"/>
                <a:cs typeface="Work Sans"/>
                <a:sym typeface="Work Sans"/>
              </a:rPr>
              <a:t>As a</a:t>
            </a:r>
            <a:r>
              <a:rPr b="1" lang="en" sz="1600">
                <a:solidFill>
                  <a:schemeClr val="accent2"/>
                </a:solidFill>
                <a:latin typeface="Work Sans"/>
                <a:ea typeface="Work Sans"/>
                <a:cs typeface="Work Sans"/>
                <a:sym typeface="Work Sans"/>
              </a:rPr>
              <a:t> group, discuss the following questions:</a:t>
            </a:r>
            <a:endParaRPr b="1" sz="1600">
              <a:solidFill>
                <a:schemeClr val="accent2"/>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b="1" sz="1600">
              <a:solidFill>
                <a:schemeClr val="accent1"/>
              </a:solidFill>
              <a:latin typeface="Work Sans"/>
              <a:ea typeface="Work Sans"/>
              <a:cs typeface="Work Sans"/>
              <a:sym typeface="Work Sans"/>
            </a:endParaRPr>
          </a:p>
          <a:p>
            <a:pPr indent="-317500" lvl="0" marL="457200" rtl="0" algn="l">
              <a:spcBef>
                <a:spcPts val="0"/>
              </a:spcBef>
              <a:spcAft>
                <a:spcPts val="0"/>
              </a:spcAft>
              <a:buClr>
                <a:schemeClr val="dk1"/>
              </a:buClr>
              <a:buSzPts val="1400"/>
              <a:buFont typeface="Barlow"/>
              <a:buChar char="●"/>
            </a:pPr>
            <a:r>
              <a:rPr lang="en">
                <a:solidFill>
                  <a:schemeClr val="dk1"/>
                </a:solidFill>
                <a:latin typeface="Barlow"/>
                <a:ea typeface="Barlow"/>
                <a:cs typeface="Barlow"/>
                <a:sym typeface="Barlow"/>
              </a:rPr>
              <a:t>One thing that was </a:t>
            </a:r>
            <a:r>
              <a:rPr b="1" lang="en">
                <a:solidFill>
                  <a:schemeClr val="accent2"/>
                </a:solidFill>
                <a:latin typeface="Barlow"/>
                <a:ea typeface="Barlow"/>
                <a:cs typeface="Barlow"/>
                <a:sym typeface="Barlow"/>
              </a:rPr>
              <a:t>new</a:t>
            </a:r>
            <a:r>
              <a:rPr lang="en">
                <a:solidFill>
                  <a:schemeClr val="dk1"/>
                </a:solidFill>
                <a:latin typeface="Barlow"/>
                <a:ea typeface="Barlow"/>
                <a:cs typeface="Barlow"/>
                <a:sym typeface="Barlow"/>
              </a:rPr>
              <a:t> to you regarding the content / </a:t>
            </a:r>
            <a:r>
              <a:rPr lang="en">
                <a:solidFill>
                  <a:schemeClr val="dk1"/>
                </a:solidFill>
                <a:latin typeface="Barlow"/>
                <a:ea typeface="Barlow"/>
                <a:cs typeface="Barlow"/>
                <a:sym typeface="Barlow"/>
              </a:rPr>
              <a:t>lesson plans presented?</a:t>
            </a:r>
            <a:endParaRPr>
              <a:solidFill>
                <a:schemeClr val="dk1"/>
              </a:solidFill>
              <a:latin typeface="Barlow"/>
              <a:ea typeface="Barlow"/>
              <a:cs typeface="Barlow"/>
              <a:sym typeface="Barlow"/>
            </a:endParaRPr>
          </a:p>
          <a:p>
            <a:pPr indent="-317500" lvl="0" marL="457200" rtl="0" algn="l">
              <a:spcBef>
                <a:spcPts val="0"/>
              </a:spcBef>
              <a:spcAft>
                <a:spcPts val="0"/>
              </a:spcAft>
              <a:buClr>
                <a:schemeClr val="dk1"/>
              </a:buClr>
              <a:buSzPts val="1400"/>
              <a:buFont typeface="Barlow"/>
              <a:buChar char="●"/>
            </a:pPr>
            <a:r>
              <a:rPr lang="en">
                <a:solidFill>
                  <a:schemeClr val="dk1"/>
                </a:solidFill>
                <a:latin typeface="Barlow"/>
                <a:ea typeface="Barlow"/>
                <a:cs typeface="Barlow"/>
                <a:sym typeface="Barlow"/>
              </a:rPr>
              <a:t>One thing tha</a:t>
            </a:r>
            <a:r>
              <a:rPr lang="en">
                <a:solidFill>
                  <a:schemeClr val="dk1"/>
                </a:solidFill>
                <a:latin typeface="Barlow"/>
                <a:ea typeface="Barlow"/>
                <a:cs typeface="Barlow"/>
                <a:sym typeface="Barlow"/>
              </a:rPr>
              <a:t>t was </a:t>
            </a:r>
            <a:r>
              <a:rPr b="1" lang="en">
                <a:solidFill>
                  <a:schemeClr val="accent2"/>
                </a:solidFill>
                <a:latin typeface="Barlow"/>
                <a:ea typeface="Barlow"/>
                <a:cs typeface="Barlow"/>
                <a:sym typeface="Barlow"/>
              </a:rPr>
              <a:t>familiar</a:t>
            </a:r>
            <a:r>
              <a:rPr lang="en">
                <a:solidFill>
                  <a:schemeClr val="dk1"/>
                </a:solidFill>
                <a:latin typeface="Barlow"/>
                <a:ea typeface="Barlow"/>
                <a:cs typeface="Barlow"/>
                <a:sym typeface="Barlow"/>
              </a:rPr>
              <a:t> to you regarding the content /  lesson plans presented?</a:t>
            </a:r>
            <a:endParaRPr>
              <a:solidFill>
                <a:schemeClr val="dk1"/>
              </a:solidFill>
              <a:latin typeface="Barlow"/>
              <a:ea typeface="Barlow"/>
              <a:cs typeface="Barlow"/>
              <a:sym typeface="Barlow"/>
            </a:endParaRPr>
          </a:p>
          <a:p>
            <a:pPr indent="-317500" lvl="0" marL="457200" rtl="0" algn="l">
              <a:spcBef>
                <a:spcPts val="0"/>
              </a:spcBef>
              <a:spcAft>
                <a:spcPts val="0"/>
              </a:spcAft>
              <a:buClr>
                <a:schemeClr val="dk1"/>
              </a:buClr>
              <a:buSzPts val="1400"/>
              <a:buFont typeface="Barlow"/>
              <a:buChar char="●"/>
            </a:pPr>
            <a:r>
              <a:rPr lang="en">
                <a:solidFill>
                  <a:schemeClr val="dk1"/>
                </a:solidFill>
                <a:latin typeface="Barlow"/>
                <a:ea typeface="Barlow"/>
                <a:cs typeface="Barlow"/>
                <a:sym typeface="Barlow"/>
              </a:rPr>
              <a:t>Any </a:t>
            </a:r>
            <a:r>
              <a:rPr b="1" lang="en">
                <a:solidFill>
                  <a:schemeClr val="accent2"/>
                </a:solidFill>
                <a:latin typeface="Barlow"/>
                <a:ea typeface="Barlow"/>
                <a:cs typeface="Barlow"/>
                <a:sym typeface="Barlow"/>
              </a:rPr>
              <a:t>stories</a:t>
            </a:r>
            <a:r>
              <a:rPr lang="en">
                <a:solidFill>
                  <a:schemeClr val="dk1"/>
                </a:solidFill>
                <a:latin typeface="Barlow"/>
                <a:ea typeface="Barlow"/>
                <a:cs typeface="Barlow"/>
                <a:sym typeface="Barlow"/>
              </a:rPr>
              <a:t> or </a:t>
            </a:r>
            <a:r>
              <a:rPr b="1" lang="en">
                <a:solidFill>
                  <a:schemeClr val="accent2"/>
                </a:solidFill>
                <a:latin typeface="Barlow"/>
                <a:ea typeface="Barlow"/>
                <a:cs typeface="Barlow"/>
                <a:sym typeface="Barlow"/>
              </a:rPr>
              <a:t>previous experiences</a:t>
            </a:r>
            <a:r>
              <a:rPr lang="en">
                <a:solidFill>
                  <a:schemeClr val="dk1"/>
                </a:solidFill>
                <a:latin typeface="Barlow"/>
                <a:ea typeface="Barlow"/>
                <a:cs typeface="Barlow"/>
                <a:sym typeface="Barlow"/>
              </a:rPr>
              <a:t> regarding today’s content on </a:t>
            </a:r>
            <a:r>
              <a:rPr b="1" lang="en">
                <a:solidFill>
                  <a:schemeClr val="accent2"/>
                </a:solidFill>
                <a:latin typeface="Barlow"/>
                <a:ea typeface="Barlow"/>
                <a:cs typeface="Barlow"/>
                <a:sym typeface="Barlow"/>
              </a:rPr>
              <a:t>Weeks 5 &amp; 6 - Water Play Extravaganza &amp; Ocean Exploration</a:t>
            </a:r>
            <a:r>
              <a:rPr lang="en">
                <a:solidFill>
                  <a:schemeClr val="dk1"/>
                </a:solidFill>
                <a:latin typeface="Barlow"/>
                <a:ea typeface="Barlow"/>
                <a:cs typeface="Barlow"/>
                <a:sym typeface="Barlow"/>
              </a:rPr>
              <a:t>?</a:t>
            </a:r>
            <a:endParaRPr>
              <a:solidFill>
                <a:schemeClr val="dk1"/>
              </a:solidFill>
              <a:latin typeface="Barlow"/>
              <a:ea typeface="Barlow"/>
              <a:cs typeface="Barlow"/>
              <a:sym typeface="Barlow"/>
            </a:endParaRPr>
          </a:p>
        </p:txBody>
      </p:sp>
      <p:pic>
        <p:nvPicPr>
          <p:cNvPr id="802" name="Google Shape;802;p78"/>
          <p:cNvPicPr preferRelativeResize="0"/>
          <p:nvPr/>
        </p:nvPicPr>
        <p:blipFill rotWithShape="1">
          <a:blip r:embed="rId3">
            <a:alphaModFix/>
          </a:blip>
          <a:srcRect b="0" l="0" r="0" t="0"/>
          <a:stretch/>
        </p:blipFill>
        <p:spPr>
          <a:xfrm>
            <a:off x="-70450" y="2023225"/>
            <a:ext cx="3272925" cy="3272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61"/>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Description:</a:t>
            </a:r>
            <a:endParaRPr/>
          </a:p>
          <a:p>
            <a:pPr indent="0" lvl="0" marL="0" rtl="0" algn="ctr">
              <a:spcBef>
                <a:spcPts val="0"/>
              </a:spcBef>
              <a:spcAft>
                <a:spcPts val="0"/>
              </a:spcAft>
              <a:buNone/>
            </a:pPr>
            <a:r>
              <a:t/>
            </a:r>
            <a:endParaRPr/>
          </a:p>
        </p:txBody>
      </p:sp>
      <p:sp>
        <p:nvSpPr>
          <p:cNvPr id="695" name="Google Shape;695;p61"/>
          <p:cNvSpPr txBox="1"/>
          <p:nvPr>
            <p:ph idx="1" type="subTitle"/>
          </p:nvPr>
        </p:nvSpPr>
        <p:spPr>
          <a:xfrm>
            <a:off x="1073800" y="1396800"/>
            <a:ext cx="7079100" cy="2560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900">
                <a:latin typeface="Barlow"/>
                <a:ea typeface="Barlow"/>
                <a:cs typeface="Barlow"/>
                <a:sym typeface="Barlow"/>
              </a:rPr>
              <a:t>Immerse yourself in a </a:t>
            </a:r>
            <a:r>
              <a:rPr b="1" lang="en" sz="1900">
                <a:solidFill>
                  <a:schemeClr val="accent2"/>
                </a:solidFill>
                <a:latin typeface="Barlow"/>
                <a:ea typeface="Barlow"/>
                <a:cs typeface="Barlow"/>
                <a:sym typeface="Barlow"/>
              </a:rPr>
              <a:t>two-week camp experience filled with water play activities, crafts, and a captivating field trip to the aquarium. </a:t>
            </a:r>
            <a:r>
              <a:rPr lang="en" sz="1900">
                <a:latin typeface="Barlow"/>
                <a:ea typeface="Barlow"/>
                <a:cs typeface="Barlow"/>
                <a:sym typeface="Barlow"/>
              </a:rPr>
              <a:t>Explore the wonders of </a:t>
            </a:r>
            <a:r>
              <a:rPr b="1" lang="en" sz="1900">
                <a:solidFill>
                  <a:schemeClr val="accent2"/>
                </a:solidFill>
                <a:latin typeface="Barlow"/>
                <a:ea typeface="Barlow"/>
                <a:cs typeface="Barlow"/>
                <a:sym typeface="Barlow"/>
              </a:rPr>
              <a:t>the ocean</a:t>
            </a:r>
            <a:r>
              <a:rPr lang="en" sz="1900">
                <a:latin typeface="Barlow"/>
                <a:ea typeface="Barlow"/>
                <a:cs typeface="Barlow"/>
                <a:sym typeface="Barlow"/>
              </a:rPr>
              <a:t> and its fascinating </a:t>
            </a:r>
            <a:r>
              <a:rPr b="1" lang="en" sz="1900">
                <a:solidFill>
                  <a:schemeClr val="accent2"/>
                </a:solidFill>
                <a:latin typeface="Barlow"/>
                <a:ea typeface="Barlow"/>
                <a:cs typeface="Barlow"/>
                <a:sym typeface="Barlow"/>
              </a:rPr>
              <a:t>marine life</a:t>
            </a:r>
            <a:r>
              <a:rPr lang="en" sz="1900">
                <a:latin typeface="Barlow"/>
                <a:ea typeface="Barlow"/>
                <a:cs typeface="Barlow"/>
                <a:sym typeface="Barlow"/>
              </a:rPr>
              <a:t> through </a:t>
            </a:r>
            <a:r>
              <a:rPr lang="en" sz="1900" u="sng">
                <a:latin typeface="Barlow"/>
                <a:ea typeface="Barlow"/>
                <a:cs typeface="Barlow"/>
                <a:sym typeface="Barlow"/>
              </a:rPr>
              <a:t>engaging and educational experiences suitable for children of all ages.</a:t>
            </a:r>
            <a:endParaRPr b="1" sz="2400" u="sng">
              <a:solidFill>
                <a:schemeClr val="accent1"/>
              </a:solidFill>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t/>
            </a:r>
            <a:endParaRPr sz="1900"/>
          </a:p>
          <a:p>
            <a:pPr indent="0" lvl="0" marL="0" rtl="0" algn="l">
              <a:spcBef>
                <a:spcPts val="1200"/>
              </a:spcBef>
              <a:spcAft>
                <a:spcPts val="0"/>
              </a:spcAft>
              <a:buClr>
                <a:srgbClr val="313131"/>
              </a:buClr>
              <a:buSzPts val="1100"/>
              <a:buFont typeface="Arial"/>
              <a:buNone/>
            </a:pPr>
            <a:r>
              <a:t/>
            </a:r>
            <a:endParaRPr sz="1900"/>
          </a:p>
        </p:txBody>
      </p:sp>
      <p:sp>
        <p:nvSpPr>
          <p:cNvPr id="696" name="Google Shape;696;p61"/>
          <p:cNvSpPr/>
          <p:nvPr/>
        </p:nvSpPr>
        <p:spPr>
          <a:xfrm>
            <a:off x="4795988" y="4433600"/>
            <a:ext cx="257100" cy="257100"/>
          </a:xfrm>
          <a:prstGeom prst="star4">
            <a:avLst>
              <a:gd fmla="val 125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79"/>
          <p:cNvSpPr txBox="1"/>
          <p:nvPr>
            <p:ph type="title"/>
          </p:nvPr>
        </p:nvSpPr>
        <p:spPr>
          <a:xfrm>
            <a:off x="4572000" y="654925"/>
            <a:ext cx="3643500" cy="111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400">
                <a:solidFill>
                  <a:schemeClr val="accent2"/>
                </a:solidFill>
              </a:rPr>
              <a:t>Thanks!</a:t>
            </a:r>
            <a:endParaRPr sz="6400">
              <a:solidFill>
                <a:schemeClr val="accent2"/>
              </a:solidFill>
            </a:endParaRPr>
          </a:p>
        </p:txBody>
      </p:sp>
      <p:sp>
        <p:nvSpPr>
          <p:cNvPr id="808" name="Google Shape;808;p79"/>
          <p:cNvSpPr txBox="1"/>
          <p:nvPr>
            <p:ph idx="1" type="subTitle"/>
          </p:nvPr>
        </p:nvSpPr>
        <p:spPr>
          <a:xfrm>
            <a:off x="4572000" y="1693525"/>
            <a:ext cx="3643500" cy="120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Do you have any questions?</a:t>
            </a:r>
            <a:endParaRPr/>
          </a:p>
          <a:p>
            <a:pPr indent="0" lvl="0" marL="0" rtl="0" algn="ctr">
              <a:spcBef>
                <a:spcPts val="1000"/>
              </a:spcBef>
              <a:spcAft>
                <a:spcPts val="0"/>
              </a:spcAft>
              <a:buClr>
                <a:schemeClr val="lt1"/>
              </a:buClr>
              <a:buSzPts val="1100"/>
              <a:buFont typeface="Arial"/>
              <a:buNone/>
            </a:pPr>
            <a:r>
              <a:rPr lang="en">
                <a:latin typeface="Barlow"/>
                <a:ea typeface="Barlow"/>
                <a:cs typeface="Barlow"/>
                <a:sym typeface="Barlow"/>
              </a:rPr>
              <a:t>support@atccenter.org </a:t>
            </a:r>
            <a:endParaRPr>
              <a:latin typeface="Barlow"/>
              <a:ea typeface="Barlow"/>
              <a:cs typeface="Barlow"/>
              <a:sym typeface="Barlow"/>
            </a:endParaRPr>
          </a:p>
          <a:p>
            <a:pPr indent="0" lvl="0" marL="0" rtl="0" algn="ctr">
              <a:spcBef>
                <a:spcPts val="0"/>
              </a:spcBef>
              <a:spcAft>
                <a:spcPts val="0"/>
              </a:spcAft>
              <a:buClr>
                <a:schemeClr val="lt1"/>
              </a:buClr>
              <a:buSzPts val="1100"/>
              <a:buFont typeface="Arial"/>
              <a:buNone/>
            </a:pPr>
            <a:r>
              <a:rPr lang="en">
                <a:latin typeface="Barlow"/>
                <a:ea typeface="Barlow"/>
                <a:cs typeface="Barlow"/>
                <a:sym typeface="Barlow"/>
              </a:rPr>
              <a:t>tel: (253) 368-9705 </a:t>
            </a:r>
            <a:endParaRPr>
              <a:latin typeface="Barlow"/>
              <a:ea typeface="Barlow"/>
              <a:cs typeface="Barlow"/>
              <a:sym typeface="Barlow"/>
            </a:endParaRPr>
          </a:p>
          <a:p>
            <a:pPr indent="0" lvl="0" marL="0" rtl="0" algn="ctr">
              <a:spcBef>
                <a:spcPts val="0"/>
              </a:spcBef>
              <a:spcAft>
                <a:spcPts val="0"/>
              </a:spcAft>
              <a:buClr>
                <a:schemeClr val="dk1"/>
              </a:buClr>
              <a:buSzPts val="1100"/>
              <a:buFont typeface="Arial"/>
              <a:buNone/>
            </a:pPr>
            <a:r>
              <a:rPr lang="en">
                <a:latin typeface="Barlow"/>
                <a:ea typeface="Barlow"/>
                <a:cs typeface="Barlow"/>
                <a:sym typeface="Barlow"/>
              </a:rPr>
              <a:t>atccenter.org</a:t>
            </a:r>
            <a:endParaRPr/>
          </a:p>
        </p:txBody>
      </p:sp>
      <p:sp>
        <p:nvSpPr>
          <p:cNvPr id="809" name="Google Shape;809;p79"/>
          <p:cNvSpPr txBox="1"/>
          <p:nvPr/>
        </p:nvSpPr>
        <p:spPr>
          <a:xfrm>
            <a:off x="4893738" y="4237475"/>
            <a:ext cx="3000000" cy="3711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dk1"/>
                </a:solidFill>
                <a:latin typeface="Dosis"/>
                <a:ea typeface="Dosis"/>
                <a:cs typeface="Dosis"/>
                <a:sym typeface="Dosis"/>
              </a:rPr>
              <a:t>Please keep this slide for attribution</a:t>
            </a:r>
            <a:endParaRPr sz="1200">
              <a:solidFill>
                <a:schemeClr val="dk1"/>
              </a:solidFill>
              <a:latin typeface="Dosis"/>
              <a:ea typeface="Dosis"/>
              <a:cs typeface="Dosis"/>
              <a:sym typeface="Dosis"/>
            </a:endParaRPr>
          </a:p>
        </p:txBody>
      </p:sp>
      <p:sp>
        <p:nvSpPr>
          <p:cNvPr id="810" name="Google Shape;810;p79"/>
          <p:cNvSpPr/>
          <p:nvPr/>
        </p:nvSpPr>
        <p:spPr>
          <a:xfrm>
            <a:off x="5669489" y="3065727"/>
            <a:ext cx="407383" cy="407383"/>
          </a:xfrm>
          <a:custGeom>
            <a:rect b="b" l="l" r="r" t="t"/>
            <a:pathLst>
              <a:path extrusionOk="0" h="19982" w="19982">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1" name="Google Shape;811;p79"/>
          <p:cNvGrpSpPr/>
          <p:nvPr/>
        </p:nvGrpSpPr>
        <p:grpSpPr>
          <a:xfrm>
            <a:off x="6190029" y="3065665"/>
            <a:ext cx="407432" cy="407391"/>
            <a:chOff x="812101" y="2571761"/>
            <a:chExt cx="417066" cy="417024"/>
          </a:xfrm>
        </p:grpSpPr>
        <p:sp>
          <p:nvSpPr>
            <p:cNvPr id="812" name="Google Shape;812;p79"/>
            <p:cNvSpPr/>
            <p:nvPr/>
          </p:nvSpPr>
          <p:spPr>
            <a:xfrm>
              <a:off x="935084" y="2694744"/>
              <a:ext cx="171071" cy="171071"/>
            </a:xfrm>
            <a:custGeom>
              <a:rect b="b" l="l" r="r" t="t"/>
              <a:pathLst>
                <a:path extrusionOk="0" h="8197" w="8197">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79"/>
            <p:cNvSpPr/>
            <p:nvPr/>
          </p:nvSpPr>
          <p:spPr>
            <a:xfrm>
              <a:off x="860977" y="2620616"/>
              <a:ext cx="319311" cy="319290"/>
            </a:xfrm>
            <a:custGeom>
              <a:rect b="b" l="l" r="r" t="t"/>
              <a:pathLst>
                <a:path extrusionOk="0" h="15299" w="1530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79"/>
            <p:cNvSpPr/>
            <p:nvPr/>
          </p:nvSpPr>
          <p:spPr>
            <a:xfrm>
              <a:off x="812101" y="2571761"/>
              <a:ext cx="417066" cy="417024"/>
            </a:xfrm>
            <a:custGeom>
              <a:rect b="b" l="l" r="r" t="t"/>
              <a:pathLst>
                <a:path extrusionOk="0" h="19982" w="19984">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79"/>
            <p:cNvSpPr/>
            <p:nvPr/>
          </p:nvSpPr>
          <p:spPr>
            <a:xfrm>
              <a:off x="1081712" y="2670306"/>
              <a:ext cx="48878" cy="48898"/>
            </a:xfrm>
            <a:custGeom>
              <a:rect b="b" l="l" r="r" t="t"/>
              <a:pathLst>
                <a:path extrusionOk="0" h="2343" w="2342">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 name="Google Shape;816;p79"/>
          <p:cNvGrpSpPr/>
          <p:nvPr/>
        </p:nvGrpSpPr>
        <p:grpSpPr>
          <a:xfrm>
            <a:off x="6710623" y="3065665"/>
            <a:ext cx="407391" cy="407391"/>
            <a:chOff x="1323129" y="2571761"/>
            <a:chExt cx="417024" cy="417024"/>
          </a:xfrm>
        </p:grpSpPr>
        <p:sp>
          <p:nvSpPr>
            <p:cNvPr id="817" name="Google Shape;817;p79"/>
            <p:cNvSpPr/>
            <p:nvPr/>
          </p:nvSpPr>
          <p:spPr>
            <a:xfrm>
              <a:off x="1385007" y="2719183"/>
              <a:ext cx="73337" cy="219907"/>
            </a:xfrm>
            <a:custGeom>
              <a:rect b="b" l="l" r="r" t="t"/>
              <a:pathLst>
                <a:path extrusionOk="0" h="10537" w="3514">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79"/>
            <p:cNvSpPr/>
            <p:nvPr/>
          </p:nvSpPr>
          <p:spPr>
            <a:xfrm>
              <a:off x="1385007" y="2621430"/>
              <a:ext cx="73337" cy="73337"/>
            </a:xfrm>
            <a:custGeom>
              <a:rect b="b" l="l" r="r" t="t"/>
              <a:pathLst>
                <a:path extrusionOk="0" h="3514" w="3514">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79"/>
            <p:cNvSpPr/>
            <p:nvPr/>
          </p:nvSpPr>
          <p:spPr>
            <a:xfrm>
              <a:off x="1482759" y="2718786"/>
              <a:ext cx="195510" cy="220304"/>
            </a:xfrm>
            <a:custGeom>
              <a:rect b="b" l="l" r="r" t="t"/>
              <a:pathLst>
                <a:path extrusionOk="0" h="10556" w="9368">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79"/>
            <p:cNvSpPr/>
            <p:nvPr/>
          </p:nvSpPr>
          <p:spPr>
            <a:xfrm>
              <a:off x="1323129" y="2571761"/>
              <a:ext cx="417024" cy="417024"/>
            </a:xfrm>
            <a:custGeom>
              <a:rect b="b" l="l" r="r" t="t"/>
              <a:pathLst>
                <a:path extrusionOk="0" h="19982" w="19982">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21" name="Google Shape;821;p79"/>
          <p:cNvPicPr preferRelativeResize="0"/>
          <p:nvPr/>
        </p:nvPicPr>
        <p:blipFill rotWithShape="1">
          <a:blip r:embed="rId3">
            <a:alphaModFix/>
          </a:blip>
          <a:srcRect b="0" l="0" r="0" t="0"/>
          <a:stretch/>
        </p:blipFill>
        <p:spPr>
          <a:xfrm>
            <a:off x="-184900" y="428500"/>
            <a:ext cx="4286500" cy="4286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pic>
        <p:nvPicPr>
          <p:cNvPr id="701" name="Google Shape;701;p62"/>
          <p:cNvPicPr preferRelativeResize="0"/>
          <p:nvPr/>
        </p:nvPicPr>
        <p:blipFill rotWithShape="1">
          <a:blip r:embed="rId3">
            <a:alphaModFix/>
          </a:blip>
          <a:srcRect b="0" l="0" r="0" t="0"/>
          <a:stretch/>
        </p:blipFill>
        <p:spPr>
          <a:xfrm>
            <a:off x="4500575" y="234862"/>
            <a:ext cx="4197200" cy="4197230"/>
          </a:xfrm>
          <a:prstGeom prst="rect">
            <a:avLst/>
          </a:prstGeom>
          <a:noFill/>
          <a:ln>
            <a:noFill/>
          </a:ln>
        </p:spPr>
      </p:pic>
      <p:sp>
        <p:nvSpPr>
          <p:cNvPr id="702" name="Google Shape;702;p62"/>
          <p:cNvSpPr txBox="1"/>
          <p:nvPr>
            <p:ph type="title"/>
          </p:nvPr>
        </p:nvSpPr>
        <p:spPr>
          <a:xfrm flipH="1">
            <a:off x="108775" y="2710125"/>
            <a:ext cx="5909700" cy="8157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4600"/>
              <a:t>Lesson Plans </a:t>
            </a:r>
            <a:endParaRPr sz="4600"/>
          </a:p>
          <a:p>
            <a:pPr indent="0" lvl="0" marL="0" rtl="0" algn="l">
              <a:lnSpc>
                <a:spcPct val="115000"/>
              </a:lnSpc>
              <a:spcBef>
                <a:spcPts val="0"/>
              </a:spcBef>
              <a:spcAft>
                <a:spcPts val="0"/>
              </a:spcAft>
              <a:buNone/>
            </a:pPr>
            <a:r>
              <a:rPr lang="en" sz="4600"/>
              <a:t>for Ages 0-3: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63"/>
          <p:cNvSpPr txBox="1"/>
          <p:nvPr>
            <p:ph type="title"/>
          </p:nvPr>
        </p:nvSpPr>
        <p:spPr>
          <a:xfrm>
            <a:off x="311700" y="343425"/>
            <a:ext cx="7995300" cy="815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3000"/>
              <a:t>Lesson Plans for Ages 0-3:</a:t>
            </a:r>
            <a:endParaRPr sz="3000"/>
          </a:p>
        </p:txBody>
      </p:sp>
      <p:sp>
        <p:nvSpPr>
          <p:cNvPr id="708" name="Google Shape;708;p63"/>
          <p:cNvSpPr txBox="1"/>
          <p:nvPr>
            <p:ph idx="4294967295" type="body"/>
          </p:nvPr>
        </p:nvSpPr>
        <p:spPr>
          <a:xfrm>
            <a:off x="1094700" y="1159125"/>
            <a:ext cx="6625500" cy="382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Barlow"/>
                <a:ea typeface="Barlow"/>
                <a:cs typeface="Barlow"/>
                <a:sym typeface="Barlow"/>
              </a:rPr>
              <a:t>1. </a:t>
            </a:r>
            <a:r>
              <a:rPr b="1" lang="en" sz="2400">
                <a:solidFill>
                  <a:schemeClr val="accent2"/>
                </a:solidFill>
                <a:latin typeface="Barlow"/>
                <a:ea typeface="Barlow"/>
                <a:cs typeface="Barlow"/>
                <a:sym typeface="Barlow"/>
              </a:rPr>
              <a:t>Ocean Sensory Bin </a:t>
            </a:r>
            <a:endParaRPr b="1" sz="1200">
              <a:solidFill>
                <a:schemeClr val="accent2"/>
              </a:solidFill>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Materials: Water table or basin, blue food coloring, ocean-themed toys (e.g., plastic fish, seashells), scoops, cups</a:t>
            </a:r>
            <a:endParaRPr sz="1200">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Duration: 20-30 minutes</a:t>
            </a:r>
            <a:endParaRPr sz="1200">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Description: Encourage infants and toddlers to explore the water table filled with blue-tinted water and ocean-themed toys. Let them pour, scoop, and play, engaging their senses and imagination.</a:t>
            </a:r>
            <a:endParaRPr sz="1200">
              <a:latin typeface="Barlow"/>
              <a:ea typeface="Barlow"/>
              <a:cs typeface="Barlow"/>
              <a:sym typeface="Barlow"/>
            </a:endParaRPr>
          </a:p>
          <a:p>
            <a:pPr indent="0" lvl="0" marL="0" rtl="0" algn="l">
              <a:spcBef>
                <a:spcPts val="1200"/>
              </a:spcBef>
              <a:spcAft>
                <a:spcPts val="0"/>
              </a:spcAft>
              <a:buNone/>
            </a:pPr>
            <a:r>
              <a:rPr b="1" lang="en" sz="2400">
                <a:latin typeface="Barlow"/>
                <a:ea typeface="Barlow"/>
                <a:cs typeface="Barlow"/>
                <a:sym typeface="Barlow"/>
              </a:rPr>
              <a:t>2. </a:t>
            </a:r>
            <a:r>
              <a:rPr b="1" lang="en" sz="2400">
                <a:solidFill>
                  <a:schemeClr val="accent2"/>
                </a:solidFill>
                <a:latin typeface="Barlow"/>
                <a:ea typeface="Barlow"/>
                <a:cs typeface="Barlow"/>
                <a:sym typeface="Barlow"/>
              </a:rPr>
              <a:t>Fishy Finger Painting</a:t>
            </a:r>
            <a:endParaRPr b="1" sz="2400">
              <a:solidFill>
                <a:schemeClr val="accent2"/>
              </a:solidFill>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Materials: Large paper or canvas, washable paint in various colors, fish-shaped sponges or cutouts</a:t>
            </a:r>
            <a:endParaRPr sz="1200">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Duration: 20-30 minutes</a:t>
            </a:r>
            <a:endParaRPr sz="1200">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Description: Assist children in creating colorful fish prints by dipping fish-shaped sponges or cutouts into washable paint and pressing them onto paper.</a:t>
            </a:r>
            <a:endParaRPr sz="1200">
              <a:latin typeface="Barlow"/>
              <a:ea typeface="Barlow"/>
              <a:cs typeface="Barlow"/>
              <a:sym typeface="Barlow"/>
            </a:endParaRPr>
          </a:p>
          <a:p>
            <a:pPr indent="0" lvl="0" marL="0" rtl="0" algn="l">
              <a:spcBef>
                <a:spcPts val="1200"/>
              </a:spcBef>
              <a:spcAft>
                <a:spcPts val="1600"/>
              </a:spcAft>
              <a:buNone/>
            </a:pPr>
            <a:r>
              <a:t/>
            </a:r>
            <a:endParaRPr sz="1100">
              <a:latin typeface="Barlow"/>
              <a:ea typeface="Barlow"/>
              <a:cs typeface="Barlow"/>
              <a:sym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64"/>
          <p:cNvSpPr txBox="1"/>
          <p:nvPr>
            <p:ph type="title"/>
          </p:nvPr>
        </p:nvSpPr>
        <p:spPr>
          <a:xfrm>
            <a:off x="311700" y="343425"/>
            <a:ext cx="7995300" cy="815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3000"/>
              <a:t>Lesson Plans for Ages 0-3:</a:t>
            </a:r>
            <a:endParaRPr sz="3000"/>
          </a:p>
        </p:txBody>
      </p:sp>
      <p:sp>
        <p:nvSpPr>
          <p:cNvPr id="714" name="Google Shape;714;p64"/>
          <p:cNvSpPr txBox="1"/>
          <p:nvPr>
            <p:ph idx="4294967295" type="body"/>
          </p:nvPr>
        </p:nvSpPr>
        <p:spPr>
          <a:xfrm>
            <a:off x="1094700" y="1159125"/>
            <a:ext cx="6625500" cy="382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Barlow"/>
                <a:ea typeface="Barlow"/>
                <a:cs typeface="Barlow"/>
                <a:sym typeface="Barlow"/>
              </a:rPr>
              <a:t>3. </a:t>
            </a:r>
            <a:r>
              <a:rPr b="1" lang="en" sz="2400">
                <a:solidFill>
                  <a:schemeClr val="accent2"/>
                </a:solidFill>
                <a:latin typeface="Barlow"/>
                <a:ea typeface="Barlow"/>
                <a:cs typeface="Barlow"/>
                <a:sym typeface="Barlow"/>
              </a:rPr>
              <a:t>Water Play with Ocean Animals</a:t>
            </a:r>
            <a:endParaRPr b="1" sz="1200">
              <a:solidFill>
                <a:schemeClr val="accent1"/>
              </a:solidFill>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Materials: Water table or basin, ocean animal toys, cups, sponges, water scoops</a:t>
            </a:r>
            <a:endParaRPr sz="1200">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Duration: 30-45 minutes</a:t>
            </a:r>
            <a:endParaRPr sz="1200">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Description: Fill the water table with water and add ocean animal toys. Encourage children to engage in imaginative play, exploring different water activities with the ocean animals.</a:t>
            </a:r>
            <a:endParaRPr sz="1200">
              <a:latin typeface="Barlow"/>
              <a:ea typeface="Barlow"/>
              <a:cs typeface="Barlow"/>
              <a:sym typeface="Barlow"/>
            </a:endParaRPr>
          </a:p>
          <a:p>
            <a:pPr indent="0" lvl="0" marL="457200" rtl="0" algn="l">
              <a:spcBef>
                <a:spcPts val="1200"/>
              </a:spcBef>
              <a:spcAft>
                <a:spcPts val="0"/>
              </a:spcAft>
              <a:buNone/>
            </a:pPr>
            <a:r>
              <a:t/>
            </a:r>
            <a:endParaRPr sz="1200">
              <a:latin typeface="Barlow"/>
              <a:ea typeface="Barlow"/>
              <a:cs typeface="Barlow"/>
              <a:sym typeface="Barlow"/>
            </a:endParaRPr>
          </a:p>
          <a:p>
            <a:pPr indent="0" lvl="0" marL="0" rtl="0" algn="l">
              <a:spcBef>
                <a:spcPts val="1200"/>
              </a:spcBef>
              <a:spcAft>
                <a:spcPts val="1600"/>
              </a:spcAft>
              <a:buNone/>
            </a:pPr>
            <a:r>
              <a:t/>
            </a:r>
            <a:endParaRPr sz="1100">
              <a:latin typeface="Barlow"/>
              <a:ea typeface="Barlow"/>
              <a:cs typeface="Barlow"/>
              <a:sym typeface="Barlow"/>
            </a:endParaRPr>
          </a:p>
        </p:txBody>
      </p:sp>
      <p:pic>
        <p:nvPicPr>
          <p:cNvPr id="715" name="Google Shape;715;p64"/>
          <p:cNvPicPr preferRelativeResize="0"/>
          <p:nvPr/>
        </p:nvPicPr>
        <p:blipFill rotWithShape="1">
          <a:blip r:embed="rId3">
            <a:alphaModFix/>
          </a:blip>
          <a:srcRect b="0" l="0" r="0" t="0"/>
          <a:stretch/>
        </p:blipFill>
        <p:spPr>
          <a:xfrm>
            <a:off x="5537275" y="2483400"/>
            <a:ext cx="2769725" cy="2769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pic>
        <p:nvPicPr>
          <p:cNvPr id="720" name="Google Shape;720;p65"/>
          <p:cNvPicPr preferRelativeResize="0"/>
          <p:nvPr/>
        </p:nvPicPr>
        <p:blipFill>
          <a:blip r:embed="rId3">
            <a:alphaModFix/>
          </a:blip>
          <a:stretch>
            <a:fillRect/>
          </a:stretch>
        </p:blipFill>
        <p:spPr>
          <a:xfrm>
            <a:off x="1714500" y="666750"/>
            <a:ext cx="5715000" cy="381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pic>
        <p:nvPicPr>
          <p:cNvPr id="725" name="Google Shape;725;p66"/>
          <p:cNvPicPr preferRelativeResize="0"/>
          <p:nvPr/>
        </p:nvPicPr>
        <p:blipFill rotWithShape="1">
          <a:blip r:embed="rId3">
            <a:alphaModFix/>
          </a:blip>
          <a:srcRect b="0" l="0" r="0" t="0"/>
          <a:stretch/>
        </p:blipFill>
        <p:spPr>
          <a:xfrm>
            <a:off x="4500575" y="234862"/>
            <a:ext cx="4197200" cy="4197230"/>
          </a:xfrm>
          <a:prstGeom prst="rect">
            <a:avLst/>
          </a:prstGeom>
          <a:noFill/>
          <a:ln>
            <a:noFill/>
          </a:ln>
        </p:spPr>
      </p:pic>
      <p:sp>
        <p:nvSpPr>
          <p:cNvPr id="726" name="Google Shape;726;p66"/>
          <p:cNvSpPr txBox="1"/>
          <p:nvPr>
            <p:ph type="title"/>
          </p:nvPr>
        </p:nvSpPr>
        <p:spPr>
          <a:xfrm flipH="1">
            <a:off x="183075" y="2687950"/>
            <a:ext cx="5909700" cy="8157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4600"/>
              <a:t>Lesson Plans </a:t>
            </a:r>
            <a:endParaRPr sz="4600"/>
          </a:p>
          <a:p>
            <a:pPr indent="0" lvl="0" marL="0" rtl="0" algn="l">
              <a:lnSpc>
                <a:spcPct val="115000"/>
              </a:lnSpc>
              <a:spcBef>
                <a:spcPts val="0"/>
              </a:spcBef>
              <a:spcAft>
                <a:spcPts val="0"/>
              </a:spcAft>
              <a:buNone/>
            </a:pPr>
            <a:r>
              <a:rPr lang="en" sz="4600"/>
              <a:t>for Ages 4-7: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67"/>
          <p:cNvSpPr txBox="1"/>
          <p:nvPr>
            <p:ph type="title"/>
          </p:nvPr>
        </p:nvSpPr>
        <p:spPr>
          <a:xfrm>
            <a:off x="311700" y="343425"/>
            <a:ext cx="7995300" cy="815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3000"/>
              <a:t>Lesson Plans for Ages 4-7:</a:t>
            </a:r>
            <a:endParaRPr sz="3000"/>
          </a:p>
        </p:txBody>
      </p:sp>
      <p:sp>
        <p:nvSpPr>
          <p:cNvPr id="732" name="Google Shape;732;p67"/>
          <p:cNvSpPr txBox="1"/>
          <p:nvPr>
            <p:ph idx="4294967295" type="body"/>
          </p:nvPr>
        </p:nvSpPr>
        <p:spPr>
          <a:xfrm>
            <a:off x="1094700" y="1159125"/>
            <a:ext cx="6625500" cy="382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Barlow"/>
                <a:ea typeface="Barlow"/>
                <a:cs typeface="Barlow"/>
                <a:sym typeface="Barlow"/>
              </a:rPr>
              <a:t>1. </a:t>
            </a:r>
            <a:r>
              <a:rPr b="1" lang="en" sz="2400">
                <a:solidFill>
                  <a:schemeClr val="accent2"/>
                </a:solidFill>
                <a:latin typeface="Barlow"/>
                <a:ea typeface="Barlow"/>
                <a:cs typeface="Barlow"/>
                <a:sym typeface="Barlow"/>
              </a:rPr>
              <a:t>Ocean Animal Yoga</a:t>
            </a:r>
            <a:endParaRPr b="1" sz="1200">
              <a:solidFill>
                <a:schemeClr val="accent2"/>
              </a:solidFill>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Materials: Yoga mats or towels</a:t>
            </a:r>
            <a:endParaRPr sz="1200">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Duration: 20-30 minutes</a:t>
            </a:r>
            <a:endParaRPr sz="1200">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Description: Lead children through a series of yoga poses inspired by ocean animals. Discuss the characteristics and movements of each animal while promoting flexibility and relaxation.</a:t>
            </a:r>
            <a:endParaRPr sz="1200">
              <a:latin typeface="Barlow"/>
              <a:ea typeface="Barlow"/>
              <a:cs typeface="Barlow"/>
              <a:sym typeface="Barlow"/>
            </a:endParaRPr>
          </a:p>
          <a:p>
            <a:pPr indent="0" lvl="0" marL="0" rtl="0" algn="l">
              <a:spcBef>
                <a:spcPts val="1200"/>
              </a:spcBef>
              <a:spcAft>
                <a:spcPts val="0"/>
              </a:spcAft>
              <a:buNone/>
            </a:pPr>
            <a:r>
              <a:rPr b="1" lang="en" sz="2400">
                <a:latin typeface="Barlow"/>
                <a:ea typeface="Barlow"/>
                <a:cs typeface="Barlow"/>
                <a:sym typeface="Barlow"/>
              </a:rPr>
              <a:t>2. </a:t>
            </a:r>
            <a:r>
              <a:rPr b="1" lang="en" sz="2400">
                <a:solidFill>
                  <a:schemeClr val="accent2"/>
                </a:solidFill>
                <a:latin typeface="Barlow"/>
                <a:ea typeface="Barlow"/>
                <a:cs typeface="Barlow"/>
                <a:sym typeface="Barlow"/>
              </a:rPr>
              <a:t>Underwater Diorama</a:t>
            </a:r>
            <a:endParaRPr b="1" sz="2400">
              <a:solidFill>
                <a:schemeClr val="accent2"/>
              </a:solidFill>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Materials: Shoebox, blue construction paper or paint, ocean-themed stickers or cutouts, glue, markers</a:t>
            </a:r>
            <a:endParaRPr sz="1200">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Duration: 45-60 minutes</a:t>
            </a:r>
            <a:endParaRPr sz="1200">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Description: Assist children in creating underwater dioramas inside shoeboxes. Use blue construction paper as the background and decorate with ocean-themed stickers or cutouts.</a:t>
            </a:r>
            <a:endParaRPr sz="1200">
              <a:latin typeface="Barlow"/>
              <a:ea typeface="Barlow"/>
              <a:cs typeface="Barlow"/>
              <a:sym typeface="Barlow"/>
            </a:endParaRPr>
          </a:p>
          <a:p>
            <a:pPr indent="0" lvl="0" marL="0" rtl="0" algn="l">
              <a:spcBef>
                <a:spcPts val="1200"/>
              </a:spcBef>
              <a:spcAft>
                <a:spcPts val="1600"/>
              </a:spcAft>
              <a:buNone/>
            </a:pPr>
            <a:r>
              <a:t/>
            </a:r>
            <a:endParaRPr sz="1100">
              <a:latin typeface="Barlow"/>
              <a:ea typeface="Barlow"/>
              <a:cs typeface="Barlow"/>
              <a:sym typeface="Barlo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68"/>
          <p:cNvSpPr txBox="1"/>
          <p:nvPr>
            <p:ph type="title"/>
          </p:nvPr>
        </p:nvSpPr>
        <p:spPr>
          <a:xfrm>
            <a:off x="311700" y="343425"/>
            <a:ext cx="7995300" cy="815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3000"/>
              <a:t>Lesson Plans for Ages 4-7:</a:t>
            </a:r>
            <a:endParaRPr sz="3000"/>
          </a:p>
        </p:txBody>
      </p:sp>
      <p:sp>
        <p:nvSpPr>
          <p:cNvPr id="738" name="Google Shape;738;p68"/>
          <p:cNvSpPr txBox="1"/>
          <p:nvPr>
            <p:ph idx="4294967295" type="body"/>
          </p:nvPr>
        </p:nvSpPr>
        <p:spPr>
          <a:xfrm>
            <a:off x="1094700" y="1159125"/>
            <a:ext cx="6625500" cy="382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Barlow"/>
                <a:ea typeface="Barlow"/>
                <a:cs typeface="Barlow"/>
                <a:sym typeface="Barlow"/>
              </a:rPr>
              <a:t>3. </a:t>
            </a:r>
            <a:r>
              <a:rPr b="1" lang="en" sz="2400">
                <a:solidFill>
                  <a:schemeClr val="accent2"/>
                </a:solidFill>
                <a:latin typeface="Barlow"/>
                <a:ea typeface="Barlow"/>
                <a:cs typeface="Barlow"/>
                <a:sym typeface="Barlow"/>
              </a:rPr>
              <a:t>Water Science Experiments</a:t>
            </a:r>
            <a:endParaRPr b="1" sz="1200">
              <a:solidFill>
                <a:schemeClr val="accent1"/>
              </a:solidFill>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Materials: Water, various containers (cups, bottles), objects that float or sink, food coloring (optional)</a:t>
            </a:r>
            <a:endParaRPr sz="1200">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Duration: 30-45 minutes</a:t>
            </a:r>
            <a:endParaRPr sz="1200">
              <a:latin typeface="Barlow"/>
              <a:ea typeface="Barlow"/>
              <a:cs typeface="Barlow"/>
              <a:sym typeface="Barlow"/>
            </a:endParaRPr>
          </a:p>
          <a:p>
            <a:pPr indent="-304800" lvl="0" marL="457200" rtl="0" algn="l">
              <a:spcBef>
                <a:spcPts val="0"/>
              </a:spcBef>
              <a:spcAft>
                <a:spcPts val="0"/>
              </a:spcAft>
              <a:buSzPts val="1200"/>
              <a:buFont typeface="Barlow"/>
              <a:buChar char="●"/>
            </a:pPr>
            <a:r>
              <a:rPr lang="en" sz="1200">
                <a:latin typeface="Barlow"/>
                <a:ea typeface="Barlow"/>
                <a:cs typeface="Barlow"/>
                <a:sym typeface="Barlow"/>
              </a:rPr>
              <a:t>Description: Conduct simple water science experiments to explore buoyancy, sinking, floating, and color mixing. Encourage children to make predictions and observe the outcomes.</a:t>
            </a:r>
            <a:endParaRPr sz="1200">
              <a:latin typeface="Barlow"/>
              <a:ea typeface="Barlow"/>
              <a:cs typeface="Barlow"/>
              <a:sym typeface="Barlow"/>
            </a:endParaRPr>
          </a:p>
          <a:p>
            <a:pPr indent="0" lvl="0" marL="457200" rtl="0" algn="l">
              <a:spcBef>
                <a:spcPts val="1200"/>
              </a:spcBef>
              <a:spcAft>
                <a:spcPts val="0"/>
              </a:spcAft>
              <a:buNone/>
            </a:pPr>
            <a:r>
              <a:t/>
            </a:r>
            <a:endParaRPr sz="1200">
              <a:latin typeface="Barlow"/>
              <a:ea typeface="Barlow"/>
              <a:cs typeface="Barlow"/>
              <a:sym typeface="Barlow"/>
            </a:endParaRPr>
          </a:p>
          <a:p>
            <a:pPr indent="0" lvl="0" marL="0" rtl="0" algn="l">
              <a:spcBef>
                <a:spcPts val="1200"/>
              </a:spcBef>
              <a:spcAft>
                <a:spcPts val="1600"/>
              </a:spcAft>
              <a:buNone/>
            </a:pPr>
            <a:r>
              <a:t/>
            </a:r>
            <a:endParaRPr sz="1100">
              <a:latin typeface="Barlow"/>
              <a:ea typeface="Barlow"/>
              <a:cs typeface="Barlow"/>
              <a:sym typeface="Barlow"/>
            </a:endParaRPr>
          </a:p>
        </p:txBody>
      </p:sp>
      <p:pic>
        <p:nvPicPr>
          <p:cNvPr id="739" name="Google Shape;739;p68"/>
          <p:cNvPicPr preferRelativeResize="0"/>
          <p:nvPr/>
        </p:nvPicPr>
        <p:blipFill rotWithShape="1">
          <a:blip r:embed="rId3">
            <a:alphaModFix/>
          </a:blip>
          <a:srcRect b="0" l="0" r="0" t="0"/>
          <a:stretch/>
        </p:blipFill>
        <p:spPr>
          <a:xfrm>
            <a:off x="1650475" y="2632175"/>
            <a:ext cx="5317750" cy="5317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edagogical Education XL by Slidesgo">
  <a:themeElements>
    <a:clrScheme name="Simple Light">
      <a:dk1>
        <a:srgbClr val="41294A"/>
      </a:dk1>
      <a:lt1>
        <a:srgbClr val="F46060"/>
      </a:lt1>
      <a:dk2>
        <a:srgbClr val="FB9258"/>
      </a:dk2>
      <a:lt2>
        <a:srgbClr val="FFE084"/>
      </a:lt2>
      <a:accent1>
        <a:srgbClr val="2FE4B8"/>
      </a:accent1>
      <a:accent2>
        <a:srgbClr val="799CF2"/>
      </a:accent2>
      <a:accent3>
        <a:srgbClr val="C6EAEB"/>
      </a:accent3>
      <a:accent4>
        <a:srgbClr val="DBF0F1"/>
      </a:accent4>
      <a:accent5>
        <a:srgbClr val="E7F4F5"/>
      </a:accent5>
      <a:accent6>
        <a:srgbClr val="F1FCFC"/>
      </a:accent6>
      <a:hlink>
        <a:srgbClr val="41294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