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Barlow" pitchFamily="2" charset="77"/>
      <p:regular r:id="rId33"/>
      <p:bold r:id="rId34"/>
      <p:italic r:id="rId35"/>
      <p:boldItalic r:id="rId36"/>
    </p:embeddedFont>
    <p:embeddedFont>
      <p:font typeface="Catamaran" pitchFamily="2" charset="77"/>
      <p:regular r:id="rId37"/>
      <p:bold r:id="rId38"/>
    </p:embeddedFont>
    <p:embeddedFont>
      <p:font typeface="Catamaran ExtraLight" pitchFamily="2" charset="77"/>
      <p:regular r:id="rId39"/>
      <p:bold r:id="rId40"/>
    </p:embeddedFont>
    <p:embeddedFont>
      <p:font typeface="Catamaran Light" pitchFamily="2" charset="77"/>
      <p:regular r:id="rId41"/>
      <p:bold r:id="rId42"/>
    </p:embeddedFont>
    <p:embeddedFont>
      <p:font typeface="Dosis" pitchFamily="2" charset="77"/>
      <p:regular r:id="rId43"/>
      <p:bold r:id="rId44"/>
    </p:embeddedFont>
    <p:embeddedFont>
      <p:font typeface="Josefin Slab SemiBold" panose="020F0502020204030204" pitchFamily="34" charset="0"/>
      <p:regular r:id="rId45"/>
      <p:bold r:id="rId46"/>
      <p:italic r:id="rId47"/>
      <p:boldItalic r:id="rId48"/>
    </p:embeddedFont>
    <p:embeddedFont>
      <p:font typeface="Montserrat" pitchFamily="2" charset="77"/>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Staatliches" pitchFamily="2" charset="0"/>
      <p:regular r:id="rId57"/>
    </p:embeddedFont>
    <p:embeddedFont>
      <p:font typeface="Titan One" panose="02000000000000000000" pitchFamily="2" charset="0"/>
      <p:regular r:id="rId58"/>
    </p:embeddedFont>
    <p:embeddedFont>
      <p:font typeface="Work Sans" pitchFamily="2" charset="77"/>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napToGrid="0">
      <p:cViewPr varScale="1">
        <p:scale>
          <a:sx n="160" d="100"/>
          <a:sy n="160" d="100"/>
        </p:scale>
        <p:origin x="240" y="176"/>
      </p:cViewPr>
      <p:guideLst>
        <p:guide orient="horz"/>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536e9b02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536e9b02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5f1835cd72_0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5f1835cd72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36e9b02a4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536e9b02a4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536e9b02a4_0_1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536e9b02a4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536e9b02a4_0_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536e9b02a4_0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2aa2fc198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2aa2fc198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5f1835cd72_0_2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5f1835cd72_0_2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5f1835cd72_0_1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5f1835cd72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536e9b02a4_0_1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536e9b02a4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536e9b02a4_0_1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536e9b02a4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5d3e0175dc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25d3e0175dc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d3e0175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5d3e0175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5d3e0175dc_0_2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5d3e0175dc_0_2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5f1835cd72_0_2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5f1835cd72_0_2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5f1835cd72_0_1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5f1835cd72_0_1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5f1835cd72_0_2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5f1835cd72_0_2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5d3e0175dc_0_1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5d3e0175dc_0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5d3e0175dc_0_2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5d3e0175dc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5f1835cd72_0_14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5f1835cd72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f1835cd72_0_2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f1835cd72_0_2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5d3e0175dc_0_1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25d3e0175dc_0_1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513b4cdd01_0_5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513b4cdd01_0_5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f1835cd7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f1835cd7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513b4cdd01_0_7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2513b4cdd01_0_7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5f1835cd7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5f1835cd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513b4cdd01_0_1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513b4cdd01_0_1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13b4cdd01_0_2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513b4cdd01_0_2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5d3e0175d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5d3e0175d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2aa2fc198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22aa2fc198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5f1835cd72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5f1835cd72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633779" flipH="1">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046408">
              <a:off x="817421" y="352777"/>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8650" y="4075375"/>
              <a:ext cx="92375" cy="93375"/>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51950" y="4502500"/>
              <a:ext cx="93975" cy="90700"/>
            </a:xfrm>
            <a:custGeom>
              <a:avLst/>
              <a:gdLst/>
              <a:ahLst/>
              <a:cxnLst/>
              <a:rect l="l" t="t" r="r" b="b"/>
              <a:pathLst>
                <a:path w="3759" h="3628" extrusionOk="0">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2060957" y="1158225"/>
            <a:ext cx="5052300" cy="2201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2317450" y="583050"/>
            <a:ext cx="45090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13175" y="-68739"/>
              <a:ext cx="9207000" cy="1354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1"/>
          <p:cNvSpPr txBox="1">
            <a:spLocks noGrp="1"/>
          </p:cNvSpPr>
          <p:nvPr>
            <p:ph type="title" hasCustomPrompt="1"/>
          </p:nvPr>
        </p:nvSpPr>
        <p:spPr>
          <a:xfrm>
            <a:off x="716250" y="2333850"/>
            <a:ext cx="7711500" cy="1198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a:spLocks noGrp="1"/>
          </p:cNvSpPr>
          <p:nvPr>
            <p:ph type="body" idx="1"/>
          </p:nvPr>
        </p:nvSpPr>
        <p:spPr>
          <a:xfrm>
            <a:off x="1996225" y="1902450"/>
            <a:ext cx="5151600" cy="431400"/>
          </a:xfrm>
          <a:prstGeom prst="rect">
            <a:avLst/>
          </a:prstGeom>
          <a:no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BLANK_1">
    <p:bg>
      <p:bgPr>
        <a:solidFill>
          <a:schemeClr val="accent4"/>
        </a:solidFill>
        <a:effectLst/>
      </p:bgPr>
    </p:bg>
    <p:spTree>
      <p:nvGrpSpPr>
        <p:cNvPr id="1"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3"/>
          <p:cNvSpPr txBox="1">
            <a:spLocks noGrp="1"/>
          </p:cNvSpPr>
          <p:nvPr>
            <p:ph type="ctrTitle"/>
          </p:nvPr>
        </p:nvSpPr>
        <p:spPr>
          <a:xfrm>
            <a:off x="717725"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3" name="Google Shape;113;p13"/>
          <p:cNvSpPr txBox="1">
            <a:spLocks noGrp="1"/>
          </p:cNvSpPr>
          <p:nvPr>
            <p:ph type="subTitle" idx="1"/>
          </p:nvPr>
        </p:nvSpPr>
        <p:spPr>
          <a:xfrm>
            <a:off x="568326"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4" name="Google Shape;114;p13"/>
          <p:cNvSpPr txBox="1">
            <a:spLocks noGrp="1"/>
          </p:cNvSpPr>
          <p:nvPr>
            <p:ph type="title" idx="2" hasCustomPrompt="1"/>
          </p:nvPr>
        </p:nvSpPr>
        <p:spPr>
          <a:xfrm>
            <a:off x="855876" y="15599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5" name="Google Shape;115;p13"/>
          <p:cNvSpPr txBox="1">
            <a:spLocks noGrp="1"/>
          </p:cNvSpPr>
          <p:nvPr>
            <p:ph type="ctrTitle" idx="3"/>
          </p:nvPr>
        </p:nvSpPr>
        <p:spPr>
          <a:xfrm>
            <a:off x="2851300"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6" name="Google Shape;116;p13"/>
          <p:cNvSpPr txBox="1">
            <a:spLocks noGrp="1"/>
          </p:cNvSpPr>
          <p:nvPr>
            <p:ph type="subTitle" idx="4"/>
          </p:nvPr>
        </p:nvSpPr>
        <p:spPr>
          <a:xfrm>
            <a:off x="2701901"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7" name="Google Shape;117;p13"/>
          <p:cNvSpPr txBox="1">
            <a:spLocks noGrp="1"/>
          </p:cNvSpPr>
          <p:nvPr>
            <p:ph type="title" idx="5" hasCustomPrompt="1"/>
          </p:nvPr>
        </p:nvSpPr>
        <p:spPr>
          <a:xfrm>
            <a:off x="2989451" y="1574175"/>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 name="Google Shape;118;p13"/>
          <p:cNvSpPr txBox="1">
            <a:spLocks noGrp="1"/>
          </p:cNvSpPr>
          <p:nvPr>
            <p:ph type="ctrTitle" idx="6"/>
          </p:nvPr>
        </p:nvSpPr>
        <p:spPr>
          <a:xfrm>
            <a:off x="717725"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9" name="Google Shape;119;p13"/>
          <p:cNvSpPr txBox="1">
            <a:spLocks noGrp="1"/>
          </p:cNvSpPr>
          <p:nvPr>
            <p:ph type="subTitle" idx="7"/>
          </p:nvPr>
        </p:nvSpPr>
        <p:spPr>
          <a:xfrm>
            <a:off x="568326"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0" name="Google Shape;120;p13"/>
          <p:cNvSpPr txBox="1">
            <a:spLocks noGrp="1"/>
          </p:cNvSpPr>
          <p:nvPr>
            <p:ph type="title" idx="8" hasCustomPrompt="1"/>
          </p:nvPr>
        </p:nvSpPr>
        <p:spPr>
          <a:xfrm>
            <a:off x="855876"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 name="Google Shape;121;p13"/>
          <p:cNvSpPr txBox="1">
            <a:spLocks noGrp="1"/>
          </p:cNvSpPr>
          <p:nvPr>
            <p:ph type="ctrTitle" idx="9"/>
          </p:nvPr>
        </p:nvSpPr>
        <p:spPr>
          <a:xfrm>
            <a:off x="2851300"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2" name="Google Shape;122;p13"/>
          <p:cNvSpPr txBox="1">
            <a:spLocks noGrp="1"/>
          </p:cNvSpPr>
          <p:nvPr>
            <p:ph type="subTitle" idx="13"/>
          </p:nvPr>
        </p:nvSpPr>
        <p:spPr>
          <a:xfrm>
            <a:off x="2701901"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3" name="Google Shape;123;p13"/>
          <p:cNvSpPr txBox="1">
            <a:spLocks noGrp="1"/>
          </p:cNvSpPr>
          <p:nvPr>
            <p:ph type="title" idx="14" hasCustomPrompt="1"/>
          </p:nvPr>
        </p:nvSpPr>
        <p:spPr>
          <a:xfrm>
            <a:off x="2989451"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2">
  <p:cSld name="BLANK_1_2">
    <p:bg>
      <p:bgPr>
        <a:solidFill>
          <a:schemeClr val="accent4"/>
        </a:solidFill>
        <a:effectLst/>
      </p:bgPr>
    </p:bg>
    <p:spTree>
      <p:nvGrpSpPr>
        <p:cNvPr id="1"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4"/>
          <p:cNvSpPr txBox="1">
            <a:spLocks noGrp="1"/>
          </p:cNvSpPr>
          <p:nvPr>
            <p:ph type="ctrTitle"/>
          </p:nvPr>
        </p:nvSpPr>
        <p:spPr>
          <a:xfrm>
            <a:off x="5665900" y="16614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0" name="Google Shape;130;p14"/>
          <p:cNvSpPr txBox="1">
            <a:spLocks noGrp="1"/>
          </p:cNvSpPr>
          <p:nvPr>
            <p:ph type="subTitle" idx="1"/>
          </p:nvPr>
        </p:nvSpPr>
        <p:spPr>
          <a:xfrm>
            <a:off x="5668775" y="1940475"/>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1" name="Google Shape;131;p14"/>
          <p:cNvSpPr txBox="1">
            <a:spLocks noGrp="1"/>
          </p:cNvSpPr>
          <p:nvPr>
            <p:ph type="title" idx="2" hasCustomPrompt="1"/>
          </p:nvPr>
        </p:nvSpPr>
        <p:spPr>
          <a:xfrm>
            <a:off x="4799250" y="20034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14"/>
          <p:cNvSpPr txBox="1">
            <a:spLocks noGrp="1"/>
          </p:cNvSpPr>
          <p:nvPr>
            <p:ph type="ctrTitle" idx="3"/>
          </p:nvPr>
        </p:nvSpPr>
        <p:spPr>
          <a:xfrm>
            <a:off x="5665900" y="660300"/>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3" name="Google Shape;133;p14"/>
          <p:cNvSpPr txBox="1">
            <a:spLocks noGrp="1"/>
          </p:cNvSpPr>
          <p:nvPr>
            <p:ph type="subTitle" idx="4"/>
          </p:nvPr>
        </p:nvSpPr>
        <p:spPr>
          <a:xfrm>
            <a:off x="5665900" y="933250"/>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4" name="Google Shape;134;p14"/>
          <p:cNvSpPr txBox="1">
            <a:spLocks noGrp="1"/>
          </p:cNvSpPr>
          <p:nvPr>
            <p:ph type="title" idx="5" hasCustomPrompt="1"/>
          </p:nvPr>
        </p:nvSpPr>
        <p:spPr>
          <a:xfrm>
            <a:off x="4799250" y="1002275"/>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14"/>
          <p:cNvSpPr txBox="1">
            <a:spLocks noGrp="1"/>
          </p:cNvSpPr>
          <p:nvPr>
            <p:ph type="ctrTitle" idx="6"/>
          </p:nvPr>
        </p:nvSpPr>
        <p:spPr>
          <a:xfrm>
            <a:off x="5665900" y="26520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6" name="Google Shape;136;p14"/>
          <p:cNvSpPr txBox="1">
            <a:spLocks noGrp="1"/>
          </p:cNvSpPr>
          <p:nvPr>
            <p:ph type="subTitle" idx="7"/>
          </p:nvPr>
        </p:nvSpPr>
        <p:spPr>
          <a:xfrm>
            <a:off x="5665900" y="29256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7" name="Google Shape;137;p14"/>
          <p:cNvSpPr txBox="1">
            <a:spLocks noGrp="1"/>
          </p:cNvSpPr>
          <p:nvPr>
            <p:ph type="title" idx="8" hasCustomPrompt="1"/>
          </p:nvPr>
        </p:nvSpPr>
        <p:spPr>
          <a:xfrm>
            <a:off x="4799250" y="29940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14"/>
          <p:cNvSpPr txBox="1">
            <a:spLocks noGrp="1"/>
          </p:cNvSpPr>
          <p:nvPr>
            <p:ph type="ctrTitle" idx="9"/>
          </p:nvPr>
        </p:nvSpPr>
        <p:spPr>
          <a:xfrm>
            <a:off x="5665900" y="36426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9" name="Google Shape;139;p14"/>
          <p:cNvSpPr txBox="1">
            <a:spLocks noGrp="1"/>
          </p:cNvSpPr>
          <p:nvPr>
            <p:ph type="subTitle" idx="13"/>
          </p:nvPr>
        </p:nvSpPr>
        <p:spPr>
          <a:xfrm>
            <a:off x="5665900" y="39203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0" name="Google Shape;140;p14"/>
          <p:cNvSpPr txBox="1">
            <a:spLocks noGrp="1"/>
          </p:cNvSpPr>
          <p:nvPr>
            <p:ph type="title" idx="14" hasCustomPrompt="1"/>
          </p:nvPr>
        </p:nvSpPr>
        <p:spPr>
          <a:xfrm>
            <a:off x="4799250" y="39846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3">
  <p:cSld name="BLANK_1_2_1">
    <p:bg>
      <p:bgPr>
        <a:solidFill>
          <a:schemeClr val="accent4"/>
        </a:solidFill>
        <a:effectLst/>
      </p:bgPr>
    </p:bg>
    <p:spTree>
      <p:nvGrpSpPr>
        <p:cNvPr id="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5"/>
          <p:cNvSpPr txBox="1">
            <a:spLocks noGrp="1"/>
          </p:cNvSpPr>
          <p:nvPr>
            <p:ph type="ctrTitle"/>
          </p:nvPr>
        </p:nvSpPr>
        <p:spPr>
          <a:xfrm>
            <a:off x="5757625" y="28171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7" name="Google Shape;147;p15"/>
          <p:cNvSpPr txBox="1">
            <a:spLocks noGrp="1"/>
          </p:cNvSpPr>
          <p:nvPr>
            <p:ph type="subTitle" idx="1"/>
          </p:nvPr>
        </p:nvSpPr>
        <p:spPr>
          <a:xfrm>
            <a:off x="5757625" y="3095794"/>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 name="Google Shape;148;p15"/>
          <p:cNvSpPr txBox="1">
            <a:spLocks noGrp="1"/>
          </p:cNvSpPr>
          <p:nvPr>
            <p:ph type="title" idx="2" hasCustomPrompt="1"/>
          </p:nvPr>
        </p:nvSpPr>
        <p:spPr>
          <a:xfrm>
            <a:off x="4952975" y="31591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15"/>
          <p:cNvSpPr txBox="1">
            <a:spLocks noGrp="1"/>
          </p:cNvSpPr>
          <p:nvPr>
            <p:ph type="ctrTitle" idx="3"/>
          </p:nvPr>
        </p:nvSpPr>
        <p:spPr>
          <a:xfrm>
            <a:off x="1871425" y="1890344"/>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0" name="Google Shape;150;p15"/>
          <p:cNvSpPr txBox="1">
            <a:spLocks noGrp="1"/>
          </p:cNvSpPr>
          <p:nvPr>
            <p:ph type="subTitle" idx="4"/>
          </p:nvPr>
        </p:nvSpPr>
        <p:spPr>
          <a:xfrm>
            <a:off x="1871425" y="21689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 name="Google Shape;151;p15"/>
          <p:cNvSpPr txBox="1">
            <a:spLocks noGrp="1"/>
          </p:cNvSpPr>
          <p:nvPr>
            <p:ph type="title" idx="5" hasCustomPrompt="1"/>
          </p:nvPr>
        </p:nvSpPr>
        <p:spPr>
          <a:xfrm>
            <a:off x="1066775" y="2232319"/>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15"/>
          <p:cNvSpPr txBox="1">
            <a:spLocks noGrp="1"/>
          </p:cNvSpPr>
          <p:nvPr>
            <p:ph type="ctrTitle" idx="6"/>
          </p:nvPr>
        </p:nvSpPr>
        <p:spPr>
          <a:xfrm>
            <a:off x="5757625" y="3725156"/>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 name="Google Shape;153;p15"/>
          <p:cNvSpPr txBox="1">
            <a:spLocks noGrp="1"/>
          </p:cNvSpPr>
          <p:nvPr>
            <p:ph type="subTitle" idx="7"/>
          </p:nvPr>
        </p:nvSpPr>
        <p:spPr>
          <a:xfrm>
            <a:off x="5757625" y="4004581"/>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4" name="Google Shape;154;p15"/>
          <p:cNvSpPr txBox="1">
            <a:spLocks noGrp="1"/>
          </p:cNvSpPr>
          <p:nvPr>
            <p:ph type="title" idx="8" hasCustomPrompt="1"/>
          </p:nvPr>
        </p:nvSpPr>
        <p:spPr>
          <a:xfrm>
            <a:off x="4952975" y="4067131"/>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5" name="Google Shape;155;p15"/>
          <p:cNvSpPr txBox="1">
            <a:spLocks noGrp="1"/>
          </p:cNvSpPr>
          <p:nvPr>
            <p:ph type="ctrTitle" idx="9"/>
          </p:nvPr>
        </p:nvSpPr>
        <p:spPr>
          <a:xfrm>
            <a:off x="1871425" y="9735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6" name="Google Shape;156;p15"/>
          <p:cNvSpPr txBox="1">
            <a:spLocks noGrp="1"/>
          </p:cNvSpPr>
          <p:nvPr>
            <p:ph type="subTitle" idx="13"/>
          </p:nvPr>
        </p:nvSpPr>
        <p:spPr>
          <a:xfrm>
            <a:off x="1871425" y="12500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7" name="Google Shape;157;p15"/>
          <p:cNvSpPr txBox="1">
            <a:spLocks noGrp="1"/>
          </p:cNvSpPr>
          <p:nvPr>
            <p:ph type="title" idx="14" hasCustomPrompt="1"/>
          </p:nvPr>
        </p:nvSpPr>
        <p:spPr>
          <a:xfrm>
            <a:off x="1066775" y="13155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flipH="1">
            <a:off x="5337501" y="119871"/>
            <a:ext cx="1270647" cy="65574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7242271" y="205797"/>
            <a:ext cx="2429585" cy="1253846"/>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flipH="1">
            <a:off x="2090488" y="3188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flipH="1">
            <a:off x="7312988" y="4438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flipH="1">
            <a:off x="5673088" y="1574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MAIN_POINT_1">
    <p:spTree>
      <p:nvGrpSpPr>
        <p:cNvPr id="1" name="Shape 164"/>
        <p:cNvGrpSpPr/>
        <p:nvPr/>
      </p:nvGrpSpPr>
      <p:grpSpPr>
        <a:xfrm>
          <a:off x="0" y="0"/>
          <a:ext cx="0" cy="0"/>
          <a:chOff x="0" y="0"/>
          <a:chExt cx="0" cy="0"/>
        </a:xfrm>
      </p:grpSpPr>
      <p:sp>
        <p:nvSpPr>
          <p:cNvPr id="165" name="Google Shape;165;p16"/>
          <p:cNvSpPr txBox="1">
            <a:spLocks noGrp="1"/>
          </p:cNvSpPr>
          <p:nvPr>
            <p:ph type="subTitle" idx="1"/>
          </p:nvPr>
        </p:nvSpPr>
        <p:spPr>
          <a:xfrm>
            <a:off x="1609450" y="1714800"/>
            <a:ext cx="60522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atin typeface="Catamaran Light"/>
                <a:ea typeface="Catamaran Light"/>
                <a:cs typeface="Catamaran Light"/>
                <a:sym typeface="Catamaran Light"/>
              </a:defRPr>
            </a:lvl1pPr>
            <a:lvl2pPr lvl="1" algn="ctr" rtl="0">
              <a:lnSpc>
                <a:spcPct val="100000"/>
              </a:lnSpc>
              <a:spcBef>
                <a:spcPts val="1600"/>
              </a:spcBef>
              <a:spcAft>
                <a:spcPts val="0"/>
              </a:spcAft>
              <a:buNone/>
              <a:defRPr sz="1800">
                <a:latin typeface="Catamaran Light"/>
                <a:ea typeface="Catamaran Light"/>
                <a:cs typeface="Catamaran Light"/>
                <a:sym typeface="Catamaran Light"/>
              </a:defRPr>
            </a:lvl2pPr>
            <a:lvl3pPr lvl="2" algn="ctr" rtl="0">
              <a:lnSpc>
                <a:spcPct val="100000"/>
              </a:lnSpc>
              <a:spcBef>
                <a:spcPts val="1600"/>
              </a:spcBef>
              <a:spcAft>
                <a:spcPts val="0"/>
              </a:spcAft>
              <a:buNone/>
              <a:defRPr sz="1800">
                <a:latin typeface="Catamaran Light"/>
                <a:ea typeface="Catamaran Light"/>
                <a:cs typeface="Catamaran Light"/>
                <a:sym typeface="Catamaran Light"/>
              </a:defRPr>
            </a:lvl3pPr>
            <a:lvl4pPr lvl="3" algn="ctr" rtl="0">
              <a:lnSpc>
                <a:spcPct val="100000"/>
              </a:lnSpc>
              <a:spcBef>
                <a:spcPts val="1600"/>
              </a:spcBef>
              <a:spcAft>
                <a:spcPts val="0"/>
              </a:spcAft>
              <a:buNone/>
              <a:defRPr sz="1800">
                <a:latin typeface="Catamaran Light"/>
                <a:ea typeface="Catamaran Light"/>
                <a:cs typeface="Catamaran Light"/>
                <a:sym typeface="Catamaran Light"/>
              </a:defRPr>
            </a:lvl4pPr>
            <a:lvl5pPr lvl="4" algn="ctr" rtl="0">
              <a:lnSpc>
                <a:spcPct val="100000"/>
              </a:lnSpc>
              <a:spcBef>
                <a:spcPts val="1600"/>
              </a:spcBef>
              <a:spcAft>
                <a:spcPts val="0"/>
              </a:spcAft>
              <a:buNone/>
              <a:defRPr sz="1800">
                <a:latin typeface="Catamaran Light"/>
                <a:ea typeface="Catamaran Light"/>
                <a:cs typeface="Catamaran Light"/>
                <a:sym typeface="Catamaran Light"/>
              </a:defRPr>
            </a:lvl5pPr>
            <a:lvl6pPr lvl="5" algn="ctr" rtl="0">
              <a:lnSpc>
                <a:spcPct val="100000"/>
              </a:lnSpc>
              <a:spcBef>
                <a:spcPts val="1600"/>
              </a:spcBef>
              <a:spcAft>
                <a:spcPts val="0"/>
              </a:spcAft>
              <a:buNone/>
              <a:defRPr sz="1800">
                <a:latin typeface="Catamaran Light"/>
                <a:ea typeface="Catamaran Light"/>
                <a:cs typeface="Catamaran Light"/>
                <a:sym typeface="Catamaran Light"/>
              </a:defRPr>
            </a:lvl6pPr>
            <a:lvl7pPr lvl="6" algn="ctr" rtl="0">
              <a:lnSpc>
                <a:spcPct val="100000"/>
              </a:lnSpc>
              <a:spcBef>
                <a:spcPts val="1600"/>
              </a:spcBef>
              <a:spcAft>
                <a:spcPts val="0"/>
              </a:spcAft>
              <a:buNone/>
              <a:defRPr sz="1800">
                <a:latin typeface="Catamaran Light"/>
                <a:ea typeface="Catamaran Light"/>
                <a:cs typeface="Catamaran Light"/>
                <a:sym typeface="Catamaran Light"/>
              </a:defRPr>
            </a:lvl7pPr>
            <a:lvl8pPr lvl="7" algn="ctr" rtl="0">
              <a:lnSpc>
                <a:spcPct val="100000"/>
              </a:lnSpc>
              <a:spcBef>
                <a:spcPts val="1600"/>
              </a:spcBef>
              <a:spcAft>
                <a:spcPts val="0"/>
              </a:spcAft>
              <a:buNone/>
              <a:defRPr sz="1800">
                <a:latin typeface="Catamaran Light"/>
                <a:ea typeface="Catamaran Light"/>
                <a:cs typeface="Catamaran Light"/>
                <a:sym typeface="Catamaran Light"/>
              </a:defRPr>
            </a:lvl8pPr>
            <a:lvl9pPr lvl="8" algn="ctr"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66" name="Google Shape;166;p16"/>
          <p:cNvSpPr txBox="1">
            <a:spLocks noGrp="1"/>
          </p:cNvSpPr>
          <p:nvPr>
            <p:ph type="subTitle" idx="2"/>
          </p:nvPr>
        </p:nvSpPr>
        <p:spPr>
          <a:xfrm>
            <a:off x="3014200" y="2526900"/>
            <a:ext cx="3242700" cy="2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atin typeface="Titan One"/>
                <a:ea typeface="Titan One"/>
                <a:cs typeface="Titan One"/>
                <a:sym typeface="Titan One"/>
              </a:defRPr>
            </a:lvl1pPr>
            <a:lvl2pPr lvl="1" algn="ctr" rtl="0">
              <a:lnSpc>
                <a:spcPct val="100000"/>
              </a:lnSpc>
              <a:spcBef>
                <a:spcPts val="1600"/>
              </a:spcBef>
              <a:spcAft>
                <a:spcPts val="0"/>
              </a:spcAft>
              <a:buNone/>
              <a:defRPr sz="1800">
                <a:latin typeface="Titan One"/>
                <a:ea typeface="Titan One"/>
                <a:cs typeface="Titan One"/>
                <a:sym typeface="Titan One"/>
              </a:defRPr>
            </a:lvl2pPr>
            <a:lvl3pPr lvl="2" algn="ctr" rtl="0">
              <a:lnSpc>
                <a:spcPct val="100000"/>
              </a:lnSpc>
              <a:spcBef>
                <a:spcPts val="1600"/>
              </a:spcBef>
              <a:spcAft>
                <a:spcPts val="0"/>
              </a:spcAft>
              <a:buNone/>
              <a:defRPr sz="1800">
                <a:latin typeface="Titan One"/>
                <a:ea typeface="Titan One"/>
                <a:cs typeface="Titan One"/>
                <a:sym typeface="Titan One"/>
              </a:defRPr>
            </a:lvl3pPr>
            <a:lvl4pPr lvl="3" algn="ctr" rtl="0">
              <a:lnSpc>
                <a:spcPct val="100000"/>
              </a:lnSpc>
              <a:spcBef>
                <a:spcPts val="1600"/>
              </a:spcBef>
              <a:spcAft>
                <a:spcPts val="0"/>
              </a:spcAft>
              <a:buNone/>
              <a:defRPr sz="1800">
                <a:latin typeface="Titan One"/>
                <a:ea typeface="Titan One"/>
                <a:cs typeface="Titan One"/>
                <a:sym typeface="Titan One"/>
              </a:defRPr>
            </a:lvl4pPr>
            <a:lvl5pPr lvl="4" algn="ctr" rtl="0">
              <a:lnSpc>
                <a:spcPct val="100000"/>
              </a:lnSpc>
              <a:spcBef>
                <a:spcPts val="1600"/>
              </a:spcBef>
              <a:spcAft>
                <a:spcPts val="0"/>
              </a:spcAft>
              <a:buNone/>
              <a:defRPr sz="1800">
                <a:latin typeface="Titan One"/>
                <a:ea typeface="Titan One"/>
                <a:cs typeface="Titan One"/>
                <a:sym typeface="Titan One"/>
              </a:defRPr>
            </a:lvl5pPr>
            <a:lvl6pPr lvl="5" algn="ctr" rtl="0">
              <a:lnSpc>
                <a:spcPct val="100000"/>
              </a:lnSpc>
              <a:spcBef>
                <a:spcPts val="1600"/>
              </a:spcBef>
              <a:spcAft>
                <a:spcPts val="0"/>
              </a:spcAft>
              <a:buNone/>
              <a:defRPr sz="1800">
                <a:latin typeface="Titan One"/>
                <a:ea typeface="Titan One"/>
                <a:cs typeface="Titan One"/>
                <a:sym typeface="Titan One"/>
              </a:defRPr>
            </a:lvl6pPr>
            <a:lvl7pPr lvl="6" algn="ctr" rtl="0">
              <a:lnSpc>
                <a:spcPct val="100000"/>
              </a:lnSpc>
              <a:spcBef>
                <a:spcPts val="1600"/>
              </a:spcBef>
              <a:spcAft>
                <a:spcPts val="0"/>
              </a:spcAft>
              <a:buNone/>
              <a:defRPr sz="1800">
                <a:latin typeface="Titan One"/>
                <a:ea typeface="Titan One"/>
                <a:cs typeface="Titan One"/>
                <a:sym typeface="Titan One"/>
              </a:defRPr>
            </a:lvl7pPr>
            <a:lvl8pPr lvl="7" algn="ctr" rtl="0">
              <a:lnSpc>
                <a:spcPct val="100000"/>
              </a:lnSpc>
              <a:spcBef>
                <a:spcPts val="1600"/>
              </a:spcBef>
              <a:spcAft>
                <a:spcPts val="0"/>
              </a:spcAft>
              <a:buNone/>
              <a:defRPr sz="1800">
                <a:latin typeface="Titan One"/>
                <a:ea typeface="Titan One"/>
                <a:cs typeface="Titan One"/>
                <a:sym typeface="Titan One"/>
              </a:defRPr>
            </a:lvl8pPr>
            <a:lvl9pPr lvl="8" algn="ct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6"/>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2">
  <p:cSld name="MAIN_POINT_1_1">
    <p:spTree>
      <p:nvGrpSpPr>
        <p:cNvPr id="1" name="Shape 182"/>
        <p:cNvGrpSpPr/>
        <p:nvPr/>
      </p:nvGrpSpPr>
      <p:grpSpPr>
        <a:xfrm>
          <a:off x="0" y="0"/>
          <a:ext cx="0" cy="0"/>
          <a:chOff x="0" y="0"/>
          <a:chExt cx="0" cy="0"/>
        </a:xfrm>
      </p:grpSpPr>
      <p:sp>
        <p:nvSpPr>
          <p:cNvPr id="183" name="Google Shape;183;p17"/>
          <p:cNvSpPr txBox="1">
            <a:spLocks noGrp="1"/>
          </p:cNvSpPr>
          <p:nvPr>
            <p:ph type="subTitle" idx="1"/>
          </p:nvPr>
        </p:nvSpPr>
        <p:spPr>
          <a:xfrm>
            <a:off x="777600" y="1277575"/>
            <a:ext cx="4688400" cy="117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84" name="Google Shape;184;p17"/>
          <p:cNvSpPr txBox="1">
            <a:spLocks noGrp="1"/>
          </p:cNvSpPr>
          <p:nvPr>
            <p:ph type="subTitle" idx="2"/>
          </p:nvPr>
        </p:nvSpPr>
        <p:spPr>
          <a:xfrm>
            <a:off x="777600" y="2222100"/>
            <a:ext cx="3242700" cy="2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txBox="1">
            <a:spLocks noGrp="1"/>
          </p:cNvSpPr>
          <p:nvPr>
            <p:ph type="title"/>
          </p:nvPr>
        </p:nvSpPr>
        <p:spPr>
          <a:xfrm>
            <a:off x="4893700" y="2339950"/>
            <a:ext cx="3079500" cy="1059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98" name="Google Shape;198;p18"/>
          <p:cNvSpPr txBox="1">
            <a:spLocks noGrp="1"/>
          </p:cNvSpPr>
          <p:nvPr>
            <p:ph type="subTitle" idx="1"/>
          </p:nvPr>
        </p:nvSpPr>
        <p:spPr>
          <a:xfrm>
            <a:off x="5510200" y="3399850"/>
            <a:ext cx="2463000" cy="45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99" name="Google Shape;199;p18"/>
          <p:cNvSpPr txBox="1">
            <a:spLocks noGrp="1"/>
          </p:cNvSpPr>
          <p:nvPr>
            <p:ph type="title" idx="2" hasCustomPrompt="1"/>
          </p:nvPr>
        </p:nvSpPr>
        <p:spPr>
          <a:xfrm>
            <a:off x="6195400" y="1047025"/>
            <a:ext cx="1777800" cy="131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_1">
    <p:spTree>
      <p:nvGrpSpPr>
        <p:cNvPr id="1"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19"/>
          <p:cNvSpPr txBox="1">
            <a:spLocks noGrp="1"/>
          </p:cNvSpPr>
          <p:nvPr>
            <p:ph type="title"/>
          </p:nvPr>
        </p:nvSpPr>
        <p:spPr>
          <a:xfrm>
            <a:off x="1944600" y="2173950"/>
            <a:ext cx="4383900" cy="5961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06" name="Google Shape;206;p19"/>
          <p:cNvSpPr txBox="1">
            <a:spLocks noGrp="1"/>
          </p:cNvSpPr>
          <p:nvPr>
            <p:ph type="subTitle" idx="1"/>
          </p:nvPr>
        </p:nvSpPr>
        <p:spPr>
          <a:xfrm>
            <a:off x="1944600" y="2631850"/>
            <a:ext cx="4826100" cy="45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7" name="Google Shape;207;p19"/>
          <p:cNvSpPr txBox="1">
            <a:spLocks noGrp="1"/>
          </p:cNvSpPr>
          <p:nvPr>
            <p:ph type="title" idx="2" hasCustomPrompt="1"/>
          </p:nvPr>
        </p:nvSpPr>
        <p:spPr>
          <a:xfrm>
            <a:off x="685800" y="2100200"/>
            <a:ext cx="1258800" cy="1059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1">
  <p:cSld name="BLANK_1_1">
    <p:bg>
      <p:bgPr>
        <a:solidFill>
          <a:schemeClr val="accent4"/>
        </a:solidFill>
        <a:effectLst/>
      </p:bgPr>
    </p:bg>
    <p:spTree>
      <p:nvGrpSpPr>
        <p:cNvPr id="1" name="Shape 208"/>
        <p:cNvGrpSpPr/>
        <p:nvPr/>
      </p:nvGrpSpPr>
      <p:grpSpPr>
        <a:xfrm>
          <a:off x="0" y="0"/>
          <a:ext cx="0" cy="0"/>
          <a:chOff x="0" y="0"/>
          <a:chExt cx="0" cy="0"/>
        </a:xfrm>
      </p:grpSpPr>
      <p:sp>
        <p:nvSpPr>
          <p:cNvPr id="209" name="Google Shape;209;p20"/>
          <p:cNvSpPr txBox="1">
            <a:spLocks noGrp="1"/>
          </p:cNvSpPr>
          <p:nvPr>
            <p:ph type="ctrTitle"/>
          </p:nvPr>
        </p:nvSpPr>
        <p:spPr>
          <a:xfrm>
            <a:off x="719976"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0" name="Google Shape;210;p20"/>
          <p:cNvSpPr txBox="1">
            <a:spLocks noGrp="1"/>
          </p:cNvSpPr>
          <p:nvPr>
            <p:ph type="subTitle" idx="1"/>
          </p:nvPr>
        </p:nvSpPr>
        <p:spPr>
          <a:xfrm>
            <a:off x="71997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1" name="Google Shape;211;p20"/>
          <p:cNvSpPr txBox="1">
            <a:spLocks noGrp="1"/>
          </p:cNvSpPr>
          <p:nvPr>
            <p:ph type="ctrTitle" idx="2"/>
          </p:nvPr>
        </p:nvSpPr>
        <p:spPr>
          <a:xfrm>
            <a:off x="3406950"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2" name="Google Shape;212;p20"/>
          <p:cNvSpPr txBox="1">
            <a:spLocks noGrp="1"/>
          </p:cNvSpPr>
          <p:nvPr>
            <p:ph type="subTitle" idx="3"/>
          </p:nvPr>
        </p:nvSpPr>
        <p:spPr>
          <a:xfrm>
            <a:off x="3406950"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3" name="Google Shape;213;p20"/>
          <p:cNvSpPr txBox="1">
            <a:spLocks noGrp="1"/>
          </p:cNvSpPr>
          <p:nvPr>
            <p:ph type="ctrTitle" idx="4"/>
          </p:nvPr>
        </p:nvSpPr>
        <p:spPr>
          <a:xfrm>
            <a:off x="6093924"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4" name="Google Shape;214;p20"/>
          <p:cNvSpPr txBox="1">
            <a:spLocks noGrp="1"/>
          </p:cNvSpPr>
          <p:nvPr>
            <p:ph type="subTitle" idx="5"/>
          </p:nvPr>
        </p:nvSpPr>
        <p:spPr>
          <a:xfrm>
            <a:off x="609392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0"/>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txBox="1">
            <a:spLocks noGrp="1"/>
          </p:cNvSpPr>
          <p:nvPr>
            <p:ph type="title"/>
          </p:nvPr>
        </p:nvSpPr>
        <p:spPr>
          <a:xfrm>
            <a:off x="960300" y="636700"/>
            <a:ext cx="7223400" cy="237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 name="Google Shape;35;p3"/>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3">
    <p:bg>
      <p:bgPr>
        <a:solidFill>
          <a:schemeClr val="accent4"/>
        </a:solidFill>
        <a:effectLst/>
      </p:bgPr>
    </p:bg>
    <p:spTree>
      <p:nvGrpSpPr>
        <p:cNvPr id="1" name="Shape 220"/>
        <p:cNvGrpSpPr/>
        <p:nvPr/>
      </p:nvGrpSpPr>
      <p:grpSpPr>
        <a:xfrm>
          <a:off x="0" y="0"/>
          <a:ext cx="0" cy="0"/>
          <a:chOff x="0" y="0"/>
          <a:chExt cx="0" cy="0"/>
        </a:xfrm>
      </p:grpSpPr>
      <p:sp>
        <p:nvSpPr>
          <p:cNvPr id="221" name="Google Shape;221;p21"/>
          <p:cNvSpPr txBox="1">
            <a:spLocks noGrp="1"/>
          </p:cNvSpPr>
          <p:nvPr>
            <p:ph type="ctrTitle"/>
          </p:nvPr>
        </p:nvSpPr>
        <p:spPr>
          <a:xfrm>
            <a:off x="5308212" y="36555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2" name="Google Shape;222;p21"/>
          <p:cNvSpPr txBox="1">
            <a:spLocks noGrp="1"/>
          </p:cNvSpPr>
          <p:nvPr>
            <p:ph type="subTitle" idx="1"/>
          </p:nvPr>
        </p:nvSpPr>
        <p:spPr>
          <a:xfrm>
            <a:off x="5308212" y="3994300"/>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3" name="Google Shape;223;p21"/>
          <p:cNvSpPr txBox="1">
            <a:spLocks noGrp="1"/>
          </p:cNvSpPr>
          <p:nvPr>
            <p:ph type="ctrTitle" idx="2"/>
          </p:nvPr>
        </p:nvSpPr>
        <p:spPr>
          <a:xfrm>
            <a:off x="5308212" y="11398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4" name="Google Shape;224;p21"/>
          <p:cNvSpPr txBox="1">
            <a:spLocks noGrp="1"/>
          </p:cNvSpPr>
          <p:nvPr>
            <p:ph type="subTitle" idx="3"/>
          </p:nvPr>
        </p:nvSpPr>
        <p:spPr>
          <a:xfrm>
            <a:off x="5308212" y="14796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5" name="Google Shape;225;p21"/>
          <p:cNvSpPr txBox="1">
            <a:spLocks noGrp="1"/>
          </p:cNvSpPr>
          <p:nvPr>
            <p:ph type="ctrTitle" idx="4"/>
          </p:nvPr>
        </p:nvSpPr>
        <p:spPr>
          <a:xfrm>
            <a:off x="5308212" y="23900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6" name="Google Shape;226;p21"/>
          <p:cNvSpPr txBox="1">
            <a:spLocks noGrp="1"/>
          </p:cNvSpPr>
          <p:nvPr>
            <p:ph type="subTitle" idx="5"/>
          </p:nvPr>
        </p:nvSpPr>
        <p:spPr>
          <a:xfrm>
            <a:off x="5308212" y="272977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7" name="Google Shape;227;p2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1"/>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BLANK_1_1_3_1">
    <p:bg>
      <p:bgPr>
        <a:solidFill>
          <a:schemeClr val="accent4"/>
        </a:solidFill>
        <a:effectLst/>
      </p:bgPr>
    </p:bg>
    <p:spTree>
      <p:nvGrpSpPr>
        <p:cNvPr id="1"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2"/>
          <p:cNvSpPr/>
          <p:nvPr/>
        </p:nvSpPr>
        <p:spPr>
          <a:xfrm rot="126081">
            <a:off x="122096" y="1063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2"/>
          <p:cNvSpPr/>
          <p:nvPr/>
        </p:nvSpPr>
        <p:spPr>
          <a:xfrm rot="126103">
            <a:off x="7264599" y="2269681"/>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txBox="1">
            <a:spLocks noGrp="1"/>
          </p:cNvSpPr>
          <p:nvPr>
            <p:ph type="ctrTitle"/>
          </p:nvPr>
        </p:nvSpPr>
        <p:spPr>
          <a:xfrm>
            <a:off x="175377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1" name="Google Shape;251;p22"/>
          <p:cNvSpPr txBox="1">
            <a:spLocks noGrp="1"/>
          </p:cNvSpPr>
          <p:nvPr>
            <p:ph type="subTitle" idx="1"/>
          </p:nvPr>
        </p:nvSpPr>
        <p:spPr>
          <a:xfrm>
            <a:off x="158292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2" name="Google Shape;252;p22"/>
          <p:cNvSpPr txBox="1">
            <a:spLocks noGrp="1"/>
          </p:cNvSpPr>
          <p:nvPr>
            <p:ph type="ctrTitle" idx="2"/>
          </p:nvPr>
        </p:nvSpPr>
        <p:spPr>
          <a:xfrm>
            <a:off x="3582896" y="230550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3" name="Google Shape;253;p22"/>
          <p:cNvSpPr txBox="1">
            <a:spLocks noGrp="1"/>
          </p:cNvSpPr>
          <p:nvPr>
            <p:ph type="subTitle" idx="3"/>
          </p:nvPr>
        </p:nvSpPr>
        <p:spPr>
          <a:xfrm>
            <a:off x="3412046" y="2556250"/>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4" name="Google Shape;254;p22"/>
          <p:cNvSpPr txBox="1">
            <a:spLocks noGrp="1"/>
          </p:cNvSpPr>
          <p:nvPr>
            <p:ph type="ctrTitle" idx="4"/>
          </p:nvPr>
        </p:nvSpPr>
        <p:spPr>
          <a:xfrm>
            <a:off x="540572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5" name="Google Shape;255;p22"/>
          <p:cNvSpPr txBox="1">
            <a:spLocks noGrp="1"/>
          </p:cNvSpPr>
          <p:nvPr>
            <p:ph type="subTitle" idx="5"/>
          </p:nvPr>
        </p:nvSpPr>
        <p:spPr>
          <a:xfrm>
            <a:off x="523487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6" name="Google Shape;256;p2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BLANK_1_1_2">
    <p:bg>
      <p:bgPr>
        <a:solidFill>
          <a:schemeClr val="accent4"/>
        </a:solidFill>
        <a:effectLst/>
      </p:bgPr>
    </p:bg>
    <p:spTree>
      <p:nvGrpSpPr>
        <p:cNvPr id="1" name="Shape 257"/>
        <p:cNvGrpSpPr/>
        <p:nvPr/>
      </p:nvGrpSpPr>
      <p:grpSpPr>
        <a:xfrm>
          <a:off x="0" y="0"/>
          <a:ext cx="0" cy="0"/>
          <a:chOff x="0" y="0"/>
          <a:chExt cx="0" cy="0"/>
        </a:xfrm>
      </p:grpSpPr>
      <p:sp>
        <p:nvSpPr>
          <p:cNvPr id="258" name="Google Shape;258;p23"/>
          <p:cNvSpPr txBox="1">
            <a:spLocks noGrp="1"/>
          </p:cNvSpPr>
          <p:nvPr>
            <p:ph type="subTitle" idx="1"/>
          </p:nvPr>
        </p:nvSpPr>
        <p:spPr>
          <a:xfrm>
            <a:off x="4188059" y="1312150"/>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9" name="Google Shape;259;p23"/>
          <p:cNvSpPr txBox="1">
            <a:spLocks noGrp="1"/>
          </p:cNvSpPr>
          <p:nvPr>
            <p:ph type="subTitle" idx="2"/>
          </p:nvPr>
        </p:nvSpPr>
        <p:spPr>
          <a:xfrm>
            <a:off x="4188059" y="245456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3"/>
          <p:cNvSpPr txBox="1">
            <a:spLocks noGrp="1"/>
          </p:cNvSpPr>
          <p:nvPr>
            <p:ph type="subTitle" idx="3"/>
          </p:nvPr>
        </p:nvSpPr>
        <p:spPr>
          <a:xfrm>
            <a:off x="4204534" y="360071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5" name="Google Shape;265;p23"/>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66" name="Google Shape;266;p23"/>
          <p:cNvSpPr txBox="1">
            <a:spLocks noGrp="1"/>
          </p:cNvSpPr>
          <p:nvPr>
            <p:ph type="subTitle" idx="4"/>
          </p:nvPr>
        </p:nvSpPr>
        <p:spPr>
          <a:xfrm>
            <a:off x="5550034" y="3487138"/>
            <a:ext cx="1942200" cy="4248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7" name="Google Shape;267;p23"/>
          <p:cNvSpPr txBox="1">
            <a:spLocks noGrp="1"/>
          </p:cNvSpPr>
          <p:nvPr>
            <p:ph type="subTitle" idx="5"/>
          </p:nvPr>
        </p:nvSpPr>
        <p:spPr>
          <a:xfrm>
            <a:off x="5533559" y="2338838"/>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8" name="Google Shape;268;p23"/>
          <p:cNvSpPr txBox="1">
            <a:spLocks noGrp="1"/>
          </p:cNvSpPr>
          <p:nvPr>
            <p:ph type="subTitle" idx="6"/>
          </p:nvPr>
        </p:nvSpPr>
        <p:spPr>
          <a:xfrm>
            <a:off x="5533559" y="1190550"/>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BLANK_1_1_2_1">
    <p:bg>
      <p:bgPr>
        <a:solidFill>
          <a:schemeClr val="accent4"/>
        </a:solidFill>
        <a:effectLst/>
      </p:bgPr>
    </p:bg>
    <p:spTree>
      <p:nvGrpSpPr>
        <p:cNvPr id="1" name="Shape 269"/>
        <p:cNvGrpSpPr/>
        <p:nvPr/>
      </p:nvGrpSpPr>
      <p:grpSpPr>
        <a:xfrm>
          <a:off x="0" y="0"/>
          <a:ext cx="0" cy="0"/>
          <a:chOff x="0" y="0"/>
          <a:chExt cx="0" cy="0"/>
        </a:xfrm>
      </p:grpSpPr>
      <p:sp>
        <p:nvSpPr>
          <p:cNvPr id="270" name="Google Shape;270;p24"/>
          <p:cNvSpPr txBox="1">
            <a:spLocks noGrp="1"/>
          </p:cNvSpPr>
          <p:nvPr>
            <p:ph type="title"/>
          </p:nvPr>
        </p:nvSpPr>
        <p:spPr>
          <a:xfrm>
            <a:off x="733937"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71" name="Google Shape;271;p24"/>
          <p:cNvSpPr txBox="1">
            <a:spLocks noGrp="1"/>
          </p:cNvSpPr>
          <p:nvPr>
            <p:ph type="subTitle" idx="1"/>
          </p:nvPr>
        </p:nvSpPr>
        <p:spPr>
          <a:xfrm>
            <a:off x="2010875" y="3530201"/>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2" name="Google Shape;272;p24"/>
          <p:cNvSpPr txBox="1">
            <a:spLocks noGrp="1"/>
          </p:cNvSpPr>
          <p:nvPr>
            <p:ph type="subTitle" idx="2"/>
          </p:nvPr>
        </p:nvSpPr>
        <p:spPr>
          <a:xfrm>
            <a:off x="2010875" y="2477207"/>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3" name="Google Shape;273;p24"/>
          <p:cNvSpPr txBox="1">
            <a:spLocks noGrp="1"/>
          </p:cNvSpPr>
          <p:nvPr>
            <p:ph type="subTitle" idx="3"/>
          </p:nvPr>
        </p:nvSpPr>
        <p:spPr>
          <a:xfrm>
            <a:off x="2010875" y="1413800"/>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4"/>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txBox="1">
            <a:spLocks noGrp="1"/>
          </p:cNvSpPr>
          <p:nvPr>
            <p:ph type="subTitle" idx="4"/>
          </p:nvPr>
        </p:nvSpPr>
        <p:spPr>
          <a:xfrm>
            <a:off x="2010884" y="334905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2" name="Google Shape;282;p24"/>
          <p:cNvSpPr txBox="1">
            <a:spLocks noGrp="1"/>
          </p:cNvSpPr>
          <p:nvPr>
            <p:ph type="subTitle" idx="5"/>
          </p:nvPr>
        </p:nvSpPr>
        <p:spPr>
          <a:xfrm>
            <a:off x="2010884" y="2288875"/>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3" name="Google Shape;283;p24"/>
          <p:cNvSpPr txBox="1">
            <a:spLocks noGrp="1"/>
          </p:cNvSpPr>
          <p:nvPr>
            <p:ph type="subTitle" idx="6"/>
          </p:nvPr>
        </p:nvSpPr>
        <p:spPr>
          <a:xfrm>
            <a:off x="2010884" y="122870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5">
  <p:cSld name="BLANK_1_1_2_1_2">
    <p:bg>
      <p:bgPr>
        <a:solidFill>
          <a:schemeClr val="accent4"/>
        </a:solidFill>
        <a:effectLst/>
      </p:bgPr>
    </p:bg>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86" name="Google Shape;286;p25"/>
          <p:cNvSpPr txBox="1">
            <a:spLocks noGrp="1"/>
          </p:cNvSpPr>
          <p:nvPr>
            <p:ph type="subTitle" idx="1"/>
          </p:nvPr>
        </p:nvSpPr>
        <p:spPr>
          <a:xfrm>
            <a:off x="6045525"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7" name="Google Shape;287;p25"/>
          <p:cNvSpPr txBox="1">
            <a:spLocks noGrp="1"/>
          </p:cNvSpPr>
          <p:nvPr>
            <p:ph type="subTitle" idx="2"/>
          </p:nvPr>
        </p:nvSpPr>
        <p:spPr>
          <a:xfrm>
            <a:off x="863350"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8" name="Google Shape;288;p25"/>
          <p:cNvSpPr txBox="1">
            <a:spLocks noGrp="1"/>
          </p:cNvSpPr>
          <p:nvPr>
            <p:ph type="subTitle" idx="3"/>
          </p:nvPr>
        </p:nvSpPr>
        <p:spPr>
          <a:xfrm>
            <a:off x="3457350" y="1647975"/>
            <a:ext cx="2229300" cy="5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25"/>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5"/>
          <p:cNvSpPr txBox="1">
            <a:spLocks noGrp="1"/>
          </p:cNvSpPr>
          <p:nvPr>
            <p:ph type="ctrTitle" idx="4"/>
          </p:nvPr>
        </p:nvSpPr>
        <p:spPr>
          <a:xfrm>
            <a:off x="988900"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7" name="Google Shape;297;p25"/>
          <p:cNvSpPr txBox="1">
            <a:spLocks noGrp="1"/>
          </p:cNvSpPr>
          <p:nvPr>
            <p:ph type="ctrTitle" idx="5"/>
          </p:nvPr>
        </p:nvSpPr>
        <p:spPr>
          <a:xfrm>
            <a:off x="3579746" y="12240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8" name="Google Shape;298;p25"/>
          <p:cNvSpPr txBox="1">
            <a:spLocks noGrp="1"/>
          </p:cNvSpPr>
          <p:nvPr>
            <p:ph type="ctrTitle" idx="6"/>
          </p:nvPr>
        </p:nvSpPr>
        <p:spPr>
          <a:xfrm>
            <a:off x="6171075"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6">
  <p:cSld name="BLANK_1_1_4">
    <p:spTree>
      <p:nvGrpSpPr>
        <p:cNvPr id="1" name="Shape 299"/>
        <p:cNvGrpSpPr/>
        <p:nvPr/>
      </p:nvGrpSpPr>
      <p:grpSpPr>
        <a:xfrm>
          <a:off x="0" y="0"/>
          <a:ext cx="0" cy="0"/>
          <a:chOff x="0" y="0"/>
          <a:chExt cx="0" cy="0"/>
        </a:xfrm>
      </p:grpSpPr>
      <p:sp>
        <p:nvSpPr>
          <p:cNvPr id="300" name="Google Shape;300;p26"/>
          <p:cNvSpPr txBox="1">
            <a:spLocks noGrp="1"/>
          </p:cNvSpPr>
          <p:nvPr>
            <p:ph type="ctrTitle"/>
          </p:nvPr>
        </p:nvSpPr>
        <p:spPr>
          <a:xfrm>
            <a:off x="733075"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1" name="Google Shape;301;p26"/>
          <p:cNvSpPr txBox="1">
            <a:spLocks noGrp="1"/>
          </p:cNvSpPr>
          <p:nvPr>
            <p:ph type="subTitle" idx="1"/>
          </p:nvPr>
        </p:nvSpPr>
        <p:spPr>
          <a:xfrm>
            <a:off x="733075"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2" name="Google Shape;302;p26"/>
          <p:cNvSpPr txBox="1">
            <a:spLocks noGrp="1"/>
          </p:cNvSpPr>
          <p:nvPr>
            <p:ph type="ctrTitle" idx="2"/>
          </p:nvPr>
        </p:nvSpPr>
        <p:spPr>
          <a:xfrm>
            <a:off x="3406944"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3" name="Google Shape;303;p26"/>
          <p:cNvSpPr txBox="1">
            <a:spLocks noGrp="1"/>
          </p:cNvSpPr>
          <p:nvPr>
            <p:ph type="subTitle" idx="3"/>
          </p:nvPr>
        </p:nvSpPr>
        <p:spPr>
          <a:xfrm>
            <a:off x="3406944"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4" name="Google Shape;304;p26"/>
          <p:cNvSpPr txBox="1">
            <a:spLocks noGrp="1"/>
          </p:cNvSpPr>
          <p:nvPr>
            <p:ph type="ctrTitle" idx="4"/>
          </p:nvPr>
        </p:nvSpPr>
        <p:spPr>
          <a:xfrm>
            <a:off x="6093912"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5" name="Google Shape;305;p26"/>
          <p:cNvSpPr txBox="1">
            <a:spLocks noGrp="1"/>
          </p:cNvSpPr>
          <p:nvPr>
            <p:ph type="subTitle" idx="5"/>
          </p:nvPr>
        </p:nvSpPr>
        <p:spPr>
          <a:xfrm>
            <a:off x="6093912"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26"/>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7">
  <p:cSld name="BLANK_1_1_3_2">
    <p:bg>
      <p:bgPr>
        <a:solidFill>
          <a:schemeClr val="accent4"/>
        </a:solidFill>
        <a:effectLst/>
      </p:bgPr>
    </p:bg>
    <p:spTree>
      <p:nvGrpSpPr>
        <p:cNvPr id="1" name="Shape 311"/>
        <p:cNvGrpSpPr/>
        <p:nvPr/>
      </p:nvGrpSpPr>
      <p:grpSpPr>
        <a:xfrm>
          <a:off x="0" y="0"/>
          <a:ext cx="0" cy="0"/>
          <a:chOff x="0" y="0"/>
          <a:chExt cx="0" cy="0"/>
        </a:xfrm>
      </p:grpSpPr>
      <p:sp>
        <p:nvSpPr>
          <p:cNvPr id="312" name="Google Shape;312;p27"/>
          <p:cNvSpPr txBox="1">
            <a:spLocks noGrp="1"/>
          </p:cNvSpPr>
          <p:nvPr>
            <p:ph type="ctrTitle"/>
          </p:nvPr>
        </p:nvSpPr>
        <p:spPr>
          <a:xfrm>
            <a:off x="4839334" y="341775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3" name="Google Shape;313;p27"/>
          <p:cNvSpPr txBox="1">
            <a:spLocks noGrp="1"/>
          </p:cNvSpPr>
          <p:nvPr>
            <p:ph type="subTitle" idx="1"/>
          </p:nvPr>
        </p:nvSpPr>
        <p:spPr>
          <a:xfrm>
            <a:off x="4839334" y="37491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4" name="Google Shape;314;p27"/>
          <p:cNvSpPr txBox="1">
            <a:spLocks noGrp="1"/>
          </p:cNvSpPr>
          <p:nvPr>
            <p:ph type="ctrTitle" idx="2"/>
          </p:nvPr>
        </p:nvSpPr>
        <p:spPr>
          <a:xfrm>
            <a:off x="4839334" y="1565338"/>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5" name="Google Shape;315;p27"/>
          <p:cNvSpPr txBox="1">
            <a:spLocks noGrp="1"/>
          </p:cNvSpPr>
          <p:nvPr>
            <p:ph type="subTitle" idx="3"/>
          </p:nvPr>
        </p:nvSpPr>
        <p:spPr>
          <a:xfrm>
            <a:off x="4839334" y="18953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6" name="Google Shape;316;p27"/>
          <p:cNvSpPr txBox="1">
            <a:spLocks noGrp="1"/>
          </p:cNvSpPr>
          <p:nvPr>
            <p:ph type="ctrTitle" idx="4"/>
          </p:nvPr>
        </p:nvSpPr>
        <p:spPr>
          <a:xfrm>
            <a:off x="4839334" y="249400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7" name="Google Shape;317;p27"/>
          <p:cNvSpPr txBox="1">
            <a:spLocks noGrp="1"/>
          </p:cNvSpPr>
          <p:nvPr>
            <p:ph type="subTitle" idx="5"/>
          </p:nvPr>
        </p:nvSpPr>
        <p:spPr>
          <a:xfrm>
            <a:off x="4839334" y="28222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8" name="Google Shape;318;p27"/>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19" name="Google Shape;319;p27"/>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rot="-126114" flipH="1">
            <a:off x="7279351" y="216276"/>
            <a:ext cx="2390631" cy="123375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rot="-126058" flipH="1">
            <a:off x="2431015" y="4484383"/>
            <a:ext cx="1395372" cy="72013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flipH="1">
            <a:off x="541063" y="43945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flipH="1">
            <a:off x="1116913" y="1819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BLANK_1_1_2_1_1">
    <p:bg>
      <p:bgPr>
        <a:solidFill>
          <a:schemeClr val="accent4"/>
        </a:solidFill>
        <a:effectLst/>
      </p:bgPr>
    </p:bg>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884850" y="395375"/>
            <a:ext cx="73743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29" name="Google Shape;329;p28"/>
          <p:cNvSpPr txBox="1">
            <a:spLocks noGrp="1"/>
          </p:cNvSpPr>
          <p:nvPr>
            <p:ph type="subTitle" idx="1"/>
          </p:nvPr>
        </p:nvSpPr>
        <p:spPr>
          <a:xfrm>
            <a:off x="6209801" y="3375595"/>
            <a:ext cx="1944900" cy="859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0" name="Google Shape;330;p28"/>
          <p:cNvSpPr txBox="1">
            <a:spLocks noGrp="1"/>
          </p:cNvSpPr>
          <p:nvPr>
            <p:ph type="subTitle" idx="2"/>
          </p:nvPr>
        </p:nvSpPr>
        <p:spPr>
          <a:xfrm>
            <a:off x="6209801" y="1957650"/>
            <a:ext cx="1944900" cy="85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1" name="Google Shape;331;p28"/>
          <p:cNvSpPr txBox="1">
            <a:spLocks noGrp="1"/>
          </p:cNvSpPr>
          <p:nvPr>
            <p:ph type="subTitle" idx="3"/>
          </p:nvPr>
        </p:nvSpPr>
        <p:spPr>
          <a:xfrm>
            <a:off x="989326" y="3375595"/>
            <a:ext cx="1944900" cy="85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2" name="Google Shape;332;p28"/>
          <p:cNvSpPr txBox="1">
            <a:spLocks noGrp="1"/>
          </p:cNvSpPr>
          <p:nvPr>
            <p:ph type="subTitle" idx="4"/>
          </p:nvPr>
        </p:nvSpPr>
        <p:spPr>
          <a:xfrm>
            <a:off x="989326" y="1957650"/>
            <a:ext cx="19449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3" name="Google Shape;333;p28"/>
          <p:cNvSpPr txBox="1">
            <a:spLocks noGrp="1"/>
          </p:cNvSpPr>
          <p:nvPr>
            <p:ph type="ctrTitle" idx="5"/>
          </p:nvPr>
        </p:nvSpPr>
        <p:spPr>
          <a:xfrm>
            <a:off x="989313" y="31102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4" name="Google Shape;334;p28"/>
          <p:cNvSpPr txBox="1">
            <a:spLocks noGrp="1"/>
          </p:cNvSpPr>
          <p:nvPr>
            <p:ph type="ctrTitle" idx="6"/>
          </p:nvPr>
        </p:nvSpPr>
        <p:spPr>
          <a:xfrm>
            <a:off x="971513" y="171413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5" name="Google Shape;335;p28"/>
          <p:cNvSpPr txBox="1">
            <a:spLocks noGrp="1"/>
          </p:cNvSpPr>
          <p:nvPr>
            <p:ph type="ctrTitle" idx="7"/>
          </p:nvPr>
        </p:nvSpPr>
        <p:spPr>
          <a:xfrm>
            <a:off x="6031888" y="311027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6" name="Google Shape;336;p28"/>
          <p:cNvSpPr txBox="1">
            <a:spLocks noGrp="1"/>
          </p:cNvSpPr>
          <p:nvPr>
            <p:ph type="ctrTitle" idx="8"/>
          </p:nvPr>
        </p:nvSpPr>
        <p:spPr>
          <a:xfrm>
            <a:off x="6031888" y="171413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7" name="Google Shape;337;p28"/>
          <p:cNvSpPr txBox="1">
            <a:spLocks noGrp="1"/>
          </p:cNvSpPr>
          <p:nvPr>
            <p:ph type="title" idx="9"/>
          </p:nvPr>
        </p:nvSpPr>
        <p:spPr>
          <a:xfrm>
            <a:off x="944700" y="395375"/>
            <a:ext cx="7254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BLANK_1_1_1">
    <p:bg>
      <p:bgPr>
        <a:solidFill>
          <a:schemeClr val="accent4"/>
        </a:solidFill>
        <a:effectLst/>
      </p:bgPr>
    </p:bg>
    <p:spTree>
      <p:nvGrpSpPr>
        <p:cNvPr id="1" name="Shape 338"/>
        <p:cNvGrpSpPr/>
        <p:nvPr/>
      </p:nvGrpSpPr>
      <p:grpSpPr>
        <a:xfrm>
          <a:off x="0" y="0"/>
          <a:ext cx="0" cy="0"/>
          <a:chOff x="0" y="0"/>
          <a:chExt cx="0" cy="0"/>
        </a:xfrm>
      </p:grpSpPr>
      <p:sp>
        <p:nvSpPr>
          <p:cNvPr id="339" name="Google Shape;339;p29"/>
          <p:cNvSpPr txBox="1">
            <a:spLocks noGrp="1"/>
          </p:cNvSpPr>
          <p:nvPr>
            <p:ph type="ctrTitle"/>
          </p:nvPr>
        </p:nvSpPr>
        <p:spPr>
          <a:xfrm>
            <a:off x="864023" y="309882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0" name="Google Shape;340;p29"/>
          <p:cNvSpPr txBox="1">
            <a:spLocks noGrp="1"/>
          </p:cNvSpPr>
          <p:nvPr>
            <p:ph type="subTitle" idx="1"/>
          </p:nvPr>
        </p:nvSpPr>
        <p:spPr>
          <a:xfrm>
            <a:off x="864025" y="3372412"/>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1" name="Google Shape;341;p29"/>
          <p:cNvSpPr txBox="1">
            <a:spLocks noGrp="1"/>
          </p:cNvSpPr>
          <p:nvPr>
            <p:ph type="ctrTitle" idx="2"/>
          </p:nvPr>
        </p:nvSpPr>
        <p:spPr>
          <a:xfrm>
            <a:off x="864000" y="207188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2" name="Google Shape;342;p29"/>
          <p:cNvSpPr txBox="1">
            <a:spLocks noGrp="1"/>
          </p:cNvSpPr>
          <p:nvPr>
            <p:ph type="subTitle" idx="3"/>
          </p:nvPr>
        </p:nvSpPr>
        <p:spPr>
          <a:xfrm>
            <a:off x="863998" y="1522300"/>
            <a:ext cx="2122800" cy="59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3" name="Google Shape;343;p29"/>
          <p:cNvSpPr txBox="1">
            <a:spLocks noGrp="1"/>
          </p:cNvSpPr>
          <p:nvPr>
            <p:ph type="ctrTitle" idx="4"/>
          </p:nvPr>
        </p:nvSpPr>
        <p:spPr>
          <a:xfrm>
            <a:off x="6157048" y="309882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4" name="Google Shape;344;p29"/>
          <p:cNvSpPr txBox="1">
            <a:spLocks noGrp="1"/>
          </p:cNvSpPr>
          <p:nvPr>
            <p:ph type="subTitle" idx="5"/>
          </p:nvPr>
        </p:nvSpPr>
        <p:spPr>
          <a:xfrm>
            <a:off x="6157050" y="3372412"/>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29"/>
          <p:cNvSpPr txBox="1">
            <a:spLocks noGrp="1"/>
          </p:cNvSpPr>
          <p:nvPr>
            <p:ph type="ctrTitle" idx="6"/>
          </p:nvPr>
        </p:nvSpPr>
        <p:spPr>
          <a:xfrm>
            <a:off x="6157025" y="207188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0" name="Google Shape;350;p29"/>
          <p:cNvSpPr txBox="1">
            <a:spLocks noGrp="1"/>
          </p:cNvSpPr>
          <p:nvPr>
            <p:ph type="subTitle" idx="7"/>
          </p:nvPr>
        </p:nvSpPr>
        <p:spPr>
          <a:xfrm>
            <a:off x="6157048" y="1522300"/>
            <a:ext cx="2122800" cy="59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1" name="Google Shape;351;p29"/>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3">
  <p:cSld name="BLANK_1_1_1_2">
    <p:bg>
      <p:bgPr>
        <a:solidFill>
          <a:schemeClr val="accent4"/>
        </a:solidFill>
        <a:effectLst/>
      </p:bgPr>
    </p:bg>
    <p:spTree>
      <p:nvGrpSpPr>
        <p:cNvPr id="1" name="Shape 352"/>
        <p:cNvGrpSpPr/>
        <p:nvPr/>
      </p:nvGrpSpPr>
      <p:grpSpPr>
        <a:xfrm>
          <a:off x="0" y="0"/>
          <a:ext cx="0" cy="0"/>
          <a:chOff x="0" y="0"/>
          <a:chExt cx="0" cy="0"/>
        </a:xfrm>
      </p:grpSpPr>
      <p:sp>
        <p:nvSpPr>
          <p:cNvPr id="353" name="Google Shape;353;p30"/>
          <p:cNvSpPr txBox="1">
            <a:spLocks noGrp="1"/>
          </p:cNvSpPr>
          <p:nvPr>
            <p:ph type="ctrTitle"/>
          </p:nvPr>
        </p:nvSpPr>
        <p:spPr>
          <a:xfrm>
            <a:off x="5992613" y="21376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4" name="Google Shape;354;p30"/>
          <p:cNvSpPr txBox="1">
            <a:spLocks noGrp="1"/>
          </p:cNvSpPr>
          <p:nvPr>
            <p:ph type="subTitle" idx="1"/>
          </p:nvPr>
        </p:nvSpPr>
        <p:spPr>
          <a:xfrm>
            <a:off x="5992613" y="2404649"/>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30"/>
          <p:cNvSpPr txBox="1">
            <a:spLocks noGrp="1"/>
          </p:cNvSpPr>
          <p:nvPr>
            <p:ph type="ctrTitle" idx="2"/>
          </p:nvPr>
        </p:nvSpPr>
        <p:spPr>
          <a:xfrm>
            <a:off x="5992613" y="1519050"/>
            <a:ext cx="2122800" cy="597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6" name="Google Shape;356;p30"/>
          <p:cNvSpPr txBox="1">
            <a:spLocks noGrp="1"/>
          </p:cNvSpPr>
          <p:nvPr>
            <p:ph type="subTitle" idx="3"/>
          </p:nvPr>
        </p:nvSpPr>
        <p:spPr>
          <a:xfrm>
            <a:off x="5992613" y="1248275"/>
            <a:ext cx="21228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30"/>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58" name="Google Shape;358;p30"/>
          <p:cNvSpPr txBox="1">
            <a:spLocks noGrp="1"/>
          </p:cNvSpPr>
          <p:nvPr>
            <p:ph type="ctrTitle" idx="5"/>
          </p:nvPr>
        </p:nvSpPr>
        <p:spPr>
          <a:xfrm>
            <a:off x="5992613" y="302070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9" name="Google Shape;359;p30"/>
          <p:cNvSpPr txBox="1">
            <a:spLocks noGrp="1"/>
          </p:cNvSpPr>
          <p:nvPr>
            <p:ph type="subTitle" idx="6"/>
          </p:nvPr>
        </p:nvSpPr>
        <p:spPr>
          <a:xfrm>
            <a:off x="5992613" y="32902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0" name="Google Shape;360;p30"/>
          <p:cNvSpPr txBox="1">
            <a:spLocks noGrp="1"/>
          </p:cNvSpPr>
          <p:nvPr>
            <p:ph type="ctrTitle" idx="7"/>
          </p:nvPr>
        </p:nvSpPr>
        <p:spPr>
          <a:xfrm>
            <a:off x="5992613" y="391085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61" name="Google Shape;361;p30"/>
          <p:cNvSpPr txBox="1">
            <a:spLocks noGrp="1"/>
          </p:cNvSpPr>
          <p:nvPr>
            <p:ph type="subTitle" idx="8"/>
          </p:nvPr>
        </p:nvSpPr>
        <p:spPr>
          <a:xfrm>
            <a:off x="5992613" y="41758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30"/>
            <p:cNvSpPr/>
            <p:nvPr/>
          </p:nvSpPr>
          <p:spPr>
            <a:xfrm rot="-126074" flipH="1">
              <a:off x="-24539" y="2091590"/>
              <a:ext cx="1382865" cy="71368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720100" y="1082001"/>
            <a:ext cx="7785900" cy="34164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AutoNum type="arabicPeriod"/>
              <a:defRPr sz="1200"/>
            </a:lvl1pPr>
            <a:lvl2pPr marL="914400" lvl="1" indent="-317500">
              <a:spcBef>
                <a:spcPts val="1600"/>
              </a:spcBef>
              <a:spcAft>
                <a:spcPts val="0"/>
              </a:spcAft>
              <a:buSzPts val="1400"/>
              <a:buFont typeface="Josefin Slab SemiBold"/>
              <a:buAutoNum type="alphaLcPeriod"/>
              <a:defRPr/>
            </a:lvl2pPr>
            <a:lvl3pPr marL="1371600" lvl="2" indent="-317500">
              <a:spcBef>
                <a:spcPts val="1600"/>
              </a:spcBef>
              <a:spcAft>
                <a:spcPts val="0"/>
              </a:spcAft>
              <a:buSzPts val="1400"/>
              <a:buFont typeface="Josefin Slab SemiBold"/>
              <a:buAutoNum type="romanLcPeriod"/>
              <a:defRPr/>
            </a:lvl3pPr>
            <a:lvl4pPr marL="1828800" lvl="3" indent="-317500">
              <a:spcBef>
                <a:spcPts val="1600"/>
              </a:spcBef>
              <a:spcAft>
                <a:spcPts val="0"/>
              </a:spcAft>
              <a:buSzPts val="1400"/>
              <a:buFont typeface="Josefin Slab SemiBold"/>
              <a:buAutoNum type="arabicPeriod"/>
              <a:defRPr/>
            </a:lvl4pPr>
            <a:lvl5pPr marL="2286000" lvl="4" indent="-317500">
              <a:spcBef>
                <a:spcPts val="1600"/>
              </a:spcBef>
              <a:spcAft>
                <a:spcPts val="0"/>
              </a:spcAft>
              <a:buSzPts val="1400"/>
              <a:buFont typeface="Josefin Slab SemiBold"/>
              <a:buAutoNum type="alphaLcPeriod"/>
              <a:defRPr/>
            </a:lvl5pPr>
            <a:lvl6pPr marL="2743200" lvl="5" indent="-317500">
              <a:spcBef>
                <a:spcPts val="1600"/>
              </a:spcBef>
              <a:spcAft>
                <a:spcPts val="0"/>
              </a:spcAft>
              <a:buSzPts val="1400"/>
              <a:buFont typeface="Josefin Slab SemiBold"/>
              <a:buAutoNum type="romanLcPeriod"/>
              <a:defRPr/>
            </a:lvl6pPr>
            <a:lvl7pPr marL="3200400" lvl="6" indent="-317500">
              <a:spcBef>
                <a:spcPts val="1600"/>
              </a:spcBef>
              <a:spcAft>
                <a:spcPts val="0"/>
              </a:spcAft>
              <a:buSzPts val="1400"/>
              <a:buFont typeface="Josefin Slab SemiBold"/>
              <a:buAutoNum type="arabicPeriod"/>
              <a:defRPr/>
            </a:lvl7pPr>
            <a:lvl8pPr marL="3657600" lvl="7" indent="-317500">
              <a:spcBef>
                <a:spcPts val="1600"/>
              </a:spcBef>
              <a:spcAft>
                <a:spcPts val="0"/>
              </a:spcAft>
              <a:buSzPts val="1400"/>
              <a:buFont typeface="Josefin Slab SemiBold"/>
              <a:buAutoNum type="alphaLcPeriod"/>
              <a:defRPr/>
            </a:lvl8pPr>
            <a:lvl9pPr marL="4114800" lvl="8" indent="-317500">
              <a:spcBef>
                <a:spcPts val="1600"/>
              </a:spcBef>
              <a:spcAft>
                <a:spcPts val="1600"/>
              </a:spcAft>
              <a:buSzPts val="1400"/>
              <a:buFont typeface="Josefin Slab SemiBold"/>
              <a:buAutoNum type="romanLcPeriod"/>
              <a:defRPr/>
            </a:lvl9pPr>
          </a:lstStyle>
          <a:p>
            <a:endParaRPr/>
          </a:p>
        </p:txBody>
      </p:sp>
      <p:sp>
        <p:nvSpPr>
          <p:cNvPr id="38" name="Google Shape;38;p4"/>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4">
  <p:cSld name="BLANK_1_1_1_2_1">
    <p:bg>
      <p:bgPr>
        <a:solidFill>
          <a:schemeClr val="accent4"/>
        </a:solidFill>
        <a:effectLst/>
      </p:bgPr>
    </p:bg>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4828175"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1" name="Google Shape;371;p31"/>
          <p:cNvSpPr txBox="1">
            <a:spLocks noGrp="1"/>
          </p:cNvSpPr>
          <p:nvPr>
            <p:ph type="subTitle" idx="1"/>
          </p:nvPr>
        </p:nvSpPr>
        <p:spPr>
          <a:xfrm>
            <a:off x="4828176"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2" name="Google Shape;372;p31"/>
          <p:cNvSpPr txBox="1">
            <a:spLocks noGrp="1"/>
          </p:cNvSpPr>
          <p:nvPr>
            <p:ph type="ctrTitle" idx="2"/>
          </p:nvPr>
        </p:nvSpPr>
        <p:spPr>
          <a:xfrm>
            <a:off x="6855799" y="3690475"/>
            <a:ext cx="1650300" cy="789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3" name="Google Shape;373;p31"/>
          <p:cNvSpPr txBox="1">
            <a:spLocks noGrp="1"/>
          </p:cNvSpPr>
          <p:nvPr>
            <p:ph type="subTitle" idx="3"/>
          </p:nvPr>
        </p:nvSpPr>
        <p:spPr>
          <a:xfrm>
            <a:off x="6855797" y="3401875"/>
            <a:ext cx="15279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4" name="Google Shape;374;p31"/>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75" name="Google Shape;375;p31"/>
          <p:cNvSpPr txBox="1">
            <a:spLocks noGrp="1"/>
          </p:cNvSpPr>
          <p:nvPr>
            <p:ph type="ctrTitle" idx="5"/>
          </p:nvPr>
        </p:nvSpPr>
        <p:spPr>
          <a:xfrm>
            <a:off x="2800560"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6" name="Google Shape;376;p31"/>
          <p:cNvSpPr txBox="1">
            <a:spLocks noGrp="1"/>
          </p:cNvSpPr>
          <p:nvPr>
            <p:ph type="subTitle" idx="6"/>
          </p:nvPr>
        </p:nvSpPr>
        <p:spPr>
          <a:xfrm>
            <a:off x="2800560"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7" name="Google Shape;377;p31"/>
          <p:cNvSpPr txBox="1">
            <a:spLocks noGrp="1"/>
          </p:cNvSpPr>
          <p:nvPr>
            <p:ph type="ctrTitle" idx="7"/>
          </p:nvPr>
        </p:nvSpPr>
        <p:spPr>
          <a:xfrm>
            <a:off x="773822"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8" name="Google Shape;378;p31"/>
          <p:cNvSpPr txBox="1">
            <a:spLocks noGrp="1"/>
          </p:cNvSpPr>
          <p:nvPr>
            <p:ph type="subTitle" idx="8"/>
          </p:nvPr>
        </p:nvSpPr>
        <p:spPr>
          <a:xfrm>
            <a:off x="773825"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
    <p:spTree>
      <p:nvGrpSpPr>
        <p:cNvPr id="1" name="Shape 379"/>
        <p:cNvGrpSpPr/>
        <p:nvPr/>
      </p:nvGrpSpPr>
      <p:grpSpPr>
        <a:xfrm>
          <a:off x="0" y="0"/>
          <a:ext cx="0" cy="0"/>
          <a:chOff x="0" y="0"/>
          <a:chExt cx="0" cy="0"/>
        </a:xfrm>
      </p:grpSpPr>
      <p:sp>
        <p:nvSpPr>
          <p:cNvPr id="380" name="Google Shape;380;p3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rot="-126081" flipH="1">
              <a:off x="894507" y="11040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2"/>
          <p:cNvSpPr txBox="1">
            <a:spLocks noGrp="1"/>
          </p:cNvSpPr>
          <p:nvPr>
            <p:ph type="ctrTitle"/>
          </p:nvPr>
        </p:nvSpPr>
        <p:spPr>
          <a:xfrm>
            <a:off x="10744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7" name="Google Shape;387;p32"/>
          <p:cNvSpPr txBox="1">
            <a:spLocks noGrp="1"/>
          </p:cNvSpPr>
          <p:nvPr>
            <p:ph type="subTitle" idx="1"/>
          </p:nvPr>
        </p:nvSpPr>
        <p:spPr>
          <a:xfrm>
            <a:off x="7250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8" name="Google Shape;388;p32"/>
          <p:cNvSpPr txBox="1">
            <a:spLocks noGrp="1"/>
          </p:cNvSpPr>
          <p:nvPr>
            <p:ph type="ctrTitle" idx="2"/>
          </p:nvPr>
        </p:nvSpPr>
        <p:spPr>
          <a:xfrm>
            <a:off x="62365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9" name="Google Shape;389;p32"/>
          <p:cNvSpPr txBox="1">
            <a:spLocks noGrp="1"/>
          </p:cNvSpPr>
          <p:nvPr>
            <p:ph type="subTitle" idx="3"/>
          </p:nvPr>
        </p:nvSpPr>
        <p:spPr>
          <a:xfrm>
            <a:off x="58871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0" name="Google Shape;390;p32"/>
          <p:cNvSpPr txBox="1">
            <a:spLocks noGrp="1"/>
          </p:cNvSpPr>
          <p:nvPr>
            <p:ph type="ctrTitle" idx="4"/>
          </p:nvPr>
        </p:nvSpPr>
        <p:spPr>
          <a:xfrm>
            <a:off x="3632619" y="13807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1" name="Google Shape;391;p32"/>
          <p:cNvSpPr txBox="1">
            <a:spLocks noGrp="1"/>
          </p:cNvSpPr>
          <p:nvPr>
            <p:ph type="subTitle" idx="5"/>
          </p:nvPr>
        </p:nvSpPr>
        <p:spPr>
          <a:xfrm>
            <a:off x="3283269" y="169621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2" name="Google Shape;392;p32"/>
          <p:cNvSpPr txBox="1">
            <a:spLocks noGrp="1"/>
          </p:cNvSpPr>
          <p:nvPr>
            <p:ph type="ctrTitle" idx="6"/>
          </p:nvPr>
        </p:nvSpPr>
        <p:spPr>
          <a:xfrm>
            <a:off x="3632619" y="35689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3" name="Google Shape;393;p32"/>
          <p:cNvSpPr txBox="1">
            <a:spLocks noGrp="1"/>
          </p:cNvSpPr>
          <p:nvPr>
            <p:ph type="subTitle" idx="7"/>
          </p:nvPr>
        </p:nvSpPr>
        <p:spPr>
          <a:xfrm>
            <a:off x="3283269" y="38893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4" name="Google Shape;394;p32"/>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95" name="Google Shape;395;p32"/>
          <p:cNvSpPr txBox="1">
            <a:spLocks noGrp="1"/>
          </p:cNvSpPr>
          <p:nvPr>
            <p:ph type="ctrTitle" idx="9"/>
          </p:nvPr>
        </p:nvSpPr>
        <p:spPr>
          <a:xfrm>
            <a:off x="16810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6" name="Google Shape;396;p32"/>
          <p:cNvSpPr txBox="1">
            <a:spLocks noGrp="1"/>
          </p:cNvSpPr>
          <p:nvPr>
            <p:ph type="ctrTitle" idx="13"/>
          </p:nvPr>
        </p:nvSpPr>
        <p:spPr>
          <a:xfrm>
            <a:off x="4239219" y="104262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7" name="Google Shape;397;p32"/>
          <p:cNvSpPr txBox="1">
            <a:spLocks noGrp="1"/>
          </p:cNvSpPr>
          <p:nvPr>
            <p:ph type="ctrTitle" idx="14"/>
          </p:nvPr>
        </p:nvSpPr>
        <p:spPr>
          <a:xfrm>
            <a:off x="4239219" y="3224650"/>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8" name="Google Shape;398;p32"/>
          <p:cNvSpPr txBox="1">
            <a:spLocks noGrp="1"/>
          </p:cNvSpPr>
          <p:nvPr>
            <p:ph type="ctrTitle" idx="15"/>
          </p:nvPr>
        </p:nvSpPr>
        <p:spPr>
          <a:xfrm>
            <a:off x="68431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_1">
    <p:spTree>
      <p:nvGrpSpPr>
        <p:cNvPr id="1" name="Shape 399"/>
        <p:cNvGrpSpPr/>
        <p:nvPr/>
      </p:nvGrpSpPr>
      <p:grpSpPr>
        <a:xfrm>
          <a:off x="0" y="0"/>
          <a:ext cx="0" cy="0"/>
          <a:chOff x="0" y="0"/>
          <a:chExt cx="0" cy="0"/>
        </a:xfrm>
      </p:grpSpPr>
      <p:sp>
        <p:nvSpPr>
          <p:cNvPr id="400" name="Google Shape;400;p3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rot="135208">
            <a:off x="7912581" y="84087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flipH="1">
            <a:off x="255113" y="1490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rot="-126081" flipH="1">
            <a:off x="-737368" y="4005770"/>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flipH="1">
            <a:off x="8635588"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txBox="1">
            <a:spLocks noGrp="1"/>
          </p:cNvSpPr>
          <p:nvPr>
            <p:ph type="ctrTitle"/>
          </p:nvPr>
        </p:nvSpPr>
        <p:spPr>
          <a:xfrm>
            <a:off x="1841094"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6" name="Google Shape;406;p33"/>
          <p:cNvSpPr txBox="1">
            <a:spLocks noGrp="1"/>
          </p:cNvSpPr>
          <p:nvPr>
            <p:ph type="subTitle" idx="1"/>
          </p:nvPr>
        </p:nvSpPr>
        <p:spPr>
          <a:xfrm>
            <a:off x="1491744"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7" name="Google Shape;407;p33"/>
          <p:cNvSpPr txBox="1">
            <a:spLocks noGrp="1"/>
          </p:cNvSpPr>
          <p:nvPr>
            <p:ph type="ctrTitle" idx="2"/>
          </p:nvPr>
        </p:nvSpPr>
        <p:spPr>
          <a:xfrm>
            <a:off x="5256225"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8" name="Google Shape;408;p33"/>
          <p:cNvSpPr txBox="1">
            <a:spLocks noGrp="1"/>
          </p:cNvSpPr>
          <p:nvPr>
            <p:ph type="subTitle" idx="3"/>
          </p:nvPr>
        </p:nvSpPr>
        <p:spPr>
          <a:xfrm>
            <a:off x="4906875"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9" name="Google Shape;409;p33"/>
          <p:cNvSpPr txBox="1">
            <a:spLocks noGrp="1"/>
          </p:cNvSpPr>
          <p:nvPr>
            <p:ph type="ctrTitle" idx="4"/>
          </p:nvPr>
        </p:nvSpPr>
        <p:spPr>
          <a:xfrm>
            <a:off x="1841094"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0" name="Google Shape;410;p33"/>
          <p:cNvSpPr txBox="1">
            <a:spLocks noGrp="1"/>
          </p:cNvSpPr>
          <p:nvPr>
            <p:ph type="subTitle" idx="5"/>
          </p:nvPr>
        </p:nvSpPr>
        <p:spPr>
          <a:xfrm>
            <a:off x="1491744"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1" name="Google Shape;411;p33"/>
          <p:cNvSpPr txBox="1">
            <a:spLocks noGrp="1"/>
          </p:cNvSpPr>
          <p:nvPr>
            <p:ph type="ctrTitle" idx="6"/>
          </p:nvPr>
        </p:nvSpPr>
        <p:spPr>
          <a:xfrm>
            <a:off x="5256225"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2" name="Google Shape;412;p33"/>
          <p:cNvSpPr txBox="1">
            <a:spLocks noGrp="1"/>
          </p:cNvSpPr>
          <p:nvPr>
            <p:ph type="subTitle" idx="7"/>
          </p:nvPr>
        </p:nvSpPr>
        <p:spPr>
          <a:xfrm>
            <a:off x="4906875"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3" name="Google Shape;413;p33"/>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1">
  <p:cSld name="SECTION_HEADER_1">
    <p:spTree>
      <p:nvGrpSpPr>
        <p:cNvPr id="1" name="Shape 414"/>
        <p:cNvGrpSpPr/>
        <p:nvPr/>
      </p:nvGrpSpPr>
      <p:grpSpPr>
        <a:xfrm>
          <a:off x="0" y="0"/>
          <a:ext cx="0" cy="0"/>
          <a:chOff x="0" y="0"/>
          <a:chExt cx="0" cy="0"/>
        </a:xfrm>
      </p:grpSpPr>
      <p:sp>
        <p:nvSpPr>
          <p:cNvPr id="415" name="Google Shape;415;p34"/>
          <p:cNvSpPr/>
          <p:nvPr/>
        </p:nvSpPr>
        <p:spPr>
          <a:xfrm rot="-126086" flipH="1">
            <a:off x="6173684" y="1226397"/>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rot="-126083" flipH="1">
            <a:off x="-56763" y="354029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txBox="1">
            <a:spLocks noGrp="1"/>
          </p:cNvSpPr>
          <p:nvPr>
            <p:ph type="title"/>
          </p:nvPr>
        </p:nvSpPr>
        <p:spPr>
          <a:xfrm>
            <a:off x="612100" y="1183900"/>
            <a:ext cx="4446300" cy="237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0" name="Google Shape;420;p34"/>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2">
  <p:cSld name="SECTION_HEADER_1_1">
    <p:spTree>
      <p:nvGrpSpPr>
        <p:cNvPr id="1" name="Shape 421"/>
        <p:cNvGrpSpPr/>
        <p:nvPr/>
      </p:nvGrpSpPr>
      <p:grpSpPr>
        <a:xfrm>
          <a:off x="0" y="0"/>
          <a:ext cx="0" cy="0"/>
          <a:chOff x="0" y="0"/>
          <a:chExt cx="0" cy="0"/>
        </a:xfrm>
      </p:grpSpPr>
      <p:sp>
        <p:nvSpPr>
          <p:cNvPr id="422" name="Google Shape;422;p3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flipH="1">
            <a:off x="6390863" y="1243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txBox="1">
            <a:spLocks noGrp="1"/>
          </p:cNvSpPr>
          <p:nvPr>
            <p:ph type="title"/>
          </p:nvPr>
        </p:nvSpPr>
        <p:spPr>
          <a:xfrm>
            <a:off x="353700" y="3033350"/>
            <a:ext cx="84366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7" name="Google Shape;427;p3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rot="-126039" flipH="1">
            <a:off x="5075186" y="43763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1">
  <p:cSld name="BLANK_1_1_1_1">
    <p:bg>
      <p:bgPr>
        <a:solidFill>
          <a:schemeClr val="accent4"/>
        </a:solidFill>
        <a:effectLst/>
      </p:bgPr>
    </p:bg>
    <p:spTree>
      <p:nvGrpSpPr>
        <p:cNvPr id="1" name="Shape 429"/>
        <p:cNvGrpSpPr/>
        <p:nvPr/>
      </p:nvGrpSpPr>
      <p:grpSpPr>
        <a:xfrm>
          <a:off x="0" y="0"/>
          <a:ext cx="0" cy="0"/>
          <a:chOff x="0" y="0"/>
          <a:chExt cx="0" cy="0"/>
        </a:xfrm>
      </p:grpSpPr>
      <p:grpSp>
        <p:nvGrpSpPr>
          <p:cNvPr id="430" name="Google Shape;430;p36"/>
          <p:cNvGrpSpPr/>
          <p:nvPr/>
        </p:nvGrpSpPr>
        <p:grpSpPr>
          <a:xfrm rot="-1191879" flipH="1">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36"/>
          <p:cNvSpPr txBox="1">
            <a:spLocks noGrp="1"/>
          </p:cNvSpPr>
          <p:nvPr>
            <p:ph type="ctrTitle"/>
          </p:nvPr>
        </p:nvSpPr>
        <p:spPr>
          <a:xfrm>
            <a:off x="1676988"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39" name="Google Shape;439;p36"/>
          <p:cNvSpPr txBox="1">
            <a:spLocks noGrp="1"/>
          </p:cNvSpPr>
          <p:nvPr>
            <p:ph type="subTitle" idx="1"/>
          </p:nvPr>
        </p:nvSpPr>
        <p:spPr>
          <a:xfrm>
            <a:off x="732588"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0" name="Google Shape;440;p36"/>
          <p:cNvSpPr txBox="1">
            <a:spLocks noGrp="1"/>
          </p:cNvSpPr>
          <p:nvPr>
            <p:ph type="ctrTitle" idx="2"/>
          </p:nvPr>
        </p:nvSpPr>
        <p:spPr>
          <a:xfrm>
            <a:off x="1676988"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1" name="Google Shape;441;p36"/>
          <p:cNvSpPr txBox="1">
            <a:spLocks noGrp="1"/>
          </p:cNvSpPr>
          <p:nvPr>
            <p:ph type="subTitle" idx="3"/>
          </p:nvPr>
        </p:nvSpPr>
        <p:spPr>
          <a:xfrm>
            <a:off x="732588"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2" name="Google Shape;442;p36"/>
          <p:cNvSpPr txBox="1">
            <a:spLocks noGrp="1"/>
          </p:cNvSpPr>
          <p:nvPr>
            <p:ph type="ctrTitle" idx="4"/>
          </p:nvPr>
        </p:nvSpPr>
        <p:spPr>
          <a:xfrm>
            <a:off x="1676988"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3" name="Google Shape;443;p36"/>
          <p:cNvSpPr txBox="1">
            <a:spLocks noGrp="1"/>
          </p:cNvSpPr>
          <p:nvPr>
            <p:ph type="subTitle" idx="5"/>
          </p:nvPr>
        </p:nvSpPr>
        <p:spPr>
          <a:xfrm>
            <a:off x="732588"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4" name="Google Shape;444;p36"/>
          <p:cNvSpPr txBox="1">
            <a:spLocks noGrp="1"/>
          </p:cNvSpPr>
          <p:nvPr>
            <p:ph type="ctrTitle" idx="6"/>
          </p:nvPr>
        </p:nvSpPr>
        <p:spPr>
          <a:xfrm>
            <a:off x="6122451"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5" name="Google Shape;445;p36"/>
          <p:cNvSpPr txBox="1">
            <a:spLocks noGrp="1"/>
          </p:cNvSpPr>
          <p:nvPr>
            <p:ph type="subTitle" idx="7"/>
          </p:nvPr>
        </p:nvSpPr>
        <p:spPr>
          <a:xfrm>
            <a:off x="5178051"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36"/>
          <p:cNvSpPr txBox="1">
            <a:spLocks noGrp="1"/>
          </p:cNvSpPr>
          <p:nvPr>
            <p:ph type="ctrTitle" idx="8"/>
          </p:nvPr>
        </p:nvSpPr>
        <p:spPr>
          <a:xfrm>
            <a:off x="6122451"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1" name="Google Shape;451;p36"/>
          <p:cNvSpPr txBox="1">
            <a:spLocks noGrp="1"/>
          </p:cNvSpPr>
          <p:nvPr>
            <p:ph type="subTitle" idx="9"/>
          </p:nvPr>
        </p:nvSpPr>
        <p:spPr>
          <a:xfrm>
            <a:off x="5178051"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2" name="Google Shape;452;p36"/>
          <p:cNvSpPr txBox="1">
            <a:spLocks noGrp="1"/>
          </p:cNvSpPr>
          <p:nvPr>
            <p:ph type="ctrTitle" idx="13"/>
          </p:nvPr>
        </p:nvSpPr>
        <p:spPr>
          <a:xfrm>
            <a:off x="6122451"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3" name="Google Shape;453;p36"/>
          <p:cNvSpPr txBox="1">
            <a:spLocks noGrp="1"/>
          </p:cNvSpPr>
          <p:nvPr>
            <p:ph type="subTitle" idx="14"/>
          </p:nvPr>
        </p:nvSpPr>
        <p:spPr>
          <a:xfrm>
            <a:off x="5178051"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4" name="Google Shape;454;p36"/>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2">
  <p:cSld name="BLANK_1_1_1_1_2">
    <p:bg>
      <p:bgPr>
        <a:solidFill>
          <a:schemeClr val="accent4"/>
        </a:solidFill>
        <a:effectLst/>
      </p:bgPr>
    </p:bg>
    <p:spTree>
      <p:nvGrpSpPr>
        <p:cNvPr id="1" name="Shape 455"/>
        <p:cNvGrpSpPr/>
        <p:nvPr/>
      </p:nvGrpSpPr>
      <p:grpSpPr>
        <a:xfrm>
          <a:off x="0" y="0"/>
          <a:ext cx="0" cy="0"/>
          <a:chOff x="0" y="0"/>
          <a:chExt cx="0" cy="0"/>
        </a:xfrm>
      </p:grpSpPr>
      <p:sp>
        <p:nvSpPr>
          <p:cNvPr id="456" name="Google Shape;456;p37"/>
          <p:cNvSpPr txBox="1">
            <a:spLocks noGrp="1"/>
          </p:cNvSpPr>
          <p:nvPr>
            <p:ph type="ctrTitle"/>
          </p:nvPr>
        </p:nvSpPr>
        <p:spPr>
          <a:xfrm>
            <a:off x="726600" y="1207775"/>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7" name="Google Shape;457;p37"/>
          <p:cNvSpPr txBox="1">
            <a:spLocks noGrp="1"/>
          </p:cNvSpPr>
          <p:nvPr>
            <p:ph type="subTitle" idx="1"/>
          </p:nvPr>
        </p:nvSpPr>
        <p:spPr>
          <a:xfrm>
            <a:off x="726600" y="152845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8" name="Google Shape;458;p37"/>
          <p:cNvSpPr txBox="1">
            <a:spLocks noGrp="1"/>
          </p:cNvSpPr>
          <p:nvPr>
            <p:ph type="ctrTitle" idx="2"/>
          </p:nvPr>
        </p:nvSpPr>
        <p:spPr>
          <a:xfrm>
            <a:off x="726600" y="2402788"/>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9" name="Google Shape;459;p37"/>
          <p:cNvSpPr txBox="1">
            <a:spLocks noGrp="1"/>
          </p:cNvSpPr>
          <p:nvPr>
            <p:ph type="subTitle" idx="3"/>
          </p:nvPr>
        </p:nvSpPr>
        <p:spPr>
          <a:xfrm>
            <a:off x="732850" y="272270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0" name="Google Shape;460;p37"/>
          <p:cNvSpPr txBox="1">
            <a:spLocks noGrp="1"/>
          </p:cNvSpPr>
          <p:nvPr>
            <p:ph type="ctrTitle" idx="4"/>
          </p:nvPr>
        </p:nvSpPr>
        <p:spPr>
          <a:xfrm>
            <a:off x="726600" y="3597813"/>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61" name="Google Shape;461;p37"/>
          <p:cNvSpPr txBox="1">
            <a:spLocks noGrp="1"/>
          </p:cNvSpPr>
          <p:nvPr>
            <p:ph type="subTitle" idx="5"/>
          </p:nvPr>
        </p:nvSpPr>
        <p:spPr>
          <a:xfrm>
            <a:off x="726600" y="3913838"/>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2" name="Google Shape;462;p37"/>
          <p:cNvSpPr txBox="1">
            <a:spLocks noGrp="1"/>
          </p:cNvSpPr>
          <p:nvPr>
            <p:ph type="ctrTitle" idx="6"/>
          </p:nvPr>
        </p:nvSpPr>
        <p:spPr>
          <a:xfrm>
            <a:off x="7072501" y="1207775"/>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3" name="Google Shape;463;p37"/>
          <p:cNvSpPr txBox="1">
            <a:spLocks noGrp="1"/>
          </p:cNvSpPr>
          <p:nvPr>
            <p:ph type="subTitle" idx="7"/>
          </p:nvPr>
        </p:nvSpPr>
        <p:spPr>
          <a:xfrm>
            <a:off x="5635800" y="152845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4" name="Google Shape;464;p37"/>
          <p:cNvSpPr/>
          <p:nvPr/>
        </p:nvSpPr>
        <p:spPr>
          <a:xfrm flipH="1">
            <a:off x="2445959" y="47904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5" name="Google Shape;465;p37"/>
          <p:cNvSpPr/>
          <p:nvPr/>
        </p:nvSpPr>
        <p:spPr>
          <a:xfrm flipH="1">
            <a:off x="8760809" y="3302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6" name="Google Shape;466;p37"/>
          <p:cNvSpPr/>
          <p:nvPr/>
        </p:nvSpPr>
        <p:spPr>
          <a:xfrm flipH="1">
            <a:off x="3859409"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7" name="Google Shape;467;p37"/>
          <p:cNvSpPr txBox="1">
            <a:spLocks noGrp="1"/>
          </p:cNvSpPr>
          <p:nvPr>
            <p:ph type="ctrTitle" idx="8"/>
          </p:nvPr>
        </p:nvSpPr>
        <p:spPr>
          <a:xfrm>
            <a:off x="7072501" y="240278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8" name="Google Shape;468;p37"/>
          <p:cNvSpPr txBox="1">
            <a:spLocks noGrp="1"/>
          </p:cNvSpPr>
          <p:nvPr>
            <p:ph type="subTitle" idx="9"/>
          </p:nvPr>
        </p:nvSpPr>
        <p:spPr>
          <a:xfrm>
            <a:off x="5629550" y="272270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9" name="Google Shape;469;p37"/>
          <p:cNvSpPr txBox="1">
            <a:spLocks noGrp="1"/>
          </p:cNvSpPr>
          <p:nvPr>
            <p:ph type="ctrTitle" idx="13"/>
          </p:nvPr>
        </p:nvSpPr>
        <p:spPr>
          <a:xfrm>
            <a:off x="7072501" y="3597813"/>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70" name="Google Shape;470;p37"/>
          <p:cNvSpPr txBox="1">
            <a:spLocks noGrp="1"/>
          </p:cNvSpPr>
          <p:nvPr>
            <p:ph type="subTitle" idx="14"/>
          </p:nvPr>
        </p:nvSpPr>
        <p:spPr>
          <a:xfrm>
            <a:off x="5635800" y="3913838"/>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71" name="Google Shape;471;p37"/>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72" name="Google Shape;472;p37"/>
          <p:cNvSpPr/>
          <p:nvPr/>
        </p:nvSpPr>
        <p:spPr>
          <a:xfrm flipH="1">
            <a:off x="181534" y="1803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73" name="Google Shape;473;p37"/>
          <p:cNvSpPr/>
          <p:nvPr/>
        </p:nvSpPr>
        <p:spPr>
          <a:xfrm flipH="1">
            <a:off x="5907309" y="12704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3">
  <p:cSld name="CUSTOM_6">
    <p:spTree>
      <p:nvGrpSpPr>
        <p:cNvPr id="1" name="Shape 474"/>
        <p:cNvGrpSpPr/>
        <p:nvPr/>
      </p:nvGrpSpPr>
      <p:grpSpPr>
        <a:xfrm>
          <a:off x="0" y="0"/>
          <a:ext cx="0" cy="0"/>
          <a:chOff x="0" y="0"/>
          <a:chExt cx="0" cy="0"/>
        </a:xfrm>
      </p:grpSpPr>
      <p:sp>
        <p:nvSpPr>
          <p:cNvPr id="475" name="Google Shape;475;p38"/>
          <p:cNvSpPr txBox="1">
            <a:spLocks noGrp="1"/>
          </p:cNvSpPr>
          <p:nvPr>
            <p:ph type="subTitle" idx="1"/>
          </p:nvPr>
        </p:nvSpPr>
        <p:spPr>
          <a:xfrm>
            <a:off x="75021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6" name="Google Shape;476;p38"/>
          <p:cNvSpPr txBox="1">
            <a:spLocks noGrp="1"/>
          </p:cNvSpPr>
          <p:nvPr>
            <p:ph type="subTitle" idx="2"/>
          </p:nvPr>
        </p:nvSpPr>
        <p:spPr>
          <a:xfrm>
            <a:off x="750219"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77" name="Google Shape;477;p38"/>
          <p:cNvSpPr txBox="1">
            <a:spLocks noGrp="1"/>
          </p:cNvSpPr>
          <p:nvPr>
            <p:ph type="subTitle" idx="3"/>
          </p:nvPr>
        </p:nvSpPr>
        <p:spPr>
          <a:xfrm>
            <a:off x="3381450"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8" name="Google Shape;478;p38"/>
          <p:cNvSpPr txBox="1">
            <a:spLocks noGrp="1"/>
          </p:cNvSpPr>
          <p:nvPr>
            <p:ph type="subTitle" idx="4"/>
          </p:nvPr>
        </p:nvSpPr>
        <p:spPr>
          <a:xfrm>
            <a:off x="3381450"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79" name="Google Shape;479;p38"/>
          <p:cNvSpPr txBox="1">
            <a:spLocks noGrp="1"/>
          </p:cNvSpPr>
          <p:nvPr>
            <p:ph type="subTitle" idx="5"/>
          </p:nvPr>
        </p:nvSpPr>
        <p:spPr>
          <a:xfrm>
            <a:off x="601266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0" name="Google Shape;480;p38"/>
          <p:cNvSpPr txBox="1">
            <a:spLocks noGrp="1"/>
          </p:cNvSpPr>
          <p:nvPr>
            <p:ph type="subTitle" idx="6"/>
          </p:nvPr>
        </p:nvSpPr>
        <p:spPr>
          <a:xfrm>
            <a:off x="6012669" y="1896238"/>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1" name="Google Shape;481;p38"/>
          <p:cNvSpPr txBox="1">
            <a:spLocks noGrp="1"/>
          </p:cNvSpPr>
          <p:nvPr>
            <p:ph type="subTitle" idx="7"/>
          </p:nvPr>
        </p:nvSpPr>
        <p:spPr>
          <a:xfrm>
            <a:off x="75021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2" name="Google Shape;482;p38"/>
          <p:cNvSpPr txBox="1">
            <a:spLocks noGrp="1"/>
          </p:cNvSpPr>
          <p:nvPr>
            <p:ph type="subTitle" idx="8"/>
          </p:nvPr>
        </p:nvSpPr>
        <p:spPr>
          <a:xfrm>
            <a:off x="75021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3" name="Google Shape;483;p38"/>
          <p:cNvSpPr txBox="1">
            <a:spLocks noGrp="1"/>
          </p:cNvSpPr>
          <p:nvPr>
            <p:ph type="subTitle" idx="9"/>
          </p:nvPr>
        </p:nvSpPr>
        <p:spPr>
          <a:xfrm>
            <a:off x="3381450"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4" name="Google Shape;484;p38"/>
          <p:cNvSpPr txBox="1">
            <a:spLocks noGrp="1"/>
          </p:cNvSpPr>
          <p:nvPr>
            <p:ph type="subTitle" idx="13"/>
          </p:nvPr>
        </p:nvSpPr>
        <p:spPr>
          <a:xfrm>
            <a:off x="3381450"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5" name="Google Shape;485;p38"/>
          <p:cNvSpPr txBox="1">
            <a:spLocks noGrp="1"/>
          </p:cNvSpPr>
          <p:nvPr>
            <p:ph type="subTitle" idx="14"/>
          </p:nvPr>
        </p:nvSpPr>
        <p:spPr>
          <a:xfrm>
            <a:off x="601266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6" name="Google Shape;486;p38"/>
          <p:cNvSpPr txBox="1">
            <a:spLocks noGrp="1"/>
          </p:cNvSpPr>
          <p:nvPr>
            <p:ph type="subTitle" idx="15"/>
          </p:nvPr>
        </p:nvSpPr>
        <p:spPr>
          <a:xfrm>
            <a:off x="601266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87" name="Google Shape;487;p38"/>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88" name="Google Shape;488;p38"/>
          <p:cNvSpPr/>
          <p:nvPr/>
        </p:nvSpPr>
        <p:spPr>
          <a:xfrm rot="-126086" flipH="1">
            <a:off x="7402734" y="346572"/>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flipH="1">
            <a:off x="8574213" y="45509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126083" flipH="1">
            <a:off x="-366613" y="2842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flipH="1">
            <a:off x="185088" y="1511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flipH="1">
            <a:off x="3033188" y="3134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 Title and two columns 1">
  <p:cSld name="CUSTOM_7">
    <p:spTree>
      <p:nvGrpSpPr>
        <p:cNvPr id="1"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39"/>
          <p:cNvSpPr txBox="1">
            <a:spLocks noGrp="1"/>
          </p:cNvSpPr>
          <p:nvPr>
            <p:ph type="ctrTitle"/>
          </p:nvPr>
        </p:nvSpPr>
        <p:spPr>
          <a:xfrm>
            <a:off x="5793825" y="172622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99" name="Google Shape;499;p39"/>
          <p:cNvSpPr txBox="1">
            <a:spLocks noGrp="1"/>
          </p:cNvSpPr>
          <p:nvPr>
            <p:ph type="subTitle" idx="1"/>
          </p:nvPr>
        </p:nvSpPr>
        <p:spPr>
          <a:xfrm>
            <a:off x="5793825" y="20127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0" name="Google Shape;500;p39"/>
          <p:cNvSpPr txBox="1">
            <a:spLocks noGrp="1"/>
          </p:cNvSpPr>
          <p:nvPr>
            <p:ph type="ctrTitle" idx="2"/>
          </p:nvPr>
        </p:nvSpPr>
        <p:spPr>
          <a:xfrm>
            <a:off x="5793825" y="340265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01" name="Google Shape;501;p39"/>
          <p:cNvSpPr txBox="1">
            <a:spLocks noGrp="1"/>
          </p:cNvSpPr>
          <p:nvPr>
            <p:ph type="subTitle" idx="3"/>
          </p:nvPr>
        </p:nvSpPr>
        <p:spPr>
          <a:xfrm>
            <a:off x="5793825" y="36891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2" name="Google Shape;502;p39"/>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 Title and two columns 2">
  <p:cSld name="CUSTOM_7_1">
    <p:spTree>
      <p:nvGrpSpPr>
        <p:cNvPr id="1" name="Shape 506"/>
        <p:cNvGrpSpPr/>
        <p:nvPr/>
      </p:nvGrpSpPr>
      <p:grpSpPr>
        <a:xfrm>
          <a:off x="0" y="0"/>
          <a:ext cx="0" cy="0"/>
          <a:chOff x="0" y="0"/>
          <a:chExt cx="0" cy="0"/>
        </a:xfrm>
      </p:grpSpPr>
      <p:sp>
        <p:nvSpPr>
          <p:cNvPr id="507" name="Google Shape;507;p4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txBox="1">
            <a:spLocks noGrp="1"/>
          </p:cNvSpPr>
          <p:nvPr>
            <p:ph type="ctrTitle"/>
          </p:nvPr>
        </p:nvSpPr>
        <p:spPr>
          <a:xfrm>
            <a:off x="1331113"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1" name="Google Shape;511;p40"/>
          <p:cNvSpPr txBox="1">
            <a:spLocks noGrp="1"/>
          </p:cNvSpPr>
          <p:nvPr>
            <p:ph type="subTitle" idx="1"/>
          </p:nvPr>
        </p:nvSpPr>
        <p:spPr>
          <a:xfrm>
            <a:off x="1248013"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12" name="Google Shape;512;p40"/>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16" name="Google Shape;516;p40"/>
          <p:cNvSpPr txBox="1">
            <a:spLocks noGrp="1"/>
          </p:cNvSpPr>
          <p:nvPr>
            <p:ph type="ctrTitle" idx="3"/>
          </p:nvPr>
        </p:nvSpPr>
        <p:spPr>
          <a:xfrm>
            <a:off x="4994688"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7" name="Google Shape;517;p40"/>
          <p:cNvSpPr txBox="1">
            <a:spLocks noGrp="1"/>
          </p:cNvSpPr>
          <p:nvPr>
            <p:ph type="subTitle" idx="4"/>
          </p:nvPr>
        </p:nvSpPr>
        <p:spPr>
          <a:xfrm>
            <a:off x="4911588"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ctrTitle"/>
          </p:nvPr>
        </p:nvSpPr>
        <p:spPr>
          <a:xfrm>
            <a:off x="1918575" y="258161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6" name="Google Shape;46;p5"/>
          <p:cNvSpPr txBox="1">
            <a:spLocks noGrp="1"/>
          </p:cNvSpPr>
          <p:nvPr>
            <p:ph type="subTitle" idx="1"/>
          </p:nvPr>
        </p:nvSpPr>
        <p:spPr>
          <a:xfrm>
            <a:off x="183610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 name="Google Shape;47;p5"/>
          <p:cNvSpPr txBox="1">
            <a:spLocks noGrp="1"/>
          </p:cNvSpPr>
          <p:nvPr>
            <p:ph type="ctrTitle" idx="2"/>
          </p:nvPr>
        </p:nvSpPr>
        <p:spPr>
          <a:xfrm>
            <a:off x="4999550" y="258163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8" name="Google Shape;48;p5"/>
          <p:cNvSpPr txBox="1">
            <a:spLocks noGrp="1"/>
          </p:cNvSpPr>
          <p:nvPr>
            <p:ph type="subTitle" idx="3"/>
          </p:nvPr>
        </p:nvSpPr>
        <p:spPr>
          <a:xfrm>
            <a:off x="490925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9" name="Google Shape;49;p5"/>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BLANK_1_1_1_1_1">
    <p:bg>
      <p:bgPr>
        <a:solidFill>
          <a:schemeClr val="accent4"/>
        </a:solidFill>
        <a:effectLst/>
      </p:bgPr>
    </p:bg>
    <p:spTree>
      <p:nvGrpSpPr>
        <p:cNvPr id="1" name="Shape 518"/>
        <p:cNvGrpSpPr/>
        <p:nvPr/>
      </p:nvGrpSpPr>
      <p:grpSpPr>
        <a:xfrm>
          <a:off x="0" y="0"/>
          <a:ext cx="0" cy="0"/>
          <a:chOff x="0" y="0"/>
          <a:chExt cx="0" cy="0"/>
        </a:xfrm>
      </p:grpSpPr>
      <p:sp>
        <p:nvSpPr>
          <p:cNvPr id="519" name="Google Shape;519;p41"/>
          <p:cNvSpPr txBox="1">
            <a:spLocks noGrp="1"/>
          </p:cNvSpPr>
          <p:nvPr>
            <p:ph type="title" hasCustomPrompt="1"/>
          </p:nvPr>
        </p:nvSpPr>
        <p:spPr>
          <a:xfrm>
            <a:off x="3822753" y="1384625"/>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a:spLocks noGrp="1"/>
          </p:cNvSpPr>
          <p:nvPr>
            <p:ph type="title" idx="2" hasCustomPrompt="1"/>
          </p:nvPr>
        </p:nvSpPr>
        <p:spPr>
          <a:xfrm>
            <a:off x="3822750" y="3574128"/>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a:spLocks noGrp="1"/>
          </p:cNvSpPr>
          <p:nvPr>
            <p:ph type="title" idx="3" hasCustomPrompt="1"/>
          </p:nvPr>
        </p:nvSpPr>
        <p:spPr>
          <a:xfrm>
            <a:off x="6013293" y="2479376"/>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a:spLocks noGrp="1"/>
          </p:cNvSpPr>
          <p:nvPr>
            <p:ph type="subTitle" idx="1"/>
          </p:nvPr>
        </p:nvSpPr>
        <p:spPr>
          <a:xfrm>
            <a:off x="3825678" y="1711779"/>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3" name="Google Shape;523;p41"/>
          <p:cNvSpPr txBox="1">
            <a:spLocks noGrp="1"/>
          </p:cNvSpPr>
          <p:nvPr>
            <p:ph type="subTitle" idx="4"/>
          </p:nvPr>
        </p:nvSpPr>
        <p:spPr>
          <a:xfrm>
            <a:off x="3822740" y="3902575"/>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4" name="Google Shape;524;p41"/>
          <p:cNvSpPr txBox="1">
            <a:spLocks noGrp="1"/>
          </p:cNvSpPr>
          <p:nvPr>
            <p:ph type="subTitle" idx="5"/>
          </p:nvPr>
        </p:nvSpPr>
        <p:spPr>
          <a:xfrm>
            <a:off x="6013293" y="2809330"/>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5" name="Google Shape;525;p4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2">
  <p:cSld name="BLANK_1_1_1_1_1_2">
    <p:bg>
      <p:bgPr>
        <a:solidFill>
          <a:schemeClr val="accent4"/>
        </a:solidFill>
        <a:effectLst/>
      </p:bgPr>
    </p:bg>
    <p:spTree>
      <p:nvGrpSpPr>
        <p:cNvPr id="1" name="Shape 530"/>
        <p:cNvGrpSpPr/>
        <p:nvPr/>
      </p:nvGrpSpPr>
      <p:grpSpPr>
        <a:xfrm>
          <a:off x="0" y="0"/>
          <a:ext cx="0" cy="0"/>
          <a:chOff x="0" y="0"/>
          <a:chExt cx="0" cy="0"/>
        </a:xfrm>
      </p:grpSpPr>
      <p:sp>
        <p:nvSpPr>
          <p:cNvPr id="531" name="Google Shape;531;p42"/>
          <p:cNvSpPr txBox="1">
            <a:spLocks noGrp="1"/>
          </p:cNvSpPr>
          <p:nvPr>
            <p:ph type="title" hasCustomPrompt="1"/>
          </p:nvPr>
        </p:nvSpPr>
        <p:spPr>
          <a:xfrm>
            <a:off x="3255928" y="13901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a:spLocks noGrp="1"/>
          </p:cNvSpPr>
          <p:nvPr>
            <p:ph type="title" idx="2" hasCustomPrompt="1"/>
          </p:nvPr>
        </p:nvSpPr>
        <p:spPr>
          <a:xfrm>
            <a:off x="3255928" y="3673153"/>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a:spLocks noGrp="1"/>
          </p:cNvSpPr>
          <p:nvPr>
            <p:ph type="title" idx="3" hasCustomPrompt="1"/>
          </p:nvPr>
        </p:nvSpPr>
        <p:spPr>
          <a:xfrm>
            <a:off x="3255928" y="25316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a:spLocks noGrp="1"/>
          </p:cNvSpPr>
          <p:nvPr>
            <p:ph type="subTitle" idx="1"/>
          </p:nvPr>
        </p:nvSpPr>
        <p:spPr>
          <a:xfrm>
            <a:off x="3255928" y="1721150"/>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5" name="Google Shape;535;p42"/>
          <p:cNvSpPr txBox="1">
            <a:spLocks noGrp="1"/>
          </p:cNvSpPr>
          <p:nvPr>
            <p:ph type="subTitle" idx="4"/>
          </p:nvPr>
        </p:nvSpPr>
        <p:spPr>
          <a:xfrm>
            <a:off x="3255928" y="4004375"/>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6" name="Google Shape;536;p42"/>
          <p:cNvSpPr txBox="1">
            <a:spLocks noGrp="1"/>
          </p:cNvSpPr>
          <p:nvPr>
            <p:ph type="subTitle" idx="5"/>
          </p:nvPr>
        </p:nvSpPr>
        <p:spPr>
          <a:xfrm>
            <a:off x="3255928" y="2860372"/>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7" name="Google Shape;537;p4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38" name="Google Shape;538;p4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rot="-126104" flipH="1">
            <a:off x="6784567" y="376599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rot="-126083" flipH="1">
            <a:off x="7359312" y="2485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rot="-126039" flipH="1">
            <a:off x="-186089" y="22148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3">
  <p:cSld name="BIG_NUMBER_1">
    <p:spTree>
      <p:nvGrpSpPr>
        <p:cNvPr id="1"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43"/>
          <p:cNvSpPr txBox="1">
            <a:spLocks noGrp="1"/>
          </p:cNvSpPr>
          <p:nvPr>
            <p:ph type="title" hasCustomPrompt="1"/>
          </p:nvPr>
        </p:nvSpPr>
        <p:spPr>
          <a:xfrm>
            <a:off x="716250" y="28672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0" name="Google Shape;550;p43"/>
          <p:cNvSpPr txBox="1">
            <a:spLocks noGrp="1"/>
          </p:cNvSpPr>
          <p:nvPr>
            <p:ph type="body" idx="1"/>
          </p:nvPr>
        </p:nvSpPr>
        <p:spPr>
          <a:xfrm>
            <a:off x="1996225" y="3959850"/>
            <a:ext cx="5151600" cy="4314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1" name="Google Shape;551;p43"/>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4">
  <p:cSld name="BIG_NUMBER_1_1">
    <p:spTree>
      <p:nvGrpSpPr>
        <p:cNvPr id="1"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44"/>
          <p:cNvSpPr txBox="1">
            <a:spLocks noGrp="1"/>
          </p:cNvSpPr>
          <p:nvPr>
            <p:ph type="title" hasCustomPrompt="1"/>
          </p:nvPr>
        </p:nvSpPr>
        <p:spPr>
          <a:xfrm>
            <a:off x="716250" y="5050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 name="Google Shape;560;p44"/>
          <p:cNvSpPr txBox="1">
            <a:spLocks noGrp="1"/>
          </p:cNvSpPr>
          <p:nvPr>
            <p:ph type="body" idx="1"/>
          </p:nvPr>
        </p:nvSpPr>
        <p:spPr>
          <a:xfrm>
            <a:off x="2959500" y="1588125"/>
            <a:ext cx="3225000" cy="6831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1" name="Google Shape;561;p44"/>
          <p:cNvSpPr/>
          <p:nvPr/>
        </p:nvSpPr>
        <p:spPr>
          <a:xfrm rot="-126093" flipH="1">
            <a:off x="7293136" y="533187"/>
            <a:ext cx="1549103" cy="799444"/>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4"/>
          <p:cNvSpPr/>
          <p:nvPr/>
        </p:nvSpPr>
        <p:spPr>
          <a:xfrm rot="-126083" flipH="1">
            <a:off x="278137" y="24592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4"/>
          <p:cNvSpPr/>
          <p:nvPr/>
        </p:nvSpPr>
        <p:spPr>
          <a:xfrm rot="-126039" flipH="1">
            <a:off x="6488336" y="3757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564"/>
        <p:cNvGrpSpPr/>
        <p:nvPr/>
      </p:nvGrpSpPr>
      <p:grpSpPr>
        <a:xfrm>
          <a:off x="0" y="0"/>
          <a:ext cx="0" cy="0"/>
          <a:chOff x="0" y="0"/>
          <a:chExt cx="0" cy="0"/>
        </a:xfrm>
      </p:grpSpPr>
      <p:sp>
        <p:nvSpPr>
          <p:cNvPr id="565" name="Google Shape;565;p45"/>
          <p:cNvSpPr txBox="1">
            <a:spLocks noGrp="1"/>
          </p:cNvSpPr>
          <p:nvPr>
            <p:ph type="body" idx="1"/>
          </p:nvPr>
        </p:nvSpPr>
        <p:spPr>
          <a:xfrm>
            <a:off x="4933275" y="1659375"/>
            <a:ext cx="3384000" cy="2142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Font typeface="Montserrat"/>
              <a:buChar char="●"/>
              <a:defRPr/>
            </a:lvl1pPr>
            <a:lvl2pPr marL="914400" lvl="1" indent="-317500" algn="l" rtl="0">
              <a:spcBef>
                <a:spcPts val="0"/>
              </a:spcBef>
              <a:spcAft>
                <a:spcPts val="0"/>
              </a:spcAft>
              <a:buClr>
                <a:srgbClr val="595959"/>
              </a:buClr>
              <a:buSzPts val="1400"/>
              <a:buFont typeface="Montserrat"/>
              <a:buChar char="○"/>
              <a:defRPr/>
            </a:lvl2pPr>
            <a:lvl3pPr marL="1371600" lvl="2" indent="-317500" algn="l" rtl="0">
              <a:spcBef>
                <a:spcPts val="1600"/>
              </a:spcBef>
              <a:spcAft>
                <a:spcPts val="0"/>
              </a:spcAft>
              <a:buClr>
                <a:srgbClr val="595959"/>
              </a:buClr>
              <a:buSzPts val="1400"/>
              <a:buFont typeface="Montserrat"/>
              <a:buChar char="■"/>
              <a:defRPr/>
            </a:lvl3pPr>
            <a:lvl4pPr marL="1828800" lvl="3" indent="-317500" algn="l" rtl="0">
              <a:spcBef>
                <a:spcPts val="1600"/>
              </a:spcBef>
              <a:spcAft>
                <a:spcPts val="0"/>
              </a:spcAft>
              <a:buClr>
                <a:srgbClr val="595959"/>
              </a:buClr>
              <a:buSzPts val="1400"/>
              <a:buFont typeface="Montserrat"/>
              <a:buChar char="●"/>
              <a:defRPr/>
            </a:lvl4pPr>
            <a:lvl5pPr marL="2286000" lvl="4" indent="-317500" algn="l" rtl="0">
              <a:spcBef>
                <a:spcPts val="1600"/>
              </a:spcBef>
              <a:spcAft>
                <a:spcPts val="0"/>
              </a:spcAft>
              <a:buClr>
                <a:srgbClr val="595959"/>
              </a:buClr>
              <a:buSzPts val="1400"/>
              <a:buFont typeface="Montserrat"/>
              <a:buChar char="○"/>
              <a:defRPr/>
            </a:lvl5pPr>
            <a:lvl6pPr marL="2743200" lvl="5" indent="-317500" algn="l" rtl="0">
              <a:spcBef>
                <a:spcPts val="1600"/>
              </a:spcBef>
              <a:spcAft>
                <a:spcPts val="0"/>
              </a:spcAft>
              <a:buClr>
                <a:srgbClr val="595959"/>
              </a:buClr>
              <a:buSzPts val="1400"/>
              <a:buFont typeface="Montserrat"/>
              <a:buChar char="■"/>
              <a:defRPr/>
            </a:lvl6pPr>
            <a:lvl7pPr marL="3200400" lvl="6" indent="-317500" algn="l" rtl="0">
              <a:spcBef>
                <a:spcPts val="1600"/>
              </a:spcBef>
              <a:spcAft>
                <a:spcPts val="0"/>
              </a:spcAft>
              <a:buClr>
                <a:srgbClr val="595959"/>
              </a:buClr>
              <a:buSzPts val="1400"/>
              <a:buFont typeface="Montserrat"/>
              <a:buChar char="●"/>
              <a:defRPr/>
            </a:lvl7pPr>
            <a:lvl8pPr marL="3657600" lvl="7" indent="-317500" algn="l" rtl="0">
              <a:spcBef>
                <a:spcPts val="1600"/>
              </a:spcBef>
              <a:spcAft>
                <a:spcPts val="0"/>
              </a:spcAft>
              <a:buClr>
                <a:srgbClr val="595959"/>
              </a:buClr>
              <a:buSzPts val="1400"/>
              <a:buFont typeface="Montserrat"/>
              <a:buChar char="○"/>
              <a:defRPr/>
            </a:lvl8pPr>
            <a:lvl9pPr marL="4114800" lvl="8" indent="-317500" algn="l" rtl="0">
              <a:spcBef>
                <a:spcPts val="1600"/>
              </a:spcBef>
              <a:spcAft>
                <a:spcPts val="1600"/>
              </a:spcAft>
              <a:buClr>
                <a:srgbClr val="595959"/>
              </a:buClr>
              <a:buSzPts val="1400"/>
              <a:buFont typeface="Montserrat"/>
              <a:buChar char="■"/>
              <a:defRPr/>
            </a:lvl9pPr>
          </a:lstStyle>
          <a:p>
            <a:endParaRPr/>
          </a:p>
        </p:txBody>
      </p:sp>
      <p:sp>
        <p:nvSpPr>
          <p:cNvPr id="566" name="Google Shape;566;p4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67" name="Google Shape;567;p4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572"/>
        <p:cNvGrpSpPr/>
        <p:nvPr/>
      </p:nvGrpSpPr>
      <p:grpSpPr>
        <a:xfrm>
          <a:off x="0" y="0"/>
          <a:ext cx="0" cy="0"/>
          <a:chOff x="0" y="0"/>
          <a:chExt cx="0" cy="0"/>
        </a:xfrm>
      </p:grpSpPr>
      <p:sp>
        <p:nvSpPr>
          <p:cNvPr id="573" name="Google Shape;573;p46"/>
          <p:cNvSpPr txBox="1">
            <a:spLocks noGrp="1"/>
          </p:cNvSpPr>
          <p:nvPr>
            <p:ph type="body" idx="1"/>
          </p:nvPr>
        </p:nvSpPr>
        <p:spPr>
          <a:xfrm>
            <a:off x="4866475" y="2064300"/>
            <a:ext cx="2928300" cy="16977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a:lvl1pPr>
            <a:lvl2pPr marL="914400" lvl="1" indent="-317500" algn="l" rtl="0">
              <a:spcBef>
                <a:spcPts val="1600"/>
              </a:spcBef>
              <a:spcAft>
                <a:spcPts val="0"/>
              </a:spcAft>
              <a:buSzPts val="1400"/>
              <a:buChar char="○"/>
              <a:defRPr/>
            </a:lvl2pPr>
            <a:lvl3pPr marL="1371600" lvl="2" indent="-317500" algn="l" rtl="0">
              <a:spcBef>
                <a:spcPts val="1600"/>
              </a:spcBef>
              <a:spcAft>
                <a:spcPts val="0"/>
              </a:spcAft>
              <a:buSzPts val="1400"/>
              <a:buChar char="■"/>
              <a:defRPr/>
            </a:lvl3pPr>
            <a:lvl4pPr marL="1828800" lvl="3" indent="-317500" algn="l" rtl="0">
              <a:spcBef>
                <a:spcPts val="1600"/>
              </a:spcBef>
              <a:spcAft>
                <a:spcPts val="0"/>
              </a:spcAft>
              <a:buSzPts val="1400"/>
              <a:buChar char="●"/>
              <a:defRPr/>
            </a:lvl4pPr>
            <a:lvl5pPr marL="2286000" lvl="4" indent="-317500" algn="l" rtl="0">
              <a:spcBef>
                <a:spcPts val="1600"/>
              </a:spcBef>
              <a:spcAft>
                <a:spcPts val="0"/>
              </a:spcAft>
              <a:buSzPts val="1400"/>
              <a:buChar char="○"/>
              <a:defRPr/>
            </a:lvl5pPr>
            <a:lvl6pPr marL="2743200" lvl="5" indent="-317500" algn="l" rtl="0">
              <a:spcBef>
                <a:spcPts val="1600"/>
              </a:spcBef>
              <a:spcAft>
                <a:spcPts val="0"/>
              </a:spcAft>
              <a:buSzPts val="1400"/>
              <a:buChar char="■"/>
              <a:defRPr/>
            </a:lvl6pPr>
            <a:lvl7pPr marL="3200400" lvl="6" indent="-317500" algn="l" rtl="0">
              <a:spcBef>
                <a:spcPts val="1600"/>
              </a:spcBef>
              <a:spcAft>
                <a:spcPts val="0"/>
              </a:spcAft>
              <a:buSzPts val="1400"/>
              <a:buChar char="●"/>
              <a:defRPr/>
            </a:lvl7pPr>
            <a:lvl8pPr marL="3657600" lvl="7" indent="-317500" algn="l" rtl="0">
              <a:spcBef>
                <a:spcPts val="1600"/>
              </a:spcBef>
              <a:spcAft>
                <a:spcPts val="0"/>
              </a:spcAft>
              <a:buSzPts val="1400"/>
              <a:buChar char="○"/>
              <a:defRPr/>
            </a:lvl8pPr>
            <a:lvl9pPr marL="4114800" lvl="8" indent="-317500" algn="l" rtl="0">
              <a:spcBef>
                <a:spcPts val="1600"/>
              </a:spcBef>
              <a:spcAft>
                <a:spcPts val="1600"/>
              </a:spcAft>
              <a:buSzPts val="1400"/>
              <a:buChar char="■"/>
              <a:defRPr/>
            </a:lvl9pPr>
          </a:lstStyle>
          <a:p>
            <a:endParaRPr/>
          </a:p>
        </p:txBody>
      </p:sp>
      <p:sp>
        <p:nvSpPr>
          <p:cNvPr id="574" name="Google Shape;574;p46"/>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75" name="Google Shape;575;p46"/>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6"/>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6"/>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6"/>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6"/>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6"/>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6"/>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ONE_COLUMN_TEXT_1_1_1">
    <p:spTree>
      <p:nvGrpSpPr>
        <p:cNvPr id="1" name="Shape 582"/>
        <p:cNvGrpSpPr/>
        <p:nvPr/>
      </p:nvGrpSpPr>
      <p:grpSpPr>
        <a:xfrm>
          <a:off x="0" y="0"/>
          <a:ext cx="0" cy="0"/>
          <a:chOff x="0" y="0"/>
          <a:chExt cx="0" cy="0"/>
        </a:xfrm>
      </p:grpSpPr>
      <p:sp>
        <p:nvSpPr>
          <p:cNvPr id="583" name="Google Shape;583;p47"/>
          <p:cNvSpPr txBox="1">
            <a:spLocks noGrp="1"/>
          </p:cNvSpPr>
          <p:nvPr>
            <p:ph type="body" idx="1"/>
          </p:nvPr>
        </p:nvSpPr>
        <p:spPr>
          <a:xfrm>
            <a:off x="1861950" y="3808175"/>
            <a:ext cx="5420100" cy="808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84" name="Google Shape;584;p4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85" name="Google Shape;585;p47"/>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rot="-126039" flipH="1">
            <a:off x="110486" y="40765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ly Title 1">
  <p:cSld name="CUSTOM_14">
    <p:spTree>
      <p:nvGrpSpPr>
        <p:cNvPr id="1" name="Shape 590"/>
        <p:cNvGrpSpPr/>
        <p:nvPr/>
      </p:nvGrpSpPr>
      <p:grpSpPr>
        <a:xfrm>
          <a:off x="0" y="0"/>
          <a:ext cx="0" cy="0"/>
          <a:chOff x="0" y="0"/>
          <a:chExt cx="0" cy="0"/>
        </a:xfrm>
      </p:grpSpPr>
      <p:sp>
        <p:nvSpPr>
          <p:cNvPr id="591" name="Google Shape;591;p48"/>
          <p:cNvSpPr txBox="1">
            <a:spLocks noGrp="1"/>
          </p:cNvSpPr>
          <p:nvPr>
            <p:ph type="title"/>
          </p:nvPr>
        </p:nvSpPr>
        <p:spPr>
          <a:xfrm>
            <a:off x="5486400" y="40020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a:endParaRPr/>
          </a:p>
        </p:txBody>
      </p:sp>
      <p:sp>
        <p:nvSpPr>
          <p:cNvPr id="592" name="Google Shape;592;p48"/>
          <p:cNvSpPr/>
          <p:nvPr/>
        </p:nvSpPr>
        <p:spPr>
          <a:xfrm rot="-126104" flipH="1">
            <a:off x="-873621" y="44704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8"/>
          <p:cNvSpPr/>
          <p:nvPr/>
        </p:nvSpPr>
        <p:spPr>
          <a:xfrm flipH="1">
            <a:off x="297100" y="2245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rot="-126083" flipH="1">
            <a:off x="7607212" y="4295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8"/>
          <p:cNvSpPr/>
          <p:nvPr/>
        </p:nvSpPr>
        <p:spPr>
          <a:xfrm rot="-126039" flipH="1">
            <a:off x="-359202" y="40366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8"/>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flipH="1">
            <a:off x="6586763" y="46896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2">
  <p:cSld name="CUSTOM_14_1">
    <p:spTree>
      <p:nvGrpSpPr>
        <p:cNvPr id="1" name="Shape 599"/>
        <p:cNvGrpSpPr/>
        <p:nvPr/>
      </p:nvGrpSpPr>
      <p:grpSpPr>
        <a:xfrm>
          <a:off x="0" y="0"/>
          <a:ext cx="0" cy="0"/>
          <a:chOff x="0" y="0"/>
          <a:chExt cx="0" cy="0"/>
        </a:xfrm>
      </p:grpSpPr>
      <p:sp>
        <p:nvSpPr>
          <p:cNvPr id="600" name="Google Shape;600;p49"/>
          <p:cNvSpPr txBox="1">
            <a:spLocks noGrp="1"/>
          </p:cNvSpPr>
          <p:nvPr>
            <p:ph type="title"/>
          </p:nvPr>
        </p:nvSpPr>
        <p:spPr>
          <a:xfrm>
            <a:off x="6175875" y="370350"/>
            <a:ext cx="2154900" cy="1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500"/>
            </a:lvl1pPr>
            <a:lvl2pPr lvl="1" rtl="0">
              <a:spcBef>
                <a:spcPts val="0"/>
              </a:spcBef>
              <a:spcAft>
                <a:spcPts val="0"/>
              </a:spcAft>
              <a:buSzPts val="3000"/>
              <a:buFont typeface="Montserrat"/>
              <a:buNone/>
              <a:defRPr sz="3000" b="0">
                <a:latin typeface="Montserrat"/>
                <a:ea typeface="Montserrat"/>
                <a:cs typeface="Montserrat"/>
                <a:sym typeface="Montserrat"/>
              </a:defRPr>
            </a:lvl2pPr>
            <a:lvl3pPr lvl="2" rtl="0">
              <a:spcBef>
                <a:spcPts val="0"/>
              </a:spcBef>
              <a:spcAft>
                <a:spcPts val="0"/>
              </a:spcAft>
              <a:buSzPts val="3000"/>
              <a:buFont typeface="Montserrat"/>
              <a:buNone/>
              <a:defRPr sz="3000" b="0">
                <a:latin typeface="Montserrat"/>
                <a:ea typeface="Montserrat"/>
                <a:cs typeface="Montserrat"/>
                <a:sym typeface="Montserrat"/>
              </a:defRPr>
            </a:lvl3pPr>
            <a:lvl4pPr lvl="3" rtl="0">
              <a:spcBef>
                <a:spcPts val="0"/>
              </a:spcBef>
              <a:spcAft>
                <a:spcPts val="0"/>
              </a:spcAft>
              <a:buSzPts val="3000"/>
              <a:buFont typeface="Montserrat"/>
              <a:buNone/>
              <a:defRPr sz="3000" b="0">
                <a:latin typeface="Montserrat"/>
                <a:ea typeface="Montserrat"/>
                <a:cs typeface="Montserrat"/>
                <a:sym typeface="Montserrat"/>
              </a:defRPr>
            </a:lvl4pPr>
            <a:lvl5pPr lvl="4" rtl="0">
              <a:spcBef>
                <a:spcPts val="0"/>
              </a:spcBef>
              <a:spcAft>
                <a:spcPts val="0"/>
              </a:spcAft>
              <a:buSzPts val="3000"/>
              <a:buFont typeface="Montserrat"/>
              <a:buNone/>
              <a:defRPr sz="3000" b="0">
                <a:latin typeface="Montserrat"/>
                <a:ea typeface="Montserrat"/>
                <a:cs typeface="Montserrat"/>
                <a:sym typeface="Montserrat"/>
              </a:defRPr>
            </a:lvl5pPr>
            <a:lvl6pPr lvl="5" rtl="0">
              <a:spcBef>
                <a:spcPts val="0"/>
              </a:spcBef>
              <a:spcAft>
                <a:spcPts val="0"/>
              </a:spcAft>
              <a:buSzPts val="3000"/>
              <a:buFont typeface="Montserrat"/>
              <a:buNone/>
              <a:defRPr sz="3000" b="0">
                <a:latin typeface="Montserrat"/>
                <a:ea typeface="Montserrat"/>
                <a:cs typeface="Montserrat"/>
                <a:sym typeface="Montserrat"/>
              </a:defRPr>
            </a:lvl6pPr>
            <a:lvl7pPr lvl="6" rtl="0">
              <a:spcBef>
                <a:spcPts val="0"/>
              </a:spcBef>
              <a:spcAft>
                <a:spcPts val="0"/>
              </a:spcAft>
              <a:buSzPts val="3000"/>
              <a:buFont typeface="Montserrat"/>
              <a:buNone/>
              <a:defRPr sz="3000" b="0">
                <a:latin typeface="Montserrat"/>
                <a:ea typeface="Montserrat"/>
                <a:cs typeface="Montserrat"/>
                <a:sym typeface="Montserrat"/>
              </a:defRPr>
            </a:lvl7pPr>
            <a:lvl8pPr lvl="7" rtl="0">
              <a:spcBef>
                <a:spcPts val="0"/>
              </a:spcBef>
              <a:spcAft>
                <a:spcPts val="0"/>
              </a:spcAft>
              <a:buSzPts val="3000"/>
              <a:buFont typeface="Montserrat"/>
              <a:buNone/>
              <a:defRPr sz="3000" b="0">
                <a:latin typeface="Montserrat"/>
                <a:ea typeface="Montserrat"/>
                <a:cs typeface="Montserrat"/>
                <a:sym typeface="Montserrat"/>
              </a:defRPr>
            </a:lvl8pPr>
            <a:lvl9pPr lvl="8" rtl="0">
              <a:spcBef>
                <a:spcPts val="0"/>
              </a:spcBef>
              <a:spcAft>
                <a:spcPts val="0"/>
              </a:spcAft>
              <a:buSzPts val="3000"/>
              <a:buFont typeface="Montserrat"/>
              <a:buNone/>
              <a:defRPr sz="3000" b="0">
                <a:latin typeface="Montserrat"/>
                <a:ea typeface="Montserrat"/>
                <a:cs typeface="Montserrat"/>
                <a:sym typeface="Montserrat"/>
              </a:defRPr>
            </a:lvl9pPr>
          </a:lstStyle>
          <a:p>
            <a:endParaRPr/>
          </a:p>
        </p:txBody>
      </p:sp>
      <p:sp>
        <p:nvSpPr>
          <p:cNvPr id="601" name="Google Shape;601;p49"/>
          <p:cNvSpPr/>
          <p:nvPr/>
        </p:nvSpPr>
        <p:spPr>
          <a:xfrm rot="-126124" flipH="1">
            <a:off x="-1008353" y="98148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9"/>
          <p:cNvSpPr/>
          <p:nvPr/>
        </p:nvSpPr>
        <p:spPr>
          <a:xfrm flipH="1">
            <a:off x="514000" y="30408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9"/>
          <p:cNvSpPr/>
          <p:nvPr/>
        </p:nvSpPr>
        <p:spPr>
          <a:xfrm rot="-126099" flipH="1">
            <a:off x="7080342" y="3902897"/>
            <a:ext cx="2159308" cy="111433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9"/>
          <p:cNvSpPr/>
          <p:nvPr/>
        </p:nvSpPr>
        <p:spPr>
          <a:xfrm rot="-126039" flipH="1">
            <a:off x="6550423" y="17382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9"/>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9"/>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9"/>
          <p:cNvSpPr/>
          <p:nvPr/>
        </p:nvSpPr>
        <p:spPr>
          <a:xfrm flipH="1">
            <a:off x="824275" y="465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9"/>
          <p:cNvSpPr/>
          <p:nvPr/>
        </p:nvSpPr>
        <p:spPr>
          <a:xfrm rot="-126124" flipH="1">
            <a:off x="1148947" y="429093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3">
  <p:cSld name="TITLE_ONLY_1">
    <p:spTree>
      <p:nvGrpSpPr>
        <p:cNvPr id="1" name="Shape 609"/>
        <p:cNvGrpSpPr/>
        <p:nvPr/>
      </p:nvGrpSpPr>
      <p:grpSpPr>
        <a:xfrm>
          <a:off x="0" y="0"/>
          <a:ext cx="0" cy="0"/>
          <a:chOff x="0" y="0"/>
          <a:chExt cx="0" cy="0"/>
        </a:xfrm>
      </p:grpSpPr>
      <p:sp>
        <p:nvSpPr>
          <p:cNvPr id="610" name="Google Shape;610;p50"/>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0"/>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614" name="Google Shape;614;p50"/>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0"/>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0"/>
          <p:cNvSpPr/>
          <p:nvPr/>
        </p:nvSpPr>
        <p:spPr>
          <a:xfrm rot="-126104" flipH="1">
            <a:off x="3853229" y="3938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ítulo" type="titleOnly">
  <p:cSld name="TITLE_ONLY">
    <p:spTree>
      <p:nvGrpSpPr>
        <p:cNvPr id="1" name="Shape 50"/>
        <p:cNvGrpSpPr/>
        <p:nvPr/>
      </p:nvGrpSpPr>
      <p:grpSpPr>
        <a:xfrm>
          <a:off x="0" y="0"/>
          <a:ext cx="0" cy="0"/>
          <a:chOff x="0" y="0"/>
          <a:chExt cx="0" cy="0"/>
        </a:xfrm>
      </p:grpSpPr>
      <p:sp>
        <p:nvSpPr>
          <p:cNvPr id="51" name="Google Shape;51;p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description 1">
  <p:cSld name="CUSTOM_9">
    <p:spTree>
      <p:nvGrpSpPr>
        <p:cNvPr id="1" name="Shape 617"/>
        <p:cNvGrpSpPr/>
        <p:nvPr/>
      </p:nvGrpSpPr>
      <p:grpSpPr>
        <a:xfrm>
          <a:off x="0" y="0"/>
          <a:ext cx="0" cy="0"/>
          <a:chOff x="0" y="0"/>
          <a:chExt cx="0" cy="0"/>
        </a:xfrm>
      </p:grpSpPr>
      <p:sp>
        <p:nvSpPr>
          <p:cNvPr id="618" name="Google Shape;618;p51"/>
          <p:cNvSpPr txBox="1">
            <a:spLocks noGrp="1"/>
          </p:cNvSpPr>
          <p:nvPr>
            <p:ph type="title"/>
          </p:nvPr>
        </p:nvSpPr>
        <p:spPr>
          <a:xfrm>
            <a:off x="708139" y="2382625"/>
            <a:ext cx="3274200" cy="65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619" name="Google Shape;619;p51"/>
          <p:cNvSpPr txBox="1">
            <a:spLocks noGrp="1"/>
          </p:cNvSpPr>
          <p:nvPr>
            <p:ph type="body" idx="1"/>
          </p:nvPr>
        </p:nvSpPr>
        <p:spPr>
          <a:xfrm>
            <a:off x="708139" y="2699025"/>
            <a:ext cx="2485500" cy="98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20" name="Google Shape;620;p51"/>
          <p:cNvSpPr/>
          <p:nvPr/>
        </p:nvSpPr>
        <p:spPr>
          <a:xfrm>
            <a:off x="0" y="4864875"/>
            <a:ext cx="1128000" cy="292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1" name="Google Shape;621;p51"/>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1"/>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1"/>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1"/>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1"/>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1"/>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1"/>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
  <p:cSld name="BLANK_1_1_1_1_1_1_2">
    <p:spTree>
      <p:nvGrpSpPr>
        <p:cNvPr id="1" name="Shape 628"/>
        <p:cNvGrpSpPr/>
        <p:nvPr/>
      </p:nvGrpSpPr>
      <p:grpSpPr>
        <a:xfrm>
          <a:off x="0" y="0"/>
          <a:ext cx="0" cy="0"/>
          <a:chOff x="0" y="0"/>
          <a:chExt cx="0" cy="0"/>
        </a:xfrm>
      </p:grpSpPr>
      <p:sp>
        <p:nvSpPr>
          <p:cNvPr id="629" name="Google Shape;629;p52"/>
          <p:cNvSpPr txBox="1">
            <a:spLocks noGrp="1"/>
          </p:cNvSpPr>
          <p:nvPr>
            <p:ph type="ctrTitle"/>
          </p:nvPr>
        </p:nvSpPr>
        <p:spPr>
          <a:xfrm flipH="1">
            <a:off x="714500" y="632750"/>
            <a:ext cx="5894700" cy="981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4800"/>
            </a:lvl1pPr>
            <a:lvl2pPr lvl="1" algn="ctr" rtl="0">
              <a:spcBef>
                <a:spcPts val="0"/>
              </a:spcBef>
              <a:spcAft>
                <a:spcPts val="0"/>
              </a:spcAft>
              <a:buSzPts val="5200"/>
              <a:buFont typeface="Staatliches"/>
              <a:buNone/>
              <a:defRPr sz="5200">
                <a:latin typeface="Staatliches"/>
                <a:ea typeface="Staatliches"/>
                <a:cs typeface="Staatliches"/>
                <a:sym typeface="Staatliches"/>
              </a:defRPr>
            </a:lvl2pPr>
            <a:lvl3pPr lvl="2" algn="ctr" rtl="0">
              <a:spcBef>
                <a:spcPts val="0"/>
              </a:spcBef>
              <a:spcAft>
                <a:spcPts val="0"/>
              </a:spcAft>
              <a:buSzPts val="5200"/>
              <a:buFont typeface="Staatliches"/>
              <a:buNone/>
              <a:defRPr sz="5200">
                <a:latin typeface="Staatliches"/>
                <a:ea typeface="Staatliches"/>
                <a:cs typeface="Staatliches"/>
                <a:sym typeface="Staatliches"/>
              </a:defRPr>
            </a:lvl3pPr>
            <a:lvl4pPr lvl="3" algn="ctr" rtl="0">
              <a:spcBef>
                <a:spcPts val="0"/>
              </a:spcBef>
              <a:spcAft>
                <a:spcPts val="0"/>
              </a:spcAft>
              <a:buSzPts val="5200"/>
              <a:buFont typeface="Staatliches"/>
              <a:buNone/>
              <a:defRPr sz="5200">
                <a:latin typeface="Staatliches"/>
                <a:ea typeface="Staatliches"/>
                <a:cs typeface="Staatliches"/>
                <a:sym typeface="Staatliches"/>
              </a:defRPr>
            </a:lvl4pPr>
            <a:lvl5pPr lvl="4" algn="ctr" rtl="0">
              <a:spcBef>
                <a:spcPts val="0"/>
              </a:spcBef>
              <a:spcAft>
                <a:spcPts val="0"/>
              </a:spcAft>
              <a:buSzPts val="5200"/>
              <a:buFont typeface="Staatliches"/>
              <a:buNone/>
              <a:defRPr sz="5200">
                <a:latin typeface="Staatliches"/>
                <a:ea typeface="Staatliches"/>
                <a:cs typeface="Staatliches"/>
                <a:sym typeface="Staatliches"/>
              </a:defRPr>
            </a:lvl5pPr>
            <a:lvl6pPr lvl="5" algn="ctr" rtl="0">
              <a:spcBef>
                <a:spcPts val="0"/>
              </a:spcBef>
              <a:spcAft>
                <a:spcPts val="0"/>
              </a:spcAft>
              <a:buSzPts val="5200"/>
              <a:buFont typeface="Staatliches"/>
              <a:buNone/>
              <a:defRPr sz="5200">
                <a:latin typeface="Staatliches"/>
                <a:ea typeface="Staatliches"/>
                <a:cs typeface="Staatliches"/>
                <a:sym typeface="Staatliches"/>
              </a:defRPr>
            </a:lvl6pPr>
            <a:lvl7pPr lvl="6" algn="ctr" rtl="0">
              <a:spcBef>
                <a:spcPts val="0"/>
              </a:spcBef>
              <a:spcAft>
                <a:spcPts val="0"/>
              </a:spcAft>
              <a:buSzPts val="5200"/>
              <a:buFont typeface="Staatliches"/>
              <a:buNone/>
              <a:defRPr sz="5200">
                <a:latin typeface="Staatliches"/>
                <a:ea typeface="Staatliches"/>
                <a:cs typeface="Staatliches"/>
                <a:sym typeface="Staatliches"/>
              </a:defRPr>
            </a:lvl7pPr>
            <a:lvl8pPr lvl="7" algn="ctr" rtl="0">
              <a:spcBef>
                <a:spcPts val="0"/>
              </a:spcBef>
              <a:spcAft>
                <a:spcPts val="0"/>
              </a:spcAft>
              <a:buSzPts val="5200"/>
              <a:buFont typeface="Staatliches"/>
              <a:buNone/>
              <a:defRPr sz="5200">
                <a:latin typeface="Staatliches"/>
                <a:ea typeface="Staatliches"/>
                <a:cs typeface="Staatliches"/>
                <a:sym typeface="Staatliches"/>
              </a:defRPr>
            </a:lvl8pPr>
            <a:lvl9pPr lvl="8" algn="ctr" rtl="0">
              <a:spcBef>
                <a:spcPts val="0"/>
              </a:spcBef>
              <a:spcAft>
                <a:spcPts val="0"/>
              </a:spcAft>
              <a:buSzPts val="5200"/>
              <a:buFont typeface="Staatliches"/>
              <a:buNone/>
              <a:defRPr sz="5200">
                <a:latin typeface="Staatliches"/>
                <a:ea typeface="Staatliches"/>
                <a:cs typeface="Staatliches"/>
                <a:sym typeface="Staatliches"/>
              </a:defRPr>
            </a:lvl9pPr>
          </a:lstStyle>
          <a:p>
            <a:endParaRPr/>
          </a:p>
        </p:txBody>
      </p:sp>
      <p:sp>
        <p:nvSpPr>
          <p:cNvPr id="630" name="Google Shape;630;p52"/>
          <p:cNvSpPr txBox="1">
            <a:spLocks noGrp="1"/>
          </p:cNvSpPr>
          <p:nvPr>
            <p:ph type="subTitle" idx="1"/>
          </p:nvPr>
        </p:nvSpPr>
        <p:spPr>
          <a:xfrm flipH="1">
            <a:off x="714475" y="1748075"/>
            <a:ext cx="2846100" cy="13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1" name="Google Shape;631;p52"/>
          <p:cNvSpPr txBox="1"/>
          <p:nvPr/>
        </p:nvSpPr>
        <p:spPr>
          <a:xfrm>
            <a:off x="714500" y="2977250"/>
            <a:ext cx="37419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lang="en"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lang="en"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lang="en"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b="1">
              <a:solidFill>
                <a:schemeClr val="dk1"/>
              </a:solidFill>
              <a:latin typeface="Catamaran"/>
              <a:ea typeface="Catamaran"/>
              <a:cs typeface="Catamaran"/>
              <a:sym typeface="Catamaran"/>
            </a:endParaRPr>
          </a:p>
          <a:p>
            <a:pPr marL="0" lvl="0" indent="0" algn="l" rtl="0">
              <a:spcBef>
                <a:spcPts val="0"/>
              </a:spcBef>
              <a:spcAft>
                <a:spcPts val="0"/>
              </a:spcAft>
              <a:buNone/>
            </a:pPr>
            <a:endParaRPr>
              <a:solidFill>
                <a:schemeClr val="dk1"/>
              </a:solidFill>
              <a:latin typeface="Catamaran ExtraLight"/>
              <a:ea typeface="Catamaran ExtraLight"/>
              <a:cs typeface="Catamaran ExtraLight"/>
              <a:sym typeface="Catamaran ExtraLight"/>
            </a:endParaRPr>
          </a:p>
          <a:p>
            <a:pPr marL="0" lvl="0" indent="0" algn="l" rtl="0">
              <a:lnSpc>
                <a:spcPct val="115000"/>
              </a:lnSpc>
              <a:spcBef>
                <a:spcPts val="300"/>
              </a:spcBef>
              <a:spcAft>
                <a:spcPts val="0"/>
              </a:spcAft>
              <a:buNone/>
            </a:pP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4"/>
        </a:solidFill>
        <a:effectLst/>
      </p:bgPr>
    </p:bg>
    <p:spTree>
      <p:nvGrpSpPr>
        <p:cNvPr id="1" name="Shape 632"/>
        <p:cNvGrpSpPr/>
        <p:nvPr/>
      </p:nvGrpSpPr>
      <p:grpSpPr>
        <a:xfrm>
          <a:off x="0" y="0"/>
          <a:ext cx="0" cy="0"/>
          <a:chOff x="0" y="0"/>
          <a:chExt cx="0" cy="0"/>
        </a:xfrm>
      </p:grpSpPr>
      <p:sp>
        <p:nvSpPr>
          <p:cNvPr id="633" name="Google Shape;633;p53"/>
          <p:cNvSpPr/>
          <p:nvPr/>
        </p:nvSpPr>
        <p:spPr>
          <a:xfrm flipH="1">
            <a:off x="2516988" y="4706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3"/>
          <p:cNvSpPr/>
          <p:nvPr/>
        </p:nvSpPr>
        <p:spPr>
          <a:xfrm flipH="1">
            <a:off x="8253463" y="1929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3"/>
          <p:cNvSpPr/>
          <p:nvPr/>
        </p:nvSpPr>
        <p:spPr>
          <a:xfrm rot="-126104" flipH="1">
            <a:off x="-739396" y="3641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3"/>
          <p:cNvSpPr/>
          <p:nvPr/>
        </p:nvSpPr>
        <p:spPr>
          <a:xfrm rot="-126083" flipH="1">
            <a:off x="346412" y="289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3"/>
          <p:cNvSpPr/>
          <p:nvPr/>
        </p:nvSpPr>
        <p:spPr>
          <a:xfrm rot="-126039" flipH="1">
            <a:off x="6997836" y="32195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3"/>
          <p:cNvSpPr/>
          <p:nvPr/>
        </p:nvSpPr>
        <p:spPr>
          <a:xfrm flipH="1">
            <a:off x="2663313" y="242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4">
    <p:spTree>
      <p:nvGrpSpPr>
        <p:cNvPr id="1" name="Shape 639"/>
        <p:cNvGrpSpPr/>
        <p:nvPr/>
      </p:nvGrpSpPr>
      <p:grpSpPr>
        <a:xfrm>
          <a:off x="0" y="0"/>
          <a:ext cx="0" cy="0"/>
          <a:chOff x="0" y="0"/>
          <a:chExt cx="0" cy="0"/>
        </a:xfrm>
      </p:grpSpPr>
      <p:sp>
        <p:nvSpPr>
          <p:cNvPr id="640" name="Google Shape;640;p5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54"/>
          <p:cNvSpPr txBox="1">
            <a:spLocks noGrp="1"/>
          </p:cNvSpPr>
          <p:nvPr>
            <p:ph type="subTitle" idx="1"/>
          </p:nvPr>
        </p:nvSpPr>
        <p:spPr>
          <a:xfrm>
            <a:off x="10738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2" name="Google Shape;642;p54"/>
          <p:cNvSpPr txBox="1">
            <a:spLocks noGrp="1"/>
          </p:cNvSpPr>
          <p:nvPr>
            <p:ph type="subTitle" idx="2"/>
          </p:nvPr>
        </p:nvSpPr>
        <p:spPr>
          <a:xfrm>
            <a:off x="47960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3" name="Google Shape;643;p54"/>
          <p:cNvSpPr/>
          <p:nvPr/>
        </p:nvSpPr>
        <p:spPr>
          <a:xfrm flipH="1">
            <a:off x="-442375" y="-205400"/>
            <a:ext cx="2898525"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4"/>
          <p:cNvSpPr/>
          <p:nvPr/>
        </p:nvSpPr>
        <p:spPr>
          <a:xfrm flipH="1">
            <a:off x="4472115" y="2315351"/>
            <a:ext cx="6189835" cy="282814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4"/>
          <p:cNvSpPr/>
          <p:nvPr/>
        </p:nvSpPr>
        <p:spPr>
          <a:xfrm rot="-3571812" flipH="1">
            <a:off x="-1292173" y="3310840"/>
            <a:ext cx="2505804" cy="2595449"/>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46" name="Google Shape;646;p54"/>
          <p:cNvSpPr/>
          <p:nvPr/>
        </p:nvSpPr>
        <p:spPr>
          <a:xfrm>
            <a:off x="532313" y="24432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4"/>
          <p:cNvSpPr/>
          <p:nvPr/>
        </p:nvSpPr>
        <p:spPr>
          <a:xfrm rot="-5400000" flipH="1">
            <a:off x="7886492" y="-788347"/>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648"/>
        <p:cNvGrpSpPr/>
        <p:nvPr/>
      </p:nvGrpSpPr>
      <p:grpSpPr>
        <a:xfrm>
          <a:off x="0" y="0"/>
          <a:ext cx="0" cy="0"/>
          <a:chOff x="0" y="0"/>
          <a:chExt cx="0" cy="0"/>
        </a:xfrm>
      </p:grpSpPr>
      <p:sp>
        <p:nvSpPr>
          <p:cNvPr id="649" name="Google Shape;649;p55"/>
          <p:cNvSpPr txBox="1">
            <a:spLocks noGrp="1"/>
          </p:cNvSpPr>
          <p:nvPr>
            <p:ph type="subTitle" idx="1"/>
          </p:nvPr>
        </p:nvSpPr>
        <p:spPr>
          <a:xfrm flipH="1">
            <a:off x="713225" y="3131500"/>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50" name="Google Shape;650;p55"/>
          <p:cNvSpPr txBox="1">
            <a:spLocks noGrp="1"/>
          </p:cNvSpPr>
          <p:nvPr>
            <p:ph type="title"/>
          </p:nvPr>
        </p:nvSpPr>
        <p:spPr>
          <a:xfrm flipH="1">
            <a:off x="713225" y="2344881"/>
            <a:ext cx="43806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51" name="Google Shape;651;p55"/>
          <p:cNvSpPr txBox="1">
            <a:spLocks noGrp="1"/>
          </p:cNvSpPr>
          <p:nvPr>
            <p:ph type="title" idx="2" hasCustomPrompt="1"/>
          </p:nvPr>
        </p:nvSpPr>
        <p:spPr>
          <a:xfrm flipH="1">
            <a:off x="713225" y="1323197"/>
            <a:ext cx="2590200" cy="10149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rot="10800000" flipH="1">
            <a:off x="-823350" y="-527079"/>
            <a:ext cx="5051931" cy="2865178"/>
          </a:xfrm>
          <a:custGeom>
            <a:avLst/>
            <a:gdLst/>
            <a:ahLst/>
            <a:cxnLst/>
            <a:rect l="l" t="t" r="r" b="b"/>
            <a:pathLst>
              <a:path w="69605" h="26409" extrusionOk="0">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flipH="1">
            <a:off x="8293688" y="103407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flipH="1">
            <a:off x="3046313" y="448002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_ONLY_1_1_2">
    <p:bg>
      <p:bgPr>
        <a:solidFill>
          <a:schemeClr val="accent6"/>
        </a:solidFill>
        <a:effectLst/>
      </p:bgPr>
    </p:bg>
    <p:spTree>
      <p:nvGrpSpPr>
        <p:cNvPr id="1" name="Shape 656"/>
        <p:cNvGrpSpPr/>
        <p:nvPr/>
      </p:nvGrpSpPr>
      <p:grpSpPr>
        <a:xfrm>
          <a:off x="0" y="0"/>
          <a:ext cx="0" cy="0"/>
          <a:chOff x="0" y="0"/>
          <a:chExt cx="0" cy="0"/>
        </a:xfrm>
      </p:grpSpPr>
      <p:sp>
        <p:nvSpPr>
          <p:cNvPr id="657" name="Google Shape;657;p56"/>
          <p:cNvSpPr txBox="1">
            <a:spLocks noGrp="1"/>
          </p:cNvSpPr>
          <p:nvPr>
            <p:ph type="title"/>
          </p:nvPr>
        </p:nvSpPr>
        <p:spPr>
          <a:xfrm>
            <a:off x="720000" y="539500"/>
            <a:ext cx="7704000" cy="50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6"/>
          <p:cNvSpPr txBox="1">
            <a:spLocks noGrp="1"/>
          </p:cNvSpPr>
          <p:nvPr>
            <p:ph type="title" idx="2"/>
          </p:nvPr>
        </p:nvSpPr>
        <p:spPr>
          <a:xfrm>
            <a:off x="718225" y="2897150"/>
            <a:ext cx="2850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59" name="Google Shape;659;p56"/>
          <p:cNvSpPr txBox="1">
            <a:spLocks noGrp="1"/>
          </p:cNvSpPr>
          <p:nvPr>
            <p:ph type="subTitle" idx="1"/>
          </p:nvPr>
        </p:nvSpPr>
        <p:spPr>
          <a:xfrm>
            <a:off x="720738" y="3307704"/>
            <a:ext cx="28509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56"/>
          <p:cNvSpPr txBox="1">
            <a:spLocks noGrp="1"/>
          </p:cNvSpPr>
          <p:nvPr>
            <p:ph type="title" idx="3"/>
          </p:nvPr>
        </p:nvSpPr>
        <p:spPr>
          <a:xfrm>
            <a:off x="3139600" y="1483049"/>
            <a:ext cx="2856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1" name="Google Shape;661;p56"/>
          <p:cNvSpPr txBox="1">
            <a:spLocks noGrp="1"/>
          </p:cNvSpPr>
          <p:nvPr>
            <p:ph type="subTitle" idx="4"/>
          </p:nvPr>
        </p:nvSpPr>
        <p:spPr>
          <a:xfrm>
            <a:off x="3144000" y="1890154"/>
            <a:ext cx="2856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56"/>
          <p:cNvSpPr txBox="1">
            <a:spLocks noGrp="1"/>
          </p:cNvSpPr>
          <p:nvPr>
            <p:ph type="title" idx="5"/>
          </p:nvPr>
        </p:nvSpPr>
        <p:spPr>
          <a:xfrm>
            <a:off x="5577949" y="2897150"/>
            <a:ext cx="28458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3" name="Google Shape;663;p56"/>
          <p:cNvSpPr txBox="1">
            <a:spLocks noGrp="1"/>
          </p:cNvSpPr>
          <p:nvPr>
            <p:ph type="subTitle" idx="6"/>
          </p:nvPr>
        </p:nvSpPr>
        <p:spPr>
          <a:xfrm>
            <a:off x="5580511" y="3307704"/>
            <a:ext cx="2845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56"/>
          <p:cNvSpPr/>
          <p:nvPr/>
        </p:nvSpPr>
        <p:spPr>
          <a:xfrm>
            <a:off x="-86225" y="4250325"/>
            <a:ext cx="9388800" cy="9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
  <p:cSld name="SECTION_HEADER_1_1_1_2">
    <p:bg>
      <p:bgPr>
        <a:solidFill>
          <a:schemeClr val="accent6"/>
        </a:solidFill>
        <a:effectLst/>
      </p:bgPr>
    </p:bg>
    <p:spTree>
      <p:nvGrpSpPr>
        <p:cNvPr id="1" name="Shape 665"/>
        <p:cNvGrpSpPr/>
        <p:nvPr/>
      </p:nvGrpSpPr>
      <p:grpSpPr>
        <a:xfrm>
          <a:off x="0" y="0"/>
          <a:ext cx="0" cy="0"/>
          <a:chOff x="0" y="0"/>
          <a:chExt cx="0" cy="0"/>
        </a:xfrm>
      </p:grpSpPr>
      <p:sp>
        <p:nvSpPr>
          <p:cNvPr id="666" name="Google Shape;666;p57"/>
          <p:cNvSpPr txBox="1">
            <a:spLocks noGrp="1"/>
          </p:cNvSpPr>
          <p:nvPr>
            <p:ph type="title"/>
          </p:nvPr>
        </p:nvSpPr>
        <p:spPr>
          <a:xfrm>
            <a:off x="4572000" y="654925"/>
            <a:ext cx="3643500" cy="1116000"/>
          </a:xfrm>
          <a:prstGeom prst="rect">
            <a:avLst/>
          </a:prstGeom>
          <a:noFill/>
          <a:ln>
            <a:noFill/>
          </a:ln>
        </p:spPr>
        <p:txBody>
          <a:bodyPr spcFirstLastPara="1" wrap="square" lIns="91425" tIns="91425" rIns="91425" bIns="91425" anchor="ctr" anchorCtr="0">
            <a:noAutofit/>
          </a:bodyPr>
          <a:lstStyle>
            <a:lvl1pPr lvl="0" algn="ctr" rtl="0">
              <a:lnSpc>
                <a:spcPct val="80000"/>
              </a:lnSpc>
              <a:spcBef>
                <a:spcPts val="0"/>
              </a:spcBef>
              <a:spcAft>
                <a:spcPts val="0"/>
              </a:spcAft>
              <a:buSzPts val="4000"/>
              <a:buNone/>
              <a:defRPr sz="7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7" name="Google Shape;667;p57"/>
          <p:cNvSpPr txBox="1">
            <a:spLocks noGrp="1"/>
          </p:cNvSpPr>
          <p:nvPr>
            <p:ph type="subTitle" idx="1"/>
          </p:nvPr>
        </p:nvSpPr>
        <p:spPr>
          <a:xfrm>
            <a:off x="4572000" y="1693525"/>
            <a:ext cx="3643500" cy="120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68" name="Google Shape;668;p57"/>
          <p:cNvSpPr txBox="1"/>
          <p:nvPr/>
        </p:nvSpPr>
        <p:spPr>
          <a:xfrm>
            <a:off x="4362450" y="3618600"/>
            <a:ext cx="4062600" cy="724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lang="en" sz="1200" b="1">
                <a:solidFill>
                  <a:schemeClr val="dk1"/>
                </a:solidFill>
                <a:uFill>
                  <a:noFill/>
                </a:uFill>
                <a:latin typeface="Dosis"/>
                <a:ea typeface="Dosis"/>
                <a:cs typeface="Dosis"/>
                <a:sym typeface="Dosis"/>
                <a:hlinkClick r:id="rId2">
                  <a:extLst>
                    <a:ext uri="{A12FA001-AC4F-418D-AE19-62706E023703}">
                      <ahyp:hlinkClr xmlns:ahyp="http://schemas.microsoft.com/office/drawing/2018/hyperlinkcolor" val="tx"/>
                    </a:ext>
                  </a:extLst>
                </a:hlinkClick>
              </a:rPr>
              <a:t>Slidesgo</a:t>
            </a:r>
            <a:r>
              <a:rPr lang="en" sz="1200">
                <a:solidFill>
                  <a:schemeClr val="dk1"/>
                </a:solidFill>
                <a:latin typeface="Dosis"/>
                <a:ea typeface="Dosis"/>
                <a:cs typeface="Dosis"/>
                <a:sym typeface="Dosis"/>
              </a:rPr>
              <a:t>, and includes icons by </a:t>
            </a:r>
            <a:r>
              <a:rPr lang="en" sz="1200" b="1">
                <a:solidFill>
                  <a:schemeClr val="dk1"/>
                </a:solidFill>
                <a:uFill>
                  <a:noFill/>
                </a:uFill>
                <a:latin typeface="Dosis"/>
                <a:ea typeface="Dosis"/>
                <a:cs typeface="Dosis"/>
                <a:sym typeface="Dosis"/>
                <a:hlinkClick r:id="rId3">
                  <a:extLst>
                    <a:ext uri="{A12FA001-AC4F-418D-AE19-62706E023703}">
                      <ahyp:hlinkClr xmlns:ahyp="http://schemas.microsoft.com/office/drawing/2018/hyperlinkcolor" val="tx"/>
                    </a:ext>
                  </a:extLst>
                </a:hlinkClick>
              </a:rPr>
              <a:t>Flaticon</a:t>
            </a:r>
            <a:r>
              <a:rPr lang="en" sz="1200">
                <a:solidFill>
                  <a:schemeClr val="dk1"/>
                </a:solidFill>
                <a:latin typeface="Dosis"/>
                <a:ea typeface="Dosis"/>
                <a:cs typeface="Dosis"/>
                <a:sym typeface="Dosis"/>
              </a:rPr>
              <a:t>, and infographics &amp; images by </a:t>
            </a:r>
            <a:r>
              <a:rPr lang="en" sz="1200" b="1">
                <a:solidFill>
                  <a:schemeClr val="dk1"/>
                </a:solidFill>
                <a:uFill>
                  <a:noFill/>
                </a:uFill>
                <a:latin typeface="Dosis"/>
                <a:ea typeface="Dosis"/>
                <a:cs typeface="Dosis"/>
                <a:sym typeface="Dosis"/>
                <a:hlinkClick r:id="rId4">
                  <a:extLst>
                    <a:ext uri="{A12FA001-AC4F-418D-AE19-62706E023703}">
                      <ahyp:hlinkClr xmlns:ahyp="http://schemas.microsoft.com/office/drawing/2018/hyperlinkcolor" val="tx"/>
                    </a:ext>
                  </a:extLst>
                </a:hlinkClick>
              </a:rPr>
              <a:t>Freepik</a:t>
            </a:r>
            <a:endParaRPr sz="1000" b="1">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670"/>
        <p:cNvGrpSpPr/>
        <p:nvPr/>
      </p:nvGrpSpPr>
      <p:grpSpPr>
        <a:xfrm>
          <a:off x="0" y="0"/>
          <a:ext cx="0" cy="0"/>
          <a:chOff x="0" y="0"/>
          <a:chExt cx="0" cy="0"/>
        </a:xfrm>
      </p:grpSpPr>
      <p:sp>
        <p:nvSpPr>
          <p:cNvPr id="671" name="Google Shape;671;p58"/>
          <p:cNvSpPr txBox="1">
            <a:spLocks noGrp="1"/>
          </p:cNvSpPr>
          <p:nvPr>
            <p:ph type="title"/>
          </p:nvPr>
        </p:nvSpPr>
        <p:spPr>
          <a:xfrm>
            <a:off x="3344300" y="2273350"/>
            <a:ext cx="5034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2" name="Google Shape;672;p58"/>
          <p:cNvSpPr txBox="1">
            <a:spLocks noGrp="1"/>
          </p:cNvSpPr>
          <p:nvPr>
            <p:ph type="title" idx="2" hasCustomPrompt="1"/>
          </p:nvPr>
        </p:nvSpPr>
        <p:spPr>
          <a:xfrm>
            <a:off x="3344300" y="1228625"/>
            <a:ext cx="5034900" cy="10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5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3" name="Google Shape;673;p58"/>
          <p:cNvSpPr txBox="1">
            <a:spLocks noGrp="1"/>
          </p:cNvSpPr>
          <p:nvPr>
            <p:ph type="subTitle" idx="1"/>
          </p:nvPr>
        </p:nvSpPr>
        <p:spPr>
          <a:xfrm>
            <a:off x="3344300" y="3212450"/>
            <a:ext cx="5034900" cy="50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4" name="Google Shape;674;p58"/>
          <p:cNvSpPr/>
          <p:nvPr/>
        </p:nvSpPr>
        <p:spPr>
          <a:xfrm rot="-5400000">
            <a:off x="-913350" y="893750"/>
            <a:ext cx="5190900" cy="336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8"/>
          <p:cNvSpPr/>
          <p:nvPr/>
        </p:nvSpPr>
        <p:spPr>
          <a:xfrm rot="-5400000">
            <a:off x="5222732" y="-1153818"/>
            <a:ext cx="808634" cy="3109985"/>
          </a:xfrm>
          <a:custGeom>
            <a:avLst/>
            <a:gdLst/>
            <a:ahLst/>
            <a:cxnLst/>
            <a:rect l="l" t="t" r="r" b="b"/>
            <a:pathLst>
              <a:path w="5352" h="20584" extrusionOk="0">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8"/>
          <p:cNvSpPr/>
          <p:nvPr/>
        </p:nvSpPr>
        <p:spPr>
          <a:xfrm>
            <a:off x="271406" y="4402100"/>
            <a:ext cx="5251275" cy="745311"/>
          </a:xfrm>
          <a:custGeom>
            <a:avLst/>
            <a:gdLst/>
            <a:ahLst/>
            <a:cxnLst/>
            <a:rect l="l" t="t" r="r" b="b"/>
            <a:pathLst>
              <a:path w="26950" h="3825" extrusionOk="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3">
  <p:cSld name="SECTION_TITLE_AND_DESCRIPTION_2">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2484600" y="1491713"/>
            <a:ext cx="4174800" cy="70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9" name="Google Shape;679;p59"/>
          <p:cNvSpPr txBox="1">
            <a:spLocks noGrp="1"/>
          </p:cNvSpPr>
          <p:nvPr>
            <p:ph type="subTitle" idx="1"/>
          </p:nvPr>
        </p:nvSpPr>
        <p:spPr>
          <a:xfrm>
            <a:off x="2484600" y="2053088"/>
            <a:ext cx="4174800" cy="15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0" name="Google Shape;680;p59"/>
          <p:cNvSpPr/>
          <p:nvPr/>
        </p:nvSpPr>
        <p:spPr>
          <a:xfrm>
            <a:off x="4957270" y="-76200"/>
            <a:ext cx="4571973"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9"/>
          <p:cNvSpPr/>
          <p:nvPr/>
        </p:nvSpPr>
        <p:spPr>
          <a:xfrm>
            <a:off x="-320379" y="2289699"/>
            <a:ext cx="4225413" cy="2914573"/>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9"/>
          <p:cNvSpPr/>
          <p:nvPr/>
        </p:nvSpPr>
        <p:spPr>
          <a:xfrm rot="10800000" flipH="1">
            <a:off x="391788" y="-1392674"/>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p:nvPr/>
        </p:nvSpPr>
        <p:spPr>
          <a:xfrm>
            <a:off x="2352688" y="515138"/>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7"/>
          <p:cNvSpPr txBox="1">
            <a:spLocks noGrp="1"/>
          </p:cNvSpPr>
          <p:nvPr>
            <p:ph type="body" idx="1"/>
          </p:nvPr>
        </p:nvSpPr>
        <p:spPr>
          <a:xfrm>
            <a:off x="720100" y="1894400"/>
            <a:ext cx="2539500" cy="198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1294A"/>
              </a:buClr>
              <a:buSzPts val="1200"/>
              <a:buChar char="●"/>
              <a:defRPr>
                <a:solidFill>
                  <a:srgbClr val="41294A"/>
                </a:solidFill>
              </a:defRPr>
            </a:lvl1pPr>
            <a:lvl2pPr marL="914400" lvl="1" indent="-304800">
              <a:spcBef>
                <a:spcPts val="1600"/>
              </a:spcBef>
              <a:spcAft>
                <a:spcPts val="0"/>
              </a:spcAft>
              <a:buClr>
                <a:srgbClr val="41294A"/>
              </a:buClr>
              <a:buSzPts val="1200"/>
              <a:buChar char="○"/>
              <a:defRPr sz="1200">
                <a:solidFill>
                  <a:srgbClr val="41294A"/>
                </a:solidFill>
              </a:defRPr>
            </a:lvl2pPr>
            <a:lvl3pPr marL="1371600" lvl="2" indent="-304800">
              <a:spcBef>
                <a:spcPts val="1600"/>
              </a:spcBef>
              <a:spcAft>
                <a:spcPts val="0"/>
              </a:spcAft>
              <a:buClr>
                <a:srgbClr val="41294A"/>
              </a:buClr>
              <a:buSzPts val="1200"/>
              <a:buChar char="■"/>
              <a:defRPr sz="1200">
                <a:solidFill>
                  <a:srgbClr val="41294A"/>
                </a:solidFill>
              </a:defRPr>
            </a:lvl3pPr>
            <a:lvl4pPr marL="1828800" lvl="3" indent="-304800">
              <a:spcBef>
                <a:spcPts val="1600"/>
              </a:spcBef>
              <a:spcAft>
                <a:spcPts val="0"/>
              </a:spcAft>
              <a:buClr>
                <a:srgbClr val="41294A"/>
              </a:buClr>
              <a:buSzPts val="1200"/>
              <a:buChar char="●"/>
              <a:defRPr sz="1200">
                <a:solidFill>
                  <a:srgbClr val="41294A"/>
                </a:solidFill>
              </a:defRPr>
            </a:lvl4pPr>
            <a:lvl5pPr marL="2286000" lvl="4" indent="-304800">
              <a:spcBef>
                <a:spcPts val="1600"/>
              </a:spcBef>
              <a:spcAft>
                <a:spcPts val="0"/>
              </a:spcAft>
              <a:buClr>
                <a:srgbClr val="41294A"/>
              </a:buClr>
              <a:buSzPts val="1200"/>
              <a:buChar char="○"/>
              <a:defRPr sz="1200">
                <a:solidFill>
                  <a:srgbClr val="41294A"/>
                </a:solidFill>
              </a:defRPr>
            </a:lvl5pPr>
            <a:lvl6pPr marL="2743200" lvl="5" indent="-304800">
              <a:spcBef>
                <a:spcPts val="1600"/>
              </a:spcBef>
              <a:spcAft>
                <a:spcPts val="0"/>
              </a:spcAft>
              <a:buClr>
                <a:srgbClr val="41294A"/>
              </a:buClr>
              <a:buSzPts val="1200"/>
              <a:buChar char="■"/>
              <a:defRPr sz="1200">
                <a:solidFill>
                  <a:srgbClr val="41294A"/>
                </a:solidFill>
              </a:defRPr>
            </a:lvl6pPr>
            <a:lvl7pPr marL="3200400" lvl="6" indent="-304800">
              <a:spcBef>
                <a:spcPts val="1600"/>
              </a:spcBef>
              <a:spcAft>
                <a:spcPts val="0"/>
              </a:spcAft>
              <a:buClr>
                <a:srgbClr val="41294A"/>
              </a:buClr>
              <a:buSzPts val="1200"/>
              <a:buChar char="●"/>
              <a:defRPr sz="1200">
                <a:solidFill>
                  <a:srgbClr val="41294A"/>
                </a:solidFill>
              </a:defRPr>
            </a:lvl7pPr>
            <a:lvl8pPr marL="3657600" lvl="7" indent="-304800">
              <a:spcBef>
                <a:spcPts val="1600"/>
              </a:spcBef>
              <a:spcAft>
                <a:spcPts val="0"/>
              </a:spcAft>
              <a:buClr>
                <a:srgbClr val="41294A"/>
              </a:buClr>
              <a:buSzPts val="1200"/>
              <a:buChar char="○"/>
              <a:defRPr sz="1200">
                <a:solidFill>
                  <a:srgbClr val="41294A"/>
                </a:solidFill>
              </a:defRPr>
            </a:lvl8pPr>
            <a:lvl9pPr marL="4114800" lvl="8" indent="-304800">
              <a:spcBef>
                <a:spcPts val="1600"/>
              </a:spcBef>
              <a:spcAft>
                <a:spcPts val="1600"/>
              </a:spcAft>
              <a:buClr>
                <a:srgbClr val="41294A"/>
              </a:buClr>
              <a:buSzPts val="1200"/>
              <a:buChar char="■"/>
              <a:defRPr sz="1200">
                <a:solidFill>
                  <a:srgbClr val="41294A"/>
                </a:solidFill>
              </a:defRPr>
            </a:lvl9pPr>
          </a:lstStyle>
          <a:p>
            <a:endParaRPr/>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sp>
        <p:nvSpPr>
          <p:cNvPr id="61" name="Google Shape;61;p8"/>
          <p:cNvSpPr txBox="1">
            <a:spLocks noGrp="1"/>
          </p:cNvSpPr>
          <p:nvPr>
            <p:ph type="subTitle" idx="1"/>
          </p:nvPr>
        </p:nvSpPr>
        <p:spPr>
          <a:xfrm>
            <a:off x="3124875" y="2372438"/>
            <a:ext cx="5302800" cy="812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sp>
        <p:nvSpPr>
          <p:cNvPr id="62" name="Google Shape;62;p8"/>
          <p:cNvSpPr txBox="1">
            <a:spLocks noGrp="1"/>
          </p:cNvSpPr>
          <p:nvPr>
            <p:ph type="subTitle" idx="2"/>
          </p:nvPr>
        </p:nvSpPr>
        <p:spPr>
          <a:xfrm>
            <a:off x="5184975" y="3184538"/>
            <a:ext cx="3242700" cy="29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atin typeface="Titan One"/>
                <a:ea typeface="Titan One"/>
                <a:cs typeface="Titan One"/>
                <a:sym typeface="Titan One"/>
              </a:defRPr>
            </a:lvl1pPr>
            <a:lvl2pPr lvl="1" algn="r" rtl="0">
              <a:lnSpc>
                <a:spcPct val="100000"/>
              </a:lnSpc>
              <a:spcBef>
                <a:spcPts val="1600"/>
              </a:spcBef>
              <a:spcAft>
                <a:spcPts val="0"/>
              </a:spcAft>
              <a:buNone/>
              <a:defRPr sz="1800">
                <a:latin typeface="Titan One"/>
                <a:ea typeface="Titan One"/>
                <a:cs typeface="Titan One"/>
                <a:sym typeface="Titan One"/>
              </a:defRPr>
            </a:lvl2pPr>
            <a:lvl3pPr lvl="2" algn="r" rtl="0">
              <a:lnSpc>
                <a:spcPct val="100000"/>
              </a:lnSpc>
              <a:spcBef>
                <a:spcPts val="1600"/>
              </a:spcBef>
              <a:spcAft>
                <a:spcPts val="0"/>
              </a:spcAft>
              <a:buNone/>
              <a:defRPr sz="1800">
                <a:latin typeface="Titan One"/>
                <a:ea typeface="Titan One"/>
                <a:cs typeface="Titan One"/>
                <a:sym typeface="Titan One"/>
              </a:defRPr>
            </a:lvl3pPr>
            <a:lvl4pPr lvl="3" algn="r" rtl="0">
              <a:lnSpc>
                <a:spcPct val="100000"/>
              </a:lnSpc>
              <a:spcBef>
                <a:spcPts val="1600"/>
              </a:spcBef>
              <a:spcAft>
                <a:spcPts val="0"/>
              </a:spcAft>
              <a:buNone/>
              <a:defRPr sz="1800">
                <a:latin typeface="Titan One"/>
                <a:ea typeface="Titan One"/>
                <a:cs typeface="Titan One"/>
                <a:sym typeface="Titan One"/>
              </a:defRPr>
            </a:lvl4pPr>
            <a:lvl5pPr lvl="4" algn="r" rtl="0">
              <a:lnSpc>
                <a:spcPct val="100000"/>
              </a:lnSpc>
              <a:spcBef>
                <a:spcPts val="1600"/>
              </a:spcBef>
              <a:spcAft>
                <a:spcPts val="0"/>
              </a:spcAft>
              <a:buNone/>
              <a:defRPr sz="1800">
                <a:latin typeface="Titan One"/>
                <a:ea typeface="Titan One"/>
                <a:cs typeface="Titan One"/>
                <a:sym typeface="Titan One"/>
              </a:defRPr>
            </a:lvl5pPr>
            <a:lvl6pPr lvl="5" algn="r" rtl="0">
              <a:lnSpc>
                <a:spcPct val="100000"/>
              </a:lnSpc>
              <a:spcBef>
                <a:spcPts val="1600"/>
              </a:spcBef>
              <a:spcAft>
                <a:spcPts val="0"/>
              </a:spcAft>
              <a:buNone/>
              <a:defRPr sz="1800">
                <a:latin typeface="Titan One"/>
                <a:ea typeface="Titan One"/>
                <a:cs typeface="Titan One"/>
                <a:sym typeface="Titan One"/>
              </a:defRPr>
            </a:lvl6pPr>
            <a:lvl7pPr lvl="6" algn="r" rtl="0">
              <a:lnSpc>
                <a:spcPct val="100000"/>
              </a:lnSpc>
              <a:spcBef>
                <a:spcPts val="1600"/>
              </a:spcBef>
              <a:spcAft>
                <a:spcPts val="0"/>
              </a:spcAft>
              <a:buNone/>
              <a:defRPr sz="1800">
                <a:latin typeface="Titan One"/>
                <a:ea typeface="Titan One"/>
                <a:cs typeface="Titan One"/>
                <a:sym typeface="Titan One"/>
              </a:defRPr>
            </a:lvl7pPr>
            <a:lvl8pPr lvl="7" algn="r" rtl="0">
              <a:lnSpc>
                <a:spcPct val="100000"/>
              </a:lnSpc>
              <a:spcBef>
                <a:spcPts val="1600"/>
              </a:spcBef>
              <a:spcAft>
                <a:spcPts val="0"/>
              </a:spcAft>
              <a:buNone/>
              <a:defRPr sz="1800">
                <a:latin typeface="Titan One"/>
                <a:ea typeface="Titan One"/>
                <a:cs typeface="Titan One"/>
                <a:sym typeface="Titan One"/>
              </a:defRPr>
            </a:lvl8pPr>
            <a:lvl9pPr lvl="8" algn="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8"/>
            <p:cNvSpPr/>
            <p:nvPr/>
          </p:nvSpPr>
          <p:spPr>
            <a:xfrm rot="-126081" flipH="1">
              <a:off x="1939457" y="137918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126081" flipH="1">
              <a:off x="5970132" y="2867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9"/>
          <p:cNvSpPr txBox="1">
            <a:spLocks noGrp="1"/>
          </p:cNvSpPr>
          <p:nvPr>
            <p:ph type="title"/>
          </p:nvPr>
        </p:nvSpPr>
        <p:spPr>
          <a:xfrm>
            <a:off x="2216350" y="1877675"/>
            <a:ext cx="4711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6" name="Google Shape;76;p9"/>
          <p:cNvSpPr txBox="1">
            <a:spLocks noGrp="1"/>
          </p:cNvSpPr>
          <p:nvPr>
            <p:ph type="subTitle" idx="1"/>
          </p:nvPr>
        </p:nvSpPr>
        <p:spPr>
          <a:xfrm>
            <a:off x="2549400" y="3447575"/>
            <a:ext cx="4045200" cy="45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7" name="Google Shape;77;p9"/>
          <p:cNvSpPr txBox="1">
            <a:spLocks noGrp="1"/>
          </p:cNvSpPr>
          <p:nvPr>
            <p:ph type="title" idx="2" hasCustomPrompt="1"/>
          </p:nvPr>
        </p:nvSpPr>
        <p:spPr>
          <a:xfrm>
            <a:off x="2700275" y="1123150"/>
            <a:ext cx="3743400" cy="93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650400" y="1287450"/>
            <a:ext cx="4017300" cy="3054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80" name="Google Shape;80;p10"/>
          <p:cNvSpPr/>
          <p:nvPr/>
        </p:nvSpPr>
        <p:spPr>
          <a:xfrm rot="-126104" flipH="1">
            <a:off x="-347871" y="-90043"/>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rot="-126083" flipH="1">
            <a:off x="7307687" y="3980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rot="-126039" flipH="1">
            <a:off x="2701286" y="406645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6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98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311700" y="116732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mazon.com/dp/B09TCX7ZJ7/ref=twister_B09V3JV84P?_encoding=UTF8&amp;th=1"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hyperlink" Target="https://plantthemoon.com/challenge/" TargetMode="External"/><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title"/>
          </p:nvPr>
        </p:nvSpPr>
        <p:spPr>
          <a:xfrm>
            <a:off x="3538975" y="2150838"/>
            <a:ext cx="5034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Week 7 - NASA: Plant the Moon Project</a:t>
            </a:r>
            <a:endParaRPr sz="5800"/>
          </a:p>
        </p:txBody>
      </p:sp>
      <p:pic>
        <p:nvPicPr>
          <p:cNvPr id="689" name="Google Shape;689;p60"/>
          <p:cNvPicPr preferRelativeResize="0"/>
          <p:nvPr/>
        </p:nvPicPr>
        <p:blipFill rotWithShape="1">
          <a:blip r:embed="rId3">
            <a:alphaModFix/>
          </a:blip>
          <a:srcRect/>
          <a:stretch/>
        </p:blipFill>
        <p:spPr>
          <a:xfrm>
            <a:off x="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69"/>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70"/>
          <p:cNvPicPr preferRelativeResize="0"/>
          <p:nvPr/>
        </p:nvPicPr>
        <p:blipFill rotWithShape="1">
          <a:blip r:embed="rId3">
            <a:alphaModFix/>
          </a:blip>
          <a:srcRect/>
          <a:stretch/>
        </p:blipFill>
        <p:spPr>
          <a:xfrm>
            <a:off x="4500575" y="234862"/>
            <a:ext cx="4197200" cy="4197230"/>
          </a:xfrm>
          <a:prstGeom prst="rect">
            <a:avLst/>
          </a:prstGeom>
          <a:noFill/>
          <a:ln>
            <a:noFill/>
          </a:ln>
        </p:spPr>
      </p:pic>
      <p:sp>
        <p:nvSpPr>
          <p:cNvPr id="754" name="Google Shape;754;p70"/>
          <p:cNvSpPr txBox="1">
            <a:spLocks noGrp="1"/>
          </p:cNvSpPr>
          <p:nvPr>
            <p:ph type="title"/>
          </p:nvPr>
        </p:nvSpPr>
        <p:spPr>
          <a:xfrm flipH="1">
            <a:off x="183075" y="2687950"/>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4-7:</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1"/>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60" name="Google Shape;760;p71"/>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Astronaut Training Camp</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Obstacle course props (e.g., cones, hula hoops, tunnels), stopwatch or timer</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Set up an astronaut training camp with various physical activities and challenges. Create an obstacle course that incorporates tasks such as crawling through tunnels, jumping over cones, and balancing on designated spots. Time children as they complete the course and encourage friendly competition.</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Rocket Science Experiment</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Film canisters, baking soda, vinegar, craft supplies for decorating rockets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Guide children in creating simple film canister rockets. Assist them in adding baking soda and vinegar to the canister, quickly sealing it, and placing it upside down. Watch as the chemical reaction causes the rocket to launch into the air.</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2"/>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66" name="Google Shape;766;p72"/>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Virtual Space Journey</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Computer or tablet with internet access, NASA's interactive online resources or videos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Take children on a virtual space journey by exploring NASA's interactive online resources or videos. Watch footage of space missions, learn about different celestial bodies, and engage in interactive activities designed for their age group.</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67" name="Google Shape;767;p72"/>
          <p:cNvPicPr preferRelativeResize="0"/>
          <p:nvPr/>
        </p:nvPicPr>
        <p:blipFill rotWithShape="1">
          <a:blip r:embed="rId3">
            <a:alphaModFix/>
          </a:blip>
          <a:srcRect/>
          <a:stretch/>
        </p:blipFill>
        <p:spPr>
          <a:xfrm>
            <a:off x="6352725" y="2516450"/>
            <a:ext cx="2791275" cy="279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73"/>
          <p:cNvPicPr preferRelativeResize="0"/>
          <p:nvPr/>
        </p:nvPicPr>
        <p:blipFill>
          <a:blip r:embed="rId3">
            <a:alphaModFix/>
          </a:blip>
          <a:stretch>
            <a:fillRect/>
          </a:stretch>
        </p:blipFill>
        <p:spPr>
          <a:xfrm>
            <a:off x="1357300" y="0"/>
            <a:ext cx="6429375"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4"/>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78" name="Google Shape;778;p74"/>
          <p:cNvSpPr txBox="1">
            <a:spLocks noGrp="1"/>
          </p:cNvSpPr>
          <p:nvPr>
            <p:ph type="body" idx="4294967295"/>
          </p:nvPr>
        </p:nvSpPr>
        <p:spPr>
          <a:xfrm>
            <a:off x="1094700" y="1159125"/>
            <a:ext cx="77526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Barlow"/>
                <a:ea typeface="Barlow"/>
                <a:cs typeface="Barlow"/>
                <a:sym typeface="Barlow"/>
              </a:rPr>
              <a:t>4. </a:t>
            </a:r>
            <a:r>
              <a:rPr lang="en" sz="2100" b="1" dirty="0">
                <a:solidFill>
                  <a:schemeClr val="accent2"/>
                </a:solidFill>
                <a:latin typeface="Barlow"/>
                <a:ea typeface="Barlow"/>
                <a:cs typeface="Barlow"/>
                <a:sym typeface="Barlow"/>
              </a:rPr>
              <a:t>A Moon Phase Food Craft Gf option available</a:t>
            </a:r>
            <a:r>
              <a:rPr lang="en" sz="1600" b="1" dirty="0">
                <a:solidFill>
                  <a:schemeClr val="accent2"/>
                </a:solidFill>
                <a:latin typeface="Barlow"/>
                <a:ea typeface="Barlow"/>
                <a:cs typeface="Barlow"/>
                <a:sym typeface="Barlow"/>
              </a:rPr>
              <a:t> </a:t>
            </a:r>
            <a:r>
              <a:rPr lang="en" sz="1200" b="1" dirty="0">
                <a:solidFill>
                  <a:schemeClr val="lt1"/>
                </a:solidFill>
                <a:latin typeface="Barlow"/>
                <a:ea typeface="Barlow"/>
                <a:cs typeface="Barlow"/>
                <a:sym typeface="Barlow"/>
              </a:rPr>
              <a:t>- Be aware of food allergies</a:t>
            </a:r>
            <a:endParaRPr sz="1200" b="1" dirty="0">
              <a:solidFill>
                <a:schemeClr val="l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Moon Phases Sensory Activity Materials: Oreo cookies (or similar cream-filled cookies)</a:t>
            </a:r>
            <a:endParaRPr sz="1200" dirty="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Duration: 15-20 minutes</a:t>
            </a:r>
            <a:endParaRPr sz="1200" dirty="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Description: Demonstrate the different phases of the moon using Oreo cookies. Show children how to scrape off the cream to represent the different lunar phases (new moon, crescent, half moon, full moon). Discuss the reasons behind the changing appearance of the moon.</a:t>
            </a:r>
            <a:endParaRPr sz="1200" dirty="0">
              <a:latin typeface="Barlow"/>
              <a:ea typeface="Barlow"/>
              <a:cs typeface="Barlow"/>
              <a:sym typeface="Barlow"/>
            </a:endParaRPr>
          </a:p>
          <a:p>
            <a:pPr marL="457200" lvl="0" indent="0" algn="l" rtl="0">
              <a:spcBef>
                <a:spcPts val="1200"/>
              </a:spcBef>
              <a:spcAft>
                <a:spcPts val="0"/>
              </a:spcAft>
              <a:buNone/>
            </a:pPr>
            <a:endParaRPr sz="1200" dirty="0">
              <a:latin typeface="Barlow"/>
              <a:ea typeface="Barlow"/>
              <a:cs typeface="Barlow"/>
              <a:sym typeface="Barlow"/>
            </a:endParaRPr>
          </a:p>
          <a:p>
            <a:pPr marL="0" lvl="0" indent="0" algn="l" rtl="0">
              <a:spcBef>
                <a:spcPts val="1200"/>
              </a:spcBef>
              <a:spcAft>
                <a:spcPts val="1600"/>
              </a:spcAft>
              <a:buNone/>
            </a:pPr>
            <a:endParaRPr sz="1100" dirty="0">
              <a:latin typeface="Barlow"/>
              <a:ea typeface="Barlow"/>
              <a:cs typeface="Barlow"/>
              <a:sym typeface="Barlow"/>
            </a:endParaRPr>
          </a:p>
        </p:txBody>
      </p:sp>
      <p:pic>
        <p:nvPicPr>
          <p:cNvPr id="779" name="Google Shape;779;p74"/>
          <p:cNvPicPr preferRelativeResize="0"/>
          <p:nvPr/>
        </p:nvPicPr>
        <p:blipFill rotWithShape="1">
          <a:blip r:embed="rId3">
            <a:alphaModFix/>
          </a:blip>
          <a:srcRect/>
          <a:stretch/>
        </p:blipFill>
        <p:spPr>
          <a:xfrm>
            <a:off x="5904525" y="2626119"/>
            <a:ext cx="2942775" cy="2942755"/>
          </a:xfrm>
          <a:prstGeom prst="rect">
            <a:avLst/>
          </a:prstGeom>
          <a:noFill/>
          <a:ln>
            <a:noFill/>
          </a:ln>
        </p:spPr>
      </p:pic>
      <p:pic>
        <p:nvPicPr>
          <p:cNvPr id="780" name="Google Shape;780;p74"/>
          <p:cNvPicPr preferRelativeResize="0"/>
          <p:nvPr/>
        </p:nvPicPr>
        <p:blipFill rotWithShape="1">
          <a:blip r:embed="rId4">
            <a:alphaModFix/>
          </a:blip>
          <a:srcRect/>
          <a:stretch/>
        </p:blipFill>
        <p:spPr>
          <a:xfrm>
            <a:off x="311700" y="2774772"/>
            <a:ext cx="2368750" cy="23687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75"/>
          <p:cNvPicPr preferRelativeResize="0"/>
          <p:nvPr/>
        </p:nvPicPr>
        <p:blipFill>
          <a:blip r:embed="rId3">
            <a:alphaModFix/>
          </a:blip>
          <a:stretch>
            <a:fillRect/>
          </a:stretch>
        </p:blipFill>
        <p:spPr>
          <a:xfrm>
            <a:off x="2843887" y="152400"/>
            <a:ext cx="3456215"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76"/>
          <p:cNvPicPr preferRelativeResize="0"/>
          <p:nvPr/>
        </p:nvPicPr>
        <p:blipFill rotWithShape="1">
          <a:blip r:embed="rId3">
            <a:alphaModFix/>
          </a:blip>
          <a:srcRect/>
          <a:stretch/>
        </p:blipFill>
        <p:spPr>
          <a:xfrm>
            <a:off x="4500575" y="234862"/>
            <a:ext cx="4197200" cy="4197230"/>
          </a:xfrm>
          <a:prstGeom prst="rect">
            <a:avLst/>
          </a:prstGeom>
          <a:noFill/>
          <a:ln>
            <a:noFill/>
          </a:ln>
        </p:spPr>
      </p:pic>
      <p:sp>
        <p:nvSpPr>
          <p:cNvPr id="791" name="Google Shape;791;p76"/>
          <p:cNvSpPr txBox="1">
            <a:spLocks noGrp="1"/>
          </p:cNvSpPr>
          <p:nvPr>
            <p:ph type="title"/>
          </p:nvPr>
        </p:nvSpPr>
        <p:spPr>
          <a:xfrm flipH="1">
            <a:off x="171300" y="26879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8-11: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7"/>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797" name="Google Shape;797;p77"/>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Mission to Mars STEM Challenge</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Craft supplies (e.g., cardboard, tape, straws), small objects to represent Mars rovers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Engage children in a STEM challenge where they design and build their own Mars rovers using craft supplies. Encourage them to consider factors like durability, mobility, and payload capacity. Test and improve their designs through various challenges.</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Astronomical Research Project</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Library books, internet access, writing materials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Assign children a specific astronomical topic to research, such as a planet, star, or galaxy. Provide resources for them to gather information, take notes, and create presentations or reports to share their findings.</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8"/>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803" name="Google Shape;803;p78"/>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Virtual Space Agency Visit</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Computer or tablet with internet access, virtual tours or presentations from space agencies or observatories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60-90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Arrange a virtual visit to a space agency or observatory through their online platforms. Let children explore interactive tours, watch presentations about space missions, and engage in Q&amp;A sessions with experts.</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804" name="Google Shape;804;p78"/>
          <p:cNvPicPr preferRelativeResize="0"/>
          <p:nvPr/>
        </p:nvPicPr>
        <p:blipFill rotWithShape="1">
          <a:blip r:embed="rId3">
            <a:alphaModFix/>
          </a:blip>
          <a:srcRect/>
          <a:stretch/>
        </p:blipFill>
        <p:spPr>
          <a:xfrm>
            <a:off x="0" y="2669100"/>
            <a:ext cx="2791275" cy="2791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Description:</a:t>
            </a:r>
            <a:endParaRPr/>
          </a:p>
          <a:p>
            <a:pPr marL="0" lvl="0" indent="0" algn="ctr" rtl="0">
              <a:spcBef>
                <a:spcPts val="0"/>
              </a:spcBef>
              <a:spcAft>
                <a:spcPts val="0"/>
              </a:spcAft>
              <a:buNone/>
            </a:pPr>
            <a:endParaRPr/>
          </a:p>
        </p:txBody>
      </p:sp>
      <p:sp>
        <p:nvSpPr>
          <p:cNvPr id="695" name="Google Shape;695;p61"/>
          <p:cNvSpPr txBox="1">
            <a:spLocks noGrp="1"/>
          </p:cNvSpPr>
          <p:nvPr>
            <p:ph type="subTitle" idx="1"/>
          </p:nvPr>
        </p:nvSpPr>
        <p:spPr>
          <a:xfrm>
            <a:off x="1073800" y="1396800"/>
            <a:ext cx="7079100" cy="256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Embark on a </a:t>
            </a:r>
            <a:r>
              <a:rPr lang="en" sz="1900" b="1">
                <a:solidFill>
                  <a:schemeClr val="accent2"/>
                </a:solidFill>
                <a:latin typeface="Barlow"/>
                <a:ea typeface="Barlow"/>
                <a:cs typeface="Barlow"/>
                <a:sym typeface="Barlow"/>
              </a:rPr>
              <a:t>space-themed adventure with NASA-inspired activities and projects.</a:t>
            </a:r>
            <a:r>
              <a:rPr lang="en" sz="1900">
                <a:latin typeface="Barlow"/>
                <a:ea typeface="Barlow"/>
                <a:cs typeface="Barlow"/>
                <a:sym typeface="Barlow"/>
              </a:rPr>
              <a:t> Engage in the </a:t>
            </a:r>
            <a:r>
              <a:rPr lang="en" sz="1900" b="1">
                <a:latin typeface="Barlow"/>
                <a:ea typeface="Barlow"/>
                <a:cs typeface="Barlow"/>
                <a:sym typeface="Barlow"/>
              </a:rPr>
              <a:t>Plant the Moon challenge</a:t>
            </a:r>
            <a:r>
              <a:rPr lang="en" sz="1900">
                <a:latin typeface="Barlow"/>
                <a:ea typeface="Barlow"/>
                <a:cs typeface="Barlow"/>
                <a:sym typeface="Barlow"/>
              </a:rPr>
              <a:t> </a:t>
            </a:r>
            <a:r>
              <a:rPr lang="en" sz="1900" b="1">
                <a:latin typeface="Barlow"/>
                <a:ea typeface="Barlow"/>
                <a:cs typeface="Barlow"/>
                <a:sym typeface="Barlow"/>
              </a:rPr>
              <a:t>sponsored by NASA</a:t>
            </a:r>
            <a:r>
              <a:rPr lang="en" sz="1900">
                <a:latin typeface="Barlow"/>
                <a:ea typeface="Barlow"/>
                <a:cs typeface="Barlow"/>
                <a:sym typeface="Barlow"/>
              </a:rPr>
              <a:t>, where children will </a:t>
            </a:r>
            <a:r>
              <a:rPr lang="en" sz="1900" u="sng">
                <a:latin typeface="Barlow"/>
                <a:ea typeface="Barlow"/>
                <a:cs typeface="Barlow"/>
                <a:sym typeface="Barlow"/>
              </a:rPr>
              <a:t>learn about lunar colonization and participate in planting activities.</a:t>
            </a:r>
            <a:endParaRPr sz="2400" b="1" u="sng">
              <a:solidFill>
                <a:schemeClr val="accent1"/>
              </a:solidFill>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900"/>
          </a:p>
          <a:p>
            <a:pPr marL="0" lvl="0" indent="0" algn="l" rtl="0">
              <a:spcBef>
                <a:spcPts val="1200"/>
              </a:spcBef>
              <a:spcAft>
                <a:spcPts val="0"/>
              </a:spcAft>
              <a:buClr>
                <a:srgbClr val="313131"/>
              </a:buClr>
              <a:buSzPts val="1100"/>
              <a:buFont typeface="Arial"/>
              <a:buNone/>
            </a:pPr>
            <a:endParaRPr sz="1900"/>
          </a:p>
        </p:txBody>
      </p:sp>
      <p:sp>
        <p:nvSpPr>
          <p:cNvPr id="696" name="Google Shape;696;p61"/>
          <p:cNvSpPr/>
          <p:nvPr/>
        </p:nvSpPr>
        <p:spPr>
          <a:xfrm>
            <a:off x="4795988" y="44336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79"/>
          <p:cNvPicPr preferRelativeResize="0"/>
          <p:nvPr/>
        </p:nvPicPr>
        <p:blipFill>
          <a:blip r:embed="rId3">
            <a:alphaModFix/>
          </a:blip>
          <a:stretch>
            <a:fillRect/>
          </a:stretch>
        </p:blipFill>
        <p:spPr>
          <a:xfrm>
            <a:off x="152400" y="1095563"/>
            <a:ext cx="8839198" cy="29523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0"/>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815" name="Google Shape;815;p80"/>
          <p:cNvSpPr txBox="1">
            <a:spLocks noGrp="1"/>
          </p:cNvSpPr>
          <p:nvPr>
            <p:ph type="body" idx="4294967295"/>
          </p:nvPr>
        </p:nvSpPr>
        <p:spPr>
          <a:xfrm>
            <a:off x="1094700" y="1159125"/>
            <a:ext cx="77526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Barlow"/>
                <a:ea typeface="Barlow"/>
                <a:cs typeface="Barlow"/>
                <a:sym typeface="Barlow"/>
              </a:rPr>
              <a:t>4. </a:t>
            </a:r>
            <a:r>
              <a:rPr lang="en" sz="2100" b="1" dirty="0">
                <a:solidFill>
                  <a:schemeClr val="accent2"/>
                </a:solidFill>
                <a:latin typeface="Barlow"/>
                <a:ea typeface="Barlow"/>
                <a:cs typeface="Barlow"/>
                <a:sym typeface="Barlow"/>
              </a:rPr>
              <a:t>A Moon Phase Food Craft Gf option available</a:t>
            </a:r>
            <a:r>
              <a:rPr lang="en" sz="1600" b="1" dirty="0">
                <a:solidFill>
                  <a:schemeClr val="accent2"/>
                </a:solidFill>
                <a:latin typeface="Barlow"/>
                <a:ea typeface="Barlow"/>
                <a:cs typeface="Barlow"/>
                <a:sym typeface="Barlow"/>
              </a:rPr>
              <a:t> </a:t>
            </a:r>
            <a:r>
              <a:rPr lang="en" sz="1200" b="1" dirty="0">
                <a:solidFill>
                  <a:schemeClr val="lt1"/>
                </a:solidFill>
                <a:latin typeface="Barlow"/>
                <a:ea typeface="Barlow"/>
                <a:cs typeface="Barlow"/>
                <a:sym typeface="Barlow"/>
              </a:rPr>
              <a:t>- Be aware of food allergies</a:t>
            </a:r>
            <a:endParaRPr sz="1200" b="1" dirty="0">
              <a:solidFill>
                <a:schemeClr val="l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Moon Phases Sensory Activity Materials: Oreo cookies (or similar cream-filled cookies)</a:t>
            </a:r>
            <a:endParaRPr sz="1200" dirty="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Duration: 15-20 minutes</a:t>
            </a:r>
            <a:endParaRPr sz="1200" dirty="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Description: Demonstrate the different phases of the moon using Oreo cookies. Show children how to scrape off the cream to represent the different lunar phases (new moon, crescent, half moon, full moon). Discuss the reasons behind the changing appearance of the moon.</a:t>
            </a:r>
            <a:endParaRPr sz="1200" dirty="0">
              <a:latin typeface="Barlow"/>
              <a:ea typeface="Barlow"/>
              <a:cs typeface="Barlow"/>
              <a:sym typeface="Barlow"/>
            </a:endParaRPr>
          </a:p>
          <a:p>
            <a:pPr marL="457200" lvl="0" indent="0" algn="l" rtl="0">
              <a:spcBef>
                <a:spcPts val="1200"/>
              </a:spcBef>
              <a:spcAft>
                <a:spcPts val="0"/>
              </a:spcAft>
              <a:buNone/>
            </a:pPr>
            <a:endParaRPr sz="1200" dirty="0">
              <a:latin typeface="Barlow"/>
              <a:ea typeface="Barlow"/>
              <a:cs typeface="Barlow"/>
              <a:sym typeface="Barlow"/>
            </a:endParaRPr>
          </a:p>
          <a:p>
            <a:pPr marL="0" lvl="0" indent="0" algn="l" rtl="0">
              <a:spcBef>
                <a:spcPts val="1200"/>
              </a:spcBef>
              <a:spcAft>
                <a:spcPts val="1600"/>
              </a:spcAft>
              <a:buNone/>
            </a:pPr>
            <a:endParaRPr sz="1100" dirty="0">
              <a:latin typeface="Barlow"/>
              <a:ea typeface="Barlow"/>
              <a:cs typeface="Barlow"/>
              <a:sym typeface="Barlow"/>
            </a:endParaRPr>
          </a:p>
        </p:txBody>
      </p:sp>
      <p:pic>
        <p:nvPicPr>
          <p:cNvPr id="816" name="Google Shape;816;p80"/>
          <p:cNvPicPr preferRelativeResize="0"/>
          <p:nvPr/>
        </p:nvPicPr>
        <p:blipFill rotWithShape="1">
          <a:blip r:embed="rId3">
            <a:alphaModFix/>
          </a:blip>
          <a:srcRect/>
          <a:stretch/>
        </p:blipFill>
        <p:spPr>
          <a:xfrm>
            <a:off x="5904525" y="2626119"/>
            <a:ext cx="2942775" cy="2942755"/>
          </a:xfrm>
          <a:prstGeom prst="rect">
            <a:avLst/>
          </a:prstGeom>
          <a:noFill/>
          <a:ln>
            <a:noFill/>
          </a:ln>
        </p:spPr>
      </p:pic>
      <p:pic>
        <p:nvPicPr>
          <p:cNvPr id="817" name="Google Shape;817;p80"/>
          <p:cNvPicPr preferRelativeResize="0"/>
          <p:nvPr/>
        </p:nvPicPr>
        <p:blipFill rotWithShape="1">
          <a:blip r:embed="rId4">
            <a:alphaModFix/>
          </a:blip>
          <a:srcRect/>
          <a:stretch/>
        </p:blipFill>
        <p:spPr>
          <a:xfrm>
            <a:off x="311700" y="2774772"/>
            <a:ext cx="2368750" cy="23687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81"/>
          <p:cNvPicPr preferRelativeResize="0"/>
          <p:nvPr/>
        </p:nvPicPr>
        <p:blipFill>
          <a:blip r:embed="rId3">
            <a:alphaModFix/>
          </a:blip>
          <a:stretch>
            <a:fillRect/>
          </a:stretch>
        </p:blipFill>
        <p:spPr>
          <a:xfrm>
            <a:off x="1714500" y="666750"/>
            <a:ext cx="5715000" cy="381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2"/>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Resources:</a:t>
            </a:r>
            <a:endParaRPr sz="3000"/>
          </a:p>
        </p:txBody>
      </p:sp>
      <p:sp>
        <p:nvSpPr>
          <p:cNvPr id="828" name="Google Shape;828;p82"/>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lt1"/>
                </a:solidFill>
                <a:latin typeface="Barlow"/>
                <a:ea typeface="Barlow"/>
                <a:cs typeface="Barlow"/>
                <a:sym typeface="Barlow"/>
              </a:rPr>
              <a:t>Note:</a:t>
            </a:r>
            <a:r>
              <a:rPr lang="en" sz="2000">
                <a:latin typeface="Barlow"/>
                <a:ea typeface="Barlow"/>
                <a:cs typeface="Barlow"/>
                <a:sym typeface="Barlow"/>
              </a:rPr>
              <a:t> "The Planet Song" into the appropriate lesson plan to teach students about the planets. </a:t>
            </a:r>
            <a:endParaRPr sz="2000">
              <a:latin typeface="Barlow"/>
              <a:ea typeface="Barlow"/>
              <a:cs typeface="Barlow"/>
              <a:sym typeface="Barlow"/>
            </a:endParaRPr>
          </a:p>
          <a:p>
            <a:pPr marL="0" lvl="0" indent="0" algn="l" rtl="0">
              <a:spcBef>
                <a:spcPts val="1200"/>
              </a:spcBef>
              <a:spcAft>
                <a:spcPts val="0"/>
              </a:spcAft>
              <a:buNone/>
            </a:pPr>
            <a:r>
              <a:rPr lang="en">
                <a:latin typeface="Barlow"/>
                <a:ea typeface="Barlow"/>
                <a:cs typeface="Barlow"/>
                <a:sym typeface="Barlow"/>
              </a:rPr>
              <a:t>Space food – Dehydrated ice cream sandwiches and strawberries order link- </a:t>
            </a:r>
            <a:r>
              <a:rPr lang="en" b="1" u="sng">
                <a:solidFill>
                  <a:schemeClr val="accent2"/>
                </a:solidFill>
                <a:latin typeface="Barlow"/>
                <a:ea typeface="Barlow"/>
                <a:cs typeface="Barlow"/>
                <a:sym typeface="Barlow"/>
                <a:hlinkClick r:id="rId3">
                  <a:extLst>
                    <a:ext uri="{A12FA001-AC4F-418D-AE19-62706E023703}">
                      <ahyp:hlinkClr xmlns:ahyp="http://schemas.microsoft.com/office/drawing/2018/hyperlinkcolor" val="tx"/>
                    </a:ext>
                  </a:extLst>
                </a:hlinkClick>
              </a:rPr>
              <a:t>Amazon.com: Astronaut Foods Freeze-Dried Ice Cream Sandwich, NASA Space Dessert, Vanilla, 12 Count : Grocery &amp; Gourmet Food</a:t>
            </a:r>
            <a:r>
              <a:rPr lang="en" b="1" u="sng">
                <a:solidFill>
                  <a:schemeClr val="accent2"/>
                </a:solidFill>
                <a:latin typeface="Barlow"/>
                <a:ea typeface="Barlow"/>
                <a:cs typeface="Barlow"/>
                <a:sym typeface="Barlow"/>
              </a:rPr>
              <a:t> </a:t>
            </a:r>
            <a:r>
              <a:rPr lang="en" b="1">
                <a:solidFill>
                  <a:schemeClr val="lt1"/>
                </a:solidFill>
                <a:latin typeface="Barlow"/>
                <a:ea typeface="Barlow"/>
                <a:cs typeface="Barlow"/>
                <a:sym typeface="Barlow"/>
              </a:rPr>
              <a:t>- Be aware of allergies</a:t>
            </a:r>
            <a:endParaRPr b="1">
              <a:solidFill>
                <a:schemeClr val="lt1"/>
              </a:solidFill>
              <a:latin typeface="Barlow"/>
              <a:ea typeface="Barlow"/>
              <a:cs typeface="Barlow"/>
              <a:sym typeface="Barlow"/>
            </a:endParaRPr>
          </a:p>
          <a:p>
            <a:pPr marL="0" lvl="0" indent="0" algn="l" rtl="0">
              <a:spcBef>
                <a:spcPts val="1200"/>
              </a:spcBef>
              <a:spcAft>
                <a:spcPts val="0"/>
              </a:spcAft>
              <a:buNone/>
            </a:pPr>
            <a:endParaRPr sz="1200">
              <a:latin typeface="Barlow"/>
              <a:ea typeface="Barlow"/>
              <a:cs typeface="Barlow"/>
              <a:sym typeface="Barlow"/>
            </a:endParaRPr>
          </a:p>
          <a:p>
            <a:pPr marL="0" lvl="0" indent="0" algn="l" rtl="0">
              <a:spcBef>
                <a:spcPts val="0"/>
              </a:spcBef>
              <a:spcAft>
                <a:spcPts val="0"/>
              </a:spcAft>
              <a:buNone/>
            </a:pPr>
            <a:r>
              <a:rPr lang="en" sz="2400" b="1">
                <a:latin typeface="Barlow"/>
                <a:ea typeface="Barlow"/>
                <a:cs typeface="Barlow"/>
                <a:sym typeface="Barlow"/>
              </a:rPr>
              <a:t>  </a:t>
            </a:r>
            <a:endParaRPr sz="1200">
              <a:latin typeface="Barlow"/>
              <a:ea typeface="Barlow"/>
              <a:cs typeface="Barlow"/>
              <a:sym typeface="Barlow"/>
            </a:endParaRPr>
          </a:p>
        </p:txBody>
      </p:sp>
      <p:pic>
        <p:nvPicPr>
          <p:cNvPr id="829" name="Google Shape;829;p82"/>
          <p:cNvPicPr preferRelativeResize="0"/>
          <p:nvPr/>
        </p:nvPicPr>
        <p:blipFill rotWithShape="1">
          <a:blip r:embed="rId4">
            <a:alphaModFix/>
          </a:blip>
          <a:srcRect/>
          <a:stretch/>
        </p:blipFill>
        <p:spPr>
          <a:xfrm>
            <a:off x="5935725" y="2645625"/>
            <a:ext cx="2668075" cy="2668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83"/>
          <p:cNvPicPr preferRelativeResize="0"/>
          <p:nvPr/>
        </p:nvPicPr>
        <p:blipFill rotWithShape="1">
          <a:blip r:embed="rId3">
            <a:alphaModFix/>
          </a:blip>
          <a:srcRect/>
          <a:stretch/>
        </p:blipFill>
        <p:spPr>
          <a:xfrm>
            <a:off x="5326550" y="754225"/>
            <a:ext cx="4075800" cy="4075825"/>
          </a:xfrm>
          <a:prstGeom prst="rect">
            <a:avLst/>
          </a:prstGeom>
          <a:noFill/>
          <a:ln>
            <a:noFill/>
          </a:ln>
        </p:spPr>
      </p:pic>
      <p:sp>
        <p:nvSpPr>
          <p:cNvPr id="835" name="Google Shape;835;p83"/>
          <p:cNvSpPr txBox="1">
            <a:spLocks noGrp="1"/>
          </p:cNvSpPr>
          <p:nvPr>
            <p:ph type="title"/>
          </p:nvPr>
        </p:nvSpPr>
        <p:spPr>
          <a:xfrm flipH="1">
            <a:off x="176150" y="2384288"/>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500"/>
              <a:t>Field Trip:  Museum of Flight and Space Exploration </a:t>
            </a:r>
            <a:r>
              <a:rPr lang="en" sz="2500">
                <a:solidFill>
                  <a:schemeClr val="lt1"/>
                </a:solidFill>
              </a:rPr>
              <a:t>(Ages 5 and Up)</a:t>
            </a:r>
            <a:r>
              <a:rPr lang="en" sz="2500"/>
              <a:t> - Packed lunch provided.</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4"/>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for Ages 5 and Up:</a:t>
            </a:r>
            <a:endParaRPr sz="3000"/>
          </a:p>
        </p:txBody>
      </p:sp>
      <p:sp>
        <p:nvSpPr>
          <p:cNvPr id="841" name="Google Shape;841;p84"/>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Description:</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Embark on an exciting field trip to the Museum of Flight and Space Exploration, where students will have the opportunity to immerse themselves in the captivating world of aerospace history and space exploration. This engaging excursion will spark their curiosity and deepen their understanding of the vastness and wonder of outer space.</a:t>
            </a:r>
            <a:endParaRPr sz="1200">
              <a:latin typeface="Barlow"/>
              <a:ea typeface="Barlow"/>
              <a:cs typeface="Barlow"/>
              <a:sym typeface="Barlow"/>
            </a:endParaRPr>
          </a:p>
          <a:p>
            <a:pPr marL="0" lvl="0" indent="0" algn="l" rtl="0">
              <a:spcBef>
                <a:spcPts val="0"/>
              </a:spcBef>
              <a:spcAft>
                <a:spcPts val="0"/>
              </a:spcAft>
              <a:buNone/>
            </a:pPr>
            <a:endParaRPr sz="1200">
              <a:latin typeface="Barlow"/>
              <a:ea typeface="Barlow"/>
              <a:cs typeface="Barlow"/>
              <a:sym typeface="Barlow"/>
            </a:endParaRPr>
          </a:p>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Safety Measures:</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The safety and well-being of our students are of utmost importance. To ensure a safe and enjoyable experience, we will maintain a student-to-teacher ratio of 6:1, providing adequate supervision and guidance throughout the field trip. Our trained staff will be vigilant in ensuring the students' safety and adherence to museum rules and regulations.</a:t>
            </a:r>
            <a:endParaRPr sz="1200">
              <a:latin typeface="Barlow"/>
              <a:ea typeface="Barlow"/>
              <a:cs typeface="Barlow"/>
              <a:sym typeface="Barlow"/>
            </a:endParaRPr>
          </a:p>
          <a:p>
            <a:pPr marL="0" lvl="0" indent="0" algn="l" rtl="0">
              <a:spcBef>
                <a:spcPts val="0"/>
              </a:spcBef>
              <a:spcAft>
                <a:spcPts val="1600"/>
              </a:spcAft>
              <a:buNone/>
            </a:pPr>
            <a:endParaRPr sz="1200">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5"/>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for Ages 5 and Up:</a:t>
            </a:r>
            <a:endParaRPr sz="3000"/>
          </a:p>
        </p:txBody>
      </p:sp>
      <p:sp>
        <p:nvSpPr>
          <p:cNvPr id="847" name="Google Shape;847;p85"/>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Exploration Activities:</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During the field trip, students will have the opportunity to explore a wide range of exhibits that showcase real spacecraft, astronaut artifacts, and interactive displays. They will delve into the history of space travel, learn about significant space missions, and discover the fascinating technology behind space exploration. Engaging museum guides will provide informative and interactive presentations to enhance the students' learning experience.</a:t>
            </a:r>
            <a:endParaRPr sz="1200">
              <a:latin typeface="Barlow"/>
              <a:ea typeface="Barlow"/>
              <a:cs typeface="Barlow"/>
              <a:sym typeface="Barlow"/>
            </a:endParaRPr>
          </a:p>
          <a:p>
            <a:pPr marL="0" lvl="0" indent="0" algn="l" rtl="0">
              <a:spcBef>
                <a:spcPts val="0"/>
              </a:spcBef>
              <a:spcAft>
                <a:spcPts val="0"/>
              </a:spcAft>
              <a:buNone/>
            </a:pPr>
            <a:endParaRPr sz="1200">
              <a:latin typeface="Barlow"/>
              <a:ea typeface="Barlow"/>
              <a:cs typeface="Barlow"/>
              <a:sym typeface="Barlow"/>
            </a:endParaRPr>
          </a:p>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Interactive Experiences:</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The Museum of Flight and Space Exploration offers hands-on activities and simulators that allow students to experience the thrill of space missions. They can take part in simulated space missions, try out astronaut training exercises, and even experience the sensation of walking on the moon through virtual reality simulations. These interactive experiences will ignite their imagination and inspire a sense of wonder about the vastness of the universe.</a:t>
            </a:r>
            <a:endParaRPr sz="1200">
              <a:latin typeface="Barlow"/>
              <a:ea typeface="Barlow"/>
              <a:cs typeface="Barlow"/>
              <a:sym typeface="Barlow"/>
            </a:endParaRPr>
          </a:p>
          <a:p>
            <a:pPr marL="0" lvl="0" indent="0" algn="l" rtl="0">
              <a:spcBef>
                <a:spcPts val="0"/>
              </a:spcBef>
              <a:spcAft>
                <a:spcPts val="1600"/>
              </a:spcAft>
              <a:buNone/>
            </a:pPr>
            <a:endParaRPr sz="1200">
              <a:latin typeface="Barlow"/>
              <a:ea typeface="Barlow"/>
              <a:cs typeface="Barlow"/>
              <a:sym typeface="Barlow"/>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86"/>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for Ages 5 and Up:</a:t>
            </a:r>
            <a:endParaRPr sz="3000"/>
          </a:p>
        </p:txBody>
      </p:sp>
      <p:sp>
        <p:nvSpPr>
          <p:cNvPr id="853" name="Google Shape;853;p86"/>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Educational Opportunities:</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Knowledgeable museum staff will be available to answer students' questions and provide insights into the world of aerospace and space exploration. Students will have the chance to engage in discussions, participate in educational workshops, and gain a deeper understanding of the scientific and technological advancements that have propelled humanity's journey into space.</a:t>
            </a:r>
            <a:endParaRPr sz="1200">
              <a:latin typeface="Barlow"/>
              <a:ea typeface="Barlow"/>
              <a:cs typeface="Barlow"/>
              <a:sym typeface="Barlow"/>
            </a:endParaRPr>
          </a:p>
          <a:p>
            <a:pPr marL="0" lvl="0" indent="0" algn="l" rtl="0">
              <a:spcBef>
                <a:spcPts val="0"/>
              </a:spcBef>
              <a:spcAft>
                <a:spcPts val="0"/>
              </a:spcAft>
              <a:buNone/>
            </a:pPr>
            <a:endParaRPr sz="1200">
              <a:latin typeface="Barlow"/>
              <a:ea typeface="Barlow"/>
              <a:cs typeface="Barlow"/>
              <a:sym typeface="Barlow"/>
            </a:endParaRPr>
          </a:p>
          <a:p>
            <a:pPr marL="0" lvl="0" indent="0" algn="l" rtl="0">
              <a:spcBef>
                <a:spcPts val="0"/>
              </a:spcBef>
              <a:spcAft>
                <a:spcPts val="0"/>
              </a:spcAft>
              <a:buNone/>
            </a:pPr>
            <a:r>
              <a:rPr lang="en" sz="2400" b="1">
                <a:latin typeface="Barlow"/>
                <a:ea typeface="Barlow"/>
                <a:cs typeface="Barlow"/>
                <a:sym typeface="Barlow"/>
              </a:rPr>
              <a:t>  </a:t>
            </a:r>
            <a:endParaRPr sz="1200">
              <a:latin typeface="Barlow"/>
              <a:ea typeface="Barlow"/>
              <a:cs typeface="Barlow"/>
              <a:sym typeface="Barlow"/>
            </a:endParaRPr>
          </a:p>
        </p:txBody>
      </p:sp>
      <p:pic>
        <p:nvPicPr>
          <p:cNvPr id="854" name="Google Shape;854;p86"/>
          <p:cNvPicPr preferRelativeResize="0"/>
          <p:nvPr/>
        </p:nvPicPr>
        <p:blipFill rotWithShape="1">
          <a:blip r:embed="rId3">
            <a:alphaModFix/>
          </a:blip>
          <a:srcRect/>
          <a:stretch/>
        </p:blipFill>
        <p:spPr>
          <a:xfrm>
            <a:off x="3089275" y="2500900"/>
            <a:ext cx="2965450" cy="2965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87"/>
          <p:cNvSpPr/>
          <p:nvPr/>
        </p:nvSpPr>
        <p:spPr>
          <a:xfrm rot="10800000" flipH="1">
            <a:off x="7505500" y="3925637"/>
            <a:ext cx="2328796" cy="2457888"/>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7"/>
          <p:cNvSpPr txBox="1">
            <a:spLocks noGrp="1"/>
          </p:cNvSpPr>
          <p:nvPr>
            <p:ph type="title"/>
          </p:nvPr>
        </p:nvSpPr>
        <p:spPr>
          <a:xfrm>
            <a:off x="2484600" y="1282163"/>
            <a:ext cx="4174800" cy="7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Conclusion / Note:</a:t>
            </a:r>
            <a:endParaRPr/>
          </a:p>
        </p:txBody>
      </p:sp>
      <p:sp>
        <p:nvSpPr>
          <p:cNvPr id="861" name="Google Shape;861;p87"/>
          <p:cNvSpPr txBox="1">
            <a:spLocks noGrp="1"/>
          </p:cNvSpPr>
          <p:nvPr>
            <p:ph type="subTitle" idx="1"/>
          </p:nvPr>
        </p:nvSpPr>
        <p:spPr>
          <a:xfrm>
            <a:off x="1985975" y="1843550"/>
            <a:ext cx="5636400" cy="1598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a:latin typeface="Barlow"/>
                <a:ea typeface="Barlow"/>
                <a:cs typeface="Barlow"/>
                <a:sym typeface="Barlow"/>
              </a:rPr>
              <a:t>It is crucial to emphasize the importance of </a:t>
            </a:r>
            <a:r>
              <a:rPr lang="en" sz="2000" u="sng">
                <a:latin typeface="Barlow"/>
                <a:ea typeface="Barlow"/>
                <a:cs typeface="Barlow"/>
                <a:sym typeface="Barlow"/>
              </a:rPr>
              <a:t>proper behavior</a:t>
            </a:r>
            <a:r>
              <a:rPr lang="en" sz="2000">
                <a:latin typeface="Barlow"/>
                <a:ea typeface="Barlow"/>
                <a:cs typeface="Barlow"/>
                <a:sym typeface="Barlow"/>
              </a:rPr>
              <a:t> and </a:t>
            </a:r>
            <a:r>
              <a:rPr lang="en" sz="2000" u="sng">
                <a:latin typeface="Barlow"/>
                <a:ea typeface="Barlow"/>
                <a:cs typeface="Barlow"/>
                <a:sym typeface="Barlow"/>
              </a:rPr>
              <a:t>respect for museum exhibits and guidelines.</a:t>
            </a:r>
            <a:r>
              <a:rPr lang="en" sz="2000">
                <a:latin typeface="Barlow"/>
                <a:ea typeface="Barlow"/>
                <a:cs typeface="Barlow"/>
                <a:sym typeface="Barlow"/>
              </a:rPr>
              <a:t> Remind students to </a:t>
            </a:r>
            <a:r>
              <a:rPr lang="en" sz="2000" b="1">
                <a:solidFill>
                  <a:schemeClr val="accent2"/>
                </a:solidFill>
                <a:latin typeface="Barlow"/>
                <a:ea typeface="Barlow"/>
                <a:cs typeface="Barlow"/>
                <a:sym typeface="Barlow"/>
              </a:rPr>
              <a:t>listen attentively to museum staff</a:t>
            </a:r>
            <a:r>
              <a:rPr lang="en" sz="2000">
                <a:latin typeface="Barlow"/>
                <a:ea typeface="Barlow"/>
                <a:cs typeface="Barlow"/>
                <a:sym typeface="Barlow"/>
              </a:rPr>
              <a:t> and </a:t>
            </a:r>
            <a:r>
              <a:rPr lang="en" sz="2000" b="1">
                <a:solidFill>
                  <a:schemeClr val="accent2"/>
                </a:solidFill>
                <a:latin typeface="Barlow"/>
                <a:ea typeface="Barlow"/>
                <a:cs typeface="Barlow"/>
                <a:sym typeface="Barlow"/>
              </a:rPr>
              <a:t>follow all instructions</a:t>
            </a:r>
            <a:r>
              <a:rPr lang="en" sz="2000">
                <a:latin typeface="Barlow"/>
                <a:ea typeface="Barlow"/>
                <a:cs typeface="Barlow"/>
                <a:sym typeface="Barlow"/>
              </a:rPr>
              <a:t> to ensure </a:t>
            </a:r>
            <a:r>
              <a:rPr lang="en" sz="2000" b="1">
                <a:solidFill>
                  <a:schemeClr val="accent2"/>
                </a:solidFill>
                <a:latin typeface="Barlow"/>
                <a:ea typeface="Barlow"/>
                <a:cs typeface="Barlow"/>
                <a:sym typeface="Barlow"/>
              </a:rPr>
              <a:t>a positive and enriching experience for everyone.</a:t>
            </a:r>
            <a:endParaRPr sz="2000" b="1">
              <a:solidFill>
                <a:schemeClr val="accent2"/>
              </a:solidFill>
              <a:latin typeface="Barlow"/>
              <a:ea typeface="Barlow"/>
              <a:cs typeface="Barlow"/>
              <a:sym typeface="Barlow"/>
            </a:endParaRPr>
          </a:p>
          <a:p>
            <a:pPr marL="0" lvl="0" indent="0" algn="ctr" rtl="0">
              <a:lnSpc>
                <a:spcPct val="115000"/>
              </a:lnSpc>
              <a:spcBef>
                <a:spcPts val="1200"/>
              </a:spcBef>
              <a:spcAft>
                <a:spcPts val="0"/>
              </a:spcAft>
              <a:buClr>
                <a:schemeClr val="dk1"/>
              </a:buClr>
              <a:buSzPts val="1100"/>
              <a:buFont typeface="Arial"/>
              <a:buNone/>
            </a:pPr>
            <a:r>
              <a:rPr lang="en" sz="1200" b="1">
                <a:solidFill>
                  <a:schemeClr val="lt1"/>
                </a:solidFill>
                <a:latin typeface="Barlow"/>
                <a:ea typeface="Barlow"/>
                <a:cs typeface="Barlow"/>
                <a:sym typeface="Barlow"/>
              </a:rPr>
              <a:t>In some situations this trip may be replaced &amp;/or include a trip to the local military air base. All trips are not a guarantee to camp however anticipated.</a:t>
            </a:r>
            <a:endParaRPr sz="1200" b="1">
              <a:solidFill>
                <a:schemeClr val="lt1"/>
              </a:solidFill>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500"/>
          </a:p>
          <a:p>
            <a:pPr marL="0" lvl="0" indent="0" algn="ctr" rtl="0">
              <a:spcBef>
                <a:spcPts val="1200"/>
              </a:spcBef>
              <a:spcAft>
                <a:spcPts val="0"/>
              </a:spcAft>
              <a:buClr>
                <a:srgbClr val="4C2A19"/>
              </a:buClr>
              <a:buSzPts val="1100"/>
              <a:buFont typeface="Arial"/>
              <a:buNone/>
            </a:pPr>
            <a:endParaRPr/>
          </a:p>
        </p:txBody>
      </p:sp>
      <p:sp>
        <p:nvSpPr>
          <p:cNvPr id="862" name="Google Shape;862;p87"/>
          <p:cNvSpPr/>
          <p:nvPr/>
        </p:nvSpPr>
        <p:spPr>
          <a:xfrm>
            <a:off x="7248388" y="3925613"/>
            <a:ext cx="257100" cy="257100"/>
          </a:xfrm>
          <a:prstGeom prst="star4">
            <a:avLst>
              <a:gd name="adj" fmla="val 2259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88"/>
          <p:cNvSpPr txBox="1">
            <a:spLocks noGrp="1"/>
          </p:cNvSpPr>
          <p:nvPr>
            <p:ph type="title" idx="4294967295"/>
          </p:nvPr>
        </p:nvSpPr>
        <p:spPr>
          <a:xfrm>
            <a:off x="713250" y="568500"/>
            <a:ext cx="7717500" cy="6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Debrief / Huddle</a:t>
            </a:r>
            <a:endParaRPr sz="4000"/>
          </a:p>
        </p:txBody>
      </p:sp>
      <p:sp>
        <p:nvSpPr>
          <p:cNvPr id="868" name="Google Shape;868;p88"/>
          <p:cNvSpPr txBox="1"/>
          <p:nvPr/>
        </p:nvSpPr>
        <p:spPr>
          <a:xfrm>
            <a:off x="3202475" y="1506600"/>
            <a:ext cx="4400700" cy="194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2"/>
                </a:solidFill>
                <a:latin typeface="Work Sans"/>
                <a:ea typeface="Work Sans"/>
                <a:cs typeface="Work Sans"/>
                <a:sym typeface="Work Sans"/>
              </a:rPr>
              <a:t>As a group, discuss the following questions:</a:t>
            </a:r>
            <a:endParaRPr sz="1600" b="1">
              <a:solidFill>
                <a:schemeClr val="accent2"/>
              </a:solidFill>
              <a:latin typeface="Work Sans"/>
              <a:ea typeface="Work Sans"/>
              <a:cs typeface="Work Sans"/>
              <a:sym typeface="Work Sans"/>
            </a:endParaRPr>
          </a:p>
          <a:p>
            <a:pPr marL="0" lvl="0" indent="0" algn="l" rtl="0">
              <a:lnSpc>
                <a:spcPct val="115000"/>
              </a:lnSpc>
              <a:spcBef>
                <a:spcPts val="0"/>
              </a:spcBef>
              <a:spcAft>
                <a:spcPts val="0"/>
              </a:spcAft>
              <a:buNone/>
            </a:pPr>
            <a:endParaRPr sz="1600" b="1">
              <a:solidFill>
                <a:schemeClr val="accent1"/>
              </a:solidFill>
              <a:latin typeface="Work Sans"/>
              <a:ea typeface="Work Sans"/>
              <a:cs typeface="Work Sans"/>
              <a:sym typeface="Work Sans"/>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lang="en" b="1">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lang="en" b="1">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lang="en" b="1">
                <a:solidFill>
                  <a:schemeClr val="accent2"/>
                </a:solidFill>
                <a:latin typeface="Barlow"/>
                <a:ea typeface="Barlow"/>
                <a:cs typeface="Barlow"/>
                <a:sym typeface="Barlow"/>
              </a:rPr>
              <a:t>Week 7 - NASA: Plant the Moon Project</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869" name="Google Shape;869;p88"/>
          <p:cNvPicPr preferRelativeResize="0"/>
          <p:nvPr/>
        </p:nvPicPr>
        <p:blipFill rotWithShape="1">
          <a:blip r:embed="rId3">
            <a:alphaModFix/>
          </a:blip>
          <a:srcRect/>
          <a:stretch/>
        </p:blipFill>
        <p:spPr>
          <a:xfrm>
            <a:off x="-70450" y="2023225"/>
            <a:ext cx="3272925" cy="3272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Description (continued):</a:t>
            </a:r>
            <a:endParaRPr/>
          </a:p>
          <a:p>
            <a:pPr marL="0" lvl="0" indent="0" algn="ctr" rtl="0">
              <a:spcBef>
                <a:spcPts val="0"/>
              </a:spcBef>
              <a:spcAft>
                <a:spcPts val="0"/>
              </a:spcAft>
              <a:buNone/>
            </a:pPr>
            <a:endParaRPr/>
          </a:p>
        </p:txBody>
      </p:sp>
      <p:sp>
        <p:nvSpPr>
          <p:cNvPr id="702" name="Google Shape;702;p62"/>
          <p:cNvSpPr txBox="1">
            <a:spLocks noGrp="1"/>
          </p:cNvSpPr>
          <p:nvPr>
            <p:ph type="subTitle" idx="1"/>
          </p:nvPr>
        </p:nvSpPr>
        <p:spPr>
          <a:xfrm>
            <a:off x="1073800" y="1396800"/>
            <a:ext cx="7079100" cy="256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This group project will happen over the course of summer and submitted to NASA for more information go to </a:t>
            </a:r>
            <a:r>
              <a:rPr lang="en" sz="1900" b="1" u="sng">
                <a:solidFill>
                  <a:schemeClr val="accent2"/>
                </a:solidFill>
                <a:latin typeface="Barlow"/>
                <a:ea typeface="Barlow"/>
                <a:cs typeface="Barlow"/>
                <a:sym typeface="Barlow"/>
                <a:hlinkClick r:id="rId3">
                  <a:extLst>
                    <a:ext uri="{A12FA001-AC4F-418D-AE19-62706E023703}">
                      <ahyp:hlinkClr xmlns:ahyp="http://schemas.microsoft.com/office/drawing/2018/hyperlinkcolor" val="tx"/>
                    </a:ext>
                  </a:extLst>
                </a:hlinkClick>
              </a:rPr>
              <a:t>The Challenge – Plant the Moon Challenge</a:t>
            </a:r>
            <a:endParaRPr sz="2400" b="1" u="sng">
              <a:solidFill>
                <a:schemeClr val="accent2"/>
              </a:solidFill>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900"/>
          </a:p>
          <a:p>
            <a:pPr marL="0" lvl="0" indent="0" algn="l" rtl="0">
              <a:spcBef>
                <a:spcPts val="1200"/>
              </a:spcBef>
              <a:spcAft>
                <a:spcPts val="0"/>
              </a:spcAft>
              <a:buClr>
                <a:srgbClr val="313131"/>
              </a:buClr>
              <a:buSzPts val="1100"/>
              <a:buFont typeface="Arial"/>
              <a:buNone/>
            </a:pPr>
            <a:endParaRPr sz="1900"/>
          </a:p>
        </p:txBody>
      </p:sp>
      <p:sp>
        <p:nvSpPr>
          <p:cNvPr id="703" name="Google Shape;703;p62"/>
          <p:cNvSpPr/>
          <p:nvPr/>
        </p:nvSpPr>
        <p:spPr>
          <a:xfrm>
            <a:off x="4795988" y="44336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4" name="Google Shape;704;p62"/>
          <p:cNvPicPr preferRelativeResize="0"/>
          <p:nvPr/>
        </p:nvPicPr>
        <p:blipFill rotWithShape="1">
          <a:blip r:embed="rId4">
            <a:alphaModFix/>
          </a:blip>
          <a:srcRect/>
          <a:stretch/>
        </p:blipFill>
        <p:spPr>
          <a:xfrm>
            <a:off x="2330850" y="1400650"/>
            <a:ext cx="6323000" cy="6323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9"/>
          <p:cNvSpPr txBox="1">
            <a:spLocks noGrp="1"/>
          </p:cNvSpPr>
          <p:nvPr>
            <p:ph type="title"/>
          </p:nvPr>
        </p:nvSpPr>
        <p:spPr>
          <a:xfrm>
            <a:off x="4572000" y="654925"/>
            <a:ext cx="3643500" cy="111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a:solidFill>
                  <a:schemeClr val="accent2"/>
                </a:solidFill>
              </a:rPr>
              <a:t>Thanks!</a:t>
            </a:r>
            <a:endParaRPr sz="6400">
              <a:solidFill>
                <a:schemeClr val="accent2"/>
              </a:solidFill>
            </a:endParaRPr>
          </a:p>
        </p:txBody>
      </p:sp>
      <p:sp>
        <p:nvSpPr>
          <p:cNvPr id="875" name="Google Shape;875;p89"/>
          <p:cNvSpPr txBox="1">
            <a:spLocks noGrp="1"/>
          </p:cNvSpPr>
          <p:nvPr>
            <p:ph type="subTitle" idx="1"/>
          </p:nvPr>
        </p:nvSpPr>
        <p:spPr>
          <a:xfrm>
            <a:off x="4572000" y="1693525"/>
            <a:ext cx="3643500" cy="12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 you have any questions?</a:t>
            </a:r>
            <a:endParaRPr/>
          </a:p>
          <a:p>
            <a:pPr marL="0" lvl="0" indent="0" algn="ctr" rtl="0">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marL="0" lvl="0" indent="0" algn="ctr" rtl="0">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marL="0" lvl="0" indent="0" algn="ctr" rtl="0">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876" name="Google Shape;876;p89"/>
          <p:cNvSpPr txBox="1"/>
          <p:nvPr/>
        </p:nvSpPr>
        <p:spPr>
          <a:xfrm>
            <a:off x="4893738" y="4237475"/>
            <a:ext cx="3000000" cy="371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877" name="Google Shape;877;p89"/>
          <p:cNvSpPr/>
          <p:nvPr/>
        </p:nvSpPr>
        <p:spPr>
          <a:xfrm>
            <a:off x="5669489" y="30657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89"/>
          <p:cNvGrpSpPr/>
          <p:nvPr/>
        </p:nvGrpSpPr>
        <p:grpSpPr>
          <a:xfrm>
            <a:off x="6190029" y="3065665"/>
            <a:ext cx="407432" cy="407391"/>
            <a:chOff x="812101" y="2571761"/>
            <a:chExt cx="417066" cy="417024"/>
          </a:xfrm>
        </p:grpSpPr>
        <p:sp>
          <p:nvSpPr>
            <p:cNvPr id="879" name="Google Shape;879;p89"/>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9"/>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9"/>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9"/>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89"/>
          <p:cNvGrpSpPr/>
          <p:nvPr/>
        </p:nvGrpSpPr>
        <p:grpSpPr>
          <a:xfrm>
            <a:off x="6710623" y="3065665"/>
            <a:ext cx="407391" cy="407391"/>
            <a:chOff x="1323129" y="2571761"/>
            <a:chExt cx="417024" cy="417024"/>
          </a:xfrm>
        </p:grpSpPr>
        <p:sp>
          <p:nvSpPr>
            <p:cNvPr id="884" name="Google Shape;884;p89"/>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9"/>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9"/>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9"/>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8" name="Google Shape;888;p89"/>
          <p:cNvPicPr preferRelativeResize="0"/>
          <p:nvPr/>
        </p:nvPicPr>
        <p:blipFill rotWithShape="1">
          <a:blip r:embed="rId3">
            <a:alphaModFix/>
          </a:blip>
          <a:srcRect/>
          <a:stretch/>
        </p:blipFill>
        <p:spPr>
          <a:xfrm>
            <a:off x="-79225" y="428500"/>
            <a:ext cx="4286500" cy="4286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a:t>Overview of Plant The Moon Challenge:</a:t>
            </a:r>
            <a:endParaRPr sz="2900"/>
          </a:p>
          <a:p>
            <a:pPr marL="0" lvl="0" indent="0" algn="ctr" rtl="0">
              <a:spcBef>
                <a:spcPts val="0"/>
              </a:spcBef>
              <a:spcAft>
                <a:spcPts val="0"/>
              </a:spcAft>
              <a:buNone/>
            </a:pPr>
            <a:endParaRPr/>
          </a:p>
        </p:txBody>
      </p:sp>
      <p:sp>
        <p:nvSpPr>
          <p:cNvPr id="710" name="Google Shape;710;p63"/>
          <p:cNvSpPr txBox="1">
            <a:spLocks noGrp="1"/>
          </p:cNvSpPr>
          <p:nvPr>
            <p:ph type="subTitle" idx="1"/>
          </p:nvPr>
        </p:nvSpPr>
        <p:spPr>
          <a:xfrm>
            <a:off x="1032450" y="1445263"/>
            <a:ext cx="7079100" cy="256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The </a:t>
            </a:r>
            <a:r>
              <a:rPr lang="en" sz="1900" b="1">
                <a:solidFill>
                  <a:schemeClr val="accent2"/>
                </a:solidFill>
                <a:latin typeface="Barlow"/>
                <a:ea typeface="Barlow"/>
                <a:cs typeface="Barlow"/>
                <a:sym typeface="Barlow"/>
              </a:rPr>
              <a:t>Plant the Moon challenge</a:t>
            </a:r>
            <a:r>
              <a:rPr lang="en" sz="1900">
                <a:latin typeface="Barlow"/>
                <a:ea typeface="Barlow"/>
                <a:cs typeface="Barlow"/>
                <a:sym typeface="Barlow"/>
              </a:rPr>
              <a:t> is an initiative by </a:t>
            </a:r>
            <a:r>
              <a:rPr lang="en" sz="1900" b="1">
                <a:latin typeface="Barlow"/>
                <a:ea typeface="Barlow"/>
                <a:cs typeface="Barlow"/>
                <a:sym typeface="Barlow"/>
              </a:rPr>
              <a:t>NASA</a:t>
            </a:r>
            <a:r>
              <a:rPr lang="en" sz="1900">
                <a:latin typeface="Barlow"/>
                <a:ea typeface="Barlow"/>
                <a:cs typeface="Barlow"/>
                <a:sym typeface="Barlow"/>
              </a:rPr>
              <a:t> to </a:t>
            </a:r>
            <a:r>
              <a:rPr lang="en" sz="1900" u="sng">
                <a:latin typeface="Barlow"/>
                <a:ea typeface="Barlow"/>
                <a:cs typeface="Barlow"/>
                <a:sym typeface="Barlow"/>
              </a:rPr>
              <a:t>explore the possibilities of lunar colonization.</a:t>
            </a:r>
            <a:r>
              <a:rPr lang="en" sz="1900">
                <a:latin typeface="Barlow"/>
                <a:ea typeface="Barlow"/>
                <a:cs typeface="Barlow"/>
                <a:sym typeface="Barlow"/>
              </a:rPr>
              <a:t> Children will </a:t>
            </a:r>
            <a:r>
              <a:rPr lang="en" sz="1900" u="sng">
                <a:latin typeface="Barlow"/>
                <a:ea typeface="Barlow"/>
                <a:cs typeface="Barlow"/>
                <a:sym typeface="Barlow"/>
              </a:rPr>
              <a:t>discover the importance of sustaining life on the moon</a:t>
            </a:r>
            <a:r>
              <a:rPr lang="en" sz="1900">
                <a:latin typeface="Barlow"/>
                <a:ea typeface="Barlow"/>
                <a:cs typeface="Barlow"/>
                <a:sym typeface="Barlow"/>
              </a:rPr>
              <a:t> by </a:t>
            </a:r>
            <a:r>
              <a:rPr lang="en" sz="1900" b="1">
                <a:solidFill>
                  <a:schemeClr val="accent2"/>
                </a:solidFill>
                <a:latin typeface="Barlow"/>
                <a:ea typeface="Barlow"/>
                <a:cs typeface="Barlow"/>
                <a:sym typeface="Barlow"/>
              </a:rPr>
              <a:t>planting seeds</a:t>
            </a:r>
            <a:r>
              <a:rPr lang="en" sz="1900">
                <a:latin typeface="Barlow"/>
                <a:ea typeface="Barlow"/>
                <a:cs typeface="Barlow"/>
                <a:sym typeface="Barlow"/>
              </a:rPr>
              <a:t> and </a:t>
            </a:r>
            <a:r>
              <a:rPr lang="en" sz="1900" b="1">
                <a:solidFill>
                  <a:schemeClr val="accent2"/>
                </a:solidFill>
                <a:latin typeface="Barlow"/>
                <a:ea typeface="Barlow"/>
                <a:cs typeface="Barlow"/>
                <a:sym typeface="Barlow"/>
              </a:rPr>
              <a:t>understanding</a:t>
            </a:r>
            <a:r>
              <a:rPr lang="en" sz="1900">
                <a:latin typeface="Barlow"/>
                <a:ea typeface="Barlow"/>
                <a:cs typeface="Barlow"/>
                <a:sym typeface="Barlow"/>
              </a:rPr>
              <a:t> the </a:t>
            </a:r>
            <a:r>
              <a:rPr lang="en" sz="1900" b="1">
                <a:solidFill>
                  <a:schemeClr val="accent2"/>
                </a:solidFill>
                <a:latin typeface="Barlow"/>
                <a:ea typeface="Barlow"/>
                <a:cs typeface="Barlow"/>
                <a:sym typeface="Barlow"/>
              </a:rPr>
              <a:t>challenges</a:t>
            </a:r>
            <a:r>
              <a:rPr lang="en" sz="1900">
                <a:latin typeface="Barlow"/>
                <a:ea typeface="Barlow"/>
                <a:cs typeface="Barlow"/>
                <a:sym typeface="Barlow"/>
              </a:rPr>
              <a:t> and </a:t>
            </a:r>
            <a:r>
              <a:rPr lang="en" sz="1900" b="1">
                <a:solidFill>
                  <a:schemeClr val="accent2"/>
                </a:solidFill>
                <a:latin typeface="Barlow"/>
                <a:ea typeface="Barlow"/>
                <a:cs typeface="Barlow"/>
                <a:sym typeface="Barlow"/>
              </a:rPr>
              <a:t>innovations</a:t>
            </a:r>
            <a:r>
              <a:rPr lang="en" sz="1900">
                <a:latin typeface="Barlow"/>
                <a:ea typeface="Barlow"/>
                <a:cs typeface="Barlow"/>
                <a:sym typeface="Barlow"/>
              </a:rPr>
              <a:t> required for </a:t>
            </a:r>
            <a:r>
              <a:rPr lang="en" sz="1900" b="1">
                <a:solidFill>
                  <a:schemeClr val="accent2"/>
                </a:solidFill>
                <a:latin typeface="Barlow"/>
                <a:ea typeface="Barlow"/>
                <a:cs typeface="Barlow"/>
                <a:sym typeface="Barlow"/>
              </a:rPr>
              <a:t>successful growth</a:t>
            </a:r>
            <a:r>
              <a:rPr lang="en" sz="1900">
                <a:latin typeface="Barlow"/>
                <a:ea typeface="Barlow"/>
                <a:cs typeface="Barlow"/>
                <a:sym typeface="Barlow"/>
              </a:rPr>
              <a:t>.</a:t>
            </a:r>
            <a:endParaRPr sz="2400" b="1" u="sng">
              <a:solidFill>
                <a:schemeClr val="accent2"/>
              </a:solidFill>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900"/>
          </a:p>
          <a:p>
            <a:pPr marL="0" lvl="0" indent="0" algn="l" rtl="0">
              <a:spcBef>
                <a:spcPts val="1200"/>
              </a:spcBef>
              <a:spcAft>
                <a:spcPts val="0"/>
              </a:spcAft>
              <a:buClr>
                <a:srgbClr val="313131"/>
              </a:buClr>
              <a:buSzPts val="1100"/>
              <a:buFont typeface="Arial"/>
              <a:buNone/>
            </a:pPr>
            <a:endParaRPr sz="1900"/>
          </a:p>
        </p:txBody>
      </p:sp>
      <p:sp>
        <p:nvSpPr>
          <p:cNvPr id="711" name="Google Shape;711;p63"/>
          <p:cNvSpPr/>
          <p:nvPr/>
        </p:nvSpPr>
        <p:spPr>
          <a:xfrm>
            <a:off x="4795988" y="44336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4"/>
          <p:cNvPicPr preferRelativeResize="0"/>
          <p:nvPr/>
        </p:nvPicPr>
        <p:blipFill rotWithShape="1">
          <a:blip r:embed="rId3">
            <a:alphaModFix/>
          </a:blip>
          <a:srcRect/>
          <a:stretch/>
        </p:blipFill>
        <p:spPr>
          <a:xfrm>
            <a:off x="4500575" y="234862"/>
            <a:ext cx="4197200" cy="4197230"/>
          </a:xfrm>
          <a:prstGeom prst="rect">
            <a:avLst/>
          </a:prstGeom>
          <a:noFill/>
          <a:ln>
            <a:noFill/>
          </a:ln>
        </p:spPr>
      </p:pic>
      <p:sp>
        <p:nvSpPr>
          <p:cNvPr id="717" name="Google Shape;717;p64"/>
          <p:cNvSpPr txBox="1">
            <a:spLocks noGrp="1"/>
          </p:cNvSpPr>
          <p:nvPr>
            <p:ph type="title"/>
          </p:nvPr>
        </p:nvSpPr>
        <p:spPr>
          <a:xfrm flipH="1">
            <a:off x="108775" y="27101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0-3: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23" name="Google Shape;723;p65"/>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Sensory Space Exploration </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Sensory materials (e.g., moon sand, glitter, foil), toy rockets or spaceships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Set up a sensory exploration area with different materials that resemble the moon's surface. Let infants and toddlers touch, feel, and play with the sensory materials while incorporating toy rockets or spaceships into their play.</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Space-themed Songs and Rhymes</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Song lyrics or rhymes related to space (e.g., "Twinkle, Twinkle, Little Star")</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10-15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Engage infants and toddlers in singing space-themed songs or reciting rhymes related to stars, planets, and space exploration. Use props or visual aids to enhance the experience.</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6"/>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29" name="Google Shape;729;p66"/>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Moon Phases Craft</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Paper plates, black construction paper, white and gray paint, glue, craft sticks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Assist children in creating a moon phases craft using paper plates. Cut out different shapes from black construction paper to represent the moon phases. Let children paint the plates white and gray to depict the phases and attach the cutout shapes accordingly.</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30" name="Google Shape;730;p66"/>
          <p:cNvPicPr preferRelativeResize="0"/>
          <p:nvPr/>
        </p:nvPicPr>
        <p:blipFill rotWithShape="1">
          <a:blip r:embed="rId3">
            <a:alphaModFix/>
          </a:blip>
          <a:srcRect/>
          <a:stretch/>
        </p:blipFill>
        <p:spPr>
          <a:xfrm>
            <a:off x="5314475" y="2010775"/>
            <a:ext cx="3829525" cy="3829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67"/>
          <p:cNvPicPr preferRelativeResize="0"/>
          <p:nvPr/>
        </p:nvPicPr>
        <p:blipFill>
          <a:blip r:embed="rId3">
            <a:alphaModFix/>
          </a:blip>
          <a:stretch>
            <a:fillRect/>
          </a:stretch>
        </p:blipFill>
        <p:spPr>
          <a:xfrm>
            <a:off x="2643175" y="0"/>
            <a:ext cx="3857626"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8"/>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41" name="Google Shape;741;p68"/>
          <p:cNvSpPr txBox="1">
            <a:spLocks noGrp="1"/>
          </p:cNvSpPr>
          <p:nvPr>
            <p:ph type="body" idx="4294967295"/>
          </p:nvPr>
        </p:nvSpPr>
        <p:spPr>
          <a:xfrm>
            <a:off x="1094700" y="1159125"/>
            <a:ext cx="77526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Barlow"/>
                <a:ea typeface="Barlow"/>
                <a:cs typeface="Barlow"/>
                <a:sym typeface="Barlow"/>
              </a:rPr>
              <a:t>4. </a:t>
            </a:r>
            <a:r>
              <a:rPr lang="en" sz="2100" b="1" dirty="0">
                <a:solidFill>
                  <a:schemeClr val="accent2"/>
                </a:solidFill>
                <a:latin typeface="Barlow"/>
                <a:ea typeface="Barlow"/>
                <a:cs typeface="Barlow"/>
                <a:sym typeface="Barlow"/>
              </a:rPr>
              <a:t>A Moon Phase Food Craft Gf option available</a:t>
            </a:r>
            <a:r>
              <a:rPr lang="en" sz="1600" b="1" dirty="0">
                <a:solidFill>
                  <a:schemeClr val="accent2"/>
                </a:solidFill>
                <a:latin typeface="Barlow"/>
                <a:ea typeface="Barlow"/>
                <a:cs typeface="Barlow"/>
                <a:sym typeface="Barlow"/>
              </a:rPr>
              <a:t> </a:t>
            </a:r>
            <a:r>
              <a:rPr lang="en" sz="1200" b="1" dirty="0">
                <a:solidFill>
                  <a:schemeClr val="lt1"/>
                </a:solidFill>
                <a:latin typeface="Barlow"/>
                <a:ea typeface="Barlow"/>
                <a:cs typeface="Barlow"/>
                <a:sym typeface="Barlow"/>
              </a:rPr>
              <a:t>- Be aware of food allergies</a:t>
            </a:r>
            <a:endParaRPr sz="1200" b="1" dirty="0">
              <a:solidFill>
                <a:schemeClr val="l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Moon Phases Sensory Activity Materials: Oreo cookies (or similar cream-filled cookies)</a:t>
            </a:r>
            <a:endParaRPr sz="1200" dirty="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Duration: 15-20 minutes</a:t>
            </a:r>
            <a:endParaRPr sz="1200" dirty="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dirty="0">
                <a:latin typeface="Barlow"/>
                <a:ea typeface="Barlow"/>
                <a:cs typeface="Barlow"/>
                <a:sym typeface="Barlow"/>
              </a:rPr>
              <a:t>Description: Demonstrate the different phases of the moon using Oreo cookies. Show children how to scrape off the cream to represent the different lunar phases (new moon, crescent, half moon, full moon). Discuss the reasons behind the changing appearance of the moon.</a:t>
            </a:r>
            <a:endParaRPr sz="1200" dirty="0">
              <a:latin typeface="Barlow"/>
              <a:ea typeface="Barlow"/>
              <a:cs typeface="Barlow"/>
              <a:sym typeface="Barlow"/>
            </a:endParaRPr>
          </a:p>
          <a:p>
            <a:pPr marL="457200" lvl="0" indent="0" algn="l" rtl="0">
              <a:spcBef>
                <a:spcPts val="1200"/>
              </a:spcBef>
              <a:spcAft>
                <a:spcPts val="0"/>
              </a:spcAft>
              <a:buNone/>
            </a:pPr>
            <a:endParaRPr sz="1200" dirty="0">
              <a:latin typeface="Barlow"/>
              <a:ea typeface="Barlow"/>
              <a:cs typeface="Barlow"/>
              <a:sym typeface="Barlow"/>
            </a:endParaRPr>
          </a:p>
          <a:p>
            <a:pPr marL="0" lvl="0" indent="0" algn="l" rtl="0">
              <a:spcBef>
                <a:spcPts val="1200"/>
              </a:spcBef>
              <a:spcAft>
                <a:spcPts val="1600"/>
              </a:spcAft>
              <a:buNone/>
            </a:pPr>
            <a:endParaRPr sz="1100" dirty="0">
              <a:latin typeface="Barlow"/>
              <a:ea typeface="Barlow"/>
              <a:cs typeface="Barlow"/>
              <a:sym typeface="Barlow"/>
            </a:endParaRPr>
          </a:p>
        </p:txBody>
      </p:sp>
      <p:pic>
        <p:nvPicPr>
          <p:cNvPr id="742" name="Google Shape;742;p68"/>
          <p:cNvPicPr preferRelativeResize="0"/>
          <p:nvPr/>
        </p:nvPicPr>
        <p:blipFill rotWithShape="1">
          <a:blip r:embed="rId3">
            <a:alphaModFix/>
          </a:blip>
          <a:srcRect/>
          <a:stretch/>
        </p:blipFill>
        <p:spPr>
          <a:xfrm>
            <a:off x="5904525" y="2626119"/>
            <a:ext cx="2942775" cy="2942755"/>
          </a:xfrm>
          <a:prstGeom prst="rect">
            <a:avLst/>
          </a:prstGeom>
          <a:noFill/>
          <a:ln>
            <a:noFill/>
          </a:ln>
        </p:spPr>
      </p:pic>
      <p:pic>
        <p:nvPicPr>
          <p:cNvPr id="743" name="Google Shape;743;p68"/>
          <p:cNvPicPr preferRelativeResize="0"/>
          <p:nvPr/>
        </p:nvPicPr>
        <p:blipFill rotWithShape="1">
          <a:blip r:embed="rId4">
            <a:alphaModFix/>
          </a:blip>
          <a:srcRect/>
          <a:stretch/>
        </p:blipFill>
        <p:spPr>
          <a:xfrm>
            <a:off x="311700" y="2774772"/>
            <a:ext cx="2368750" cy="2368730"/>
          </a:xfrm>
          <a:prstGeom prst="rect">
            <a:avLst/>
          </a:prstGeom>
          <a:noFill/>
          <a:ln>
            <a:noFill/>
          </a:ln>
        </p:spPr>
      </p:pic>
    </p:spTree>
  </p:cSld>
  <p:clrMapOvr>
    <a:masterClrMapping/>
  </p:clrMapOvr>
</p:sld>
</file>

<file path=ppt/theme/theme1.xml><?xml version="1.0" encoding="utf-8"?>
<a:theme xmlns:a="http://schemas.openxmlformats.org/drawingml/2006/main"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1693</Words>
  <Application>Microsoft Macintosh PowerPoint</Application>
  <PresentationFormat>On-screen Show (16:9)</PresentationFormat>
  <Paragraphs>108</Paragraphs>
  <Slides>30</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Catamaran Light</vt:lpstr>
      <vt:lpstr>Catamaran ExtraLight</vt:lpstr>
      <vt:lpstr>Work Sans</vt:lpstr>
      <vt:lpstr>Dosis</vt:lpstr>
      <vt:lpstr>Montserrat</vt:lpstr>
      <vt:lpstr>Titan One</vt:lpstr>
      <vt:lpstr>Barlow</vt:lpstr>
      <vt:lpstr>Arial</vt:lpstr>
      <vt:lpstr>Roboto</vt:lpstr>
      <vt:lpstr>Staatliches</vt:lpstr>
      <vt:lpstr>Catamaran</vt:lpstr>
      <vt:lpstr>Josefin Slab SemiBold</vt:lpstr>
      <vt:lpstr>Pedagogical Education XL by Slidesgo</vt:lpstr>
      <vt:lpstr>Week 7 - NASA: Plant the Moon Project</vt:lpstr>
      <vt:lpstr>Description: </vt:lpstr>
      <vt:lpstr>Description (continued): </vt:lpstr>
      <vt:lpstr>Overview of Plant The Moon Challenge: </vt:lpstr>
      <vt:lpstr>Lesson Plans  for Ages 0-3:</vt:lpstr>
      <vt:lpstr>Lesson Plans for Ages 0-3:</vt:lpstr>
      <vt:lpstr>Lesson Plans for Ages 0-3:</vt:lpstr>
      <vt:lpstr>PowerPoint Presentation</vt:lpstr>
      <vt:lpstr>Lesson Plans for Ages 0-3:</vt:lpstr>
      <vt:lpstr>PowerPoint Presentation</vt:lpstr>
      <vt:lpstr>Lesson Plans  for Ages 4-7:</vt:lpstr>
      <vt:lpstr>Lesson Plans for Ages 4-7:</vt:lpstr>
      <vt:lpstr>Lesson Plans for Ages 4-7:</vt:lpstr>
      <vt:lpstr>PowerPoint Presentation</vt:lpstr>
      <vt:lpstr>Lesson Plans for Ages 4-7:</vt:lpstr>
      <vt:lpstr>PowerPoint Presentation</vt:lpstr>
      <vt:lpstr>Lesson Plans  for Ages 8-11:</vt:lpstr>
      <vt:lpstr>Lesson Plans for Ages 8-11:</vt:lpstr>
      <vt:lpstr>Lesson Plans for Ages 8-11:</vt:lpstr>
      <vt:lpstr>PowerPoint Presentation</vt:lpstr>
      <vt:lpstr>Lesson Plans for Ages 8-11:</vt:lpstr>
      <vt:lpstr>PowerPoint Presentation</vt:lpstr>
      <vt:lpstr>Resources:</vt:lpstr>
      <vt:lpstr>Field Trip:  Museum of Flight and Space Exploration (Ages 5 and Up) - Packed lunch provided.</vt:lpstr>
      <vt:lpstr>Field Trip for Ages 5 and Up:</vt:lpstr>
      <vt:lpstr>Field Trip for Ages 5 and Up:</vt:lpstr>
      <vt:lpstr>Field Trip for Ages 5 and Up:</vt:lpstr>
      <vt:lpstr>Conclusion / Note:</vt:lpstr>
      <vt:lpstr>Debrief / Huddle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7 - NASA: Plant the Moon Project</dc:title>
  <cp:lastModifiedBy>Judah Parton</cp:lastModifiedBy>
  <cp:revision>1</cp:revision>
  <dcterms:modified xsi:type="dcterms:W3CDTF">2023-08-07T07:31:15Z</dcterms:modified>
</cp:coreProperties>
</file>