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Dosis"/>
      <p:regular r:id="rId26"/>
      <p:bold r:id="rId27"/>
    </p:embeddedFont>
    <p:embeddedFont>
      <p:font typeface="Catamaran"/>
      <p:regular r:id="rId28"/>
      <p:bold r:id="rId29"/>
    </p:embeddedFont>
    <p:embeddedFont>
      <p:font typeface="Staatliches"/>
      <p:regular r:id="rId30"/>
    </p:embeddedFont>
    <p:embeddedFont>
      <p:font typeface="Roboto"/>
      <p:regular r:id="rId31"/>
      <p:bold r:id="rId32"/>
      <p:italic r:id="rId33"/>
      <p:boldItalic r:id="rId34"/>
    </p:embeddedFont>
    <p:embeddedFont>
      <p:font typeface="Titan One"/>
      <p:regular r:id="rId35"/>
    </p:embeddedFont>
    <p:embeddedFont>
      <p:font typeface="Montserrat"/>
      <p:regular r:id="rId36"/>
      <p:bold r:id="rId37"/>
      <p:italic r:id="rId38"/>
      <p:boldItalic r:id="rId39"/>
    </p:embeddedFont>
    <p:embeddedFont>
      <p:font typeface="Work Sans"/>
      <p:regular r:id="rId40"/>
      <p:bold r:id="rId41"/>
      <p:italic r:id="rId42"/>
      <p:boldItalic r:id="rId43"/>
    </p:embeddedFont>
    <p:embeddedFont>
      <p:font typeface="Catamaran Light"/>
      <p:regular r:id="rId44"/>
      <p:bold r:id="rId45"/>
    </p:embeddedFont>
    <p:embeddedFont>
      <p:font typeface="Barlow"/>
      <p:regular r:id="rId46"/>
      <p:bold r:id="rId47"/>
      <p:italic r:id="rId48"/>
      <p:boldItalic r:id="rId49"/>
    </p:embeddedFont>
    <p:embeddedFont>
      <p:font typeface="Catamaran ExtraLight"/>
      <p:regular r:id="rId50"/>
      <p:bold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WorkSans-regular.fntdata"/><Relationship Id="rId42" Type="http://schemas.openxmlformats.org/officeDocument/2006/relationships/font" Target="fonts/WorkSans-italic.fntdata"/><Relationship Id="rId41" Type="http://schemas.openxmlformats.org/officeDocument/2006/relationships/font" Target="fonts/WorkSans-bold.fntdata"/><Relationship Id="rId44" Type="http://schemas.openxmlformats.org/officeDocument/2006/relationships/font" Target="fonts/CatamaranLight-regular.fntdata"/><Relationship Id="rId43" Type="http://schemas.openxmlformats.org/officeDocument/2006/relationships/font" Target="fonts/WorkSans-boldItalic.fntdata"/><Relationship Id="rId46" Type="http://schemas.openxmlformats.org/officeDocument/2006/relationships/font" Target="fonts/Barlow-regular.fntdata"/><Relationship Id="rId45" Type="http://schemas.openxmlformats.org/officeDocument/2006/relationships/font" Target="fonts/CatamaranLigh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Barlow-italic.fntdata"/><Relationship Id="rId47" Type="http://schemas.openxmlformats.org/officeDocument/2006/relationships/font" Target="fonts/Barlow-bold.fntdata"/><Relationship Id="rId49" Type="http://schemas.openxmlformats.org/officeDocument/2006/relationships/font" Target="fonts/Barlow-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regular.fntdata"/><Relationship Id="rId30" Type="http://schemas.openxmlformats.org/officeDocument/2006/relationships/font" Target="fonts/Staatliches-regular.fntdata"/><Relationship Id="rId33" Type="http://schemas.openxmlformats.org/officeDocument/2006/relationships/font" Target="fonts/Roboto-italic.fntdata"/><Relationship Id="rId32" Type="http://schemas.openxmlformats.org/officeDocument/2006/relationships/font" Target="fonts/Roboto-bold.fntdata"/><Relationship Id="rId35" Type="http://schemas.openxmlformats.org/officeDocument/2006/relationships/font" Target="fonts/TitanOne-regular.fntdata"/><Relationship Id="rId34" Type="http://schemas.openxmlformats.org/officeDocument/2006/relationships/font" Target="fonts/Roboto-boldItalic.fntdata"/><Relationship Id="rId37" Type="http://schemas.openxmlformats.org/officeDocument/2006/relationships/font" Target="fonts/Montserrat-bold.fntdata"/><Relationship Id="rId36" Type="http://schemas.openxmlformats.org/officeDocument/2006/relationships/font" Target="fonts/Montserrat-regular.fntdata"/><Relationship Id="rId39" Type="http://schemas.openxmlformats.org/officeDocument/2006/relationships/font" Target="fonts/Montserrat-boldItalic.fntdata"/><Relationship Id="rId38" Type="http://schemas.openxmlformats.org/officeDocument/2006/relationships/font" Target="fonts/Montserrat-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font" Target="fonts/Dosis-regular.fntdata"/><Relationship Id="rId25" Type="http://schemas.openxmlformats.org/officeDocument/2006/relationships/slide" Target="slides/slide20.xml"/><Relationship Id="rId28" Type="http://schemas.openxmlformats.org/officeDocument/2006/relationships/font" Target="fonts/Catamaran-regular.fntdata"/><Relationship Id="rId27" Type="http://schemas.openxmlformats.org/officeDocument/2006/relationships/font" Target="fonts/Dosis-bold.fntdata"/><Relationship Id="rId29" Type="http://schemas.openxmlformats.org/officeDocument/2006/relationships/font" Target="fonts/Catamaran-bold.fntdata"/><Relationship Id="rId51" Type="http://schemas.openxmlformats.org/officeDocument/2006/relationships/font" Target="fonts/CatamaranExtraLight-bold.fntdata"/><Relationship Id="rId50" Type="http://schemas.openxmlformats.org/officeDocument/2006/relationships/font" Target="fonts/CatamaranExtraLight-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536e9b02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2536e9b02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2536e9b02a4_0_16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2536e9b02a4_0_1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2aa2fc198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22aa2fc198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26108a8cb4c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26108a8cb4c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2536e9b02a4_0_1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2536e9b02a4_0_1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2536e9b02a4_0_1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2536e9b02a4_0_1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25d3e0175dc_0_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25d3e0175dc_0_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25d3e0175dc_0_2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25d3e0175dc_0_2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26108a8cb4c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26108a8cb4c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25d3e0175dc_0_1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25d3e0175dc_0_1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2513b4cdd01_0_56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2513b4cdd01_0_5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5d3e0175d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25d3e0175d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2513b4cdd01_0_7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2513b4cdd01_0_7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513b4cdd01_0_1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2513b4cdd01_0_1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513b4cdd01_0_2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2513b4cdd01_0_2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25d3e0175dc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25d3e0175dc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2aa2fc198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22aa2fc198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26108a8cb4c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26108a8cb4c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2536e9b02a4_0_1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2536e9b02a4_0_1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2536e9b02a4_0_1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2536e9b02a4_0_1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flipH="1" rot="-633779">
            <a:off x="4244261" y="-774901"/>
            <a:ext cx="8304964" cy="7084563"/>
            <a:chOff x="-2828475" y="-1908869"/>
            <a:chExt cx="10698766" cy="9126600"/>
          </a:xfrm>
        </p:grpSpPr>
        <p:sp>
          <p:nvSpPr>
            <p:cNvPr id="10" name="Google Shape;10;p2"/>
            <p:cNvSpPr/>
            <p:nvPr/>
          </p:nvSpPr>
          <p:spPr>
            <a:xfrm rot="-1549136">
              <a:off x="-1412480" y="-1181175"/>
              <a:ext cx="5100009" cy="76712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rot="2046408">
              <a:off x="817421" y="352777"/>
              <a:ext cx="6310031" cy="4585110"/>
            </a:xfrm>
            <a:custGeom>
              <a:rect b="b" l="l" r="r" t="t"/>
              <a:pathLst>
                <a:path extrusionOk="0" h="79237" w="109046">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2046432">
              <a:off x="6376545" y="3765665"/>
              <a:ext cx="84073" cy="84073"/>
            </a:xfrm>
            <a:custGeom>
              <a:rect b="b" l="l" r="r" t="t"/>
              <a:pathLst>
                <a:path extrusionOk="0" h="1109" w="1109">
                  <a:moveTo>
                    <a:pt x="554" y="1"/>
                  </a:moveTo>
                  <a:cubicBezTo>
                    <a:pt x="248" y="1"/>
                    <a:pt x="0" y="249"/>
                    <a:pt x="0" y="555"/>
                  </a:cubicBezTo>
                  <a:cubicBezTo>
                    <a:pt x="0" y="861"/>
                    <a:pt x="248" y="1109"/>
                    <a:pt x="554" y="1109"/>
                  </a:cubicBezTo>
                  <a:cubicBezTo>
                    <a:pt x="860" y="1109"/>
                    <a:pt x="1108" y="861"/>
                    <a:pt x="1108" y="555"/>
                  </a:cubicBezTo>
                  <a:cubicBezTo>
                    <a:pt x="1108" y="249"/>
                    <a:pt x="860" y="1"/>
                    <a:pt x="55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2046432">
              <a:off x="6767407" y="4039991"/>
              <a:ext cx="337961" cy="337961"/>
            </a:xfrm>
            <a:custGeom>
              <a:rect b="b" l="l" r="r" t="t"/>
              <a:pathLst>
                <a:path extrusionOk="0" h="4458" w="4458">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2046432">
              <a:off x="4576657" y="268727"/>
              <a:ext cx="430753" cy="430450"/>
            </a:xfrm>
            <a:custGeom>
              <a:rect b="b" l="l" r="r" t="t"/>
              <a:pathLst>
                <a:path extrusionOk="0" h="5678" w="5682">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2046432">
              <a:off x="4080448" y="471002"/>
              <a:ext cx="141310" cy="141386"/>
            </a:xfrm>
            <a:custGeom>
              <a:rect b="b" l="l" r="r" t="t"/>
              <a:pathLst>
                <a:path extrusionOk="0" h="1865" w="1864">
                  <a:moveTo>
                    <a:pt x="931" y="1"/>
                  </a:moveTo>
                  <a:cubicBezTo>
                    <a:pt x="415" y="1"/>
                    <a:pt x="0" y="416"/>
                    <a:pt x="0" y="933"/>
                  </a:cubicBezTo>
                  <a:cubicBezTo>
                    <a:pt x="0" y="1446"/>
                    <a:pt x="415" y="1864"/>
                    <a:pt x="931" y="1864"/>
                  </a:cubicBezTo>
                  <a:cubicBezTo>
                    <a:pt x="1445" y="1864"/>
                    <a:pt x="1863" y="1446"/>
                    <a:pt x="1863" y="933"/>
                  </a:cubicBezTo>
                  <a:cubicBezTo>
                    <a:pt x="1863" y="416"/>
                    <a:pt x="1445" y="1"/>
                    <a:pt x="93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 name="Google Shape;16;p2"/>
          <p:cNvGrpSpPr/>
          <p:nvPr/>
        </p:nvGrpSpPr>
        <p:grpSpPr>
          <a:xfrm>
            <a:off x="1742818" y="-35004"/>
            <a:ext cx="3028592" cy="4316028"/>
            <a:chOff x="3079418" y="2910538"/>
            <a:chExt cx="1180737" cy="1682662"/>
          </a:xfrm>
        </p:grpSpPr>
        <p:sp>
          <p:nvSpPr>
            <p:cNvPr id="17" name="Google Shape;17;p2"/>
            <p:cNvSpPr/>
            <p:nvPr/>
          </p:nvSpPr>
          <p:spPr>
            <a:xfrm>
              <a:off x="3079418" y="2910538"/>
              <a:ext cx="1180737" cy="609347"/>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3768650" y="4075375"/>
              <a:ext cx="92375" cy="93375"/>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3551950" y="4502500"/>
              <a:ext cx="93975" cy="90700"/>
            </a:xfrm>
            <a:custGeom>
              <a:rect b="b" l="l" r="r" t="t"/>
              <a:pathLst>
                <a:path extrusionOk="0" h="3628" w="3759">
                  <a:moveTo>
                    <a:pt x="2944" y="0"/>
                  </a:moveTo>
                  <a:lnTo>
                    <a:pt x="1811" y="661"/>
                  </a:lnTo>
                  <a:lnTo>
                    <a:pt x="622" y="104"/>
                  </a:lnTo>
                  <a:lnTo>
                    <a:pt x="899" y="1386"/>
                  </a:lnTo>
                  <a:lnTo>
                    <a:pt x="1" y="2345"/>
                  </a:lnTo>
                  <a:lnTo>
                    <a:pt x="1307" y="2476"/>
                  </a:lnTo>
                  <a:lnTo>
                    <a:pt x="1942" y="3628"/>
                  </a:lnTo>
                  <a:lnTo>
                    <a:pt x="2469" y="2425"/>
                  </a:lnTo>
                  <a:lnTo>
                    <a:pt x="3759" y="2178"/>
                  </a:lnTo>
                  <a:lnTo>
                    <a:pt x="2780" y="1303"/>
                  </a:lnTo>
                  <a:lnTo>
                    <a:pt x="294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 name="Google Shape;20;p2"/>
          <p:cNvGrpSpPr/>
          <p:nvPr/>
        </p:nvGrpSpPr>
        <p:grpSpPr>
          <a:xfrm>
            <a:off x="-273951" y="2019519"/>
            <a:ext cx="9728918" cy="3875642"/>
            <a:chOff x="4853275" y="3998575"/>
            <a:chExt cx="2673000" cy="1065000"/>
          </a:xfrm>
        </p:grpSpPr>
        <p:sp>
          <p:nvSpPr>
            <p:cNvPr id="21" name="Google Shape;21;p2"/>
            <p:cNvSpPr/>
            <p:nvPr/>
          </p:nvSpPr>
          <p:spPr>
            <a:xfrm>
              <a:off x="4853275" y="3998575"/>
              <a:ext cx="2673000" cy="1065000"/>
            </a:xfrm>
            <a:custGeom>
              <a:rect b="b" l="l" r="r" t="t"/>
              <a:pathLst>
                <a:path extrusionOk="0" h="42600" w="106920">
                  <a:moveTo>
                    <a:pt x="50639" y="1"/>
                  </a:moveTo>
                  <a:cubicBezTo>
                    <a:pt x="50453" y="1"/>
                    <a:pt x="50266" y="1"/>
                    <a:pt x="50079" y="2"/>
                  </a:cubicBezTo>
                  <a:cubicBezTo>
                    <a:pt x="17720" y="223"/>
                    <a:pt x="2966" y="23557"/>
                    <a:pt x="408" y="28083"/>
                  </a:cubicBezTo>
                  <a:cubicBezTo>
                    <a:pt x="130" y="28568"/>
                    <a:pt x="0" y="28839"/>
                    <a:pt x="0" y="28839"/>
                  </a:cubicBezTo>
                  <a:lnTo>
                    <a:pt x="361" y="30903"/>
                  </a:lnTo>
                  <a:lnTo>
                    <a:pt x="1183" y="35536"/>
                  </a:lnTo>
                  <a:lnTo>
                    <a:pt x="1844" y="39270"/>
                  </a:lnTo>
                  <a:lnTo>
                    <a:pt x="2432" y="42600"/>
                  </a:lnTo>
                  <a:cubicBezTo>
                    <a:pt x="2432" y="42600"/>
                    <a:pt x="17028" y="19399"/>
                    <a:pt x="47765" y="18234"/>
                  </a:cubicBezTo>
                  <a:cubicBezTo>
                    <a:pt x="48697" y="18198"/>
                    <a:pt x="49615" y="18181"/>
                    <a:pt x="50518" y="18181"/>
                  </a:cubicBezTo>
                  <a:cubicBezTo>
                    <a:pt x="79377" y="18181"/>
                    <a:pt x="93208" y="35705"/>
                    <a:pt x="93208" y="35705"/>
                  </a:cubicBezTo>
                  <a:cubicBezTo>
                    <a:pt x="93208" y="35705"/>
                    <a:pt x="94818" y="36123"/>
                    <a:pt x="96929" y="36467"/>
                  </a:cubicBezTo>
                  <a:cubicBezTo>
                    <a:pt x="97641" y="36581"/>
                    <a:pt x="98409" y="36687"/>
                    <a:pt x="99194" y="36768"/>
                  </a:cubicBezTo>
                  <a:cubicBezTo>
                    <a:pt x="100030" y="36850"/>
                    <a:pt x="100881" y="36904"/>
                    <a:pt x="101697" y="36904"/>
                  </a:cubicBezTo>
                  <a:cubicBezTo>
                    <a:pt x="102071" y="36904"/>
                    <a:pt x="102437" y="36893"/>
                    <a:pt x="102791" y="36868"/>
                  </a:cubicBezTo>
                  <a:cubicBezTo>
                    <a:pt x="105112" y="36718"/>
                    <a:pt x="106920" y="35996"/>
                    <a:pt x="106843" y="34102"/>
                  </a:cubicBezTo>
                  <a:cubicBezTo>
                    <a:pt x="106826" y="33454"/>
                    <a:pt x="106579" y="32676"/>
                    <a:pt x="106068" y="31737"/>
                  </a:cubicBezTo>
                  <a:cubicBezTo>
                    <a:pt x="101456" y="23298"/>
                    <a:pt x="86068" y="1"/>
                    <a:pt x="5063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4853275" y="4084425"/>
              <a:ext cx="2673000" cy="979150"/>
            </a:xfrm>
            <a:custGeom>
              <a:rect b="b" l="l" r="r" t="t"/>
              <a:pathLst>
                <a:path extrusionOk="0" h="39166" w="106920">
                  <a:moveTo>
                    <a:pt x="50657" y="0"/>
                  </a:moveTo>
                  <a:cubicBezTo>
                    <a:pt x="23883" y="0"/>
                    <a:pt x="6394" y="17540"/>
                    <a:pt x="408" y="24649"/>
                  </a:cubicBezTo>
                  <a:cubicBezTo>
                    <a:pt x="130" y="25134"/>
                    <a:pt x="0" y="25405"/>
                    <a:pt x="0" y="25405"/>
                  </a:cubicBezTo>
                  <a:lnTo>
                    <a:pt x="361" y="27469"/>
                  </a:lnTo>
                  <a:lnTo>
                    <a:pt x="1183" y="32102"/>
                  </a:lnTo>
                  <a:lnTo>
                    <a:pt x="1844" y="35836"/>
                  </a:lnTo>
                  <a:lnTo>
                    <a:pt x="2432" y="39166"/>
                  </a:lnTo>
                  <a:cubicBezTo>
                    <a:pt x="2432" y="39166"/>
                    <a:pt x="17028" y="15965"/>
                    <a:pt x="47765" y="14800"/>
                  </a:cubicBezTo>
                  <a:cubicBezTo>
                    <a:pt x="48697" y="14764"/>
                    <a:pt x="49615" y="14747"/>
                    <a:pt x="50518" y="14747"/>
                  </a:cubicBezTo>
                  <a:cubicBezTo>
                    <a:pt x="79377" y="14747"/>
                    <a:pt x="93208" y="32271"/>
                    <a:pt x="93208" y="32271"/>
                  </a:cubicBezTo>
                  <a:cubicBezTo>
                    <a:pt x="93208" y="32271"/>
                    <a:pt x="94818" y="32689"/>
                    <a:pt x="96929" y="33033"/>
                  </a:cubicBezTo>
                  <a:cubicBezTo>
                    <a:pt x="97641" y="33147"/>
                    <a:pt x="98409" y="33253"/>
                    <a:pt x="99194" y="33334"/>
                  </a:cubicBezTo>
                  <a:cubicBezTo>
                    <a:pt x="100030" y="33416"/>
                    <a:pt x="100881" y="33470"/>
                    <a:pt x="101697" y="33470"/>
                  </a:cubicBezTo>
                  <a:cubicBezTo>
                    <a:pt x="102071" y="33470"/>
                    <a:pt x="102437" y="33459"/>
                    <a:pt x="102791" y="33434"/>
                  </a:cubicBezTo>
                  <a:cubicBezTo>
                    <a:pt x="105112" y="33284"/>
                    <a:pt x="106920" y="32562"/>
                    <a:pt x="106843" y="30668"/>
                  </a:cubicBezTo>
                  <a:cubicBezTo>
                    <a:pt x="99869" y="21784"/>
                    <a:pt x="80819" y="1224"/>
                    <a:pt x="53273" y="56"/>
                  </a:cubicBezTo>
                  <a:cubicBezTo>
                    <a:pt x="52391" y="18"/>
                    <a:pt x="51520" y="0"/>
                    <a:pt x="506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4862300" y="4163500"/>
              <a:ext cx="2560775" cy="900075"/>
            </a:xfrm>
            <a:custGeom>
              <a:rect b="b" l="l" r="r" t="t"/>
              <a:pathLst>
                <a:path extrusionOk="0" h="36003" w="102431">
                  <a:moveTo>
                    <a:pt x="52078" y="1"/>
                  </a:moveTo>
                  <a:cubicBezTo>
                    <a:pt x="22329" y="1"/>
                    <a:pt x="5689" y="17107"/>
                    <a:pt x="0" y="24306"/>
                  </a:cubicBezTo>
                  <a:lnTo>
                    <a:pt x="822" y="28939"/>
                  </a:lnTo>
                  <a:lnTo>
                    <a:pt x="1483" y="32673"/>
                  </a:lnTo>
                  <a:lnTo>
                    <a:pt x="2071" y="36003"/>
                  </a:lnTo>
                  <a:cubicBezTo>
                    <a:pt x="2071" y="36003"/>
                    <a:pt x="16667" y="12802"/>
                    <a:pt x="47404" y="11637"/>
                  </a:cubicBezTo>
                  <a:cubicBezTo>
                    <a:pt x="48336" y="11601"/>
                    <a:pt x="49254" y="11584"/>
                    <a:pt x="50157" y="11584"/>
                  </a:cubicBezTo>
                  <a:cubicBezTo>
                    <a:pt x="79016" y="11584"/>
                    <a:pt x="92847" y="29108"/>
                    <a:pt x="92847" y="29108"/>
                  </a:cubicBezTo>
                  <a:cubicBezTo>
                    <a:pt x="92847" y="29108"/>
                    <a:pt x="94457" y="29526"/>
                    <a:pt x="96568" y="29870"/>
                  </a:cubicBezTo>
                  <a:cubicBezTo>
                    <a:pt x="97280" y="29984"/>
                    <a:pt x="98048" y="30090"/>
                    <a:pt x="98833" y="30171"/>
                  </a:cubicBezTo>
                  <a:cubicBezTo>
                    <a:pt x="99669" y="30253"/>
                    <a:pt x="100520" y="30307"/>
                    <a:pt x="101336" y="30307"/>
                  </a:cubicBezTo>
                  <a:cubicBezTo>
                    <a:pt x="101710" y="30307"/>
                    <a:pt x="102076" y="30296"/>
                    <a:pt x="102430" y="30271"/>
                  </a:cubicBezTo>
                  <a:cubicBezTo>
                    <a:pt x="95663" y="19272"/>
                    <a:pt x="80068" y="289"/>
                    <a:pt x="52912" y="5"/>
                  </a:cubicBezTo>
                  <a:cubicBezTo>
                    <a:pt x="52633" y="2"/>
                    <a:pt x="52355" y="1"/>
                    <a:pt x="520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4882825" y="4270425"/>
              <a:ext cx="2450300" cy="793150"/>
            </a:xfrm>
            <a:custGeom>
              <a:rect b="b" l="l" r="r" t="t"/>
              <a:pathLst>
                <a:path extrusionOk="0" h="31726" w="98012">
                  <a:moveTo>
                    <a:pt x="50675" y="0"/>
                  </a:moveTo>
                  <a:cubicBezTo>
                    <a:pt x="50614" y="0"/>
                    <a:pt x="50554" y="0"/>
                    <a:pt x="50494" y="0"/>
                  </a:cubicBezTo>
                  <a:cubicBezTo>
                    <a:pt x="20436" y="74"/>
                    <a:pt x="4302" y="18816"/>
                    <a:pt x="1" y="24662"/>
                  </a:cubicBezTo>
                  <a:lnTo>
                    <a:pt x="662" y="28396"/>
                  </a:lnTo>
                  <a:lnTo>
                    <a:pt x="1250" y="31726"/>
                  </a:lnTo>
                  <a:cubicBezTo>
                    <a:pt x="1250" y="31726"/>
                    <a:pt x="15846" y="8525"/>
                    <a:pt x="46583" y="7360"/>
                  </a:cubicBezTo>
                  <a:cubicBezTo>
                    <a:pt x="47515" y="7324"/>
                    <a:pt x="48433" y="7307"/>
                    <a:pt x="49336" y="7307"/>
                  </a:cubicBezTo>
                  <a:cubicBezTo>
                    <a:pt x="78195" y="7307"/>
                    <a:pt x="92026" y="24831"/>
                    <a:pt x="92026" y="24831"/>
                  </a:cubicBezTo>
                  <a:cubicBezTo>
                    <a:pt x="92026" y="24831"/>
                    <a:pt x="93636" y="25249"/>
                    <a:pt x="95747" y="25593"/>
                  </a:cubicBezTo>
                  <a:cubicBezTo>
                    <a:pt x="96459" y="25707"/>
                    <a:pt x="97227" y="25813"/>
                    <a:pt x="98012" y="25894"/>
                  </a:cubicBezTo>
                  <a:cubicBezTo>
                    <a:pt x="94894" y="20364"/>
                    <a:pt x="81334" y="0"/>
                    <a:pt x="506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4899375" y="4377875"/>
              <a:ext cx="2377125" cy="685700"/>
            </a:xfrm>
            <a:custGeom>
              <a:rect b="b" l="l" r="r" t="t"/>
              <a:pathLst>
                <a:path extrusionOk="0" h="27428" w="95085">
                  <a:moveTo>
                    <a:pt x="49625" y="1"/>
                  </a:moveTo>
                  <a:cubicBezTo>
                    <a:pt x="19628" y="1"/>
                    <a:pt x="4618" y="17463"/>
                    <a:pt x="0" y="24098"/>
                  </a:cubicBezTo>
                  <a:lnTo>
                    <a:pt x="588" y="27428"/>
                  </a:lnTo>
                  <a:cubicBezTo>
                    <a:pt x="588" y="27428"/>
                    <a:pt x="15184" y="4227"/>
                    <a:pt x="45921" y="3062"/>
                  </a:cubicBezTo>
                  <a:cubicBezTo>
                    <a:pt x="46853" y="3026"/>
                    <a:pt x="47771" y="3009"/>
                    <a:pt x="48674" y="3009"/>
                  </a:cubicBezTo>
                  <a:cubicBezTo>
                    <a:pt x="77533" y="3009"/>
                    <a:pt x="91364" y="20533"/>
                    <a:pt x="91364" y="20533"/>
                  </a:cubicBezTo>
                  <a:cubicBezTo>
                    <a:pt x="91364" y="20533"/>
                    <a:pt x="92974" y="20951"/>
                    <a:pt x="95085" y="21295"/>
                  </a:cubicBezTo>
                  <a:cubicBezTo>
                    <a:pt x="88257" y="12277"/>
                    <a:pt x="74907" y="560"/>
                    <a:pt x="51429" y="22"/>
                  </a:cubicBezTo>
                  <a:cubicBezTo>
                    <a:pt x="50822" y="8"/>
                    <a:pt x="50220" y="1"/>
                    <a:pt x="4962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2"/>
          <p:cNvSpPr txBox="1"/>
          <p:nvPr>
            <p:ph type="ctrTitle"/>
          </p:nvPr>
        </p:nvSpPr>
        <p:spPr>
          <a:xfrm>
            <a:off x="2060957" y="1158225"/>
            <a:ext cx="5052300" cy="22017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41294A"/>
              </a:buClr>
              <a:buSzPts val="5200"/>
              <a:buNone/>
              <a:defRPr sz="4800">
                <a:latin typeface="Titan One"/>
                <a:ea typeface="Titan One"/>
                <a:cs typeface="Titan One"/>
                <a:sym typeface="Titan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7" name="Google Shape;27;p2"/>
          <p:cNvSpPr txBox="1"/>
          <p:nvPr>
            <p:ph idx="1" type="subTitle"/>
          </p:nvPr>
        </p:nvSpPr>
        <p:spPr>
          <a:xfrm>
            <a:off x="2317450" y="583050"/>
            <a:ext cx="4509000" cy="46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7" name="Shape 87"/>
        <p:cNvGrpSpPr/>
        <p:nvPr/>
      </p:nvGrpSpPr>
      <p:grpSpPr>
        <a:xfrm>
          <a:off x="0" y="0"/>
          <a:ext cx="0" cy="0"/>
          <a:chOff x="0" y="0"/>
          <a:chExt cx="0" cy="0"/>
        </a:xfrm>
      </p:grpSpPr>
      <p:grpSp>
        <p:nvGrpSpPr>
          <p:cNvPr id="88" name="Google Shape;88;p11"/>
          <p:cNvGrpSpPr/>
          <p:nvPr/>
        </p:nvGrpSpPr>
        <p:grpSpPr>
          <a:xfrm>
            <a:off x="-13175" y="-29224"/>
            <a:ext cx="9207000" cy="5211993"/>
            <a:chOff x="-13175" y="-68739"/>
            <a:chExt cx="9207000" cy="5211993"/>
          </a:xfrm>
        </p:grpSpPr>
        <p:sp>
          <p:nvSpPr>
            <p:cNvPr id="89" name="Google Shape;89;p11"/>
            <p:cNvSpPr/>
            <p:nvPr/>
          </p:nvSpPr>
          <p:spPr>
            <a:xfrm>
              <a:off x="-13175" y="1255750"/>
              <a:ext cx="9207000" cy="1315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1"/>
            <p:cNvSpPr/>
            <p:nvPr/>
          </p:nvSpPr>
          <p:spPr>
            <a:xfrm>
              <a:off x="-13175" y="2541570"/>
              <a:ext cx="9207000" cy="1315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1"/>
            <p:cNvSpPr/>
            <p:nvPr/>
          </p:nvSpPr>
          <p:spPr>
            <a:xfrm>
              <a:off x="-13175" y="3827454"/>
              <a:ext cx="9207000" cy="1315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1"/>
            <p:cNvSpPr/>
            <p:nvPr/>
          </p:nvSpPr>
          <p:spPr>
            <a:xfrm>
              <a:off x="-13175" y="-68739"/>
              <a:ext cx="9207000" cy="1354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 name="Google Shape;93;p11"/>
          <p:cNvGrpSpPr/>
          <p:nvPr/>
        </p:nvGrpSpPr>
        <p:grpSpPr>
          <a:xfrm>
            <a:off x="1246613" y="540178"/>
            <a:ext cx="7429692" cy="4199282"/>
            <a:chOff x="1246613" y="540178"/>
            <a:chExt cx="7429692" cy="4199282"/>
          </a:xfrm>
        </p:grpSpPr>
        <p:sp>
          <p:nvSpPr>
            <p:cNvPr id="94" name="Google Shape;94;p11"/>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1"/>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1"/>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1"/>
          <p:cNvSpPr txBox="1"/>
          <p:nvPr>
            <p:ph hasCustomPrompt="1" type="title"/>
          </p:nvPr>
        </p:nvSpPr>
        <p:spPr>
          <a:xfrm>
            <a:off x="716250" y="2333850"/>
            <a:ext cx="7711500" cy="1198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72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8" name="Google Shape;98;p11"/>
          <p:cNvSpPr txBox="1"/>
          <p:nvPr>
            <p:ph idx="1" type="body"/>
          </p:nvPr>
        </p:nvSpPr>
        <p:spPr>
          <a:xfrm>
            <a:off x="1996225" y="1902450"/>
            <a:ext cx="5151600" cy="431400"/>
          </a:xfrm>
          <a:prstGeom prst="rect">
            <a:avLst/>
          </a:prstGeom>
          <a:noFill/>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8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99" name="Shape 9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BLANK_1">
    <p:bg>
      <p:bgPr>
        <a:solidFill>
          <a:schemeClr val="accent4"/>
        </a:solidFill>
      </p:bgPr>
    </p:bg>
    <p:spTree>
      <p:nvGrpSpPr>
        <p:cNvPr id="100" name="Shape 100"/>
        <p:cNvGrpSpPr/>
        <p:nvPr/>
      </p:nvGrpSpPr>
      <p:grpSpPr>
        <a:xfrm>
          <a:off x="0" y="0"/>
          <a:ext cx="0" cy="0"/>
          <a:chOff x="0" y="0"/>
          <a:chExt cx="0" cy="0"/>
        </a:xfrm>
      </p:grpSpPr>
      <p:grpSp>
        <p:nvGrpSpPr>
          <p:cNvPr id="101" name="Google Shape;101;p13"/>
          <p:cNvGrpSpPr/>
          <p:nvPr/>
        </p:nvGrpSpPr>
        <p:grpSpPr>
          <a:xfrm>
            <a:off x="1246613" y="540178"/>
            <a:ext cx="7429692" cy="4199282"/>
            <a:chOff x="1246613" y="540178"/>
            <a:chExt cx="7429692" cy="4199282"/>
          </a:xfrm>
        </p:grpSpPr>
        <p:sp>
          <p:nvSpPr>
            <p:cNvPr id="102" name="Google Shape;102;p13"/>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3"/>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3"/>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 name="Google Shape;105;p13"/>
          <p:cNvGrpSpPr/>
          <p:nvPr/>
        </p:nvGrpSpPr>
        <p:grpSpPr>
          <a:xfrm>
            <a:off x="-2828475" y="-1908869"/>
            <a:ext cx="10722516" cy="9126600"/>
            <a:chOff x="-2828475" y="-1908869"/>
            <a:chExt cx="10722516" cy="9126600"/>
          </a:xfrm>
        </p:grpSpPr>
        <p:sp>
          <p:nvSpPr>
            <p:cNvPr id="106" name="Google Shape;106;p13"/>
            <p:cNvSpPr/>
            <p:nvPr/>
          </p:nvSpPr>
          <p:spPr>
            <a:xfrm rot="-1549136">
              <a:off x="-1412480" y="-1181175"/>
              <a:ext cx="5100009" cy="76712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rot="2046408">
              <a:off x="841171" y="349384"/>
              <a:ext cx="6310031" cy="4585110"/>
            </a:xfrm>
            <a:custGeom>
              <a:rect b="b" l="l" r="r" t="t"/>
              <a:pathLst>
                <a:path extrusionOk="0" h="79237" w="109046">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rot="2046432">
              <a:off x="6376545" y="3765665"/>
              <a:ext cx="84073" cy="84073"/>
            </a:xfrm>
            <a:custGeom>
              <a:rect b="b" l="l" r="r" t="t"/>
              <a:pathLst>
                <a:path extrusionOk="0" h="1109" w="1109">
                  <a:moveTo>
                    <a:pt x="554" y="1"/>
                  </a:moveTo>
                  <a:cubicBezTo>
                    <a:pt x="248" y="1"/>
                    <a:pt x="0" y="249"/>
                    <a:pt x="0" y="555"/>
                  </a:cubicBezTo>
                  <a:cubicBezTo>
                    <a:pt x="0" y="861"/>
                    <a:pt x="248" y="1109"/>
                    <a:pt x="554" y="1109"/>
                  </a:cubicBezTo>
                  <a:cubicBezTo>
                    <a:pt x="860" y="1109"/>
                    <a:pt x="1108" y="861"/>
                    <a:pt x="1108" y="555"/>
                  </a:cubicBezTo>
                  <a:cubicBezTo>
                    <a:pt x="1108" y="249"/>
                    <a:pt x="860" y="1"/>
                    <a:pt x="55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p:nvPr/>
          </p:nvSpPr>
          <p:spPr>
            <a:xfrm rot="2046432">
              <a:off x="6767407" y="4039991"/>
              <a:ext cx="337961" cy="337961"/>
            </a:xfrm>
            <a:custGeom>
              <a:rect b="b" l="l" r="r" t="t"/>
              <a:pathLst>
                <a:path extrusionOk="0" h="4458" w="4458">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p:nvPr/>
          </p:nvSpPr>
          <p:spPr>
            <a:xfrm rot="2046432">
              <a:off x="4576657" y="268727"/>
              <a:ext cx="430753" cy="430450"/>
            </a:xfrm>
            <a:custGeom>
              <a:rect b="b" l="l" r="r" t="t"/>
              <a:pathLst>
                <a:path extrusionOk="0" h="5678" w="5682">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3"/>
            <p:cNvSpPr/>
            <p:nvPr/>
          </p:nvSpPr>
          <p:spPr>
            <a:xfrm rot="2046432">
              <a:off x="4080448" y="471002"/>
              <a:ext cx="141310" cy="141386"/>
            </a:xfrm>
            <a:custGeom>
              <a:rect b="b" l="l" r="r" t="t"/>
              <a:pathLst>
                <a:path extrusionOk="0" h="1865" w="1864">
                  <a:moveTo>
                    <a:pt x="931" y="1"/>
                  </a:moveTo>
                  <a:cubicBezTo>
                    <a:pt x="415" y="1"/>
                    <a:pt x="0" y="416"/>
                    <a:pt x="0" y="933"/>
                  </a:cubicBezTo>
                  <a:cubicBezTo>
                    <a:pt x="0" y="1446"/>
                    <a:pt x="415" y="1864"/>
                    <a:pt x="931" y="1864"/>
                  </a:cubicBezTo>
                  <a:cubicBezTo>
                    <a:pt x="1445" y="1864"/>
                    <a:pt x="1863" y="1446"/>
                    <a:pt x="1863" y="933"/>
                  </a:cubicBezTo>
                  <a:cubicBezTo>
                    <a:pt x="1863" y="416"/>
                    <a:pt x="1445" y="1"/>
                    <a:pt x="93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 name="Google Shape;112;p13"/>
          <p:cNvSpPr txBox="1"/>
          <p:nvPr>
            <p:ph type="ctrTitle"/>
          </p:nvPr>
        </p:nvSpPr>
        <p:spPr>
          <a:xfrm>
            <a:off x="717725" y="1908400"/>
            <a:ext cx="1656900" cy="715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13" name="Google Shape;113;p13"/>
          <p:cNvSpPr txBox="1"/>
          <p:nvPr>
            <p:ph idx="1" type="subTitle"/>
          </p:nvPr>
        </p:nvSpPr>
        <p:spPr>
          <a:xfrm>
            <a:off x="568326" y="2493550"/>
            <a:ext cx="19557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14" name="Google Shape;114;p13"/>
          <p:cNvSpPr txBox="1"/>
          <p:nvPr>
            <p:ph hasCustomPrompt="1" idx="2" type="title"/>
          </p:nvPr>
        </p:nvSpPr>
        <p:spPr>
          <a:xfrm>
            <a:off x="855876" y="1559900"/>
            <a:ext cx="1380600" cy="42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8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5" name="Google Shape;115;p13"/>
          <p:cNvSpPr txBox="1"/>
          <p:nvPr>
            <p:ph idx="3" type="ctrTitle"/>
          </p:nvPr>
        </p:nvSpPr>
        <p:spPr>
          <a:xfrm>
            <a:off x="2851300" y="1908400"/>
            <a:ext cx="1656900" cy="715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16" name="Google Shape;116;p13"/>
          <p:cNvSpPr txBox="1"/>
          <p:nvPr>
            <p:ph idx="4" type="subTitle"/>
          </p:nvPr>
        </p:nvSpPr>
        <p:spPr>
          <a:xfrm>
            <a:off x="2701901" y="2493550"/>
            <a:ext cx="19557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17" name="Google Shape;117;p13"/>
          <p:cNvSpPr txBox="1"/>
          <p:nvPr>
            <p:ph hasCustomPrompt="1" idx="5" type="title"/>
          </p:nvPr>
        </p:nvSpPr>
        <p:spPr>
          <a:xfrm>
            <a:off x="2989451" y="1574175"/>
            <a:ext cx="1380600" cy="42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8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8" name="Google Shape;118;p13"/>
          <p:cNvSpPr txBox="1"/>
          <p:nvPr>
            <p:ph idx="6" type="ctrTitle"/>
          </p:nvPr>
        </p:nvSpPr>
        <p:spPr>
          <a:xfrm>
            <a:off x="717725" y="3618375"/>
            <a:ext cx="1656900" cy="715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19" name="Google Shape;119;p13"/>
          <p:cNvSpPr txBox="1"/>
          <p:nvPr>
            <p:ph idx="7" type="subTitle"/>
          </p:nvPr>
        </p:nvSpPr>
        <p:spPr>
          <a:xfrm>
            <a:off x="568326" y="4202450"/>
            <a:ext cx="19557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20" name="Google Shape;120;p13"/>
          <p:cNvSpPr txBox="1"/>
          <p:nvPr>
            <p:ph hasCustomPrompt="1" idx="8" type="title"/>
          </p:nvPr>
        </p:nvSpPr>
        <p:spPr>
          <a:xfrm>
            <a:off x="855876" y="3278700"/>
            <a:ext cx="1380600" cy="42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8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21" name="Google Shape;121;p13"/>
          <p:cNvSpPr txBox="1"/>
          <p:nvPr>
            <p:ph idx="9" type="ctrTitle"/>
          </p:nvPr>
        </p:nvSpPr>
        <p:spPr>
          <a:xfrm>
            <a:off x="2851300" y="3618375"/>
            <a:ext cx="1656900" cy="715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22" name="Google Shape;122;p13"/>
          <p:cNvSpPr txBox="1"/>
          <p:nvPr>
            <p:ph idx="13" type="subTitle"/>
          </p:nvPr>
        </p:nvSpPr>
        <p:spPr>
          <a:xfrm>
            <a:off x="2701901" y="4202450"/>
            <a:ext cx="19557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23" name="Google Shape;123;p13"/>
          <p:cNvSpPr txBox="1"/>
          <p:nvPr>
            <p:ph hasCustomPrompt="1" idx="14" type="title"/>
          </p:nvPr>
        </p:nvSpPr>
        <p:spPr>
          <a:xfrm>
            <a:off x="2989451" y="3278700"/>
            <a:ext cx="1380600" cy="42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8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2">
  <p:cSld name="BLANK_1_2">
    <p:bg>
      <p:bgPr>
        <a:solidFill>
          <a:schemeClr val="accent4"/>
        </a:solidFill>
      </p:bgPr>
    </p:bg>
    <p:spTree>
      <p:nvGrpSpPr>
        <p:cNvPr id="124" name="Shape 124"/>
        <p:cNvGrpSpPr/>
        <p:nvPr/>
      </p:nvGrpSpPr>
      <p:grpSpPr>
        <a:xfrm>
          <a:off x="0" y="0"/>
          <a:ext cx="0" cy="0"/>
          <a:chOff x="0" y="0"/>
          <a:chExt cx="0" cy="0"/>
        </a:xfrm>
      </p:grpSpPr>
      <p:grpSp>
        <p:nvGrpSpPr>
          <p:cNvPr id="125" name="Google Shape;125;p14"/>
          <p:cNvGrpSpPr/>
          <p:nvPr/>
        </p:nvGrpSpPr>
        <p:grpSpPr>
          <a:xfrm>
            <a:off x="1246613" y="540178"/>
            <a:ext cx="7429692" cy="4199282"/>
            <a:chOff x="1246613" y="540178"/>
            <a:chExt cx="7429692" cy="4199282"/>
          </a:xfrm>
        </p:grpSpPr>
        <p:sp>
          <p:nvSpPr>
            <p:cNvPr id="126" name="Google Shape;126;p14"/>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4"/>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4"/>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 name="Google Shape;129;p14"/>
          <p:cNvSpPr txBox="1"/>
          <p:nvPr>
            <p:ph type="ctrTitle"/>
          </p:nvPr>
        </p:nvSpPr>
        <p:spPr>
          <a:xfrm>
            <a:off x="5665900" y="1661425"/>
            <a:ext cx="30108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0" name="Google Shape;130;p14"/>
          <p:cNvSpPr txBox="1"/>
          <p:nvPr>
            <p:ph idx="1" type="subTitle"/>
          </p:nvPr>
        </p:nvSpPr>
        <p:spPr>
          <a:xfrm>
            <a:off x="5668775" y="1940475"/>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31" name="Google Shape;131;p14"/>
          <p:cNvSpPr txBox="1"/>
          <p:nvPr>
            <p:ph hasCustomPrompt="1" idx="2" type="title"/>
          </p:nvPr>
        </p:nvSpPr>
        <p:spPr>
          <a:xfrm>
            <a:off x="4799250" y="2003400"/>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2" name="Google Shape;132;p14"/>
          <p:cNvSpPr txBox="1"/>
          <p:nvPr>
            <p:ph idx="3" type="ctrTitle"/>
          </p:nvPr>
        </p:nvSpPr>
        <p:spPr>
          <a:xfrm>
            <a:off x="5665900" y="660300"/>
            <a:ext cx="30108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3" name="Google Shape;133;p14"/>
          <p:cNvSpPr txBox="1"/>
          <p:nvPr>
            <p:ph idx="4" type="subTitle"/>
          </p:nvPr>
        </p:nvSpPr>
        <p:spPr>
          <a:xfrm>
            <a:off x="5665900" y="933250"/>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34" name="Google Shape;134;p14"/>
          <p:cNvSpPr txBox="1"/>
          <p:nvPr>
            <p:ph hasCustomPrompt="1" idx="5" type="title"/>
          </p:nvPr>
        </p:nvSpPr>
        <p:spPr>
          <a:xfrm>
            <a:off x="4799250" y="1002275"/>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5" name="Google Shape;135;p14"/>
          <p:cNvSpPr txBox="1"/>
          <p:nvPr>
            <p:ph idx="6" type="ctrTitle"/>
          </p:nvPr>
        </p:nvSpPr>
        <p:spPr>
          <a:xfrm>
            <a:off x="5665900" y="2652025"/>
            <a:ext cx="30108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6" name="Google Shape;136;p14"/>
          <p:cNvSpPr txBox="1"/>
          <p:nvPr>
            <p:ph idx="7" type="subTitle"/>
          </p:nvPr>
        </p:nvSpPr>
        <p:spPr>
          <a:xfrm>
            <a:off x="5665900" y="2925638"/>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37" name="Google Shape;137;p14"/>
          <p:cNvSpPr txBox="1"/>
          <p:nvPr>
            <p:ph hasCustomPrompt="1" idx="8" type="title"/>
          </p:nvPr>
        </p:nvSpPr>
        <p:spPr>
          <a:xfrm>
            <a:off x="4799250" y="2994000"/>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8" name="Google Shape;138;p14"/>
          <p:cNvSpPr txBox="1"/>
          <p:nvPr>
            <p:ph idx="9" type="ctrTitle"/>
          </p:nvPr>
        </p:nvSpPr>
        <p:spPr>
          <a:xfrm>
            <a:off x="5665900" y="3642625"/>
            <a:ext cx="30108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9" name="Google Shape;139;p14"/>
          <p:cNvSpPr txBox="1"/>
          <p:nvPr>
            <p:ph idx="13" type="subTitle"/>
          </p:nvPr>
        </p:nvSpPr>
        <p:spPr>
          <a:xfrm>
            <a:off x="5665900" y="3920338"/>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0" name="Google Shape;140;p14"/>
          <p:cNvSpPr txBox="1"/>
          <p:nvPr>
            <p:ph hasCustomPrompt="1" idx="14" type="title"/>
          </p:nvPr>
        </p:nvSpPr>
        <p:spPr>
          <a:xfrm>
            <a:off x="4799250" y="3984600"/>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3">
  <p:cSld name="BLANK_1_2_1">
    <p:bg>
      <p:bgPr>
        <a:solidFill>
          <a:schemeClr val="accent4"/>
        </a:solidFill>
      </p:bgPr>
    </p:bg>
    <p:spTree>
      <p:nvGrpSpPr>
        <p:cNvPr id="141" name="Shape 141"/>
        <p:cNvGrpSpPr/>
        <p:nvPr/>
      </p:nvGrpSpPr>
      <p:grpSpPr>
        <a:xfrm>
          <a:off x="0" y="0"/>
          <a:ext cx="0" cy="0"/>
          <a:chOff x="0" y="0"/>
          <a:chExt cx="0" cy="0"/>
        </a:xfrm>
      </p:grpSpPr>
      <p:grpSp>
        <p:nvGrpSpPr>
          <p:cNvPr id="142" name="Google Shape;142;p15"/>
          <p:cNvGrpSpPr/>
          <p:nvPr/>
        </p:nvGrpSpPr>
        <p:grpSpPr>
          <a:xfrm>
            <a:off x="422513" y="379478"/>
            <a:ext cx="8253792" cy="2202157"/>
            <a:chOff x="422513" y="379478"/>
            <a:chExt cx="8253792" cy="2202157"/>
          </a:xfrm>
        </p:grpSpPr>
        <p:sp>
          <p:nvSpPr>
            <p:cNvPr id="143" name="Google Shape;143;p15"/>
            <p:cNvSpPr/>
            <p:nvPr/>
          </p:nvSpPr>
          <p:spPr>
            <a:xfrm flipH="1">
              <a:off x="422513" y="3794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5"/>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5"/>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 name="Google Shape;146;p15"/>
          <p:cNvSpPr txBox="1"/>
          <p:nvPr>
            <p:ph type="ctrTitle"/>
          </p:nvPr>
        </p:nvSpPr>
        <p:spPr>
          <a:xfrm>
            <a:off x="5757625" y="2817169"/>
            <a:ext cx="30054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47" name="Google Shape;147;p15"/>
          <p:cNvSpPr txBox="1"/>
          <p:nvPr>
            <p:ph idx="1" type="subTitle"/>
          </p:nvPr>
        </p:nvSpPr>
        <p:spPr>
          <a:xfrm>
            <a:off x="5757625" y="3095794"/>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8" name="Google Shape;148;p15"/>
          <p:cNvSpPr txBox="1"/>
          <p:nvPr>
            <p:ph hasCustomPrompt="1" idx="2" type="title"/>
          </p:nvPr>
        </p:nvSpPr>
        <p:spPr>
          <a:xfrm>
            <a:off x="4952975" y="3159144"/>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49" name="Google Shape;149;p15"/>
          <p:cNvSpPr txBox="1"/>
          <p:nvPr>
            <p:ph idx="3" type="ctrTitle"/>
          </p:nvPr>
        </p:nvSpPr>
        <p:spPr>
          <a:xfrm>
            <a:off x="1871425" y="1890344"/>
            <a:ext cx="30054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0" name="Google Shape;150;p15"/>
          <p:cNvSpPr txBox="1"/>
          <p:nvPr>
            <p:ph idx="4" type="subTitle"/>
          </p:nvPr>
        </p:nvSpPr>
        <p:spPr>
          <a:xfrm>
            <a:off x="1871425" y="2168969"/>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1" name="Google Shape;151;p15"/>
          <p:cNvSpPr txBox="1"/>
          <p:nvPr>
            <p:ph hasCustomPrompt="1" idx="5" type="title"/>
          </p:nvPr>
        </p:nvSpPr>
        <p:spPr>
          <a:xfrm>
            <a:off x="1066775" y="2232319"/>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2" name="Google Shape;152;p15"/>
          <p:cNvSpPr txBox="1"/>
          <p:nvPr>
            <p:ph idx="6" type="ctrTitle"/>
          </p:nvPr>
        </p:nvSpPr>
        <p:spPr>
          <a:xfrm>
            <a:off x="5757625" y="3725156"/>
            <a:ext cx="30054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3" name="Google Shape;153;p15"/>
          <p:cNvSpPr txBox="1"/>
          <p:nvPr>
            <p:ph idx="7" type="subTitle"/>
          </p:nvPr>
        </p:nvSpPr>
        <p:spPr>
          <a:xfrm>
            <a:off x="5757625" y="4004581"/>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4" name="Google Shape;154;p15"/>
          <p:cNvSpPr txBox="1"/>
          <p:nvPr>
            <p:ph hasCustomPrompt="1" idx="8" type="title"/>
          </p:nvPr>
        </p:nvSpPr>
        <p:spPr>
          <a:xfrm>
            <a:off x="4952975" y="4067131"/>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5" name="Google Shape;155;p15"/>
          <p:cNvSpPr txBox="1"/>
          <p:nvPr>
            <p:ph idx="9" type="ctrTitle"/>
          </p:nvPr>
        </p:nvSpPr>
        <p:spPr>
          <a:xfrm>
            <a:off x="1871425" y="973569"/>
            <a:ext cx="30054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6" name="Google Shape;156;p15"/>
          <p:cNvSpPr txBox="1"/>
          <p:nvPr>
            <p:ph idx="13" type="subTitle"/>
          </p:nvPr>
        </p:nvSpPr>
        <p:spPr>
          <a:xfrm>
            <a:off x="1871425" y="1250069"/>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7" name="Google Shape;157;p15"/>
          <p:cNvSpPr txBox="1"/>
          <p:nvPr>
            <p:ph hasCustomPrompt="1" idx="14" type="title"/>
          </p:nvPr>
        </p:nvSpPr>
        <p:spPr>
          <a:xfrm>
            <a:off x="1066775" y="1315544"/>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8" name="Google Shape;158;p15"/>
          <p:cNvSpPr/>
          <p:nvPr/>
        </p:nvSpPr>
        <p:spPr>
          <a:xfrm>
            <a:off x="6740774" y="329275"/>
            <a:ext cx="2692563" cy="1340750"/>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5"/>
          <p:cNvSpPr/>
          <p:nvPr/>
        </p:nvSpPr>
        <p:spPr>
          <a:xfrm flipH="1">
            <a:off x="5337501" y="119871"/>
            <a:ext cx="1270647" cy="655749"/>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5"/>
          <p:cNvSpPr/>
          <p:nvPr/>
        </p:nvSpPr>
        <p:spPr>
          <a:xfrm>
            <a:off x="7242271" y="205797"/>
            <a:ext cx="2429585" cy="1253846"/>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5"/>
          <p:cNvSpPr/>
          <p:nvPr/>
        </p:nvSpPr>
        <p:spPr>
          <a:xfrm flipH="1">
            <a:off x="2090488" y="31881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5"/>
          <p:cNvSpPr/>
          <p:nvPr/>
        </p:nvSpPr>
        <p:spPr>
          <a:xfrm flipH="1">
            <a:off x="7312988" y="4438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5"/>
          <p:cNvSpPr/>
          <p:nvPr/>
        </p:nvSpPr>
        <p:spPr>
          <a:xfrm flipH="1">
            <a:off x="5673088" y="15746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MAIN_POINT_1">
    <p:spTree>
      <p:nvGrpSpPr>
        <p:cNvPr id="164" name="Shape 164"/>
        <p:cNvGrpSpPr/>
        <p:nvPr/>
      </p:nvGrpSpPr>
      <p:grpSpPr>
        <a:xfrm>
          <a:off x="0" y="0"/>
          <a:ext cx="0" cy="0"/>
          <a:chOff x="0" y="0"/>
          <a:chExt cx="0" cy="0"/>
        </a:xfrm>
      </p:grpSpPr>
      <p:sp>
        <p:nvSpPr>
          <p:cNvPr id="165" name="Google Shape;165;p16"/>
          <p:cNvSpPr txBox="1"/>
          <p:nvPr>
            <p:ph idx="1" type="subTitle"/>
          </p:nvPr>
        </p:nvSpPr>
        <p:spPr>
          <a:xfrm>
            <a:off x="1609450" y="1714800"/>
            <a:ext cx="6052200" cy="812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800">
                <a:latin typeface="Catamaran Light"/>
                <a:ea typeface="Catamaran Light"/>
                <a:cs typeface="Catamaran Light"/>
                <a:sym typeface="Catamaran Light"/>
              </a:defRPr>
            </a:lvl1pPr>
            <a:lvl2pPr lvl="1" rtl="0" algn="ctr">
              <a:lnSpc>
                <a:spcPct val="100000"/>
              </a:lnSpc>
              <a:spcBef>
                <a:spcPts val="1600"/>
              </a:spcBef>
              <a:spcAft>
                <a:spcPts val="0"/>
              </a:spcAft>
              <a:buNone/>
              <a:defRPr sz="1800">
                <a:latin typeface="Catamaran Light"/>
                <a:ea typeface="Catamaran Light"/>
                <a:cs typeface="Catamaran Light"/>
                <a:sym typeface="Catamaran Light"/>
              </a:defRPr>
            </a:lvl2pPr>
            <a:lvl3pPr lvl="2" rtl="0" algn="ctr">
              <a:lnSpc>
                <a:spcPct val="100000"/>
              </a:lnSpc>
              <a:spcBef>
                <a:spcPts val="1600"/>
              </a:spcBef>
              <a:spcAft>
                <a:spcPts val="0"/>
              </a:spcAft>
              <a:buNone/>
              <a:defRPr sz="1800">
                <a:latin typeface="Catamaran Light"/>
                <a:ea typeface="Catamaran Light"/>
                <a:cs typeface="Catamaran Light"/>
                <a:sym typeface="Catamaran Light"/>
              </a:defRPr>
            </a:lvl3pPr>
            <a:lvl4pPr lvl="3" rtl="0" algn="ctr">
              <a:lnSpc>
                <a:spcPct val="100000"/>
              </a:lnSpc>
              <a:spcBef>
                <a:spcPts val="1600"/>
              </a:spcBef>
              <a:spcAft>
                <a:spcPts val="0"/>
              </a:spcAft>
              <a:buNone/>
              <a:defRPr sz="1800">
                <a:latin typeface="Catamaran Light"/>
                <a:ea typeface="Catamaran Light"/>
                <a:cs typeface="Catamaran Light"/>
                <a:sym typeface="Catamaran Light"/>
              </a:defRPr>
            </a:lvl4pPr>
            <a:lvl5pPr lvl="4" rtl="0" algn="ctr">
              <a:lnSpc>
                <a:spcPct val="100000"/>
              </a:lnSpc>
              <a:spcBef>
                <a:spcPts val="1600"/>
              </a:spcBef>
              <a:spcAft>
                <a:spcPts val="0"/>
              </a:spcAft>
              <a:buNone/>
              <a:defRPr sz="1800">
                <a:latin typeface="Catamaran Light"/>
                <a:ea typeface="Catamaran Light"/>
                <a:cs typeface="Catamaran Light"/>
                <a:sym typeface="Catamaran Light"/>
              </a:defRPr>
            </a:lvl5pPr>
            <a:lvl6pPr lvl="5" rtl="0" algn="ctr">
              <a:lnSpc>
                <a:spcPct val="100000"/>
              </a:lnSpc>
              <a:spcBef>
                <a:spcPts val="1600"/>
              </a:spcBef>
              <a:spcAft>
                <a:spcPts val="0"/>
              </a:spcAft>
              <a:buNone/>
              <a:defRPr sz="1800">
                <a:latin typeface="Catamaran Light"/>
                <a:ea typeface="Catamaran Light"/>
                <a:cs typeface="Catamaran Light"/>
                <a:sym typeface="Catamaran Light"/>
              </a:defRPr>
            </a:lvl6pPr>
            <a:lvl7pPr lvl="6" rtl="0" algn="ctr">
              <a:lnSpc>
                <a:spcPct val="100000"/>
              </a:lnSpc>
              <a:spcBef>
                <a:spcPts val="1600"/>
              </a:spcBef>
              <a:spcAft>
                <a:spcPts val="0"/>
              </a:spcAft>
              <a:buNone/>
              <a:defRPr sz="1800">
                <a:latin typeface="Catamaran Light"/>
                <a:ea typeface="Catamaran Light"/>
                <a:cs typeface="Catamaran Light"/>
                <a:sym typeface="Catamaran Light"/>
              </a:defRPr>
            </a:lvl7pPr>
            <a:lvl8pPr lvl="7" rtl="0" algn="ctr">
              <a:lnSpc>
                <a:spcPct val="100000"/>
              </a:lnSpc>
              <a:spcBef>
                <a:spcPts val="1600"/>
              </a:spcBef>
              <a:spcAft>
                <a:spcPts val="0"/>
              </a:spcAft>
              <a:buNone/>
              <a:defRPr sz="1800">
                <a:latin typeface="Catamaran Light"/>
                <a:ea typeface="Catamaran Light"/>
                <a:cs typeface="Catamaran Light"/>
                <a:sym typeface="Catamaran Light"/>
              </a:defRPr>
            </a:lvl8pPr>
            <a:lvl9pPr lvl="8" rtl="0" algn="ctr">
              <a:lnSpc>
                <a:spcPct val="100000"/>
              </a:lnSpc>
              <a:spcBef>
                <a:spcPts val="1600"/>
              </a:spcBef>
              <a:spcAft>
                <a:spcPts val="1600"/>
              </a:spcAft>
              <a:buNone/>
              <a:defRPr sz="1800">
                <a:latin typeface="Catamaran Light"/>
                <a:ea typeface="Catamaran Light"/>
                <a:cs typeface="Catamaran Light"/>
                <a:sym typeface="Catamaran Light"/>
              </a:defRPr>
            </a:lvl9pPr>
          </a:lstStyle>
          <a:p/>
        </p:txBody>
      </p:sp>
      <p:sp>
        <p:nvSpPr>
          <p:cNvPr id="166" name="Google Shape;166;p16"/>
          <p:cNvSpPr txBox="1"/>
          <p:nvPr>
            <p:ph idx="2" type="subTitle"/>
          </p:nvPr>
        </p:nvSpPr>
        <p:spPr>
          <a:xfrm>
            <a:off x="3014200" y="2526900"/>
            <a:ext cx="3242700" cy="29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800">
                <a:latin typeface="Titan One"/>
                <a:ea typeface="Titan One"/>
                <a:cs typeface="Titan One"/>
                <a:sym typeface="Titan One"/>
              </a:defRPr>
            </a:lvl1pPr>
            <a:lvl2pPr lvl="1" rtl="0" algn="ctr">
              <a:lnSpc>
                <a:spcPct val="100000"/>
              </a:lnSpc>
              <a:spcBef>
                <a:spcPts val="1600"/>
              </a:spcBef>
              <a:spcAft>
                <a:spcPts val="0"/>
              </a:spcAft>
              <a:buNone/>
              <a:defRPr sz="1800">
                <a:latin typeface="Titan One"/>
                <a:ea typeface="Titan One"/>
                <a:cs typeface="Titan One"/>
                <a:sym typeface="Titan One"/>
              </a:defRPr>
            </a:lvl2pPr>
            <a:lvl3pPr lvl="2" rtl="0" algn="ctr">
              <a:lnSpc>
                <a:spcPct val="100000"/>
              </a:lnSpc>
              <a:spcBef>
                <a:spcPts val="1600"/>
              </a:spcBef>
              <a:spcAft>
                <a:spcPts val="0"/>
              </a:spcAft>
              <a:buNone/>
              <a:defRPr sz="1800">
                <a:latin typeface="Titan One"/>
                <a:ea typeface="Titan One"/>
                <a:cs typeface="Titan One"/>
                <a:sym typeface="Titan One"/>
              </a:defRPr>
            </a:lvl3pPr>
            <a:lvl4pPr lvl="3" rtl="0" algn="ctr">
              <a:lnSpc>
                <a:spcPct val="100000"/>
              </a:lnSpc>
              <a:spcBef>
                <a:spcPts val="1600"/>
              </a:spcBef>
              <a:spcAft>
                <a:spcPts val="0"/>
              </a:spcAft>
              <a:buNone/>
              <a:defRPr sz="1800">
                <a:latin typeface="Titan One"/>
                <a:ea typeface="Titan One"/>
                <a:cs typeface="Titan One"/>
                <a:sym typeface="Titan One"/>
              </a:defRPr>
            </a:lvl4pPr>
            <a:lvl5pPr lvl="4" rtl="0" algn="ctr">
              <a:lnSpc>
                <a:spcPct val="100000"/>
              </a:lnSpc>
              <a:spcBef>
                <a:spcPts val="1600"/>
              </a:spcBef>
              <a:spcAft>
                <a:spcPts val="0"/>
              </a:spcAft>
              <a:buNone/>
              <a:defRPr sz="1800">
                <a:latin typeface="Titan One"/>
                <a:ea typeface="Titan One"/>
                <a:cs typeface="Titan One"/>
                <a:sym typeface="Titan One"/>
              </a:defRPr>
            </a:lvl5pPr>
            <a:lvl6pPr lvl="5" rtl="0" algn="ctr">
              <a:lnSpc>
                <a:spcPct val="100000"/>
              </a:lnSpc>
              <a:spcBef>
                <a:spcPts val="1600"/>
              </a:spcBef>
              <a:spcAft>
                <a:spcPts val="0"/>
              </a:spcAft>
              <a:buNone/>
              <a:defRPr sz="1800">
                <a:latin typeface="Titan One"/>
                <a:ea typeface="Titan One"/>
                <a:cs typeface="Titan One"/>
                <a:sym typeface="Titan One"/>
              </a:defRPr>
            </a:lvl6pPr>
            <a:lvl7pPr lvl="6" rtl="0" algn="ctr">
              <a:lnSpc>
                <a:spcPct val="100000"/>
              </a:lnSpc>
              <a:spcBef>
                <a:spcPts val="1600"/>
              </a:spcBef>
              <a:spcAft>
                <a:spcPts val="0"/>
              </a:spcAft>
              <a:buNone/>
              <a:defRPr sz="1800">
                <a:latin typeface="Titan One"/>
                <a:ea typeface="Titan One"/>
                <a:cs typeface="Titan One"/>
                <a:sym typeface="Titan One"/>
              </a:defRPr>
            </a:lvl7pPr>
            <a:lvl8pPr lvl="7" rtl="0" algn="ctr">
              <a:lnSpc>
                <a:spcPct val="100000"/>
              </a:lnSpc>
              <a:spcBef>
                <a:spcPts val="1600"/>
              </a:spcBef>
              <a:spcAft>
                <a:spcPts val="0"/>
              </a:spcAft>
              <a:buNone/>
              <a:defRPr sz="1800">
                <a:latin typeface="Titan One"/>
                <a:ea typeface="Titan One"/>
                <a:cs typeface="Titan One"/>
                <a:sym typeface="Titan One"/>
              </a:defRPr>
            </a:lvl8pPr>
            <a:lvl9pPr lvl="8" rtl="0" algn="ctr">
              <a:lnSpc>
                <a:spcPct val="100000"/>
              </a:lnSpc>
              <a:spcBef>
                <a:spcPts val="1600"/>
              </a:spcBef>
              <a:spcAft>
                <a:spcPts val="1600"/>
              </a:spcAft>
              <a:buNone/>
              <a:defRPr sz="1800">
                <a:latin typeface="Titan One"/>
                <a:ea typeface="Titan One"/>
                <a:cs typeface="Titan One"/>
                <a:sym typeface="Titan One"/>
              </a:defRPr>
            </a:lvl9pPr>
          </a:lstStyle>
          <a:p/>
        </p:txBody>
      </p:sp>
      <p:grpSp>
        <p:nvGrpSpPr>
          <p:cNvPr id="167" name="Google Shape;167;p16"/>
          <p:cNvGrpSpPr/>
          <p:nvPr/>
        </p:nvGrpSpPr>
        <p:grpSpPr>
          <a:xfrm>
            <a:off x="126791" y="172852"/>
            <a:ext cx="9571416" cy="4567033"/>
            <a:chOff x="126791" y="172852"/>
            <a:chExt cx="9571416" cy="4567033"/>
          </a:xfrm>
        </p:grpSpPr>
        <p:grpSp>
          <p:nvGrpSpPr>
            <p:cNvPr id="168" name="Google Shape;168;p16"/>
            <p:cNvGrpSpPr/>
            <p:nvPr/>
          </p:nvGrpSpPr>
          <p:grpSpPr>
            <a:xfrm>
              <a:off x="2753013" y="540178"/>
              <a:ext cx="5923292" cy="4199707"/>
              <a:chOff x="2753013" y="540178"/>
              <a:chExt cx="5923292" cy="4199707"/>
            </a:xfrm>
          </p:grpSpPr>
          <p:sp>
            <p:nvSpPr>
              <p:cNvPr id="169" name="Google Shape;169;p16"/>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6"/>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6"/>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2" name="Google Shape;172;p16"/>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6"/>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 name="Google Shape;174;p16"/>
          <p:cNvGrpSpPr/>
          <p:nvPr/>
        </p:nvGrpSpPr>
        <p:grpSpPr>
          <a:xfrm rot="1192276">
            <a:off x="-2482371" y="2283735"/>
            <a:ext cx="5848795" cy="3835782"/>
            <a:chOff x="-964051" y="1500046"/>
            <a:chExt cx="8147756" cy="5343496"/>
          </a:xfrm>
        </p:grpSpPr>
        <p:sp>
          <p:nvSpPr>
            <p:cNvPr id="175" name="Google Shape;175;p16"/>
            <p:cNvSpPr/>
            <p:nvPr/>
          </p:nvSpPr>
          <p:spPr>
            <a:xfrm rot="-5844878">
              <a:off x="4116318" y="3695014"/>
              <a:ext cx="2340975" cy="3521156"/>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6" name="Google Shape;176;p16"/>
            <p:cNvGrpSpPr/>
            <p:nvPr/>
          </p:nvGrpSpPr>
          <p:grpSpPr>
            <a:xfrm>
              <a:off x="-964051" y="1500046"/>
              <a:ext cx="7262059" cy="5197395"/>
              <a:chOff x="-964051" y="1500046"/>
              <a:chExt cx="7262059" cy="5197395"/>
            </a:xfrm>
          </p:grpSpPr>
          <p:grpSp>
            <p:nvGrpSpPr>
              <p:cNvPr id="177" name="Google Shape;177;p16"/>
              <p:cNvGrpSpPr/>
              <p:nvPr/>
            </p:nvGrpSpPr>
            <p:grpSpPr>
              <a:xfrm>
                <a:off x="726603" y="1500046"/>
                <a:ext cx="5571405" cy="4566693"/>
                <a:chOff x="656403" y="2175696"/>
                <a:chExt cx="5571405" cy="4566693"/>
              </a:xfrm>
            </p:grpSpPr>
            <p:sp>
              <p:nvSpPr>
                <p:cNvPr id="178" name="Google Shape;178;p16"/>
                <p:cNvSpPr/>
                <p:nvPr/>
              </p:nvSpPr>
              <p:spPr>
                <a:xfrm rot="-777296">
                  <a:off x="993024" y="2679446"/>
                  <a:ext cx="4898163" cy="3559193"/>
                </a:xfrm>
                <a:custGeom>
                  <a:rect b="b" l="l" r="r" t="t"/>
                  <a:pathLst>
                    <a:path extrusionOk="0" h="79237" w="109046">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6"/>
                <p:cNvSpPr/>
                <p:nvPr/>
              </p:nvSpPr>
              <p:spPr>
                <a:xfrm rot="798656">
                  <a:off x="3279298" y="2392095"/>
                  <a:ext cx="1202674" cy="1782270"/>
                </a:xfrm>
                <a:custGeom>
                  <a:rect b="b" l="l" r="r" t="t"/>
                  <a:pathLst>
                    <a:path extrusionOk="0" h="5678" w="5682">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0" name="Google Shape;180;p16"/>
              <p:cNvSpPr/>
              <p:nvPr/>
            </p:nvSpPr>
            <p:spPr>
              <a:xfrm rot="-4372897">
                <a:off x="-107508"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1" name="Google Shape;181;p16"/>
            <p:cNvSpPr/>
            <p:nvPr/>
          </p:nvSpPr>
          <p:spPr>
            <a:xfrm rot="-4372897">
              <a:off x="2201729"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p:cSld name="MAIN_POINT_1_1">
    <p:spTree>
      <p:nvGrpSpPr>
        <p:cNvPr id="182" name="Shape 182"/>
        <p:cNvGrpSpPr/>
        <p:nvPr/>
      </p:nvGrpSpPr>
      <p:grpSpPr>
        <a:xfrm>
          <a:off x="0" y="0"/>
          <a:ext cx="0" cy="0"/>
          <a:chOff x="0" y="0"/>
          <a:chExt cx="0" cy="0"/>
        </a:xfrm>
      </p:grpSpPr>
      <p:sp>
        <p:nvSpPr>
          <p:cNvPr id="183" name="Google Shape;183;p17"/>
          <p:cNvSpPr txBox="1"/>
          <p:nvPr>
            <p:ph idx="1" type="subTitle"/>
          </p:nvPr>
        </p:nvSpPr>
        <p:spPr>
          <a:xfrm>
            <a:off x="777600" y="1277575"/>
            <a:ext cx="4688400" cy="1173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None/>
              <a:defRPr sz="1800">
                <a:latin typeface="Catamaran Light"/>
                <a:ea typeface="Catamaran Light"/>
                <a:cs typeface="Catamaran Light"/>
                <a:sym typeface="Catamaran Light"/>
              </a:defRPr>
            </a:lvl1pPr>
            <a:lvl2pPr lvl="1" rtl="0">
              <a:lnSpc>
                <a:spcPct val="100000"/>
              </a:lnSpc>
              <a:spcBef>
                <a:spcPts val="1600"/>
              </a:spcBef>
              <a:spcAft>
                <a:spcPts val="0"/>
              </a:spcAft>
              <a:buNone/>
              <a:defRPr sz="1800">
                <a:latin typeface="Catamaran Light"/>
                <a:ea typeface="Catamaran Light"/>
                <a:cs typeface="Catamaran Light"/>
                <a:sym typeface="Catamaran Light"/>
              </a:defRPr>
            </a:lvl2pPr>
            <a:lvl3pPr lvl="2" rtl="0">
              <a:lnSpc>
                <a:spcPct val="100000"/>
              </a:lnSpc>
              <a:spcBef>
                <a:spcPts val="1600"/>
              </a:spcBef>
              <a:spcAft>
                <a:spcPts val="0"/>
              </a:spcAft>
              <a:buNone/>
              <a:defRPr sz="1800">
                <a:latin typeface="Catamaran Light"/>
                <a:ea typeface="Catamaran Light"/>
                <a:cs typeface="Catamaran Light"/>
                <a:sym typeface="Catamaran Light"/>
              </a:defRPr>
            </a:lvl3pPr>
            <a:lvl4pPr lvl="3" rtl="0">
              <a:lnSpc>
                <a:spcPct val="100000"/>
              </a:lnSpc>
              <a:spcBef>
                <a:spcPts val="1600"/>
              </a:spcBef>
              <a:spcAft>
                <a:spcPts val="0"/>
              </a:spcAft>
              <a:buNone/>
              <a:defRPr sz="1800">
                <a:latin typeface="Catamaran Light"/>
                <a:ea typeface="Catamaran Light"/>
                <a:cs typeface="Catamaran Light"/>
                <a:sym typeface="Catamaran Light"/>
              </a:defRPr>
            </a:lvl4pPr>
            <a:lvl5pPr lvl="4" rtl="0">
              <a:lnSpc>
                <a:spcPct val="100000"/>
              </a:lnSpc>
              <a:spcBef>
                <a:spcPts val="1600"/>
              </a:spcBef>
              <a:spcAft>
                <a:spcPts val="0"/>
              </a:spcAft>
              <a:buNone/>
              <a:defRPr sz="1800">
                <a:latin typeface="Catamaran Light"/>
                <a:ea typeface="Catamaran Light"/>
                <a:cs typeface="Catamaran Light"/>
                <a:sym typeface="Catamaran Light"/>
              </a:defRPr>
            </a:lvl5pPr>
            <a:lvl6pPr lvl="5" rtl="0">
              <a:lnSpc>
                <a:spcPct val="100000"/>
              </a:lnSpc>
              <a:spcBef>
                <a:spcPts val="1600"/>
              </a:spcBef>
              <a:spcAft>
                <a:spcPts val="0"/>
              </a:spcAft>
              <a:buNone/>
              <a:defRPr sz="1800">
                <a:latin typeface="Catamaran Light"/>
                <a:ea typeface="Catamaran Light"/>
                <a:cs typeface="Catamaran Light"/>
                <a:sym typeface="Catamaran Light"/>
              </a:defRPr>
            </a:lvl6pPr>
            <a:lvl7pPr lvl="6" rtl="0">
              <a:lnSpc>
                <a:spcPct val="100000"/>
              </a:lnSpc>
              <a:spcBef>
                <a:spcPts val="1600"/>
              </a:spcBef>
              <a:spcAft>
                <a:spcPts val="0"/>
              </a:spcAft>
              <a:buNone/>
              <a:defRPr sz="1800">
                <a:latin typeface="Catamaran Light"/>
                <a:ea typeface="Catamaran Light"/>
                <a:cs typeface="Catamaran Light"/>
                <a:sym typeface="Catamaran Light"/>
              </a:defRPr>
            </a:lvl7pPr>
            <a:lvl8pPr lvl="7" rtl="0">
              <a:lnSpc>
                <a:spcPct val="100000"/>
              </a:lnSpc>
              <a:spcBef>
                <a:spcPts val="1600"/>
              </a:spcBef>
              <a:spcAft>
                <a:spcPts val="0"/>
              </a:spcAft>
              <a:buNone/>
              <a:defRPr sz="1800">
                <a:latin typeface="Catamaran Light"/>
                <a:ea typeface="Catamaran Light"/>
                <a:cs typeface="Catamaran Light"/>
                <a:sym typeface="Catamaran Light"/>
              </a:defRPr>
            </a:lvl8pPr>
            <a:lvl9pPr lvl="8" rtl="0">
              <a:lnSpc>
                <a:spcPct val="100000"/>
              </a:lnSpc>
              <a:spcBef>
                <a:spcPts val="1600"/>
              </a:spcBef>
              <a:spcAft>
                <a:spcPts val="1600"/>
              </a:spcAft>
              <a:buNone/>
              <a:defRPr sz="1800">
                <a:latin typeface="Catamaran Light"/>
                <a:ea typeface="Catamaran Light"/>
                <a:cs typeface="Catamaran Light"/>
                <a:sym typeface="Catamaran Light"/>
              </a:defRPr>
            </a:lvl9pPr>
          </a:lstStyle>
          <a:p/>
        </p:txBody>
      </p:sp>
      <p:sp>
        <p:nvSpPr>
          <p:cNvPr id="184" name="Google Shape;184;p17"/>
          <p:cNvSpPr txBox="1"/>
          <p:nvPr>
            <p:ph idx="2" type="subTitle"/>
          </p:nvPr>
        </p:nvSpPr>
        <p:spPr>
          <a:xfrm>
            <a:off x="777600" y="2222100"/>
            <a:ext cx="3242700" cy="292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800">
                <a:latin typeface="Titan One"/>
                <a:ea typeface="Titan One"/>
                <a:cs typeface="Titan One"/>
                <a:sym typeface="Titan One"/>
              </a:defRPr>
            </a:lvl1pPr>
            <a:lvl2pPr lvl="1" rtl="0">
              <a:lnSpc>
                <a:spcPct val="100000"/>
              </a:lnSpc>
              <a:spcBef>
                <a:spcPts val="1600"/>
              </a:spcBef>
              <a:spcAft>
                <a:spcPts val="0"/>
              </a:spcAft>
              <a:buNone/>
              <a:defRPr sz="1800">
                <a:latin typeface="Titan One"/>
                <a:ea typeface="Titan One"/>
                <a:cs typeface="Titan One"/>
                <a:sym typeface="Titan One"/>
              </a:defRPr>
            </a:lvl2pPr>
            <a:lvl3pPr lvl="2" rtl="0">
              <a:lnSpc>
                <a:spcPct val="100000"/>
              </a:lnSpc>
              <a:spcBef>
                <a:spcPts val="1600"/>
              </a:spcBef>
              <a:spcAft>
                <a:spcPts val="0"/>
              </a:spcAft>
              <a:buNone/>
              <a:defRPr sz="1800">
                <a:latin typeface="Titan One"/>
                <a:ea typeface="Titan One"/>
                <a:cs typeface="Titan One"/>
                <a:sym typeface="Titan One"/>
              </a:defRPr>
            </a:lvl3pPr>
            <a:lvl4pPr lvl="3" rtl="0">
              <a:lnSpc>
                <a:spcPct val="100000"/>
              </a:lnSpc>
              <a:spcBef>
                <a:spcPts val="1600"/>
              </a:spcBef>
              <a:spcAft>
                <a:spcPts val="0"/>
              </a:spcAft>
              <a:buNone/>
              <a:defRPr sz="1800">
                <a:latin typeface="Titan One"/>
                <a:ea typeface="Titan One"/>
                <a:cs typeface="Titan One"/>
                <a:sym typeface="Titan One"/>
              </a:defRPr>
            </a:lvl4pPr>
            <a:lvl5pPr lvl="4" rtl="0">
              <a:lnSpc>
                <a:spcPct val="100000"/>
              </a:lnSpc>
              <a:spcBef>
                <a:spcPts val="1600"/>
              </a:spcBef>
              <a:spcAft>
                <a:spcPts val="0"/>
              </a:spcAft>
              <a:buNone/>
              <a:defRPr sz="1800">
                <a:latin typeface="Titan One"/>
                <a:ea typeface="Titan One"/>
                <a:cs typeface="Titan One"/>
                <a:sym typeface="Titan One"/>
              </a:defRPr>
            </a:lvl5pPr>
            <a:lvl6pPr lvl="5" rtl="0">
              <a:lnSpc>
                <a:spcPct val="100000"/>
              </a:lnSpc>
              <a:spcBef>
                <a:spcPts val="1600"/>
              </a:spcBef>
              <a:spcAft>
                <a:spcPts val="0"/>
              </a:spcAft>
              <a:buNone/>
              <a:defRPr sz="1800">
                <a:latin typeface="Titan One"/>
                <a:ea typeface="Titan One"/>
                <a:cs typeface="Titan One"/>
                <a:sym typeface="Titan One"/>
              </a:defRPr>
            </a:lvl6pPr>
            <a:lvl7pPr lvl="6" rtl="0">
              <a:lnSpc>
                <a:spcPct val="100000"/>
              </a:lnSpc>
              <a:spcBef>
                <a:spcPts val="1600"/>
              </a:spcBef>
              <a:spcAft>
                <a:spcPts val="0"/>
              </a:spcAft>
              <a:buNone/>
              <a:defRPr sz="1800">
                <a:latin typeface="Titan One"/>
                <a:ea typeface="Titan One"/>
                <a:cs typeface="Titan One"/>
                <a:sym typeface="Titan One"/>
              </a:defRPr>
            </a:lvl7pPr>
            <a:lvl8pPr lvl="7" rtl="0">
              <a:lnSpc>
                <a:spcPct val="100000"/>
              </a:lnSpc>
              <a:spcBef>
                <a:spcPts val="1600"/>
              </a:spcBef>
              <a:spcAft>
                <a:spcPts val="0"/>
              </a:spcAft>
              <a:buNone/>
              <a:defRPr sz="1800">
                <a:latin typeface="Titan One"/>
                <a:ea typeface="Titan One"/>
                <a:cs typeface="Titan One"/>
                <a:sym typeface="Titan One"/>
              </a:defRPr>
            </a:lvl8pPr>
            <a:lvl9pPr lvl="8" rtl="0">
              <a:lnSpc>
                <a:spcPct val="100000"/>
              </a:lnSpc>
              <a:spcBef>
                <a:spcPts val="1600"/>
              </a:spcBef>
              <a:spcAft>
                <a:spcPts val="1600"/>
              </a:spcAft>
              <a:buNone/>
              <a:defRPr sz="1800">
                <a:latin typeface="Titan One"/>
                <a:ea typeface="Titan One"/>
                <a:cs typeface="Titan One"/>
                <a:sym typeface="Titan One"/>
              </a:defRPr>
            </a:lvl9pPr>
          </a:lstStyle>
          <a:p/>
        </p:txBody>
      </p:sp>
      <p:grpSp>
        <p:nvGrpSpPr>
          <p:cNvPr id="185" name="Google Shape;185;p17"/>
          <p:cNvGrpSpPr/>
          <p:nvPr/>
        </p:nvGrpSpPr>
        <p:grpSpPr>
          <a:xfrm>
            <a:off x="126791" y="172852"/>
            <a:ext cx="9571416" cy="4642808"/>
            <a:chOff x="126791" y="172852"/>
            <a:chExt cx="9571416" cy="4642808"/>
          </a:xfrm>
        </p:grpSpPr>
        <p:grpSp>
          <p:nvGrpSpPr>
            <p:cNvPr id="186" name="Google Shape;186;p17"/>
            <p:cNvGrpSpPr/>
            <p:nvPr/>
          </p:nvGrpSpPr>
          <p:grpSpPr>
            <a:xfrm>
              <a:off x="941813" y="540178"/>
              <a:ext cx="7734492" cy="4275482"/>
              <a:chOff x="941813" y="540178"/>
              <a:chExt cx="7734492" cy="4275482"/>
            </a:xfrm>
          </p:grpSpPr>
          <p:sp>
            <p:nvSpPr>
              <p:cNvPr id="187" name="Google Shape;187;p17"/>
              <p:cNvSpPr/>
              <p:nvPr/>
            </p:nvSpPr>
            <p:spPr>
              <a:xfrm flipH="1">
                <a:off x="941813" y="45761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7"/>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7"/>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 name="Google Shape;190;p17"/>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7"/>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92" name="Shape 192"/>
        <p:cNvGrpSpPr/>
        <p:nvPr/>
      </p:nvGrpSpPr>
      <p:grpSpPr>
        <a:xfrm>
          <a:off x="0" y="0"/>
          <a:ext cx="0" cy="0"/>
          <a:chOff x="0" y="0"/>
          <a:chExt cx="0" cy="0"/>
        </a:xfrm>
      </p:grpSpPr>
      <p:grpSp>
        <p:nvGrpSpPr>
          <p:cNvPr id="193" name="Google Shape;193;p18"/>
          <p:cNvGrpSpPr/>
          <p:nvPr/>
        </p:nvGrpSpPr>
        <p:grpSpPr>
          <a:xfrm>
            <a:off x="789413" y="463978"/>
            <a:ext cx="7429692" cy="4199282"/>
            <a:chOff x="1246613" y="540178"/>
            <a:chExt cx="7429692" cy="4199282"/>
          </a:xfrm>
        </p:grpSpPr>
        <p:sp>
          <p:nvSpPr>
            <p:cNvPr id="194" name="Google Shape;194;p18"/>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8"/>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8"/>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 name="Google Shape;197;p18"/>
          <p:cNvSpPr txBox="1"/>
          <p:nvPr>
            <p:ph type="title"/>
          </p:nvPr>
        </p:nvSpPr>
        <p:spPr>
          <a:xfrm>
            <a:off x="4893700" y="2339950"/>
            <a:ext cx="3079500" cy="1059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200"/>
              <a:buNone/>
              <a:defRPr sz="36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98" name="Google Shape;198;p18"/>
          <p:cNvSpPr txBox="1"/>
          <p:nvPr>
            <p:ph idx="1" type="subTitle"/>
          </p:nvPr>
        </p:nvSpPr>
        <p:spPr>
          <a:xfrm>
            <a:off x="5510200" y="3399850"/>
            <a:ext cx="2463000" cy="4545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1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199" name="Google Shape;199;p18"/>
          <p:cNvSpPr txBox="1"/>
          <p:nvPr>
            <p:ph hasCustomPrompt="1" idx="2" type="title"/>
          </p:nvPr>
        </p:nvSpPr>
        <p:spPr>
          <a:xfrm>
            <a:off x="6195400" y="1047025"/>
            <a:ext cx="1777800" cy="1318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2000"/>
              <a:buNone/>
              <a:defRPr sz="96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p:cSld name="SECTION_TITLE_AND_DESCRIPTION_1_1">
    <p:spTree>
      <p:nvGrpSpPr>
        <p:cNvPr id="200" name="Shape 200"/>
        <p:cNvGrpSpPr/>
        <p:nvPr/>
      </p:nvGrpSpPr>
      <p:grpSpPr>
        <a:xfrm>
          <a:off x="0" y="0"/>
          <a:ext cx="0" cy="0"/>
          <a:chOff x="0" y="0"/>
          <a:chExt cx="0" cy="0"/>
        </a:xfrm>
      </p:grpSpPr>
      <p:grpSp>
        <p:nvGrpSpPr>
          <p:cNvPr id="201" name="Google Shape;201;p19"/>
          <p:cNvGrpSpPr/>
          <p:nvPr/>
        </p:nvGrpSpPr>
        <p:grpSpPr>
          <a:xfrm>
            <a:off x="789413" y="463978"/>
            <a:ext cx="7429692" cy="4199282"/>
            <a:chOff x="1246613" y="540178"/>
            <a:chExt cx="7429692" cy="4199282"/>
          </a:xfrm>
        </p:grpSpPr>
        <p:sp>
          <p:nvSpPr>
            <p:cNvPr id="202" name="Google Shape;202;p19"/>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9"/>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9"/>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5" name="Google Shape;205;p19"/>
          <p:cNvSpPr txBox="1"/>
          <p:nvPr>
            <p:ph type="title"/>
          </p:nvPr>
        </p:nvSpPr>
        <p:spPr>
          <a:xfrm>
            <a:off x="1944600" y="2173950"/>
            <a:ext cx="4383900" cy="5961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30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206" name="Google Shape;206;p19"/>
          <p:cNvSpPr txBox="1"/>
          <p:nvPr>
            <p:ph idx="1" type="subTitle"/>
          </p:nvPr>
        </p:nvSpPr>
        <p:spPr>
          <a:xfrm>
            <a:off x="1944600" y="2631850"/>
            <a:ext cx="4826100" cy="454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100"/>
              <a:buNone/>
              <a:defRPr sz="18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207" name="Google Shape;207;p19"/>
          <p:cNvSpPr txBox="1"/>
          <p:nvPr>
            <p:ph hasCustomPrompt="1" idx="2" type="title"/>
          </p:nvPr>
        </p:nvSpPr>
        <p:spPr>
          <a:xfrm>
            <a:off x="685800" y="2100200"/>
            <a:ext cx="1258800" cy="1059900"/>
          </a:xfrm>
          <a:prstGeom prst="rect">
            <a:avLst/>
          </a:prstGeom>
        </p:spPr>
        <p:txBody>
          <a:bodyPr anchorCtr="0" anchor="ctr" bIns="91425" lIns="91425" spcFirstLastPara="1" rIns="91425" wrap="square" tIns="91425">
            <a:noAutofit/>
          </a:bodyPr>
          <a:lstStyle>
            <a:lvl1pPr lvl="0" rtl="0">
              <a:spcBef>
                <a:spcPts val="0"/>
              </a:spcBef>
              <a:spcAft>
                <a:spcPts val="0"/>
              </a:spcAft>
              <a:buSzPts val="12000"/>
              <a:buNone/>
              <a:defRPr sz="7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1">
  <p:cSld name="BLANK_1_1">
    <p:bg>
      <p:bgPr>
        <a:solidFill>
          <a:schemeClr val="accent4"/>
        </a:solidFill>
      </p:bgPr>
    </p:bg>
    <p:spTree>
      <p:nvGrpSpPr>
        <p:cNvPr id="208" name="Shape 208"/>
        <p:cNvGrpSpPr/>
        <p:nvPr/>
      </p:nvGrpSpPr>
      <p:grpSpPr>
        <a:xfrm>
          <a:off x="0" y="0"/>
          <a:ext cx="0" cy="0"/>
          <a:chOff x="0" y="0"/>
          <a:chExt cx="0" cy="0"/>
        </a:xfrm>
      </p:grpSpPr>
      <p:sp>
        <p:nvSpPr>
          <p:cNvPr id="209" name="Google Shape;209;p20"/>
          <p:cNvSpPr txBox="1"/>
          <p:nvPr>
            <p:ph type="ctrTitle"/>
          </p:nvPr>
        </p:nvSpPr>
        <p:spPr>
          <a:xfrm>
            <a:off x="719976" y="2233025"/>
            <a:ext cx="2330100" cy="7176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10" name="Google Shape;210;p20"/>
          <p:cNvSpPr txBox="1"/>
          <p:nvPr>
            <p:ph idx="1" type="subTitle"/>
          </p:nvPr>
        </p:nvSpPr>
        <p:spPr>
          <a:xfrm>
            <a:off x="719975" y="2807775"/>
            <a:ext cx="2330100" cy="103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11" name="Google Shape;211;p20"/>
          <p:cNvSpPr txBox="1"/>
          <p:nvPr>
            <p:ph idx="2" type="ctrTitle"/>
          </p:nvPr>
        </p:nvSpPr>
        <p:spPr>
          <a:xfrm>
            <a:off x="3406950" y="2233025"/>
            <a:ext cx="2330100" cy="7176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12" name="Google Shape;212;p20"/>
          <p:cNvSpPr txBox="1"/>
          <p:nvPr>
            <p:ph idx="3" type="subTitle"/>
          </p:nvPr>
        </p:nvSpPr>
        <p:spPr>
          <a:xfrm>
            <a:off x="3406950" y="2807775"/>
            <a:ext cx="2330100" cy="103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13" name="Google Shape;213;p20"/>
          <p:cNvSpPr txBox="1"/>
          <p:nvPr>
            <p:ph idx="4" type="ctrTitle"/>
          </p:nvPr>
        </p:nvSpPr>
        <p:spPr>
          <a:xfrm>
            <a:off x="6093924" y="2233025"/>
            <a:ext cx="2330100" cy="7176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14" name="Google Shape;214;p20"/>
          <p:cNvSpPr txBox="1"/>
          <p:nvPr>
            <p:ph idx="5" type="subTitle"/>
          </p:nvPr>
        </p:nvSpPr>
        <p:spPr>
          <a:xfrm>
            <a:off x="6093925" y="2807775"/>
            <a:ext cx="2330100" cy="103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215" name="Google Shape;215;p20"/>
          <p:cNvGrpSpPr/>
          <p:nvPr/>
        </p:nvGrpSpPr>
        <p:grpSpPr>
          <a:xfrm>
            <a:off x="1246613" y="540178"/>
            <a:ext cx="7429692" cy="4199282"/>
            <a:chOff x="1246613" y="540178"/>
            <a:chExt cx="7429692" cy="4199282"/>
          </a:xfrm>
        </p:grpSpPr>
        <p:sp>
          <p:nvSpPr>
            <p:cNvPr id="216" name="Google Shape;216;p20"/>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0"/>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0"/>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9" name="Google Shape;219;p20"/>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grpSp>
        <p:nvGrpSpPr>
          <p:cNvPr id="29" name="Google Shape;29;p3"/>
          <p:cNvGrpSpPr/>
          <p:nvPr/>
        </p:nvGrpSpPr>
        <p:grpSpPr>
          <a:xfrm>
            <a:off x="899619" y="516803"/>
            <a:ext cx="7735961" cy="4250782"/>
            <a:chOff x="899619" y="516803"/>
            <a:chExt cx="7735961" cy="4250782"/>
          </a:xfrm>
        </p:grpSpPr>
        <p:sp>
          <p:nvSpPr>
            <p:cNvPr id="30" name="Google Shape;30;p3"/>
            <p:cNvSpPr/>
            <p:nvPr/>
          </p:nvSpPr>
          <p:spPr>
            <a:xfrm flipH="1" rot="-126081">
              <a:off x="5888707" y="671407"/>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398638" y="5168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rot="-126065">
              <a:off x="908082" y="3451994"/>
              <a:ext cx="927555" cy="478679"/>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3"/>
          <p:cNvSpPr txBox="1"/>
          <p:nvPr>
            <p:ph type="title"/>
          </p:nvPr>
        </p:nvSpPr>
        <p:spPr>
          <a:xfrm>
            <a:off x="960300" y="636700"/>
            <a:ext cx="7223400" cy="2377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5" name="Google Shape;35;p3"/>
          <p:cNvSpPr/>
          <p:nvPr/>
        </p:nvSpPr>
        <p:spPr>
          <a:xfrm flipH="1">
            <a:off x="1253388" y="476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3">
    <p:bg>
      <p:bgPr>
        <a:solidFill>
          <a:schemeClr val="accent4"/>
        </a:solidFill>
      </p:bgPr>
    </p:bg>
    <p:spTree>
      <p:nvGrpSpPr>
        <p:cNvPr id="220" name="Shape 220"/>
        <p:cNvGrpSpPr/>
        <p:nvPr/>
      </p:nvGrpSpPr>
      <p:grpSpPr>
        <a:xfrm>
          <a:off x="0" y="0"/>
          <a:ext cx="0" cy="0"/>
          <a:chOff x="0" y="0"/>
          <a:chExt cx="0" cy="0"/>
        </a:xfrm>
      </p:grpSpPr>
      <p:sp>
        <p:nvSpPr>
          <p:cNvPr id="221" name="Google Shape;221;p21"/>
          <p:cNvSpPr txBox="1"/>
          <p:nvPr>
            <p:ph type="ctrTitle"/>
          </p:nvPr>
        </p:nvSpPr>
        <p:spPr>
          <a:xfrm>
            <a:off x="5308212" y="3655575"/>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22" name="Google Shape;222;p21"/>
          <p:cNvSpPr txBox="1"/>
          <p:nvPr>
            <p:ph idx="1" type="subTitle"/>
          </p:nvPr>
        </p:nvSpPr>
        <p:spPr>
          <a:xfrm>
            <a:off x="5308212" y="3994300"/>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23" name="Google Shape;223;p21"/>
          <p:cNvSpPr txBox="1"/>
          <p:nvPr>
            <p:ph idx="2" type="ctrTitle"/>
          </p:nvPr>
        </p:nvSpPr>
        <p:spPr>
          <a:xfrm>
            <a:off x="5308212" y="1139875"/>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24" name="Google Shape;224;p21"/>
          <p:cNvSpPr txBox="1"/>
          <p:nvPr>
            <p:ph idx="3" type="subTitle"/>
          </p:nvPr>
        </p:nvSpPr>
        <p:spPr>
          <a:xfrm>
            <a:off x="5308212" y="1479613"/>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25" name="Google Shape;225;p21"/>
          <p:cNvSpPr txBox="1"/>
          <p:nvPr>
            <p:ph idx="4" type="ctrTitle"/>
          </p:nvPr>
        </p:nvSpPr>
        <p:spPr>
          <a:xfrm>
            <a:off x="5308212" y="2390075"/>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26" name="Google Shape;226;p21"/>
          <p:cNvSpPr txBox="1"/>
          <p:nvPr>
            <p:ph idx="5" type="subTitle"/>
          </p:nvPr>
        </p:nvSpPr>
        <p:spPr>
          <a:xfrm>
            <a:off x="5308212" y="2729775"/>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27" name="Google Shape;227;p21"/>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grpSp>
        <p:nvGrpSpPr>
          <p:cNvPr id="228" name="Google Shape;228;p21"/>
          <p:cNvGrpSpPr/>
          <p:nvPr/>
        </p:nvGrpSpPr>
        <p:grpSpPr>
          <a:xfrm>
            <a:off x="126791" y="172852"/>
            <a:ext cx="9571416" cy="4567033"/>
            <a:chOff x="126791" y="172852"/>
            <a:chExt cx="9571416" cy="4567033"/>
          </a:xfrm>
        </p:grpSpPr>
        <p:grpSp>
          <p:nvGrpSpPr>
            <p:cNvPr id="229" name="Google Shape;229;p21"/>
            <p:cNvGrpSpPr/>
            <p:nvPr/>
          </p:nvGrpSpPr>
          <p:grpSpPr>
            <a:xfrm>
              <a:off x="2753013" y="540178"/>
              <a:ext cx="5923292" cy="4199707"/>
              <a:chOff x="2753013" y="540178"/>
              <a:chExt cx="5923292" cy="4199707"/>
            </a:xfrm>
          </p:grpSpPr>
          <p:sp>
            <p:nvSpPr>
              <p:cNvPr id="230" name="Google Shape;230;p21"/>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1"/>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1"/>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3" name="Google Shape;233;p21"/>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1"/>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 name="Google Shape;235;p21"/>
          <p:cNvGrpSpPr/>
          <p:nvPr/>
        </p:nvGrpSpPr>
        <p:grpSpPr>
          <a:xfrm rot="1192276">
            <a:off x="-2482371" y="2283735"/>
            <a:ext cx="5848795" cy="3835782"/>
            <a:chOff x="-964051" y="1500046"/>
            <a:chExt cx="8147756" cy="5343496"/>
          </a:xfrm>
        </p:grpSpPr>
        <p:sp>
          <p:nvSpPr>
            <p:cNvPr id="236" name="Google Shape;236;p21"/>
            <p:cNvSpPr/>
            <p:nvPr/>
          </p:nvSpPr>
          <p:spPr>
            <a:xfrm rot="-5844878">
              <a:off x="4116318" y="3695014"/>
              <a:ext cx="2340975" cy="3521156"/>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7" name="Google Shape;237;p21"/>
            <p:cNvGrpSpPr/>
            <p:nvPr/>
          </p:nvGrpSpPr>
          <p:grpSpPr>
            <a:xfrm>
              <a:off x="-964051" y="1500046"/>
              <a:ext cx="7262059" cy="5197395"/>
              <a:chOff x="-964051" y="1500046"/>
              <a:chExt cx="7262059" cy="5197395"/>
            </a:xfrm>
          </p:grpSpPr>
          <p:grpSp>
            <p:nvGrpSpPr>
              <p:cNvPr id="238" name="Google Shape;238;p21"/>
              <p:cNvGrpSpPr/>
              <p:nvPr/>
            </p:nvGrpSpPr>
            <p:grpSpPr>
              <a:xfrm>
                <a:off x="726603" y="1500046"/>
                <a:ext cx="5571405" cy="4566693"/>
                <a:chOff x="656403" y="2175696"/>
                <a:chExt cx="5571405" cy="4566693"/>
              </a:xfrm>
            </p:grpSpPr>
            <p:sp>
              <p:nvSpPr>
                <p:cNvPr id="239" name="Google Shape;239;p21"/>
                <p:cNvSpPr/>
                <p:nvPr/>
              </p:nvSpPr>
              <p:spPr>
                <a:xfrm rot="-777296">
                  <a:off x="993024" y="2679446"/>
                  <a:ext cx="4898163" cy="3559193"/>
                </a:xfrm>
                <a:custGeom>
                  <a:rect b="b" l="l" r="r" t="t"/>
                  <a:pathLst>
                    <a:path extrusionOk="0" h="79237" w="109046">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1"/>
                <p:cNvSpPr/>
                <p:nvPr/>
              </p:nvSpPr>
              <p:spPr>
                <a:xfrm rot="798656">
                  <a:off x="3279298" y="2392095"/>
                  <a:ext cx="1202674" cy="1782270"/>
                </a:xfrm>
                <a:custGeom>
                  <a:rect b="b" l="l" r="r" t="t"/>
                  <a:pathLst>
                    <a:path extrusionOk="0" h="5678" w="5682">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1" name="Google Shape;241;p21"/>
              <p:cNvSpPr/>
              <p:nvPr/>
            </p:nvSpPr>
            <p:spPr>
              <a:xfrm rot="-4372897">
                <a:off x="-107508"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2" name="Google Shape;242;p21"/>
            <p:cNvSpPr/>
            <p:nvPr/>
          </p:nvSpPr>
          <p:spPr>
            <a:xfrm rot="-4372897">
              <a:off x="2201729"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BLANK_1_1_3_1">
    <p:bg>
      <p:bgPr>
        <a:solidFill>
          <a:schemeClr val="accent4"/>
        </a:solidFill>
      </p:bgPr>
    </p:bg>
    <p:spTree>
      <p:nvGrpSpPr>
        <p:cNvPr id="243" name="Shape 243"/>
        <p:cNvGrpSpPr/>
        <p:nvPr/>
      </p:nvGrpSpPr>
      <p:grpSpPr>
        <a:xfrm>
          <a:off x="0" y="0"/>
          <a:ext cx="0" cy="0"/>
          <a:chOff x="0" y="0"/>
          <a:chExt cx="0" cy="0"/>
        </a:xfrm>
      </p:grpSpPr>
      <p:grpSp>
        <p:nvGrpSpPr>
          <p:cNvPr id="244" name="Google Shape;244;p22"/>
          <p:cNvGrpSpPr/>
          <p:nvPr/>
        </p:nvGrpSpPr>
        <p:grpSpPr>
          <a:xfrm flipH="1">
            <a:off x="1148693" y="540178"/>
            <a:ext cx="5923292" cy="4199707"/>
            <a:chOff x="2753013" y="540178"/>
            <a:chExt cx="5923292" cy="4199707"/>
          </a:xfrm>
        </p:grpSpPr>
        <p:sp>
          <p:nvSpPr>
            <p:cNvPr id="245" name="Google Shape;245;p22"/>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2"/>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2"/>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8" name="Google Shape;248;p22"/>
          <p:cNvSpPr/>
          <p:nvPr/>
        </p:nvSpPr>
        <p:spPr>
          <a:xfrm rot="126081">
            <a:off x="122096" y="106345"/>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2"/>
          <p:cNvSpPr/>
          <p:nvPr/>
        </p:nvSpPr>
        <p:spPr>
          <a:xfrm rot="126103">
            <a:off x="7264599" y="2269681"/>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2"/>
          <p:cNvSpPr txBox="1"/>
          <p:nvPr>
            <p:ph type="ctrTitle"/>
          </p:nvPr>
        </p:nvSpPr>
        <p:spPr>
          <a:xfrm>
            <a:off x="1753775" y="1259375"/>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30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51" name="Google Shape;251;p22"/>
          <p:cNvSpPr txBox="1"/>
          <p:nvPr>
            <p:ph idx="1" type="subTitle"/>
          </p:nvPr>
        </p:nvSpPr>
        <p:spPr>
          <a:xfrm>
            <a:off x="1582925" y="1507175"/>
            <a:ext cx="2319900" cy="611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52" name="Google Shape;252;p22"/>
          <p:cNvSpPr txBox="1"/>
          <p:nvPr>
            <p:ph idx="2" type="ctrTitle"/>
          </p:nvPr>
        </p:nvSpPr>
        <p:spPr>
          <a:xfrm>
            <a:off x="3582896" y="2305500"/>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30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53" name="Google Shape;253;p22"/>
          <p:cNvSpPr txBox="1"/>
          <p:nvPr>
            <p:ph idx="3" type="subTitle"/>
          </p:nvPr>
        </p:nvSpPr>
        <p:spPr>
          <a:xfrm>
            <a:off x="3412046" y="2556250"/>
            <a:ext cx="2319900" cy="611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54" name="Google Shape;254;p22"/>
          <p:cNvSpPr txBox="1"/>
          <p:nvPr>
            <p:ph idx="4" type="ctrTitle"/>
          </p:nvPr>
        </p:nvSpPr>
        <p:spPr>
          <a:xfrm>
            <a:off x="5405725" y="1259375"/>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30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55" name="Google Shape;255;p22"/>
          <p:cNvSpPr txBox="1"/>
          <p:nvPr>
            <p:ph idx="5" type="subTitle"/>
          </p:nvPr>
        </p:nvSpPr>
        <p:spPr>
          <a:xfrm>
            <a:off x="5234875" y="1507175"/>
            <a:ext cx="2319900" cy="611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56" name="Google Shape;256;p22"/>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BLANK_1_1_2">
    <p:bg>
      <p:bgPr>
        <a:solidFill>
          <a:schemeClr val="accent4"/>
        </a:solidFill>
      </p:bgPr>
    </p:bg>
    <p:spTree>
      <p:nvGrpSpPr>
        <p:cNvPr id="257" name="Shape 257"/>
        <p:cNvGrpSpPr/>
        <p:nvPr/>
      </p:nvGrpSpPr>
      <p:grpSpPr>
        <a:xfrm>
          <a:off x="0" y="0"/>
          <a:ext cx="0" cy="0"/>
          <a:chOff x="0" y="0"/>
          <a:chExt cx="0" cy="0"/>
        </a:xfrm>
      </p:grpSpPr>
      <p:sp>
        <p:nvSpPr>
          <p:cNvPr id="258" name="Google Shape;258;p23"/>
          <p:cNvSpPr txBox="1"/>
          <p:nvPr>
            <p:ph idx="1" type="subTitle"/>
          </p:nvPr>
        </p:nvSpPr>
        <p:spPr>
          <a:xfrm>
            <a:off x="4188059" y="1312150"/>
            <a:ext cx="3287700" cy="1035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59" name="Google Shape;259;p23"/>
          <p:cNvSpPr txBox="1"/>
          <p:nvPr>
            <p:ph idx="2" type="subTitle"/>
          </p:nvPr>
        </p:nvSpPr>
        <p:spPr>
          <a:xfrm>
            <a:off x="4188059" y="2454563"/>
            <a:ext cx="3287700" cy="1035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260" name="Google Shape;260;p23"/>
          <p:cNvGrpSpPr/>
          <p:nvPr/>
        </p:nvGrpSpPr>
        <p:grpSpPr>
          <a:xfrm>
            <a:off x="1246613" y="540178"/>
            <a:ext cx="7429692" cy="4199282"/>
            <a:chOff x="1246613" y="540178"/>
            <a:chExt cx="7429692" cy="4199282"/>
          </a:xfrm>
        </p:grpSpPr>
        <p:sp>
          <p:nvSpPr>
            <p:cNvPr id="261" name="Google Shape;261;p23"/>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3"/>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3"/>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4" name="Google Shape;264;p23"/>
          <p:cNvSpPr txBox="1"/>
          <p:nvPr>
            <p:ph idx="3" type="subTitle"/>
          </p:nvPr>
        </p:nvSpPr>
        <p:spPr>
          <a:xfrm>
            <a:off x="4204534" y="3600713"/>
            <a:ext cx="3287700" cy="1035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65" name="Google Shape;265;p23"/>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266" name="Google Shape;266;p23"/>
          <p:cNvSpPr txBox="1"/>
          <p:nvPr>
            <p:ph idx="4" type="subTitle"/>
          </p:nvPr>
        </p:nvSpPr>
        <p:spPr>
          <a:xfrm>
            <a:off x="5550034" y="3487138"/>
            <a:ext cx="1942200" cy="424800"/>
          </a:xfrm>
          <a:prstGeom prst="rect">
            <a:avLst/>
          </a:prstGeom>
        </p:spPr>
        <p:txBody>
          <a:bodyPr anchorCtr="0" anchor="t" bIns="91425" lIns="91425" spcFirstLastPara="1" rIns="91425" wrap="square" tIns="91425">
            <a:noAutofit/>
          </a:bodyPr>
          <a:lstStyle>
            <a:lvl1pPr lvl="0" algn="r">
              <a:spcBef>
                <a:spcPts val="0"/>
              </a:spcBef>
              <a:spcAft>
                <a:spcPts val="0"/>
              </a:spcAft>
              <a:buSzPts val="1800"/>
              <a:buFont typeface="Titan One"/>
              <a:buNone/>
              <a:defRPr sz="1800">
                <a:latin typeface="Titan One"/>
                <a:ea typeface="Titan One"/>
                <a:cs typeface="Titan One"/>
                <a:sym typeface="Titan One"/>
              </a:defRPr>
            </a:lvl1pPr>
            <a:lvl2pPr lvl="1" algn="r">
              <a:spcBef>
                <a:spcPts val="1600"/>
              </a:spcBef>
              <a:spcAft>
                <a:spcPts val="0"/>
              </a:spcAft>
              <a:buSzPts val="1800"/>
              <a:buFont typeface="Titan One"/>
              <a:buNone/>
              <a:defRPr sz="1800">
                <a:latin typeface="Titan One"/>
                <a:ea typeface="Titan One"/>
                <a:cs typeface="Titan One"/>
                <a:sym typeface="Titan One"/>
              </a:defRPr>
            </a:lvl2pPr>
            <a:lvl3pPr lvl="2" algn="r">
              <a:spcBef>
                <a:spcPts val="1600"/>
              </a:spcBef>
              <a:spcAft>
                <a:spcPts val="0"/>
              </a:spcAft>
              <a:buSzPts val="1800"/>
              <a:buFont typeface="Titan One"/>
              <a:buNone/>
              <a:defRPr sz="1800">
                <a:latin typeface="Titan One"/>
                <a:ea typeface="Titan One"/>
                <a:cs typeface="Titan One"/>
                <a:sym typeface="Titan One"/>
              </a:defRPr>
            </a:lvl3pPr>
            <a:lvl4pPr lvl="3" algn="r">
              <a:spcBef>
                <a:spcPts val="1600"/>
              </a:spcBef>
              <a:spcAft>
                <a:spcPts val="0"/>
              </a:spcAft>
              <a:buSzPts val="1800"/>
              <a:buFont typeface="Titan One"/>
              <a:buNone/>
              <a:defRPr sz="1800">
                <a:latin typeface="Titan One"/>
                <a:ea typeface="Titan One"/>
                <a:cs typeface="Titan One"/>
                <a:sym typeface="Titan One"/>
              </a:defRPr>
            </a:lvl4pPr>
            <a:lvl5pPr lvl="4" algn="r">
              <a:spcBef>
                <a:spcPts val="1600"/>
              </a:spcBef>
              <a:spcAft>
                <a:spcPts val="0"/>
              </a:spcAft>
              <a:buSzPts val="1800"/>
              <a:buFont typeface="Titan One"/>
              <a:buNone/>
              <a:defRPr sz="1800">
                <a:latin typeface="Titan One"/>
                <a:ea typeface="Titan One"/>
                <a:cs typeface="Titan One"/>
                <a:sym typeface="Titan One"/>
              </a:defRPr>
            </a:lvl5pPr>
            <a:lvl6pPr lvl="5" algn="r">
              <a:spcBef>
                <a:spcPts val="1600"/>
              </a:spcBef>
              <a:spcAft>
                <a:spcPts val="0"/>
              </a:spcAft>
              <a:buSzPts val="1800"/>
              <a:buFont typeface="Titan One"/>
              <a:buNone/>
              <a:defRPr sz="1800">
                <a:latin typeface="Titan One"/>
                <a:ea typeface="Titan One"/>
                <a:cs typeface="Titan One"/>
                <a:sym typeface="Titan One"/>
              </a:defRPr>
            </a:lvl6pPr>
            <a:lvl7pPr lvl="6" algn="r">
              <a:spcBef>
                <a:spcPts val="1600"/>
              </a:spcBef>
              <a:spcAft>
                <a:spcPts val="0"/>
              </a:spcAft>
              <a:buSzPts val="1800"/>
              <a:buFont typeface="Titan One"/>
              <a:buNone/>
              <a:defRPr sz="1800">
                <a:latin typeface="Titan One"/>
                <a:ea typeface="Titan One"/>
                <a:cs typeface="Titan One"/>
                <a:sym typeface="Titan One"/>
              </a:defRPr>
            </a:lvl7pPr>
            <a:lvl8pPr lvl="7" algn="r">
              <a:spcBef>
                <a:spcPts val="1600"/>
              </a:spcBef>
              <a:spcAft>
                <a:spcPts val="0"/>
              </a:spcAft>
              <a:buSzPts val="1800"/>
              <a:buFont typeface="Titan One"/>
              <a:buNone/>
              <a:defRPr sz="1800">
                <a:latin typeface="Titan One"/>
                <a:ea typeface="Titan One"/>
                <a:cs typeface="Titan One"/>
                <a:sym typeface="Titan One"/>
              </a:defRPr>
            </a:lvl8pPr>
            <a:lvl9pPr lvl="8" algn="r">
              <a:spcBef>
                <a:spcPts val="1600"/>
              </a:spcBef>
              <a:spcAft>
                <a:spcPts val="1600"/>
              </a:spcAft>
              <a:buSzPts val="1800"/>
              <a:buFont typeface="Titan One"/>
              <a:buNone/>
              <a:defRPr sz="1800">
                <a:latin typeface="Titan One"/>
                <a:ea typeface="Titan One"/>
                <a:cs typeface="Titan One"/>
                <a:sym typeface="Titan One"/>
              </a:defRPr>
            </a:lvl9pPr>
          </a:lstStyle>
          <a:p/>
        </p:txBody>
      </p:sp>
      <p:sp>
        <p:nvSpPr>
          <p:cNvPr id="267" name="Google Shape;267;p23"/>
          <p:cNvSpPr txBox="1"/>
          <p:nvPr>
            <p:ph idx="5" type="subTitle"/>
          </p:nvPr>
        </p:nvSpPr>
        <p:spPr>
          <a:xfrm>
            <a:off x="5533559" y="2338838"/>
            <a:ext cx="1942200" cy="424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lgn="r">
              <a:spcBef>
                <a:spcPts val="0"/>
              </a:spcBef>
              <a:spcAft>
                <a:spcPts val="0"/>
              </a:spcAft>
              <a:buSzPts val="1800"/>
              <a:buFont typeface="Titan One"/>
              <a:buNone/>
              <a:defRPr sz="1800">
                <a:latin typeface="Titan One"/>
                <a:ea typeface="Titan One"/>
                <a:cs typeface="Titan One"/>
                <a:sym typeface="Titan One"/>
              </a:defRPr>
            </a:lvl2pPr>
            <a:lvl3pPr lvl="2" rtl="0" algn="r">
              <a:spcBef>
                <a:spcPts val="1600"/>
              </a:spcBef>
              <a:spcAft>
                <a:spcPts val="0"/>
              </a:spcAft>
              <a:buSzPts val="1800"/>
              <a:buFont typeface="Titan One"/>
              <a:buNone/>
              <a:defRPr sz="1800">
                <a:latin typeface="Titan One"/>
                <a:ea typeface="Titan One"/>
                <a:cs typeface="Titan One"/>
                <a:sym typeface="Titan One"/>
              </a:defRPr>
            </a:lvl3pPr>
            <a:lvl4pPr lvl="3" rtl="0" algn="r">
              <a:spcBef>
                <a:spcPts val="1600"/>
              </a:spcBef>
              <a:spcAft>
                <a:spcPts val="0"/>
              </a:spcAft>
              <a:buSzPts val="1800"/>
              <a:buFont typeface="Titan One"/>
              <a:buNone/>
              <a:defRPr sz="1800">
                <a:latin typeface="Titan One"/>
                <a:ea typeface="Titan One"/>
                <a:cs typeface="Titan One"/>
                <a:sym typeface="Titan One"/>
              </a:defRPr>
            </a:lvl4pPr>
            <a:lvl5pPr lvl="4" rtl="0" algn="r">
              <a:spcBef>
                <a:spcPts val="1600"/>
              </a:spcBef>
              <a:spcAft>
                <a:spcPts val="0"/>
              </a:spcAft>
              <a:buSzPts val="1800"/>
              <a:buFont typeface="Titan One"/>
              <a:buNone/>
              <a:defRPr sz="1800">
                <a:latin typeface="Titan One"/>
                <a:ea typeface="Titan One"/>
                <a:cs typeface="Titan One"/>
                <a:sym typeface="Titan One"/>
              </a:defRPr>
            </a:lvl5pPr>
            <a:lvl6pPr lvl="5" rtl="0" algn="r">
              <a:spcBef>
                <a:spcPts val="1600"/>
              </a:spcBef>
              <a:spcAft>
                <a:spcPts val="0"/>
              </a:spcAft>
              <a:buSzPts val="1800"/>
              <a:buFont typeface="Titan One"/>
              <a:buNone/>
              <a:defRPr sz="1800">
                <a:latin typeface="Titan One"/>
                <a:ea typeface="Titan One"/>
                <a:cs typeface="Titan One"/>
                <a:sym typeface="Titan One"/>
              </a:defRPr>
            </a:lvl6pPr>
            <a:lvl7pPr lvl="6" rtl="0" algn="r">
              <a:spcBef>
                <a:spcPts val="1600"/>
              </a:spcBef>
              <a:spcAft>
                <a:spcPts val="0"/>
              </a:spcAft>
              <a:buSzPts val="1800"/>
              <a:buFont typeface="Titan One"/>
              <a:buNone/>
              <a:defRPr sz="1800">
                <a:latin typeface="Titan One"/>
                <a:ea typeface="Titan One"/>
                <a:cs typeface="Titan One"/>
                <a:sym typeface="Titan One"/>
              </a:defRPr>
            </a:lvl7pPr>
            <a:lvl8pPr lvl="7" rtl="0" algn="r">
              <a:spcBef>
                <a:spcPts val="1600"/>
              </a:spcBef>
              <a:spcAft>
                <a:spcPts val="0"/>
              </a:spcAft>
              <a:buSzPts val="1800"/>
              <a:buFont typeface="Titan One"/>
              <a:buNone/>
              <a:defRPr sz="1800">
                <a:latin typeface="Titan One"/>
                <a:ea typeface="Titan One"/>
                <a:cs typeface="Titan One"/>
                <a:sym typeface="Titan One"/>
              </a:defRPr>
            </a:lvl8pPr>
            <a:lvl9pPr lvl="8" rtl="0" algn="r">
              <a:spcBef>
                <a:spcPts val="1600"/>
              </a:spcBef>
              <a:spcAft>
                <a:spcPts val="1600"/>
              </a:spcAft>
              <a:buSzPts val="1800"/>
              <a:buFont typeface="Titan One"/>
              <a:buNone/>
              <a:defRPr sz="1800">
                <a:latin typeface="Titan One"/>
                <a:ea typeface="Titan One"/>
                <a:cs typeface="Titan One"/>
                <a:sym typeface="Titan One"/>
              </a:defRPr>
            </a:lvl9pPr>
          </a:lstStyle>
          <a:p/>
        </p:txBody>
      </p:sp>
      <p:sp>
        <p:nvSpPr>
          <p:cNvPr id="268" name="Google Shape;268;p23"/>
          <p:cNvSpPr txBox="1"/>
          <p:nvPr>
            <p:ph idx="6" type="subTitle"/>
          </p:nvPr>
        </p:nvSpPr>
        <p:spPr>
          <a:xfrm>
            <a:off x="5533559" y="1190550"/>
            <a:ext cx="1942200" cy="424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lgn="r">
              <a:spcBef>
                <a:spcPts val="0"/>
              </a:spcBef>
              <a:spcAft>
                <a:spcPts val="0"/>
              </a:spcAft>
              <a:buSzPts val="1800"/>
              <a:buFont typeface="Titan One"/>
              <a:buNone/>
              <a:defRPr sz="1800">
                <a:latin typeface="Titan One"/>
                <a:ea typeface="Titan One"/>
                <a:cs typeface="Titan One"/>
                <a:sym typeface="Titan One"/>
              </a:defRPr>
            </a:lvl2pPr>
            <a:lvl3pPr lvl="2" rtl="0" algn="r">
              <a:spcBef>
                <a:spcPts val="1600"/>
              </a:spcBef>
              <a:spcAft>
                <a:spcPts val="0"/>
              </a:spcAft>
              <a:buSzPts val="1800"/>
              <a:buFont typeface="Titan One"/>
              <a:buNone/>
              <a:defRPr sz="1800">
                <a:latin typeface="Titan One"/>
                <a:ea typeface="Titan One"/>
                <a:cs typeface="Titan One"/>
                <a:sym typeface="Titan One"/>
              </a:defRPr>
            </a:lvl3pPr>
            <a:lvl4pPr lvl="3" rtl="0" algn="r">
              <a:spcBef>
                <a:spcPts val="1600"/>
              </a:spcBef>
              <a:spcAft>
                <a:spcPts val="0"/>
              </a:spcAft>
              <a:buSzPts val="1800"/>
              <a:buFont typeface="Titan One"/>
              <a:buNone/>
              <a:defRPr sz="1800">
                <a:latin typeface="Titan One"/>
                <a:ea typeface="Titan One"/>
                <a:cs typeface="Titan One"/>
                <a:sym typeface="Titan One"/>
              </a:defRPr>
            </a:lvl4pPr>
            <a:lvl5pPr lvl="4" rtl="0" algn="r">
              <a:spcBef>
                <a:spcPts val="1600"/>
              </a:spcBef>
              <a:spcAft>
                <a:spcPts val="0"/>
              </a:spcAft>
              <a:buSzPts val="1800"/>
              <a:buFont typeface="Titan One"/>
              <a:buNone/>
              <a:defRPr sz="1800">
                <a:latin typeface="Titan One"/>
                <a:ea typeface="Titan One"/>
                <a:cs typeface="Titan One"/>
                <a:sym typeface="Titan One"/>
              </a:defRPr>
            </a:lvl5pPr>
            <a:lvl6pPr lvl="5" rtl="0" algn="r">
              <a:spcBef>
                <a:spcPts val="1600"/>
              </a:spcBef>
              <a:spcAft>
                <a:spcPts val="0"/>
              </a:spcAft>
              <a:buSzPts val="1800"/>
              <a:buFont typeface="Titan One"/>
              <a:buNone/>
              <a:defRPr sz="1800">
                <a:latin typeface="Titan One"/>
                <a:ea typeface="Titan One"/>
                <a:cs typeface="Titan One"/>
                <a:sym typeface="Titan One"/>
              </a:defRPr>
            </a:lvl6pPr>
            <a:lvl7pPr lvl="6" rtl="0" algn="r">
              <a:spcBef>
                <a:spcPts val="1600"/>
              </a:spcBef>
              <a:spcAft>
                <a:spcPts val="0"/>
              </a:spcAft>
              <a:buSzPts val="1800"/>
              <a:buFont typeface="Titan One"/>
              <a:buNone/>
              <a:defRPr sz="1800">
                <a:latin typeface="Titan One"/>
                <a:ea typeface="Titan One"/>
                <a:cs typeface="Titan One"/>
                <a:sym typeface="Titan One"/>
              </a:defRPr>
            </a:lvl7pPr>
            <a:lvl8pPr lvl="7" rtl="0" algn="r">
              <a:spcBef>
                <a:spcPts val="1600"/>
              </a:spcBef>
              <a:spcAft>
                <a:spcPts val="0"/>
              </a:spcAft>
              <a:buSzPts val="1800"/>
              <a:buFont typeface="Titan One"/>
              <a:buNone/>
              <a:defRPr sz="1800">
                <a:latin typeface="Titan One"/>
                <a:ea typeface="Titan One"/>
                <a:cs typeface="Titan One"/>
                <a:sym typeface="Titan One"/>
              </a:defRPr>
            </a:lvl8pPr>
            <a:lvl9pPr lvl="8" rtl="0" algn="r">
              <a:spcBef>
                <a:spcPts val="1600"/>
              </a:spcBef>
              <a:spcAft>
                <a:spcPts val="1600"/>
              </a:spcAft>
              <a:buSzPts val="1800"/>
              <a:buFont typeface="Titan One"/>
              <a:buNone/>
              <a:defRPr sz="1800">
                <a:latin typeface="Titan One"/>
                <a:ea typeface="Titan One"/>
                <a:cs typeface="Titan One"/>
                <a:sym typeface="Titan 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4">
  <p:cSld name="BLANK_1_1_2_1">
    <p:bg>
      <p:bgPr>
        <a:solidFill>
          <a:schemeClr val="accent4"/>
        </a:solidFill>
      </p:bgPr>
    </p:bg>
    <p:spTree>
      <p:nvGrpSpPr>
        <p:cNvPr id="269" name="Shape 269"/>
        <p:cNvGrpSpPr/>
        <p:nvPr/>
      </p:nvGrpSpPr>
      <p:grpSpPr>
        <a:xfrm>
          <a:off x="0" y="0"/>
          <a:ext cx="0" cy="0"/>
          <a:chOff x="0" y="0"/>
          <a:chExt cx="0" cy="0"/>
        </a:xfrm>
      </p:grpSpPr>
      <p:sp>
        <p:nvSpPr>
          <p:cNvPr id="270" name="Google Shape;270;p24"/>
          <p:cNvSpPr txBox="1"/>
          <p:nvPr>
            <p:ph type="title"/>
          </p:nvPr>
        </p:nvSpPr>
        <p:spPr>
          <a:xfrm>
            <a:off x="733937"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271" name="Google Shape;271;p24"/>
          <p:cNvSpPr txBox="1"/>
          <p:nvPr>
            <p:ph idx="1" type="subTitle"/>
          </p:nvPr>
        </p:nvSpPr>
        <p:spPr>
          <a:xfrm>
            <a:off x="2010875" y="3530201"/>
            <a:ext cx="2525700" cy="859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72" name="Google Shape;272;p24"/>
          <p:cNvSpPr txBox="1"/>
          <p:nvPr>
            <p:ph idx="2" type="subTitle"/>
          </p:nvPr>
        </p:nvSpPr>
        <p:spPr>
          <a:xfrm>
            <a:off x="2010875" y="2477207"/>
            <a:ext cx="2525700" cy="859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73" name="Google Shape;273;p24"/>
          <p:cNvSpPr txBox="1"/>
          <p:nvPr>
            <p:ph idx="3" type="subTitle"/>
          </p:nvPr>
        </p:nvSpPr>
        <p:spPr>
          <a:xfrm>
            <a:off x="2010875" y="1413800"/>
            <a:ext cx="2525700" cy="859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274" name="Google Shape;274;p24"/>
          <p:cNvGrpSpPr/>
          <p:nvPr/>
        </p:nvGrpSpPr>
        <p:grpSpPr>
          <a:xfrm>
            <a:off x="126791" y="172852"/>
            <a:ext cx="9571416" cy="4567033"/>
            <a:chOff x="126791" y="172852"/>
            <a:chExt cx="9571416" cy="4567033"/>
          </a:xfrm>
        </p:grpSpPr>
        <p:grpSp>
          <p:nvGrpSpPr>
            <p:cNvPr id="275" name="Google Shape;275;p24"/>
            <p:cNvGrpSpPr/>
            <p:nvPr/>
          </p:nvGrpSpPr>
          <p:grpSpPr>
            <a:xfrm>
              <a:off x="593313" y="2342128"/>
              <a:ext cx="8082992" cy="2397757"/>
              <a:chOff x="593313" y="2342128"/>
              <a:chExt cx="8082992" cy="2397757"/>
            </a:xfrm>
          </p:grpSpPr>
          <p:sp>
            <p:nvSpPr>
              <p:cNvPr id="276" name="Google Shape;276;p24"/>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4"/>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4"/>
              <p:cNvSpPr/>
              <p:nvPr/>
            </p:nvSpPr>
            <p:spPr>
              <a:xfrm flipH="1">
                <a:off x="593313" y="34585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9" name="Google Shape;279;p24"/>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4"/>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1" name="Google Shape;281;p24"/>
          <p:cNvSpPr txBox="1"/>
          <p:nvPr>
            <p:ph idx="4" type="subTitle"/>
          </p:nvPr>
        </p:nvSpPr>
        <p:spPr>
          <a:xfrm>
            <a:off x="2010884" y="3349050"/>
            <a:ext cx="1942200" cy="42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p:txBody>
      </p:sp>
      <p:sp>
        <p:nvSpPr>
          <p:cNvPr id="282" name="Google Shape;282;p24"/>
          <p:cNvSpPr txBox="1"/>
          <p:nvPr>
            <p:ph idx="5" type="subTitle"/>
          </p:nvPr>
        </p:nvSpPr>
        <p:spPr>
          <a:xfrm>
            <a:off x="2010884" y="2288875"/>
            <a:ext cx="1942200" cy="42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p:txBody>
      </p:sp>
      <p:sp>
        <p:nvSpPr>
          <p:cNvPr id="283" name="Google Shape;283;p24"/>
          <p:cNvSpPr txBox="1"/>
          <p:nvPr>
            <p:ph idx="6" type="subTitle"/>
          </p:nvPr>
        </p:nvSpPr>
        <p:spPr>
          <a:xfrm>
            <a:off x="2010884" y="1228700"/>
            <a:ext cx="1942200" cy="42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5">
  <p:cSld name="BLANK_1_1_2_1_2">
    <p:bg>
      <p:bgPr>
        <a:solidFill>
          <a:schemeClr val="accent4"/>
        </a:solidFill>
      </p:bgPr>
    </p:bg>
    <p:spTree>
      <p:nvGrpSpPr>
        <p:cNvPr id="284" name="Shape 284"/>
        <p:cNvGrpSpPr/>
        <p:nvPr/>
      </p:nvGrpSpPr>
      <p:grpSpPr>
        <a:xfrm>
          <a:off x="0" y="0"/>
          <a:ext cx="0" cy="0"/>
          <a:chOff x="0" y="0"/>
          <a:chExt cx="0" cy="0"/>
        </a:xfrm>
      </p:grpSpPr>
      <p:sp>
        <p:nvSpPr>
          <p:cNvPr id="285" name="Google Shape;285;p25"/>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286" name="Google Shape;286;p25"/>
          <p:cNvSpPr txBox="1"/>
          <p:nvPr>
            <p:ph idx="1" type="subTitle"/>
          </p:nvPr>
        </p:nvSpPr>
        <p:spPr>
          <a:xfrm>
            <a:off x="6045525" y="3640050"/>
            <a:ext cx="2229300" cy="533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87" name="Google Shape;287;p25"/>
          <p:cNvSpPr txBox="1"/>
          <p:nvPr>
            <p:ph idx="2" type="subTitle"/>
          </p:nvPr>
        </p:nvSpPr>
        <p:spPr>
          <a:xfrm>
            <a:off x="863350" y="3640050"/>
            <a:ext cx="2229300" cy="533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88" name="Google Shape;288;p25"/>
          <p:cNvSpPr txBox="1"/>
          <p:nvPr>
            <p:ph idx="3" type="subTitle"/>
          </p:nvPr>
        </p:nvSpPr>
        <p:spPr>
          <a:xfrm>
            <a:off x="3457350" y="1647975"/>
            <a:ext cx="2229300" cy="582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289" name="Google Shape;289;p25"/>
          <p:cNvGrpSpPr/>
          <p:nvPr/>
        </p:nvGrpSpPr>
        <p:grpSpPr>
          <a:xfrm>
            <a:off x="126791" y="172852"/>
            <a:ext cx="9571416" cy="4567033"/>
            <a:chOff x="126791" y="172852"/>
            <a:chExt cx="9571416" cy="4567033"/>
          </a:xfrm>
        </p:grpSpPr>
        <p:grpSp>
          <p:nvGrpSpPr>
            <p:cNvPr id="290" name="Google Shape;290;p25"/>
            <p:cNvGrpSpPr/>
            <p:nvPr/>
          </p:nvGrpSpPr>
          <p:grpSpPr>
            <a:xfrm>
              <a:off x="593313" y="2342128"/>
              <a:ext cx="8082992" cy="2397757"/>
              <a:chOff x="593313" y="2342128"/>
              <a:chExt cx="8082992" cy="2397757"/>
            </a:xfrm>
          </p:grpSpPr>
          <p:sp>
            <p:nvSpPr>
              <p:cNvPr id="291" name="Google Shape;291;p25"/>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5"/>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5"/>
              <p:cNvSpPr/>
              <p:nvPr/>
            </p:nvSpPr>
            <p:spPr>
              <a:xfrm flipH="1">
                <a:off x="593313" y="34585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4" name="Google Shape;294;p25"/>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5"/>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6" name="Google Shape;296;p25"/>
          <p:cNvSpPr txBox="1"/>
          <p:nvPr>
            <p:ph idx="4" type="ctrTitle"/>
          </p:nvPr>
        </p:nvSpPr>
        <p:spPr>
          <a:xfrm>
            <a:off x="988900" y="3320450"/>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97" name="Google Shape;297;p25"/>
          <p:cNvSpPr txBox="1"/>
          <p:nvPr>
            <p:ph idx="5" type="ctrTitle"/>
          </p:nvPr>
        </p:nvSpPr>
        <p:spPr>
          <a:xfrm>
            <a:off x="3579746" y="1224075"/>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98" name="Google Shape;298;p25"/>
          <p:cNvSpPr txBox="1"/>
          <p:nvPr>
            <p:ph idx="6" type="ctrTitle"/>
          </p:nvPr>
        </p:nvSpPr>
        <p:spPr>
          <a:xfrm>
            <a:off x="6171075" y="3320450"/>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6">
  <p:cSld name="BLANK_1_1_4">
    <p:spTree>
      <p:nvGrpSpPr>
        <p:cNvPr id="299" name="Shape 299"/>
        <p:cNvGrpSpPr/>
        <p:nvPr/>
      </p:nvGrpSpPr>
      <p:grpSpPr>
        <a:xfrm>
          <a:off x="0" y="0"/>
          <a:ext cx="0" cy="0"/>
          <a:chOff x="0" y="0"/>
          <a:chExt cx="0" cy="0"/>
        </a:xfrm>
      </p:grpSpPr>
      <p:sp>
        <p:nvSpPr>
          <p:cNvPr id="300" name="Google Shape;300;p26"/>
          <p:cNvSpPr txBox="1"/>
          <p:nvPr>
            <p:ph type="ctrTitle"/>
          </p:nvPr>
        </p:nvSpPr>
        <p:spPr>
          <a:xfrm>
            <a:off x="733075" y="2999525"/>
            <a:ext cx="2330100" cy="4083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01" name="Google Shape;301;p26"/>
          <p:cNvSpPr txBox="1"/>
          <p:nvPr>
            <p:ph idx="1" type="subTitle"/>
          </p:nvPr>
        </p:nvSpPr>
        <p:spPr>
          <a:xfrm>
            <a:off x="733075" y="3260625"/>
            <a:ext cx="2330100" cy="649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02" name="Google Shape;302;p26"/>
          <p:cNvSpPr txBox="1"/>
          <p:nvPr>
            <p:ph idx="2" type="ctrTitle"/>
          </p:nvPr>
        </p:nvSpPr>
        <p:spPr>
          <a:xfrm>
            <a:off x="3406944" y="2999525"/>
            <a:ext cx="2330100" cy="4083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03" name="Google Shape;303;p26"/>
          <p:cNvSpPr txBox="1"/>
          <p:nvPr>
            <p:ph idx="3" type="subTitle"/>
          </p:nvPr>
        </p:nvSpPr>
        <p:spPr>
          <a:xfrm>
            <a:off x="3406944" y="3260625"/>
            <a:ext cx="2330100" cy="649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04" name="Google Shape;304;p26"/>
          <p:cNvSpPr txBox="1"/>
          <p:nvPr>
            <p:ph idx="4" type="ctrTitle"/>
          </p:nvPr>
        </p:nvSpPr>
        <p:spPr>
          <a:xfrm>
            <a:off x="6093912" y="2999525"/>
            <a:ext cx="2330100" cy="4083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05" name="Google Shape;305;p26"/>
          <p:cNvSpPr txBox="1"/>
          <p:nvPr>
            <p:ph idx="5" type="subTitle"/>
          </p:nvPr>
        </p:nvSpPr>
        <p:spPr>
          <a:xfrm>
            <a:off x="6093912" y="3260625"/>
            <a:ext cx="2330100" cy="649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306" name="Google Shape;306;p26"/>
          <p:cNvGrpSpPr/>
          <p:nvPr/>
        </p:nvGrpSpPr>
        <p:grpSpPr>
          <a:xfrm>
            <a:off x="1246613" y="540178"/>
            <a:ext cx="7429692" cy="4199282"/>
            <a:chOff x="1246613" y="540178"/>
            <a:chExt cx="7429692" cy="4199282"/>
          </a:xfrm>
        </p:grpSpPr>
        <p:sp>
          <p:nvSpPr>
            <p:cNvPr id="307" name="Google Shape;307;p26"/>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6"/>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6"/>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0" name="Google Shape;310;p26"/>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7">
  <p:cSld name="BLANK_1_1_3_2">
    <p:bg>
      <p:bgPr>
        <a:solidFill>
          <a:schemeClr val="accent4"/>
        </a:solidFill>
      </p:bgPr>
    </p:bg>
    <p:spTree>
      <p:nvGrpSpPr>
        <p:cNvPr id="311" name="Shape 311"/>
        <p:cNvGrpSpPr/>
        <p:nvPr/>
      </p:nvGrpSpPr>
      <p:grpSpPr>
        <a:xfrm>
          <a:off x="0" y="0"/>
          <a:ext cx="0" cy="0"/>
          <a:chOff x="0" y="0"/>
          <a:chExt cx="0" cy="0"/>
        </a:xfrm>
      </p:grpSpPr>
      <p:sp>
        <p:nvSpPr>
          <p:cNvPr id="312" name="Google Shape;312;p27"/>
          <p:cNvSpPr txBox="1"/>
          <p:nvPr>
            <p:ph type="ctrTitle"/>
          </p:nvPr>
        </p:nvSpPr>
        <p:spPr>
          <a:xfrm>
            <a:off x="4839334" y="3417750"/>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13" name="Google Shape;313;p27"/>
          <p:cNvSpPr txBox="1"/>
          <p:nvPr>
            <p:ph idx="1" type="subTitle"/>
          </p:nvPr>
        </p:nvSpPr>
        <p:spPr>
          <a:xfrm>
            <a:off x="4839334" y="3749125"/>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4" name="Google Shape;314;p27"/>
          <p:cNvSpPr txBox="1"/>
          <p:nvPr>
            <p:ph idx="2" type="ctrTitle"/>
          </p:nvPr>
        </p:nvSpPr>
        <p:spPr>
          <a:xfrm>
            <a:off x="4839334" y="1565338"/>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15" name="Google Shape;315;p27"/>
          <p:cNvSpPr txBox="1"/>
          <p:nvPr>
            <p:ph idx="3" type="subTitle"/>
          </p:nvPr>
        </p:nvSpPr>
        <p:spPr>
          <a:xfrm>
            <a:off x="4839334" y="1895313"/>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6" name="Google Shape;316;p27"/>
          <p:cNvSpPr txBox="1"/>
          <p:nvPr>
            <p:ph idx="4" type="ctrTitle"/>
          </p:nvPr>
        </p:nvSpPr>
        <p:spPr>
          <a:xfrm>
            <a:off x="4839334" y="2494000"/>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17" name="Google Shape;317;p27"/>
          <p:cNvSpPr txBox="1"/>
          <p:nvPr>
            <p:ph idx="5" type="subTitle"/>
          </p:nvPr>
        </p:nvSpPr>
        <p:spPr>
          <a:xfrm>
            <a:off x="4839334" y="2822225"/>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8" name="Google Shape;318;p27"/>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319" name="Google Shape;319;p27"/>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7"/>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7"/>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7"/>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7"/>
          <p:cNvSpPr/>
          <p:nvPr/>
        </p:nvSpPr>
        <p:spPr>
          <a:xfrm flipH="1" rot="-126114">
            <a:off x="7279351" y="216276"/>
            <a:ext cx="2390631" cy="123375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7"/>
          <p:cNvSpPr/>
          <p:nvPr/>
        </p:nvSpPr>
        <p:spPr>
          <a:xfrm flipH="1" rot="-126058">
            <a:off x="2431015" y="4484383"/>
            <a:ext cx="1395372" cy="720137"/>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7"/>
          <p:cNvSpPr/>
          <p:nvPr/>
        </p:nvSpPr>
        <p:spPr>
          <a:xfrm flipH="1">
            <a:off x="541063" y="43945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7"/>
          <p:cNvSpPr/>
          <p:nvPr/>
        </p:nvSpPr>
        <p:spPr>
          <a:xfrm flipH="1">
            <a:off x="1116913" y="1819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BLANK_1_1_2_1_1">
    <p:bg>
      <p:bgPr>
        <a:solidFill>
          <a:schemeClr val="accent4"/>
        </a:solidFill>
      </p:bgPr>
    </p:bg>
    <p:spTree>
      <p:nvGrpSpPr>
        <p:cNvPr id="327" name="Shape 327"/>
        <p:cNvGrpSpPr/>
        <p:nvPr/>
      </p:nvGrpSpPr>
      <p:grpSpPr>
        <a:xfrm>
          <a:off x="0" y="0"/>
          <a:ext cx="0" cy="0"/>
          <a:chOff x="0" y="0"/>
          <a:chExt cx="0" cy="0"/>
        </a:xfrm>
      </p:grpSpPr>
      <p:sp>
        <p:nvSpPr>
          <p:cNvPr id="328" name="Google Shape;328;p28"/>
          <p:cNvSpPr txBox="1"/>
          <p:nvPr>
            <p:ph type="title"/>
          </p:nvPr>
        </p:nvSpPr>
        <p:spPr>
          <a:xfrm>
            <a:off x="884850" y="395375"/>
            <a:ext cx="73743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329" name="Google Shape;329;p28"/>
          <p:cNvSpPr txBox="1"/>
          <p:nvPr>
            <p:ph idx="1" type="subTitle"/>
          </p:nvPr>
        </p:nvSpPr>
        <p:spPr>
          <a:xfrm>
            <a:off x="6209801" y="3375595"/>
            <a:ext cx="1944900" cy="85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160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30" name="Google Shape;330;p28"/>
          <p:cNvSpPr txBox="1"/>
          <p:nvPr>
            <p:ph idx="2" type="subTitle"/>
          </p:nvPr>
        </p:nvSpPr>
        <p:spPr>
          <a:xfrm>
            <a:off x="6209801" y="1957650"/>
            <a:ext cx="1944900" cy="859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31" name="Google Shape;331;p28"/>
          <p:cNvSpPr txBox="1"/>
          <p:nvPr>
            <p:ph idx="3" type="subTitle"/>
          </p:nvPr>
        </p:nvSpPr>
        <p:spPr>
          <a:xfrm>
            <a:off x="989326" y="3375595"/>
            <a:ext cx="1944900" cy="85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332" name="Google Shape;332;p28"/>
          <p:cNvSpPr txBox="1"/>
          <p:nvPr>
            <p:ph idx="4" type="subTitle"/>
          </p:nvPr>
        </p:nvSpPr>
        <p:spPr>
          <a:xfrm>
            <a:off x="989326" y="1957650"/>
            <a:ext cx="1944900" cy="859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333" name="Google Shape;333;p28"/>
          <p:cNvSpPr txBox="1"/>
          <p:nvPr>
            <p:ph idx="5" type="ctrTitle"/>
          </p:nvPr>
        </p:nvSpPr>
        <p:spPr>
          <a:xfrm>
            <a:off x="989313" y="3110275"/>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34" name="Google Shape;334;p28"/>
          <p:cNvSpPr txBox="1"/>
          <p:nvPr>
            <p:ph idx="6" type="ctrTitle"/>
          </p:nvPr>
        </p:nvSpPr>
        <p:spPr>
          <a:xfrm>
            <a:off x="971513" y="1714137"/>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35" name="Google Shape;335;p28"/>
          <p:cNvSpPr txBox="1"/>
          <p:nvPr>
            <p:ph idx="7" type="ctrTitle"/>
          </p:nvPr>
        </p:nvSpPr>
        <p:spPr>
          <a:xfrm>
            <a:off x="6031888" y="3110275"/>
            <a:ext cx="2122800" cy="3648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36" name="Google Shape;336;p28"/>
          <p:cNvSpPr txBox="1"/>
          <p:nvPr>
            <p:ph idx="8" type="ctrTitle"/>
          </p:nvPr>
        </p:nvSpPr>
        <p:spPr>
          <a:xfrm>
            <a:off x="6031888" y="1714137"/>
            <a:ext cx="2122800" cy="3648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37" name="Google Shape;337;p28"/>
          <p:cNvSpPr txBox="1"/>
          <p:nvPr>
            <p:ph idx="9" type="title"/>
          </p:nvPr>
        </p:nvSpPr>
        <p:spPr>
          <a:xfrm>
            <a:off x="944700" y="395375"/>
            <a:ext cx="72546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BLANK_1_1_1">
    <p:bg>
      <p:bgPr>
        <a:solidFill>
          <a:schemeClr val="accent4"/>
        </a:solidFill>
      </p:bgPr>
    </p:bg>
    <p:spTree>
      <p:nvGrpSpPr>
        <p:cNvPr id="338" name="Shape 338"/>
        <p:cNvGrpSpPr/>
        <p:nvPr/>
      </p:nvGrpSpPr>
      <p:grpSpPr>
        <a:xfrm>
          <a:off x="0" y="0"/>
          <a:ext cx="0" cy="0"/>
          <a:chOff x="0" y="0"/>
          <a:chExt cx="0" cy="0"/>
        </a:xfrm>
      </p:grpSpPr>
      <p:sp>
        <p:nvSpPr>
          <p:cNvPr id="339" name="Google Shape;339;p29"/>
          <p:cNvSpPr txBox="1"/>
          <p:nvPr>
            <p:ph type="ctrTitle"/>
          </p:nvPr>
        </p:nvSpPr>
        <p:spPr>
          <a:xfrm>
            <a:off x="864023" y="3098825"/>
            <a:ext cx="2122800" cy="3648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40" name="Google Shape;340;p29"/>
          <p:cNvSpPr txBox="1"/>
          <p:nvPr>
            <p:ph idx="1" type="subTitle"/>
          </p:nvPr>
        </p:nvSpPr>
        <p:spPr>
          <a:xfrm>
            <a:off x="864025" y="3372412"/>
            <a:ext cx="2122800" cy="597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41" name="Google Shape;341;p29"/>
          <p:cNvSpPr txBox="1"/>
          <p:nvPr>
            <p:ph idx="2" type="ctrTitle"/>
          </p:nvPr>
        </p:nvSpPr>
        <p:spPr>
          <a:xfrm>
            <a:off x="864000" y="2071887"/>
            <a:ext cx="2122800" cy="3648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42" name="Google Shape;342;p29"/>
          <p:cNvSpPr txBox="1"/>
          <p:nvPr>
            <p:ph idx="3" type="subTitle"/>
          </p:nvPr>
        </p:nvSpPr>
        <p:spPr>
          <a:xfrm>
            <a:off x="863998" y="1522300"/>
            <a:ext cx="2122800" cy="5970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43" name="Google Shape;343;p29"/>
          <p:cNvSpPr txBox="1"/>
          <p:nvPr>
            <p:ph idx="4" type="ctrTitle"/>
          </p:nvPr>
        </p:nvSpPr>
        <p:spPr>
          <a:xfrm>
            <a:off x="6157048" y="3098825"/>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44" name="Google Shape;344;p29"/>
          <p:cNvSpPr txBox="1"/>
          <p:nvPr>
            <p:ph idx="5" type="subTitle"/>
          </p:nvPr>
        </p:nvSpPr>
        <p:spPr>
          <a:xfrm>
            <a:off x="6157050" y="3372412"/>
            <a:ext cx="21228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345" name="Google Shape;345;p29"/>
          <p:cNvGrpSpPr/>
          <p:nvPr/>
        </p:nvGrpSpPr>
        <p:grpSpPr>
          <a:xfrm>
            <a:off x="1246613" y="540178"/>
            <a:ext cx="7429692" cy="4199282"/>
            <a:chOff x="1246613" y="540178"/>
            <a:chExt cx="7429692" cy="4199282"/>
          </a:xfrm>
        </p:grpSpPr>
        <p:sp>
          <p:nvSpPr>
            <p:cNvPr id="346" name="Google Shape;346;p29"/>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9"/>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9"/>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9" name="Google Shape;349;p29"/>
          <p:cNvSpPr txBox="1"/>
          <p:nvPr>
            <p:ph idx="6" type="ctrTitle"/>
          </p:nvPr>
        </p:nvSpPr>
        <p:spPr>
          <a:xfrm>
            <a:off x="6157025" y="2071887"/>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50" name="Google Shape;350;p29"/>
          <p:cNvSpPr txBox="1"/>
          <p:nvPr>
            <p:ph idx="7" type="subTitle"/>
          </p:nvPr>
        </p:nvSpPr>
        <p:spPr>
          <a:xfrm>
            <a:off x="6157048" y="1522300"/>
            <a:ext cx="2122800" cy="59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1" name="Google Shape;351;p29"/>
          <p:cNvSpPr txBox="1"/>
          <p:nvPr>
            <p:ph idx="8"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3">
  <p:cSld name="BLANK_1_1_1_2">
    <p:bg>
      <p:bgPr>
        <a:solidFill>
          <a:schemeClr val="accent4"/>
        </a:solidFill>
      </p:bgPr>
    </p:bg>
    <p:spTree>
      <p:nvGrpSpPr>
        <p:cNvPr id="352" name="Shape 352"/>
        <p:cNvGrpSpPr/>
        <p:nvPr/>
      </p:nvGrpSpPr>
      <p:grpSpPr>
        <a:xfrm>
          <a:off x="0" y="0"/>
          <a:ext cx="0" cy="0"/>
          <a:chOff x="0" y="0"/>
          <a:chExt cx="0" cy="0"/>
        </a:xfrm>
      </p:grpSpPr>
      <p:sp>
        <p:nvSpPr>
          <p:cNvPr id="353" name="Google Shape;353;p30"/>
          <p:cNvSpPr txBox="1"/>
          <p:nvPr>
            <p:ph type="ctrTitle"/>
          </p:nvPr>
        </p:nvSpPr>
        <p:spPr>
          <a:xfrm>
            <a:off x="5992613" y="2137675"/>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54" name="Google Shape;354;p30"/>
          <p:cNvSpPr txBox="1"/>
          <p:nvPr>
            <p:ph idx="1" type="subTitle"/>
          </p:nvPr>
        </p:nvSpPr>
        <p:spPr>
          <a:xfrm>
            <a:off x="5992613" y="2404649"/>
            <a:ext cx="21228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5" name="Google Shape;355;p30"/>
          <p:cNvSpPr txBox="1"/>
          <p:nvPr>
            <p:ph idx="2" type="ctrTitle"/>
          </p:nvPr>
        </p:nvSpPr>
        <p:spPr>
          <a:xfrm>
            <a:off x="5992613" y="1519050"/>
            <a:ext cx="2122800" cy="5970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400"/>
              <a:buNone/>
              <a:defRPr sz="1400">
                <a:latin typeface="Catamaran"/>
                <a:ea typeface="Catamaran"/>
                <a:cs typeface="Catamaran"/>
                <a:sym typeface="Catamaran"/>
              </a:defRPr>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56" name="Google Shape;356;p30"/>
          <p:cNvSpPr txBox="1"/>
          <p:nvPr>
            <p:ph idx="3" type="subTitle"/>
          </p:nvPr>
        </p:nvSpPr>
        <p:spPr>
          <a:xfrm>
            <a:off x="5992613" y="1248275"/>
            <a:ext cx="2122800" cy="36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sz="1800">
                <a:latin typeface="Titan One"/>
                <a:ea typeface="Titan One"/>
                <a:cs typeface="Titan One"/>
                <a:sym typeface="Titan 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7" name="Google Shape;357;p30"/>
          <p:cNvSpPr txBox="1"/>
          <p:nvPr>
            <p:ph idx="4"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358" name="Google Shape;358;p30"/>
          <p:cNvSpPr txBox="1"/>
          <p:nvPr>
            <p:ph idx="5" type="ctrTitle"/>
          </p:nvPr>
        </p:nvSpPr>
        <p:spPr>
          <a:xfrm>
            <a:off x="5992613" y="3020700"/>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59" name="Google Shape;359;p30"/>
          <p:cNvSpPr txBox="1"/>
          <p:nvPr>
            <p:ph idx="6" type="subTitle"/>
          </p:nvPr>
        </p:nvSpPr>
        <p:spPr>
          <a:xfrm>
            <a:off x="5992613" y="3290250"/>
            <a:ext cx="21228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60" name="Google Shape;360;p30"/>
          <p:cNvSpPr txBox="1"/>
          <p:nvPr>
            <p:ph idx="7" type="ctrTitle"/>
          </p:nvPr>
        </p:nvSpPr>
        <p:spPr>
          <a:xfrm>
            <a:off x="5992613" y="3910850"/>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61" name="Google Shape;361;p30"/>
          <p:cNvSpPr txBox="1"/>
          <p:nvPr>
            <p:ph idx="8" type="subTitle"/>
          </p:nvPr>
        </p:nvSpPr>
        <p:spPr>
          <a:xfrm>
            <a:off x="5992613" y="4175850"/>
            <a:ext cx="21228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362" name="Google Shape;362;p30"/>
          <p:cNvGrpSpPr/>
          <p:nvPr/>
        </p:nvGrpSpPr>
        <p:grpSpPr>
          <a:xfrm flipH="1">
            <a:off x="-303484" y="329752"/>
            <a:ext cx="9735365" cy="4567033"/>
            <a:chOff x="-37158" y="172852"/>
            <a:chExt cx="9735365" cy="4567033"/>
          </a:xfrm>
        </p:grpSpPr>
        <p:grpSp>
          <p:nvGrpSpPr>
            <p:cNvPr id="363" name="Google Shape;363;p30"/>
            <p:cNvGrpSpPr/>
            <p:nvPr/>
          </p:nvGrpSpPr>
          <p:grpSpPr>
            <a:xfrm>
              <a:off x="593313" y="2342128"/>
              <a:ext cx="8082992" cy="2397757"/>
              <a:chOff x="593313" y="2342128"/>
              <a:chExt cx="8082992" cy="2397757"/>
            </a:xfrm>
          </p:grpSpPr>
          <p:sp>
            <p:nvSpPr>
              <p:cNvPr id="364" name="Google Shape;364;p30"/>
              <p:cNvSpPr/>
              <p:nvPr/>
            </p:nvSpPr>
            <p:spPr>
              <a:xfrm flipH="1">
                <a:off x="6730213"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0"/>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0"/>
              <p:cNvSpPr/>
              <p:nvPr/>
            </p:nvSpPr>
            <p:spPr>
              <a:xfrm flipH="1">
                <a:off x="593313" y="34585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7" name="Google Shape;367;p30"/>
            <p:cNvSpPr/>
            <p:nvPr/>
          </p:nvSpPr>
          <p:spPr>
            <a:xfrm flipH="1" rot="-126074">
              <a:off x="-24539" y="2091590"/>
              <a:ext cx="1382865" cy="71368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0"/>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6" name="Shape 36"/>
        <p:cNvGrpSpPr/>
        <p:nvPr/>
      </p:nvGrpSpPr>
      <p:grpSpPr>
        <a:xfrm>
          <a:off x="0" y="0"/>
          <a:ext cx="0" cy="0"/>
          <a:chOff x="0" y="0"/>
          <a:chExt cx="0" cy="0"/>
        </a:xfrm>
      </p:grpSpPr>
      <p:sp>
        <p:nvSpPr>
          <p:cNvPr id="37" name="Google Shape;37;p4"/>
          <p:cNvSpPr txBox="1"/>
          <p:nvPr>
            <p:ph idx="1" type="body"/>
          </p:nvPr>
        </p:nvSpPr>
        <p:spPr>
          <a:xfrm>
            <a:off x="720100" y="1082001"/>
            <a:ext cx="7785900" cy="3416400"/>
          </a:xfrm>
          <a:prstGeom prst="rect">
            <a:avLst/>
          </a:prstGeom>
        </p:spPr>
        <p:txBody>
          <a:bodyPr anchorCtr="0" anchor="t" bIns="91425" lIns="91425" spcFirstLastPara="1" rIns="91425" wrap="square" tIns="91425">
            <a:noAutofit/>
          </a:bodyPr>
          <a:lstStyle>
            <a:lvl1pPr indent="-292100" lvl="0" marL="457200">
              <a:lnSpc>
                <a:spcPct val="100000"/>
              </a:lnSpc>
              <a:spcBef>
                <a:spcPts val="0"/>
              </a:spcBef>
              <a:spcAft>
                <a:spcPts val="0"/>
              </a:spcAft>
              <a:buSzPts val="1000"/>
              <a:buAutoNum type="arabicPeriod"/>
              <a:defRPr sz="1200"/>
            </a:lvl1pPr>
            <a:lvl2pPr indent="-317500" lvl="1" marL="914400">
              <a:spcBef>
                <a:spcPts val="1600"/>
              </a:spcBef>
              <a:spcAft>
                <a:spcPts val="0"/>
              </a:spcAft>
              <a:buSzPts val="1400"/>
              <a:buFont typeface="Josefin Slab SemiBold"/>
              <a:buAutoNum type="alphaLcPeriod"/>
              <a:defRPr/>
            </a:lvl2pPr>
            <a:lvl3pPr indent="-317500" lvl="2" marL="1371600">
              <a:spcBef>
                <a:spcPts val="1600"/>
              </a:spcBef>
              <a:spcAft>
                <a:spcPts val="0"/>
              </a:spcAft>
              <a:buSzPts val="1400"/>
              <a:buFont typeface="Josefin Slab SemiBold"/>
              <a:buAutoNum type="romanLcPeriod"/>
              <a:defRPr/>
            </a:lvl3pPr>
            <a:lvl4pPr indent="-317500" lvl="3" marL="1828800">
              <a:spcBef>
                <a:spcPts val="1600"/>
              </a:spcBef>
              <a:spcAft>
                <a:spcPts val="0"/>
              </a:spcAft>
              <a:buSzPts val="1400"/>
              <a:buFont typeface="Josefin Slab SemiBold"/>
              <a:buAutoNum type="arabicPeriod"/>
              <a:defRPr/>
            </a:lvl4pPr>
            <a:lvl5pPr indent="-317500" lvl="4" marL="2286000">
              <a:spcBef>
                <a:spcPts val="1600"/>
              </a:spcBef>
              <a:spcAft>
                <a:spcPts val="0"/>
              </a:spcAft>
              <a:buSzPts val="1400"/>
              <a:buFont typeface="Josefin Slab SemiBold"/>
              <a:buAutoNum type="alphaLcPeriod"/>
              <a:defRPr/>
            </a:lvl5pPr>
            <a:lvl6pPr indent="-317500" lvl="5" marL="2743200">
              <a:spcBef>
                <a:spcPts val="1600"/>
              </a:spcBef>
              <a:spcAft>
                <a:spcPts val="0"/>
              </a:spcAft>
              <a:buSzPts val="1400"/>
              <a:buFont typeface="Josefin Slab SemiBold"/>
              <a:buAutoNum type="romanLcPeriod"/>
              <a:defRPr/>
            </a:lvl6pPr>
            <a:lvl7pPr indent="-317500" lvl="6" marL="3200400">
              <a:spcBef>
                <a:spcPts val="1600"/>
              </a:spcBef>
              <a:spcAft>
                <a:spcPts val="0"/>
              </a:spcAft>
              <a:buSzPts val="1400"/>
              <a:buFont typeface="Josefin Slab SemiBold"/>
              <a:buAutoNum type="arabicPeriod"/>
              <a:defRPr/>
            </a:lvl7pPr>
            <a:lvl8pPr indent="-317500" lvl="7" marL="3657600">
              <a:spcBef>
                <a:spcPts val="1600"/>
              </a:spcBef>
              <a:spcAft>
                <a:spcPts val="0"/>
              </a:spcAft>
              <a:buSzPts val="1400"/>
              <a:buFont typeface="Josefin Slab SemiBold"/>
              <a:buAutoNum type="alphaLcPeriod"/>
              <a:defRPr/>
            </a:lvl8pPr>
            <a:lvl9pPr indent="-317500" lvl="8" marL="4114800">
              <a:spcBef>
                <a:spcPts val="1600"/>
              </a:spcBef>
              <a:spcAft>
                <a:spcPts val="1600"/>
              </a:spcAft>
              <a:buSzPts val="1400"/>
              <a:buFont typeface="Josefin Slab SemiBold"/>
              <a:buAutoNum type="romanLcPeriod"/>
              <a:defRPr/>
            </a:lvl9pPr>
          </a:lstStyle>
          <a:p/>
        </p:txBody>
      </p:sp>
      <p:sp>
        <p:nvSpPr>
          <p:cNvPr id="38" name="Google Shape;38;p4"/>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4">
  <p:cSld name="BLANK_1_1_1_2_1">
    <p:bg>
      <p:bgPr>
        <a:solidFill>
          <a:schemeClr val="accent4"/>
        </a:solidFill>
      </p:bgPr>
    </p:bg>
    <p:spTree>
      <p:nvGrpSpPr>
        <p:cNvPr id="369" name="Shape 369"/>
        <p:cNvGrpSpPr/>
        <p:nvPr/>
      </p:nvGrpSpPr>
      <p:grpSpPr>
        <a:xfrm>
          <a:off x="0" y="0"/>
          <a:ext cx="0" cy="0"/>
          <a:chOff x="0" y="0"/>
          <a:chExt cx="0" cy="0"/>
        </a:xfrm>
      </p:grpSpPr>
      <p:sp>
        <p:nvSpPr>
          <p:cNvPr id="370" name="Google Shape;370;p31"/>
          <p:cNvSpPr txBox="1"/>
          <p:nvPr>
            <p:ph type="ctrTitle"/>
          </p:nvPr>
        </p:nvSpPr>
        <p:spPr>
          <a:xfrm>
            <a:off x="4828175" y="3401875"/>
            <a:ext cx="15279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21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71" name="Google Shape;371;p31"/>
          <p:cNvSpPr txBox="1"/>
          <p:nvPr>
            <p:ph idx="1" type="subTitle"/>
          </p:nvPr>
        </p:nvSpPr>
        <p:spPr>
          <a:xfrm>
            <a:off x="4828176" y="3690475"/>
            <a:ext cx="1650300" cy="78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72" name="Google Shape;372;p31"/>
          <p:cNvSpPr txBox="1"/>
          <p:nvPr>
            <p:ph idx="2" type="ctrTitle"/>
          </p:nvPr>
        </p:nvSpPr>
        <p:spPr>
          <a:xfrm>
            <a:off x="6855799" y="3690475"/>
            <a:ext cx="1650300" cy="7890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400"/>
              <a:buNone/>
              <a:defRPr sz="1400">
                <a:latin typeface="Catamaran"/>
                <a:ea typeface="Catamaran"/>
                <a:cs typeface="Catamaran"/>
                <a:sym typeface="Catamaran"/>
              </a:defRPr>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73" name="Google Shape;373;p31"/>
          <p:cNvSpPr txBox="1"/>
          <p:nvPr>
            <p:ph idx="3" type="subTitle"/>
          </p:nvPr>
        </p:nvSpPr>
        <p:spPr>
          <a:xfrm>
            <a:off x="6855797" y="3401875"/>
            <a:ext cx="1527900" cy="36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sz="2100">
                <a:latin typeface="Titan One"/>
                <a:ea typeface="Titan One"/>
                <a:cs typeface="Titan One"/>
                <a:sym typeface="Titan 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74" name="Google Shape;374;p31"/>
          <p:cNvSpPr txBox="1"/>
          <p:nvPr>
            <p:ph idx="4"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375" name="Google Shape;375;p31"/>
          <p:cNvSpPr txBox="1"/>
          <p:nvPr>
            <p:ph idx="5" type="ctrTitle"/>
          </p:nvPr>
        </p:nvSpPr>
        <p:spPr>
          <a:xfrm>
            <a:off x="2800560" y="3401875"/>
            <a:ext cx="15279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21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76" name="Google Shape;376;p31"/>
          <p:cNvSpPr txBox="1"/>
          <p:nvPr>
            <p:ph idx="6" type="subTitle"/>
          </p:nvPr>
        </p:nvSpPr>
        <p:spPr>
          <a:xfrm>
            <a:off x="2800560" y="3690475"/>
            <a:ext cx="1650300" cy="78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77" name="Google Shape;377;p31"/>
          <p:cNvSpPr txBox="1"/>
          <p:nvPr>
            <p:ph idx="7" type="ctrTitle"/>
          </p:nvPr>
        </p:nvSpPr>
        <p:spPr>
          <a:xfrm>
            <a:off x="773822" y="3401875"/>
            <a:ext cx="15279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21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78" name="Google Shape;378;p31"/>
          <p:cNvSpPr txBox="1"/>
          <p:nvPr>
            <p:ph idx="8" type="subTitle"/>
          </p:nvPr>
        </p:nvSpPr>
        <p:spPr>
          <a:xfrm>
            <a:off x="773825" y="3690475"/>
            <a:ext cx="1650300" cy="78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5">
  <p:cSld name="TITLE_AND_TWO_COLUMNS_1_1">
    <p:spTree>
      <p:nvGrpSpPr>
        <p:cNvPr id="379" name="Shape 379"/>
        <p:cNvGrpSpPr/>
        <p:nvPr/>
      </p:nvGrpSpPr>
      <p:grpSpPr>
        <a:xfrm>
          <a:off x="0" y="0"/>
          <a:ext cx="0" cy="0"/>
          <a:chOff x="0" y="0"/>
          <a:chExt cx="0" cy="0"/>
        </a:xfrm>
      </p:grpSpPr>
      <p:sp>
        <p:nvSpPr>
          <p:cNvPr id="380" name="Google Shape;380;p32"/>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1" name="Google Shape;381;p32"/>
          <p:cNvGrpSpPr/>
          <p:nvPr/>
        </p:nvGrpSpPr>
        <p:grpSpPr>
          <a:xfrm>
            <a:off x="877066" y="1069336"/>
            <a:ext cx="7799239" cy="3670124"/>
            <a:chOff x="877066" y="1069336"/>
            <a:chExt cx="7799239" cy="3670124"/>
          </a:xfrm>
        </p:grpSpPr>
        <p:sp>
          <p:nvSpPr>
            <p:cNvPr id="382" name="Google Shape;382;p32"/>
            <p:cNvSpPr/>
            <p:nvPr/>
          </p:nvSpPr>
          <p:spPr>
            <a:xfrm rot="135208">
              <a:off x="6621556" y="3715628"/>
              <a:ext cx="1911243" cy="9863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2"/>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2"/>
            <p:cNvSpPr/>
            <p:nvPr/>
          </p:nvSpPr>
          <p:spPr>
            <a:xfrm flipH="1" rot="-126081">
              <a:off x="894507" y="1104045"/>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2"/>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6" name="Google Shape;386;p32"/>
          <p:cNvSpPr txBox="1"/>
          <p:nvPr>
            <p:ph type="ctrTitle"/>
          </p:nvPr>
        </p:nvSpPr>
        <p:spPr>
          <a:xfrm>
            <a:off x="1074400" y="2491088"/>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87" name="Google Shape;387;p32"/>
          <p:cNvSpPr txBox="1"/>
          <p:nvPr>
            <p:ph idx="1" type="subTitle"/>
          </p:nvPr>
        </p:nvSpPr>
        <p:spPr>
          <a:xfrm>
            <a:off x="725050" y="28040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88" name="Google Shape;388;p32"/>
          <p:cNvSpPr txBox="1"/>
          <p:nvPr>
            <p:ph idx="2" type="ctrTitle"/>
          </p:nvPr>
        </p:nvSpPr>
        <p:spPr>
          <a:xfrm>
            <a:off x="6236500" y="2491088"/>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89" name="Google Shape;389;p32"/>
          <p:cNvSpPr txBox="1"/>
          <p:nvPr>
            <p:ph idx="3" type="subTitle"/>
          </p:nvPr>
        </p:nvSpPr>
        <p:spPr>
          <a:xfrm>
            <a:off x="5887150" y="28040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90" name="Google Shape;390;p32"/>
          <p:cNvSpPr txBox="1"/>
          <p:nvPr>
            <p:ph idx="4" type="ctrTitle"/>
          </p:nvPr>
        </p:nvSpPr>
        <p:spPr>
          <a:xfrm>
            <a:off x="3632619" y="1380725"/>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91" name="Google Shape;391;p32"/>
          <p:cNvSpPr txBox="1"/>
          <p:nvPr>
            <p:ph idx="5" type="subTitle"/>
          </p:nvPr>
        </p:nvSpPr>
        <p:spPr>
          <a:xfrm>
            <a:off x="3283269" y="1696213"/>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92" name="Google Shape;392;p32"/>
          <p:cNvSpPr txBox="1"/>
          <p:nvPr>
            <p:ph idx="6" type="ctrTitle"/>
          </p:nvPr>
        </p:nvSpPr>
        <p:spPr>
          <a:xfrm>
            <a:off x="3632619" y="3568925"/>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93" name="Google Shape;393;p32"/>
          <p:cNvSpPr txBox="1"/>
          <p:nvPr>
            <p:ph idx="7" type="subTitle"/>
          </p:nvPr>
        </p:nvSpPr>
        <p:spPr>
          <a:xfrm>
            <a:off x="3283269" y="38893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94" name="Google Shape;394;p32"/>
          <p:cNvSpPr txBox="1"/>
          <p:nvPr>
            <p:ph idx="8"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395" name="Google Shape;395;p32"/>
          <p:cNvSpPr txBox="1"/>
          <p:nvPr>
            <p:ph idx="9" type="ctrTitle"/>
          </p:nvPr>
        </p:nvSpPr>
        <p:spPr>
          <a:xfrm>
            <a:off x="1681000" y="2150275"/>
            <a:ext cx="608700" cy="3381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96" name="Google Shape;396;p32"/>
          <p:cNvSpPr txBox="1"/>
          <p:nvPr>
            <p:ph idx="13" type="ctrTitle"/>
          </p:nvPr>
        </p:nvSpPr>
        <p:spPr>
          <a:xfrm>
            <a:off x="4239219" y="1042625"/>
            <a:ext cx="608700" cy="3381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97" name="Google Shape;397;p32"/>
          <p:cNvSpPr txBox="1"/>
          <p:nvPr>
            <p:ph idx="14" type="ctrTitle"/>
          </p:nvPr>
        </p:nvSpPr>
        <p:spPr>
          <a:xfrm>
            <a:off x="4239219" y="3224650"/>
            <a:ext cx="608700" cy="3381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98" name="Google Shape;398;p32"/>
          <p:cNvSpPr txBox="1"/>
          <p:nvPr>
            <p:ph idx="15" type="ctrTitle"/>
          </p:nvPr>
        </p:nvSpPr>
        <p:spPr>
          <a:xfrm>
            <a:off x="6843100" y="2150275"/>
            <a:ext cx="608700" cy="3381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5">
  <p:cSld name="TITLE_AND_TWO_COLUMNS_1_1_1">
    <p:spTree>
      <p:nvGrpSpPr>
        <p:cNvPr id="399" name="Shape 399"/>
        <p:cNvGrpSpPr/>
        <p:nvPr/>
      </p:nvGrpSpPr>
      <p:grpSpPr>
        <a:xfrm>
          <a:off x="0" y="0"/>
          <a:ext cx="0" cy="0"/>
          <a:chOff x="0" y="0"/>
          <a:chExt cx="0" cy="0"/>
        </a:xfrm>
      </p:grpSpPr>
      <p:sp>
        <p:nvSpPr>
          <p:cNvPr id="400" name="Google Shape;400;p33"/>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3"/>
          <p:cNvSpPr/>
          <p:nvPr/>
        </p:nvSpPr>
        <p:spPr>
          <a:xfrm rot="135208">
            <a:off x="7912581" y="840878"/>
            <a:ext cx="1911243" cy="9863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3"/>
          <p:cNvSpPr/>
          <p:nvPr/>
        </p:nvSpPr>
        <p:spPr>
          <a:xfrm flipH="1">
            <a:off x="255113" y="14905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3"/>
          <p:cNvSpPr/>
          <p:nvPr/>
        </p:nvSpPr>
        <p:spPr>
          <a:xfrm flipH="1" rot="-126081">
            <a:off x="-737368" y="4005770"/>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3"/>
          <p:cNvSpPr/>
          <p:nvPr/>
        </p:nvSpPr>
        <p:spPr>
          <a:xfrm flipH="1">
            <a:off x="8635588"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3"/>
          <p:cNvSpPr txBox="1"/>
          <p:nvPr>
            <p:ph type="ctrTitle"/>
          </p:nvPr>
        </p:nvSpPr>
        <p:spPr>
          <a:xfrm>
            <a:off x="1841094" y="1827575"/>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06" name="Google Shape;406;p33"/>
          <p:cNvSpPr txBox="1"/>
          <p:nvPr>
            <p:ph idx="1" type="subTitle"/>
          </p:nvPr>
        </p:nvSpPr>
        <p:spPr>
          <a:xfrm>
            <a:off x="1491744" y="2144663"/>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07" name="Google Shape;407;p33"/>
          <p:cNvSpPr txBox="1"/>
          <p:nvPr>
            <p:ph idx="2" type="ctrTitle"/>
          </p:nvPr>
        </p:nvSpPr>
        <p:spPr>
          <a:xfrm>
            <a:off x="5256225" y="1827575"/>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08" name="Google Shape;408;p33"/>
          <p:cNvSpPr txBox="1"/>
          <p:nvPr>
            <p:ph idx="3" type="subTitle"/>
          </p:nvPr>
        </p:nvSpPr>
        <p:spPr>
          <a:xfrm>
            <a:off x="4906875" y="2144663"/>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09" name="Google Shape;409;p33"/>
          <p:cNvSpPr txBox="1"/>
          <p:nvPr>
            <p:ph idx="4" type="ctrTitle"/>
          </p:nvPr>
        </p:nvSpPr>
        <p:spPr>
          <a:xfrm>
            <a:off x="1841094" y="3378638"/>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10" name="Google Shape;410;p33"/>
          <p:cNvSpPr txBox="1"/>
          <p:nvPr>
            <p:ph idx="5" type="subTitle"/>
          </p:nvPr>
        </p:nvSpPr>
        <p:spPr>
          <a:xfrm>
            <a:off x="1491744" y="36962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11" name="Google Shape;411;p33"/>
          <p:cNvSpPr txBox="1"/>
          <p:nvPr>
            <p:ph idx="6" type="ctrTitle"/>
          </p:nvPr>
        </p:nvSpPr>
        <p:spPr>
          <a:xfrm>
            <a:off x="5256225" y="3378638"/>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12" name="Google Shape;412;p33"/>
          <p:cNvSpPr txBox="1"/>
          <p:nvPr>
            <p:ph idx="7" type="subTitle"/>
          </p:nvPr>
        </p:nvSpPr>
        <p:spPr>
          <a:xfrm>
            <a:off x="4906875" y="36962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13" name="Google Shape;413;p33"/>
          <p:cNvSpPr txBox="1"/>
          <p:nvPr>
            <p:ph idx="8"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SECTION_HEADER_1">
    <p:spTree>
      <p:nvGrpSpPr>
        <p:cNvPr id="414" name="Shape 414"/>
        <p:cNvGrpSpPr/>
        <p:nvPr/>
      </p:nvGrpSpPr>
      <p:grpSpPr>
        <a:xfrm>
          <a:off x="0" y="0"/>
          <a:ext cx="0" cy="0"/>
          <a:chOff x="0" y="0"/>
          <a:chExt cx="0" cy="0"/>
        </a:xfrm>
      </p:grpSpPr>
      <p:sp>
        <p:nvSpPr>
          <p:cNvPr id="415" name="Google Shape;415;p34"/>
          <p:cNvSpPr/>
          <p:nvPr/>
        </p:nvSpPr>
        <p:spPr>
          <a:xfrm flipH="1" rot="-126086">
            <a:off x="6173684" y="1226397"/>
            <a:ext cx="2340087" cy="1207689"/>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4"/>
          <p:cNvSpPr/>
          <p:nvPr/>
        </p:nvSpPr>
        <p:spPr>
          <a:xfrm flipH="1">
            <a:off x="8398638" y="5168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4"/>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4"/>
          <p:cNvSpPr/>
          <p:nvPr/>
        </p:nvSpPr>
        <p:spPr>
          <a:xfrm flipH="1" rot="-126083">
            <a:off x="-56763" y="354029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4"/>
          <p:cNvSpPr txBox="1"/>
          <p:nvPr>
            <p:ph type="title"/>
          </p:nvPr>
        </p:nvSpPr>
        <p:spPr>
          <a:xfrm>
            <a:off x="612100" y="1183900"/>
            <a:ext cx="4446300" cy="23772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20" name="Google Shape;420;p34"/>
          <p:cNvSpPr/>
          <p:nvPr/>
        </p:nvSpPr>
        <p:spPr>
          <a:xfrm flipH="1">
            <a:off x="1253388" y="476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p:cSld name="SECTION_HEADER_1_1">
    <p:spTree>
      <p:nvGrpSpPr>
        <p:cNvPr id="421" name="Shape 421"/>
        <p:cNvGrpSpPr/>
        <p:nvPr/>
      </p:nvGrpSpPr>
      <p:grpSpPr>
        <a:xfrm>
          <a:off x="0" y="0"/>
          <a:ext cx="0" cy="0"/>
          <a:chOff x="0" y="0"/>
          <a:chExt cx="0" cy="0"/>
        </a:xfrm>
      </p:grpSpPr>
      <p:sp>
        <p:nvSpPr>
          <p:cNvPr id="422" name="Google Shape;422;p35"/>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5"/>
          <p:cNvSpPr/>
          <p:nvPr/>
        </p:nvSpPr>
        <p:spPr>
          <a:xfrm flipH="1">
            <a:off x="6390863" y="1243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5"/>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5"/>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5"/>
          <p:cNvSpPr txBox="1"/>
          <p:nvPr>
            <p:ph type="title"/>
          </p:nvPr>
        </p:nvSpPr>
        <p:spPr>
          <a:xfrm>
            <a:off x="353700" y="3033350"/>
            <a:ext cx="8436600" cy="1125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27" name="Google Shape;427;p35"/>
          <p:cNvSpPr/>
          <p:nvPr/>
        </p:nvSpPr>
        <p:spPr>
          <a:xfrm flipH="1">
            <a:off x="2017688" y="476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5"/>
          <p:cNvSpPr/>
          <p:nvPr/>
        </p:nvSpPr>
        <p:spPr>
          <a:xfrm flipH="1" rot="-126039">
            <a:off x="5075186" y="4376304"/>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BLANK_1_1_1_1">
    <p:bg>
      <p:bgPr>
        <a:solidFill>
          <a:schemeClr val="accent4"/>
        </a:solidFill>
      </p:bgPr>
    </p:bg>
    <p:spTree>
      <p:nvGrpSpPr>
        <p:cNvPr id="429" name="Shape 429"/>
        <p:cNvGrpSpPr/>
        <p:nvPr/>
      </p:nvGrpSpPr>
      <p:grpSpPr>
        <a:xfrm>
          <a:off x="0" y="0"/>
          <a:ext cx="0" cy="0"/>
          <a:chOff x="0" y="0"/>
          <a:chExt cx="0" cy="0"/>
        </a:xfrm>
      </p:grpSpPr>
      <p:grpSp>
        <p:nvGrpSpPr>
          <p:cNvPr id="430" name="Google Shape;430;p36"/>
          <p:cNvGrpSpPr/>
          <p:nvPr/>
        </p:nvGrpSpPr>
        <p:grpSpPr>
          <a:xfrm flipH="1" rot="-1191879">
            <a:off x="4226885" y="1589345"/>
            <a:ext cx="8147774" cy="5343508"/>
            <a:chOff x="-964051" y="1500046"/>
            <a:chExt cx="8147756" cy="5343496"/>
          </a:xfrm>
        </p:grpSpPr>
        <p:sp>
          <p:nvSpPr>
            <p:cNvPr id="431" name="Google Shape;431;p36"/>
            <p:cNvSpPr/>
            <p:nvPr/>
          </p:nvSpPr>
          <p:spPr>
            <a:xfrm rot="-5844878">
              <a:off x="4116318" y="3695014"/>
              <a:ext cx="2340975" cy="3521156"/>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2" name="Google Shape;432;p36"/>
            <p:cNvGrpSpPr/>
            <p:nvPr/>
          </p:nvGrpSpPr>
          <p:grpSpPr>
            <a:xfrm>
              <a:off x="-964051" y="1500046"/>
              <a:ext cx="7262059" cy="5197395"/>
              <a:chOff x="-964051" y="1500046"/>
              <a:chExt cx="7262059" cy="5197395"/>
            </a:xfrm>
          </p:grpSpPr>
          <p:grpSp>
            <p:nvGrpSpPr>
              <p:cNvPr id="433" name="Google Shape;433;p36"/>
              <p:cNvGrpSpPr/>
              <p:nvPr/>
            </p:nvGrpSpPr>
            <p:grpSpPr>
              <a:xfrm>
                <a:off x="726603" y="1500046"/>
                <a:ext cx="5571405" cy="4566693"/>
                <a:chOff x="656403" y="2175696"/>
                <a:chExt cx="5571405" cy="4566693"/>
              </a:xfrm>
            </p:grpSpPr>
            <p:sp>
              <p:nvSpPr>
                <p:cNvPr id="434" name="Google Shape;434;p36"/>
                <p:cNvSpPr/>
                <p:nvPr/>
              </p:nvSpPr>
              <p:spPr>
                <a:xfrm rot="-777296">
                  <a:off x="993024" y="2679446"/>
                  <a:ext cx="4898163" cy="3559193"/>
                </a:xfrm>
                <a:custGeom>
                  <a:rect b="b" l="l" r="r" t="t"/>
                  <a:pathLst>
                    <a:path extrusionOk="0" h="79237" w="109046">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6"/>
                <p:cNvSpPr/>
                <p:nvPr/>
              </p:nvSpPr>
              <p:spPr>
                <a:xfrm rot="798656">
                  <a:off x="3279298" y="2392095"/>
                  <a:ext cx="1202674" cy="1782270"/>
                </a:xfrm>
                <a:custGeom>
                  <a:rect b="b" l="l" r="r" t="t"/>
                  <a:pathLst>
                    <a:path extrusionOk="0" h="5678" w="5682">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6" name="Google Shape;436;p36"/>
              <p:cNvSpPr/>
              <p:nvPr/>
            </p:nvSpPr>
            <p:spPr>
              <a:xfrm rot="-4372897">
                <a:off x="-107508"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7" name="Google Shape;437;p36"/>
            <p:cNvSpPr/>
            <p:nvPr/>
          </p:nvSpPr>
          <p:spPr>
            <a:xfrm rot="-4372897">
              <a:off x="2201729"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8" name="Google Shape;438;p36"/>
          <p:cNvSpPr txBox="1"/>
          <p:nvPr>
            <p:ph type="ctrTitle"/>
          </p:nvPr>
        </p:nvSpPr>
        <p:spPr>
          <a:xfrm>
            <a:off x="1676988" y="1207775"/>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39" name="Google Shape;439;p36"/>
          <p:cNvSpPr txBox="1"/>
          <p:nvPr>
            <p:ph idx="1" type="subTitle"/>
          </p:nvPr>
        </p:nvSpPr>
        <p:spPr>
          <a:xfrm>
            <a:off x="732588" y="1524700"/>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40" name="Google Shape;440;p36"/>
          <p:cNvSpPr txBox="1"/>
          <p:nvPr>
            <p:ph idx="2" type="ctrTitle"/>
          </p:nvPr>
        </p:nvSpPr>
        <p:spPr>
          <a:xfrm>
            <a:off x="1676988" y="2402788"/>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41" name="Google Shape;441;p36"/>
          <p:cNvSpPr txBox="1"/>
          <p:nvPr>
            <p:ph idx="3" type="subTitle"/>
          </p:nvPr>
        </p:nvSpPr>
        <p:spPr>
          <a:xfrm>
            <a:off x="732588" y="2716913"/>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42" name="Google Shape;442;p36"/>
          <p:cNvSpPr txBox="1"/>
          <p:nvPr>
            <p:ph idx="4" type="ctrTitle"/>
          </p:nvPr>
        </p:nvSpPr>
        <p:spPr>
          <a:xfrm>
            <a:off x="1676988" y="3597800"/>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43" name="Google Shape;443;p36"/>
          <p:cNvSpPr txBox="1"/>
          <p:nvPr>
            <p:ph idx="5" type="subTitle"/>
          </p:nvPr>
        </p:nvSpPr>
        <p:spPr>
          <a:xfrm>
            <a:off x="732588" y="3917625"/>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44" name="Google Shape;444;p36"/>
          <p:cNvSpPr txBox="1"/>
          <p:nvPr>
            <p:ph idx="6" type="ctrTitle"/>
          </p:nvPr>
        </p:nvSpPr>
        <p:spPr>
          <a:xfrm>
            <a:off x="6122451" y="1207775"/>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45" name="Google Shape;445;p36"/>
          <p:cNvSpPr txBox="1"/>
          <p:nvPr>
            <p:ph idx="7" type="subTitle"/>
          </p:nvPr>
        </p:nvSpPr>
        <p:spPr>
          <a:xfrm>
            <a:off x="5178051" y="1524700"/>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446" name="Google Shape;446;p36"/>
          <p:cNvGrpSpPr/>
          <p:nvPr/>
        </p:nvGrpSpPr>
        <p:grpSpPr>
          <a:xfrm>
            <a:off x="1246613" y="540178"/>
            <a:ext cx="7429692" cy="4199282"/>
            <a:chOff x="1246613" y="540178"/>
            <a:chExt cx="7429692" cy="4199282"/>
          </a:xfrm>
        </p:grpSpPr>
        <p:sp>
          <p:nvSpPr>
            <p:cNvPr id="447" name="Google Shape;447;p36"/>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6"/>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6"/>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0" name="Google Shape;450;p36"/>
          <p:cNvSpPr txBox="1"/>
          <p:nvPr>
            <p:ph idx="8" type="ctrTitle"/>
          </p:nvPr>
        </p:nvSpPr>
        <p:spPr>
          <a:xfrm>
            <a:off x="6122451" y="2402788"/>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51" name="Google Shape;451;p36"/>
          <p:cNvSpPr txBox="1"/>
          <p:nvPr>
            <p:ph idx="9" type="subTitle"/>
          </p:nvPr>
        </p:nvSpPr>
        <p:spPr>
          <a:xfrm>
            <a:off x="5178051" y="2716913"/>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52" name="Google Shape;452;p36"/>
          <p:cNvSpPr txBox="1"/>
          <p:nvPr>
            <p:ph idx="13" type="ctrTitle"/>
          </p:nvPr>
        </p:nvSpPr>
        <p:spPr>
          <a:xfrm>
            <a:off x="6122451" y="3597800"/>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53" name="Google Shape;453;p36"/>
          <p:cNvSpPr txBox="1"/>
          <p:nvPr>
            <p:ph idx="14" type="subTitle"/>
          </p:nvPr>
        </p:nvSpPr>
        <p:spPr>
          <a:xfrm>
            <a:off x="5178051" y="3917625"/>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54" name="Google Shape;454;p36"/>
          <p:cNvSpPr txBox="1"/>
          <p:nvPr>
            <p:ph idx="15"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2">
  <p:cSld name="BLANK_1_1_1_1_2">
    <p:bg>
      <p:bgPr>
        <a:solidFill>
          <a:schemeClr val="accent4"/>
        </a:solidFill>
      </p:bgPr>
    </p:bg>
    <p:spTree>
      <p:nvGrpSpPr>
        <p:cNvPr id="455" name="Shape 455"/>
        <p:cNvGrpSpPr/>
        <p:nvPr/>
      </p:nvGrpSpPr>
      <p:grpSpPr>
        <a:xfrm>
          <a:off x="0" y="0"/>
          <a:ext cx="0" cy="0"/>
          <a:chOff x="0" y="0"/>
          <a:chExt cx="0" cy="0"/>
        </a:xfrm>
      </p:grpSpPr>
      <p:sp>
        <p:nvSpPr>
          <p:cNvPr id="456" name="Google Shape;456;p37"/>
          <p:cNvSpPr txBox="1"/>
          <p:nvPr>
            <p:ph type="ctrTitle"/>
          </p:nvPr>
        </p:nvSpPr>
        <p:spPr>
          <a:xfrm>
            <a:off x="726600" y="1207775"/>
            <a:ext cx="1338600" cy="3648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457" name="Google Shape;457;p37"/>
          <p:cNvSpPr txBox="1"/>
          <p:nvPr>
            <p:ph idx="1" type="subTitle"/>
          </p:nvPr>
        </p:nvSpPr>
        <p:spPr>
          <a:xfrm>
            <a:off x="726600" y="1528450"/>
            <a:ext cx="27816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58" name="Google Shape;458;p37"/>
          <p:cNvSpPr txBox="1"/>
          <p:nvPr>
            <p:ph idx="2" type="ctrTitle"/>
          </p:nvPr>
        </p:nvSpPr>
        <p:spPr>
          <a:xfrm>
            <a:off x="726600" y="2402788"/>
            <a:ext cx="1338600" cy="3648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459" name="Google Shape;459;p37"/>
          <p:cNvSpPr txBox="1"/>
          <p:nvPr>
            <p:ph idx="3" type="subTitle"/>
          </p:nvPr>
        </p:nvSpPr>
        <p:spPr>
          <a:xfrm>
            <a:off x="732850" y="2722700"/>
            <a:ext cx="27816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60" name="Google Shape;460;p37"/>
          <p:cNvSpPr txBox="1"/>
          <p:nvPr>
            <p:ph idx="4" type="ctrTitle"/>
          </p:nvPr>
        </p:nvSpPr>
        <p:spPr>
          <a:xfrm>
            <a:off x="726600" y="3597813"/>
            <a:ext cx="1338600" cy="3648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461" name="Google Shape;461;p37"/>
          <p:cNvSpPr txBox="1"/>
          <p:nvPr>
            <p:ph idx="5" type="subTitle"/>
          </p:nvPr>
        </p:nvSpPr>
        <p:spPr>
          <a:xfrm>
            <a:off x="726600" y="3913838"/>
            <a:ext cx="27816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62" name="Google Shape;462;p37"/>
          <p:cNvSpPr txBox="1"/>
          <p:nvPr>
            <p:ph idx="6" type="ctrTitle"/>
          </p:nvPr>
        </p:nvSpPr>
        <p:spPr>
          <a:xfrm>
            <a:off x="7072501" y="1207775"/>
            <a:ext cx="1338600" cy="3648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400"/>
              <a:buNone/>
              <a:defRPr sz="18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463" name="Google Shape;463;p37"/>
          <p:cNvSpPr txBox="1"/>
          <p:nvPr>
            <p:ph idx="7" type="subTitle"/>
          </p:nvPr>
        </p:nvSpPr>
        <p:spPr>
          <a:xfrm>
            <a:off x="5635800" y="1528450"/>
            <a:ext cx="2781600" cy="597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464" name="Google Shape;464;p37"/>
          <p:cNvSpPr/>
          <p:nvPr/>
        </p:nvSpPr>
        <p:spPr>
          <a:xfrm flipH="1">
            <a:off x="2445959" y="47904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465" name="Google Shape;465;p37"/>
          <p:cNvSpPr/>
          <p:nvPr/>
        </p:nvSpPr>
        <p:spPr>
          <a:xfrm flipH="1">
            <a:off x="8760809" y="33026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466" name="Google Shape;466;p37"/>
          <p:cNvSpPr/>
          <p:nvPr/>
        </p:nvSpPr>
        <p:spPr>
          <a:xfrm flipH="1">
            <a:off x="3859409"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467" name="Google Shape;467;p37"/>
          <p:cNvSpPr txBox="1"/>
          <p:nvPr>
            <p:ph idx="8" type="ctrTitle"/>
          </p:nvPr>
        </p:nvSpPr>
        <p:spPr>
          <a:xfrm>
            <a:off x="7072501" y="2402788"/>
            <a:ext cx="1338600" cy="3648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400"/>
              <a:buNone/>
              <a:defRPr sz="18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468" name="Google Shape;468;p37"/>
          <p:cNvSpPr txBox="1"/>
          <p:nvPr>
            <p:ph idx="9" type="subTitle"/>
          </p:nvPr>
        </p:nvSpPr>
        <p:spPr>
          <a:xfrm>
            <a:off x="5629550" y="2722700"/>
            <a:ext cx="2781600" cy="597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469" name="Google Shape;469;p37"/>
          <p:cNvSpPr txBox="1"/>
          <p:nvPr>
            <p:ph idx="13" type="ctrTitle"/>
          </p:nvPr>
        </p:nvSpPr>
        <p:spPr>
          <a:xfrm>
            <a:off x="7072501" y="3597813"/>
            <a:ext cx="1338600" cy="3648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400"/>
              <a:buNone/>
              <a:defRPr sz="18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470" name="Google Shape;470;p37"/>
          <p:cNvSpPr txBox="1"/>
          <p:nvPr>
            <p:ph idx="14" type="subTitle"/>
          </p:nvPr>
        </p:nvSpPr>
        <p:spPr>
          <a:xfrm>
            <a:off x="5635800" y="3913838"/>
            <a:ext cx="2781600" cy="597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471" name="Google Shape;471;p37"/>
          <p:cNvSpPr txBox="1"/>
          <p:nvPr>
            <p:ph idx="15"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472" name="Google Shape;472;p37"/>
          <p:cNvSpPr/>
          <p:nvPr/>
        </p:nvSpPr>
        <p:spPr>
          <a:xfrm flipH="1">
            <a:off x="181534" y="18030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473" name="Google Shape;473;p37"/>
          <p:cNvSpPr/>
          <p:nvPr/>
        </p:nvSpPr>
        <p:spPr>
          <a:xfrm flipH="1">
            <a:off x="5907309" y="12704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3">
  <p:cSld name="CUSTOM_6">
    <p:spTree>
      <p:nvGrpSpPr>
        <p:cNvPr id="474" name="Shape 474"/>
        <p:cNvGrpSpPr/>
        <p:nvPr/>
      </p:nvGrpSpPr>
      <p:grpSpPr>
        <a:xfrm>
          <a:off x="0" y="0"/>
          <a:ext cx="0" cy="0"/>
          <a:chOff x="0" y="0"/>
          <a:chExt cx="0" cy="0"/>
        </a:xfrm>
      </p:grpSpPr>
      <p:sp>
        <p:nvSpPr>
          <p:cNvPr id="475" name="Google Shape;475;p38"/>
          <p:cNvSpPr txBox="1"/>
          <p:nvPr>
            <p:ph idx="1" type="subTitle"/>
          </p:nvPr>
        </p:nvSpPr>
        <p:spPr>
          <a:xfrm>
            <a:off x="750219" y="15738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76" name="Google Shape;476;p38"/>
          <p:cNvSpPr txBox="1"/>
          <p:nvPr>
            <p:ph idx="2" type="subTitle"/>
          </p:nvPr>
        </p:nvSpPr>
        <p:spPr>
          <a:xfrm>
            <a:off x="750219" y="1889700"/>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1600"/>
              </a:spcBef>
              <a:spcAft>
                <a:spcPts val="0"/>
              </a:spcAft>
              <a:buNone/>
              <a:defRPr sz="1400"/>
            </a:lvl2pPr>
            <a:lvl3pPr lvl="2" rtl="0" algn="ctr">
              <a:lnSpc>
                <a:spcPct val="100000"/>
              </a:lnSpc>
              <a:spcBef>
                <a:spcPts val="1600"/>
              </a:spcBef>
              <a:spcAft>
                <a:spcPts val="0"/>
              </a:spcAft>
              <a:buNone/>
              <a:defRPr sz="1400"/>
            </a:lvl3pPr>
            <a:lvl4pPr lvl="3" rtl="0" algn="ctr">
              <a:lnSpc>
                <a:spcPct val="100000"/>
              </a:lnSpc>
              <a:spcBef>
                <a:spcPts val="1600"/>
              </a:spcBef>
              <a:spcAft>
                <a:spcPts val="0"/>
              </a:spcAft>
              <a:buNone/>
              <a:defRPr sz="1400"/>
            </a:lvl4pPr>
            <a:lvl5pPr lvl="4" rtl="0" algn="ctr">
              <a:lnSpc>
                <a:spcPct val="100000"/>
              </a:lnSpc>
              <a:spcBef>
                <a:spcPts val="1600"/>
              </a:spcBef>
              <a:spcAft>
                <a:spcPts val="0"/>
              </a:spcAft>
              <a:buNone/>
              <a:defRPr sz="1400"/>
            </a:lvl5pPr>
            <a:lvl6pPr lvl="5" rtl="0" algn="ctr">
              <a:lnSpc>
                <a:spcPct val="100000"/>
              </a:lnSpc>
              <a:spcBef>
                <a:spcPts val="1600"/>
              </a:spcBef>
              <a:spcAft>
                <a:spcPts val="0"/>
              </a:spcAft>
              <a:buNone/>
              <a:defRPr sz="1400"/>
            </a:lvl6pPr>
            <a:lvl7pPr lvl="6" rtl="0" algn="ctr">
              <a:lnSpc>
                <a:spcPct val="100000"/>
              </a:lnSpc>
              <a:spcBef>
                <a:spcPts val="1600"/>
              </a:spcBef>
              <a:spcAft>
                <a:spcPts val="0"/>
              </a:spcAft>
              <a:buNone/>
              <a:defRPr sz="1400"/>
            </a:lvl7pPr>
            <a:lvl8pPr lvl="7" rtl="0" algn="ctr">
              <a:lnSpc>
                <a:spcPct val="100000"/>
              </a:lnSpc>
              <a:spcBef>
                <a:spcPts val="1600"/>
              </a:spcBef>
              <a:spcAft>
                <a:spcPts val="0"/>
              </a:spcAft>
              <a:buNone/>
              <a:defRPr sz="1400"/>
            </a:lvl8pPr>
            <a:lvl9pPr lvl="8" rtl="0" algn="ctr">
              <a:lnSpc>
                <a:spcPct val="100000"/>
              </a:lnSpc>
              <a:spcBef>
                <a:spcPts val="1600"/>
              </a:spcBef>
              <a:spcAft>
                <a:spcPts val="1600"/>
              </a:spcAft>
              <a:buNone/>
              <a:defRPr sz="1400"/>
            </a:lvl9pPr>
          </a:lstStyle>
          <a:p/>
        </p:txBody>
      </p:sp>
      <p:sp>
        <p:nvSpPr>
          <p:cNvPr id="477" name="Google Shape;477;p38"/>
          <p:cNvSpPr txBox="1"/>
          <p:nvPr>
            <p:ph idx="3" type="subTitle"/>
          </p:nvPr>
        </p:nvSpPr>
        <p:spPr>
          <a:xfrm>
            <a:off x="3381450" y="15738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78" name="Google Shape;478;p38"/>
          <p:cNvSpPr txBox="1"/>
          <p:nvPr>
            <p:ph idx="4" type="subTitle"/>
          </p:nvPr>
        </p:nvSpPr>
        <p:spPr>
          <a:xfrm>
            <a:off x="3381450" y="1889700"/>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479" name="Google Shape;479;p38"/>
          <p:cNvSpPr txBox="1"/>
          <p:nvPr>
            <p:ph idx="5" type="subTitle"/>
          </p:nvPr>
        </p:nvSpPr>
        <p:spPr>
          <a:xfrm>
            <a:off x="6012669" y="15738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80" name="Google Shape;480;p38"/>
          <p:cNvSpPr txBox="1"/>
          <p:nvPr>
            <p:ph idx="6" type="subTitle"/>
          </p:nvPr>
        </p:nvSpPr>
        <p:spPr>
          <a:xfrm>
            <a:off x="6012669" y="1896238"/>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481" name="Google Shape;481;p38"/>
          <p:cNvSpPr txBox="1"/>
          <p:nvPr>
            <p:ph idx="7" type="subTitle"/>
          </p:nvPr>
        </p:nvSpPr>
        <p:spPr>
          <a:xfrm>
            <a:off x="750219" y="34254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82" name="Google Shape;482;p38"/>
          <p:cNvSpPr txBox="1"/>
          <p:nvPr>
            <p:ph idx="8" type="subTitle"/>
          </p:nvPr>
        </p:nvSpPr>
        <p:spPr>
          <a:xfrm>
            <a:off x="750219" y="3737725"/>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483" name="Google Shape;483;p38"/>
          <p:cNvSpPr txBox="1"/>
          <p:nvPr>
            <p:ph idx="9" type="subTitle"/>
          </p:nvPr>
        </p:nvSpPr>
        <p:spPr>
          <a:xfrm>
            <a:off x="3381450" y="34254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84" name="Google Shape;484;p38"/>
          <p:cNvSpPr txBox="1"/>
          <p:nvPr>
            <p:ph idx="13" type="subTitle"/>
          </p:nvPr>
        </p:nvSpPr>
        <p:spPr>
          <a:xfrm>
            <a:off x="3381450" y="3737725"/>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485" name="Google Shape;485;p38"/>
          <p:cNvSpPr txBox="1"/>
          <p:nvPr>
            <p:ph idx="14" type="subTitle"/>
          </p:nvPr>
        </p:nvSpPr>
        <p:spPr>
          <a:xfrm>
            <a:off x="6012669" y="34254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86" name="Google Shape;486;p38"/>
          <p:cNvSpPr txBox="1"/>
          <p:nvPr>
            <p:ph idx="15" type="subTitle"/>
          </p:nvPr>
        </p:nvSpPr>
        <p:spPr>
          <a:xfrm>
            <a:off x="6012669" y="3737725"/>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1600"/>
              </a:spcBef>
              <a:spcAft>
                <a:spcPts val="0"/>
              </a:spcAft>
              <a:buNone/>
              <a:defRPr sz="1400"/>
            </a:lvl2pPr>
            <a:lvl3pPr lvl="2" rtl="0" algn="ctr">
              <a:lnSpc>
                <a:spcPct val="100000"/>
              </a:lnSpc>
              <a:spcBef>
                <a:spcPts val="1600"/>
              </a:spcBef>
              <a:spcAft>
                <a:spcPts val="0"/>
              </a:spcAft>
              <a:buNone/>
              <a:defRPr sz="1400"/>
            </a:lvl3pPr>
            <a:lvl4pPr lvl="3" rtl="0" algn="ctr">
              <a:lnSpc>
                <a:spcPct val="100000"/>
              </a:lnSpc>
              <a:spcBef>
                <a:spcPts val="1600"/>
              </a:spcBef>
              <a:spcAft>
                <a:spcPts val="0"/>
              </a:spcAft>
              <a:buNone/>
              <a:defRPr sz="1400"/>
            </a:lvl4pPr>
            <a:lvl5pPr lvl="4" rtl="0" algn="ctr">
              <a:lnSpc>
                <a:spcPct val="100000"/>
              </a:lnSpc>
              <a:spcBef>
                <a:spcPts val="1600"/>
              </a:spcBef>
              <a:spcAft>
                <a:spcPts val="0"/>
              </a:spcAft>
              <a:buNone/>
              <a:defRPr sz="1400"/>
            </a:lvl5pPr>
            <a:lvl6pPr lvl="5" rtl="0" algn="ctr">
              <a:lnSpc>
                <a:spcPct val="100000"/>
              </a:lnSpc>
              <a:spcBef>
                <a:spcPts val="1600"/>
              </a:spcBef>
              <a:spcAft>
                <a:spcPts val="0"/>
              </a:spcAft>
              <a:buNone/>
              <a:defRPr sz="1400"/>
            </a:lvl6pPr>
            <a:lvl7pPr lvl="6" rtl="0" algn="ctr">
              <a:lnSpc>
                <a:spcPct val="100000"/>
              </a:lnSpc>
              <a:spcBef>
                <a:spcPts val="1600"/>
              </a:spcBef>
              <a:spcAft>
                <a:spcPts val="0"/>
              </a:spcAft>
              <a:buNone/>
              <a:defRPr sz="1400"/>
            </a:lvl7pPr>
            <a:lvl8pPr lvl="7" rtl="0" algn="ctr">
              <a:lnSpc>
                <a:spcPct val="100000"/>
              </a:lnSpc>
              <a:spcBef>
                <a:spcPts val="1600"/>
              </a:spcBef>
              <a:spcAft>
                <a:spcPts val="0"/>
              </a:spcAft>
              <a:buNone/>
              <a:defRPr sz="1400"/>
            </a:lvl8pPr>
            <a:lvl9pPr lvl="8" rtl="0" algn="ctr">
              <a:lnSpc>
                <a:spcPct val="100000"/>
              </a:lnSpc>
              <a:spcBef>
                <a:spcPts val="1600"/>
              </a:spcBef>
              <a:spcAft>
                <a:spcPts val="1600"/>
              </a:spcAft>
              <a:buNone/>
              <a:defRPr sz="1400"/>
            </a:lvl9pPr>
          </a:lstStyle>
          <a:p/>
        </p:txBody>
      </p:sp>
      <p:sp>
        <p:nvSpPr>
          <p:cNvPr id="487" name="Google Shape;487;p38"/>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488" name="Google Shape;488;p38"/>
          <p:cNvSpPr/>
          <p:nvPr/>
        </p:nvSpPr>
        <p:spPr>
          <a:xfrm flipH="1" rot="-126086">
            <a:off x="7402734" y="346572"/>
            <a:ext cx="2340087" cy="1207689"/>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8"/>
          <p:cNvSpPr/>
          <p:nvPr/>
        </p:nvSpPr>
        <p:spPr>
          <a:xfrm flipH="1">
            <a:off x="8574213" y="45509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8"/>
          <p:cNvSpPr/>
          <p:nvPr/>
        </p:nvSpPr>
        <p:spPr>
          <a:xfrm flipH="1" rot="-126083">
            <a:off x="-366613" y="2842937"/>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8"/>
          <p:cNvSpPr/>
          <p:nvPr/>
        </p:nvSpPr>
        <p:spPr>
          <a:xfrm flipH="1">
            <a:off x="185088" y="15118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8"/>
          <p:cNvSpPr/>
          <p:nvPr/>
        </p:nvSpPr>
        <p:spPr>
          <a:xfrm flipH="1">
            <a:off x="3033188" y="31345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wo columns 1">
  <p:cSld name="CUSTOM_7">
    <p:spTree>
      <p:nvGrpSpPr>
        <p:cNvPr id="493" name="Shape 493"/>
        <p:cNvGrpSpPr/>
        <p:nvPr/>
      </p:nvGrpSpPr>
      <p:grpSpPr>
        <a:xfrm>
          <a:off x="0" y="0"/>
          <a:ext cx="0" cy="0"/>
          <a:chOff x="0" y="0"/>
          <a:chExt cx="0" cy="0"/>
        </a:xfrm>
      </p:grpSpPr>
      <p:grpSp>
        <p:nvGrpSpPr>
          <p:cNvPr id="494" name="Google Shape;494;p39"/>
          <p:cNvGrpSpPr/>
          <p:nvPr/>
        </p:nvGrpSpPr>
        <p:grpSpPr>
          <a:xfrm>
            <a:off x="1246613" y="540178"/>
            <a:ext cx="7429692" cy="4199282"/>
            <a:chOff x="1246613" y="540178"/>
            <a:chExt cx="7429692" cy="4199282"/>
          </a:xfrm>
        </p:grpSpPr>
        <p:sp>
          <p:nvSpPr>
            <p:cNvPr id="495" name="Google Shape;495;p39"/>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9"/>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9"/>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8" name="Google Shape;498;p39"/>
          <p:cNvSpPr txBox="1"/>
          <p:nvPr>
            <p:ph type="ctrTitle"/>
          </p:nvPr>
        </p:nvSpPr>
        <p:spPr>
          <a:xfrm>
            <a:off x="5793825" y="1726220"/>
            <a:ext cx="2225700" cy="4083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Clr>
                <a:srgbClr val="41294A"/>
              </a:buClr>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99" name="Google Shape;499;p39"/>
          <p:cNvSpPr txBox="1"/>
          <p:nvPr>
            <p:ph idx="1" type="subTitle"/>
          </p:nvPr>
        </p:nvSpPr>
        <p:spPr>
          <a:xfrm>
            <a:off x="5793825" y="2012700"/>
            <a:ext cx="2357100" cy="103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00" name="Google Shape;500;p39"/>
          <p:cNvSpPr txBox="1"/>
          <p:nvPr>
            <p:ph idx="2" type="ctrTitle"/>
          </p:nvPr>
        </p:nvSpPr>
        <p:spPr>
          <a:xfrm>
            <a:off x="5793825" y="3402650"/>
            <a:ext cx="2225700" cy="4083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Clr>
                <a:srgbClr val="41294A"/>
              </a:buClr>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501" name="Google Shape;501;p39"/>
          <p:cNvSpPr txBox="1"/>
          <p:nvPr>
            <p:ph idx="3" type="subTitle"/>
          </p:nvPr>
        </p:nvSpPr>
        <p:spPr>
          <a:xfrm>
            <a:off x="5793825" y="3689100"/>
            <a:ext cx="2357100" cy="103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02" name="Google Shape;502;p39"/>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9"/>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9"/>
          <p:cNvSpPr/>
          <p:nvPr/>
        </p:nvSpPr>
        <p:spPr>
          <a:xfrm flipH="1" rot="-126039">
            <a:off x="2938836" y="43349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39"/>
          <p:cNvSpPr txBox="1"/>
          <p:nvPr>
            <p:ph idx="4"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wo columns 2">
  <p:cSld name="CUSTOM_7_1">
    <p:spTree>
      <p:nvGrpSpPr>
        <p:cNvPr id="506" name="Shape 506"/>
        <p:cNvGrpSpPr/>
        <p:nvPr/>
      </p:nvGrpSpPr>
      <p:grpSpPr>
        <a:xfrm>
          <a:off x="0" y="0"/>
          <a:ext cx="0" cy="0"/>
          <a:chOff x="0" y="0"/>
          <a:chExt cx="0" cy="0"/>
        </a:xfrm>
      </p:grpSpPr>
      <p:sp>
        <p:nvSpPr>
          <p:cNvPr id="507" name="Google Shape;507;p40"/>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0"/>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0"/>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0"/>
          <p:cNvSpPr txBox="1"/>
          <p:nvPr>
            <p:ph type="ctrTitle"/>
          </p:nvPr>
        </p:nvSpPr>
        <p:spPr>
          <a:xfrm>
            <a:off x="1331113" y="3150450"/>
            <a:ext cx="2818200" cy="7176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rgbClr val="41294A"/>
              </a:buClr>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511" name="Google Shape;511;p40"/>
          <p:cNvSpPr txBox="1"/>
          <p:nvPr>
            <p:ph idx="1" type="subTitle"/>
          </p:nvPr>
        </p:nvSpPr>
        <p:spPr>
          <a:xfrm>
            <a:off x="1248013" y="3591702"/>
            <a:ext cx="2984400" cy="717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12" name="Google Shape;512;p40"/>
          <p:cNvSpPr/>
          <p:nvPr/>
        </p:nvSpPr>
        <p:spPr>
          <a:xfrm flipH="1" rot="-126104">
            <a:off x="-1184446" y="41165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0"/>
          <p:cNvSpPr/>
          <p:nvPr/>
        </p:nvSpPr>
        <p:spPr>
          <a:xfrm flipH="1" rot="-126083">
            <a:off x="-769038" y="153274"/>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0"/>
          <p:cNvSpPr/>
          <p:nvPr/>
        </p:nvSpPr>
        <p:spPr>
          <a:xfrm flipH="1" rot="-126039">
            <a:off x="7225061" y="39011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0"/>
          <p:cNvSpPr txBox="1"/>
          <p:nvPr>
            <p:ph idx="2"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516" name="Google Shape;516;p40"/>
          <p:cNvSpPr txBox="1"/>
          <p:nvPr>
            <p:ph idx="3" type="ctrTitle"/>
          </p:nvPr>
        </p:nvSpPr>
        <p:spPr>
          <a:xfrm>
            <a:off x="4994688" y="3150450"/>
            <a:ext cx="2818200" cy="7176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rgbClr val="41294A"/>
              </a:buClr>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517" name="Google Shape;517;p40"/>
          <p:cNvSpPr txBox="1"/>
          <p:nvPr>
            <p:ph idx="4" type="subTitle"/>
          </p:nvPr>
        </p:nvSpPr>
        <p:spPr>
          <a:xfrm>
            <a:off x="4911588" y="3591702"/>
            <a:ext cx="2984400" cy="717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9" name="Shape 39"/>
        <p:cNvGrpSpPr/>
        <p:nvPr/>
      </p:nvGrpSpPr>
      <p:grpSpPr>
        <a:xfrm>
          <a:off x="0" y="0"/>
          <a:ext cx="0" cy="0"/>
          <a:chOff x="0" y="0"/>
          <a:chExt cx="0" cy="0"/>
        </a:xfrm>
      </p:grpSpPr>
      <p:grpSp>
        <p:nvGrpSpPr>
          <p:cNvPr id="40" name="Google Shape;40;p5"/>
          <p:cNvGrpSpPr/>
          <p:nvPr/>
        </p:nvGrpSpPr>
        <p:grpSpPr>
          <a:xfrm>
            <a:off x="1246613" y="540178"/>
            <a:ext cx="7429692" cy="4199282"/>
            <a:chOff x="1246613" y="540178"/>
            <a:chExt cx="7429692" cy="4199282"/>
          </a:xfrm>
        </p:grpSpPr>
        <p:sp>
          <p:nvSpPr>
            <p:cNvPr id="41" name="Google Shape;41;p5"/>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5"/>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 name="Google Shape;44;p5"/>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5"/>
          <p:cNvSpPr txBox="1"/>
          <p:nvPr>
            <p:ph type="ctrTitle"/>
          </p:nvPr>
        </p:nvSpPr>
        <p:spPr>
          <a:xfrm>
            <a:off x="1918575" y="2581613"/>
            <a:ext cx="2225700" cy="7176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6" name="Google Shape;46;p5"/>
          <p:cNvSpPr txBox="1"/>
          <p:nvPr>
            <p:ph idx="1" type="subTitle"/>
          </p:nvPr>
        </p:nvSpPr>
        <p:spPr>
          <a:xfrm>
            <a:off x="1836100" y="3031475"/>
            <a:ext cx="2406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7" name="Google Shape;47;p5"/>
          <p:cNvSpPr txBox="1"/>
          <p:nvPr>
            <p:ph idx="2" type="ctrTitle"/>
          </p:nvPr>
        </p:nvSpPr>
        <p:spPr>
          <a:xfrm>
            <a:off x="4999550" y="2581633"/>
            <a:ext cx="2225700" cy="7176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8" name="Google Shape;48;p5"/>
          <p:cNvSpPr txBox="1"/>
          <p:nvPr>
            <p:ph idx="3" type="subTitle"/>
          </p:nvPr>
        </p:nvSpPr>
        <p:spPr>
          <a:xfrm>
            <a:off x="4909250" y="3031475"/>
            <a:ext cx="2406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9" name="Google Shape;49;p5"/>
          <p:cNvSpPr txBox="1"/>
          <p:nvPr>
            <p:ph idx="4"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BLANK_1_1_1_1_1">
    <p:bg>
      <p:bgPr>
        <a:solidFill>
          <a:schemeClr val="accent4"/>
        </a:solidFill>
      </p:bgPr>
    </p:bg>
    <p:spTree>
      <p:nvGrpSpPr>
        <p:cNvPr id="518" name="Shape 518"/>
        <p:cNvGrpSpPr/>
        <p:nvPr/>
      </p:nvGrpSpPr>
      <p:grpSpPr>
        <a:xfrm>
          <a:off x="0" y="0"/>
          <a:ext cx="0" cy="0"/>
          <a:chOff x="0" y="0"/>
          <a:chExt cx="0" cy="0"/>
        </a:xfrm>
      </p:grpSpPr>
      <p:sp>
        <p:nvSpPr>
          <p:cNvPr id="519" name="Google Shape;519;p41"/>
          <p:cNvSpPr txBox="1"/>
          <p:nvPr>
            <p:ph hasCustomPrompt="1" type="title"/>
          </p:nvPr>
        </p:nvSpPr>
        <p:spPr>
          <a:xfrm>
            <a:off x="3822753" y="1384625"/>
            <a:ext cx="23979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0" name="Google Shape;520;p41"/>
          <p:cNvSpPr txBox="1"/>
          <p:nvPr>
            <p:ph hasCustomPrompt="1" idx="2" type="title"/>
          </p:nvPr>
        </p:nvSpPr>
        <p:spPr>
          <a:xfrm>
            <a:off x="3822750" y="3574128"/>
            <a:ext cx="23979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1" name="Google Shape;521;p41"/>
          <p:cNvSpPr txBox="1"/>
          <p:nvPr>
            <p:ph hasCustomPrompt="1" idx="3" type="title"/>
          </p:nvPr>
        </p:nvSpPr>
        <p:spPr>
          <a:xfrm>
            <a:off x="6013293" y="2479376"/>
            <a:ext cx="23979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2" name="Google Shape;522;p41"/>
          <p:cNvSpPr txBox="1"/>
          <p:nvPr>
            <p:ph idx="1" type="subTitle"/>
          </p:nvPr>
        </p:nvSpPr>
        <p:spPr>
          <a:xfrm>
            <a:off x="3825678" y="1711779"/>
            <a:ext cx="2397900" cy="358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23" name="Google Shape;523;p41"/>
          <p:cNvSpPr txBox="1"/>
          <p:nvPr>
            <p:ph idx="4" type="subTitle"/>
          </p:nvPr>
        </p:nvSpPr>
        <p:spPr>
          <a:xfrm>
            <a:off x="3822740" y="3902575"/>
            <a:ext cx="2397900" cy="358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24" name="Google Shape;524;p41"/>
          <p:cNvSpPr txBox="1"/>
          <p:nvPr>
            <p:ph idx="5" type="subTitle"/>
          </p:nvPr>
        </p:nvSpPr>
        <p:spPr>
          <a:xfrm>
            <a:off x="6013293" y="2809330"/>
            <a:ext cx="2397900" cy="358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25" name="Google Shape;525;p41"/>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grpSp>
        <p:nvGrpSpPr>
          <p:cNvPr id="526" name="Google Shape;526;p41"/>
          <p:cNvGrpSpPr/>
          <p:nvPr/>
        </p:nvGrpSpPr>
        <p:grpSpPr>
          <a:xfrm>
            <a:off x="1246613" y="540178"/>
            <a:ext cx="7429692" cy="4199282"/>
            <a:chOff x="1246613" y="540178"/>
            <a:chExt cx="7429692" cy="4199282"/>
          </a:xfrm>
        </p:grpSpPr>
        <p:sp>
          <p:nvSpPr>
            <p:cNvPr id="527" name="Google Shape;527;p41"/>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1"/>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41"/>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BLANK_1_1_1_1_1_2">
    <p:bg>
      <p:bgPr>
        <a:solidFill>
          <a:schemeClr val="accent4"/>
        </a:solidFill>
      </p:bgPr>
    </p:bg>
    <p:spTree>
      <p:nvGrpSpPr>
        <p:cNvPr id="530" name="Shape 530"/>
        <p:cNvGrpSpPr/>
        <p:nvPr/>
      </p:nvGrpSpPr>
      <p:grpSpPr>
        <a:xfrm>
          <a:off x="0" y="0"/>
          <a:ext cx="0" cy="0"/>
          <a:chOff x="0" y="0"/>
          <a:chExt cx="0" cy="0"/>
        </a:xfrm>
      </p:grpSpPr>
      <p:sp>
        <p:nvSpPr>
          <p:cNvPr id="531" name="Google Shape;531;p42"/>
          <p:cNvSpPr txBox="1"/>
          <p:nvPr>
            <p:ph hasCustomPrompt="1" type="title"/>
          </p:nvPr>
        </p:nvSpPr>
        <p:spPr>
          <a:xfrm>
            <a:off x="3255928" y="1390150"/>
            <a:ext cx="23979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2" name="Google Shape;532;p42"/>
          <p:cNvSpPr txBox="1"/>
          <p:nvPr>
            <p:ph hasCustomPrompt="1" idx="2" type="title"/>
          </p:nvPr>
        </p:nvSpPr>
        <p:spPr>
          <a:xfrm>
            <a:off x="3255928" y="3673153"/>
            <a:ext cx="23979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3" name="Google Shape;533;p42"/>
          <p:cNvSpPr txBox="1"/>
          <p:nvPr>
            <p:ph hasCustomPrompt="1" idx="3" type="title"/>
          </p:nvPr>
        </p:nvSpPr>
        <p:spPr>
          <a:xfrm>
            <a:off x="3255928" y="2531650"/>
            <a:ext cx="23979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4" name="Google Shape;534;p42"/>
          <p:cNvSpPr txBox="1"/>
          <p:nvPr>
            <p:ph idx="1" type="subTitle"/>
          </p:nvPr>
        </p:nvSpPr>
        <p:spPr>
          <a:xfrm>
            <a:off x="3255928" y="1721150"/>
            <a:ext cx="2397900" cy="55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35" name="Google Shape;535;p42"/>
          <p:cNvSpPr txBox="1"/>
          <p:nvPr>
            <p:ph idx="4" type="subTitle"/>
          </p:nvPr>
        </p:nvSpPr>
        <p:spPr>
          <a:xfrm>
            <a:off x="3255928" y="4004375"/>
            <a:ext cx="2397900" cy="55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36" name="Google Shape;536;p42"/>
          <p:cNvSpPr txBox="1"/>
          <p:nvPr>
            <p:ph idx="5" type="subTitle"/>
          </p:nvPr>
        </p:nvSpPr>
        <p:spPr>
          <a:xfrm>
            <a:off x="3255928" y="2860372"/>
            <a:ext cx="2397900" cy="55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37" name="Google Shape;537;p42"/>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538" name="Google Shape;538;p42"/>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42"/>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2"/>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42"/>
          <p:cNvSpPr/>
          <p:nvPr/>
        </p:nvSpPr>
        <p:spPr>
          <a:xfrm flipH="1" rot="-126104">
            <a:off x="6784567" y="3765994"/>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2"/>
          <p:cNvSpPr/>
          <p:nvPr/>
        </p:nvSpPr>
        <p:spPr>
          <a:xfrm flipH="1" rot="-126083">
            <a:off x="7359312" y="248587"/>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42"/>
          <p:cNvSpPr/>
          <p:nvPr/>
        </p:nvSpPr>
        <p:spPr>
          <a:xfrm flipH="1" rot="-126039">
            <a:off x="-186089" y="22148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3">
  <p:cSld name="BIG_NUMBER_1">
    <p:spTree>
      <p:nvGrpSpPr>
        <p:cNvPr id="544" name="Shape 544"/>
        <p:cNvGrpSpPr/>
        <p:nvPr/>
      </p:nvGrpSpPr>
      <p:grpSpPr>
        <a:xfrm>
          <a:off x="0" y="0"/>
          <a:ext cx="0" cy="0"/>
          <a:chOff x="0" y="0"/>
          <a:chExt cx="0" cy="0"/>
        </a:xfrm>
      </p:grpSpPr>
      <p:grpSp>
        <p:nvGrpSpPr>
          <p:cNvPr id="545" name="Google Shape;545;p43"/>
          <p:cNvGrpSpPr/>
          <p:nvPr/>
        </p:nvGrpSpPr>
        <p:grpSpPr>
          <a:xfrm>
            <a:off x="1246613" y="540178"/>
            <a:ext cx="7429692" cy="4199282"/>
            <a:chOff x="1246613" y="540178"/>
            <a:chExt cx="7429692" cy="4199282"/>
          </a:xfrm>
        </p:grpSpPr>
        <p:sp>
          <p:nvSpPr>
            <p:cNvPr id="546" name="Google Shape;546;p43"/>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43"/>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43"/>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9" name="Google Shape;549;p43"/>
          <p:cNvSpPr txBox="1"/>
          <p:nvPr>
            <p:ph hasCustomPrompt="1" type="title"/>
          </p:nvPr>
        </p:nvSpPr>
        <p:spPr>
          <a:xfrm>
            <a:off x="716250" y="2867250"/>
            <a:ext cx="7711500" cy="1198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50" name="Google Shape;550;p43"/>
          <p:cNvSpPr txBox="1"/>
          <p:nvPr>
            <p:ph idx="1" type="body"/>
          </p:nvPr>
        </p:nvSpPr>
        <p:spPr>
          <a:xfrm>
            <a:off x="1996225" y="3959850"/>
            <a:ext cx="5151600" cy="431400"/>
          </a:xfrm>
          <a:prstGeom prst="rect">
            <a:avLst/>
          </a:prstGeom>
          <a:noFill/>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800"/>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551" name="Google Shape;551;p43"/>
          <p:cNvSpPr/>
          <p:nvPr/>
        </p:nvSpPr>
        <p:spPr>
          <a:xfrm flipH="1" rot="-126104">
            <a:off x="-1184446" y="41165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43"/>
          <p:cNvSpPr/>
          <p:nvPr/>
        </p:nvSpPr>
        <p:spPr>
          <a:xfrm flipH="1" rot="-126083">
            <a:off x="-769038" y="153274"/>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43"/>
          <p:cNvSpPr/>
          <p:nvPr/>
        </p:nvSpPr>
        <p:spPr>
          <a:xfrm flipH="1" rot="-126039">
            <a:off x="7225061" y="39011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4">
  <p:cSld name="BIG_NUMBER_1_1">
    <p:spTree>
      <p:nvGrpSpPr>
        <p:cNvPr id="554" name="Shape 554"/>
        <p:cNvGrpSpPr/>
        <p:nvPr/>
      </p:nvGrpSpPr>
      <p:grpSpPr>
        <a:xfrm>
          <a:off x="0" y="0"/>
          <a:ext cx="0" cy="0"/>
          <a:chOff x="0" y="0"/>
          <a:chExt cx="0" cy="0"/>
        </a:xfrm>
      </p:grpSpPr>
      <p:grpSp>
        <p:nvGrpSpPr>
          <p:cNvPr id="555" name="Google Shape;555;p44"/>
          <p:cNvGrpSpPr/>
          <p:nvPr/>
        </p:nvGrpSpPr>
        <p:grpSpPr>
          <a:xfrm>
            <a:off x="1246613" y="540178"/>
            <a:ext cx="7429692" cy="4199282"/>
            <a:chOff x="1246613" y="540178"/>
            <a:chExt cx="7429692" cy="4199282"/>
          </a:xfrm>
        </p:grpSpPr>
        <p:sp>
          <p:nvSpPr>
            <p:cNvPr id="556" name="Google Shape;556;p44"/>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44"/>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44"/>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9" name="Google Shape;559;p44"/>
          <p:cNvSpPr txBox="1"/>
          <p:nvPr>
            <p:ph hasCustomPrompt="1" type="title"/>
          </p:nvPr>
        </p:nvSpPr>
        <p:spPr>
          <a:xfrm>
            <a:off x="716250" y="505050"/>
            <a:ext cx="7711500" cy="1198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60" name="Google Shape;560;p44"/>
          <p:cNvSpPr txBox="1"/>
          <p:nvPr>
            <p:ph idx="1" type="body"/>
          </p:nvPr>
        </p:nvSpPr>
        <p:spPr>
          <a:xfrm>
            <a:off x="2959500" y="1588125"/>
            <a:ext cx="3225000" cy="683100"/>
          </a:xfrm>
          <a:prstGeom prst="rect">
            <a:avLst/>
          </a:prstGeom>
          <a:noFill/>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800"/>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561" name="Google Shape;561;p44"/>
          <p:cNvSpPr/>
          <p:nvPr/>
        </p:nvSpPr>
        <p:spPr>
          <a:xfrm flipH="1" rot="-126093">
            <a:off x="7293136" y="533187"/>
            <a:ext cx="1549103" cy="799444"/>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4"/>
          <p:cNvSpPr/>
          <p:nvPr/>
        </p:nvSpPr>
        <p:spPr>
          <a:xfrm flipH="1" rot="-126083">
            <a:off x="278137" y="2459287"/>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4"/>
          <p:cNvSpPr/>
          <p:nvPr/>
        </p:nvSpPr>
        <p:spPr>
          <a:xfrm flipH="1" rot="-126039">
            <a:off x="6488336" y="37571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ONE_COLUMN_TEXT_1">
    <p:spTree>
      <p:nvGrpSpPr>
        <p:cNvPr id="564" name="Shape 564"/>
        <p:cNvGrpSpPr/>
        <p:nvPr/>
      </p:nvGrpSpPr>
      <p:grpSpPr>
        <a:xfrm>
          <a:off x="0" y="0"/>
          <a:ext cx="0" cy="0"/>
          <a:chOff x="0" y="0"/>
          <a:chExt cx="0" cy="0"/>
        </a:xfrm>
      </p:grpSpPr>
      <p:sp>
        <p:nvSpPr>
          <p:cNvPr id="565" name="Google Shape;565;p45"/>
          <p:cNvSpPr txBox="1"/>
          <p:nvPr>
            <p:ph idx="1" type="body"/>
          </p:nvPr>
        </p:nvSpPr>
        <p:spPr>
          <a:xfrm>
            <a:off x="4933275" y="1659375"/>
            <a:ext cx="3384000" cy="2142000"/>
          </a:xfrm>
          <a:prstGeom prst="rect">
            <a:avLst/>
          </a:prstGeom>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Font typeface="Montserrat"/>
              <a:buChar char="●"/>
              <a:defRPr/>
            </a:lvl1pPr>
            <a:lvl2pPr indent="-317500" lvl="1" marL="914400" rtl="0" algn="l">
              <a:spcBef>
                <a:spcPts val="0"/>
              </a:spcBef>
              <a:spcAft>
                <a:spcPts val="0"/>
              </a:spcAft>
              <a:buClr>
                <a:srgbClr val="595959"/>
              </a:buClr>
              <a:buSzPts val="1400"/>
              <a:buFont typeface="Montserrat"/>
              <a:buChar char="○"/>
              <a:defRPr/>
            </a:lvl2pPr>
            <a:lvl3pPr indent="-317500" lvl="2" marL="1371600" rtl="0" algn="l">
              <a:spcBef>
                <a:spcPts val="1600"/>
              </a:spcBef>
              <a:spcAft>
                <a:spcPts val="0"/>
              </a:spcAft>
              <a:buClr>
                <a:srgbClr val="595959"/>
              </a:buClr>
              <a:buSzPts val="1400"/>
              <a:buFont typeface="Montserrat"/>
              <a:buChar char="■"/>
              <a:defRPr/>
            </a:lvl3pPr>
            <a:lvl4pPr indent="-317500" lvl="3" marL="1828800" rtl="0" algn="l">
              <a:spcBef>
                <a:spcPts val="1600"/>
              </a:spcBef>
              <a:spcAft>
                <a:spcPts val="0"/>
              </a:spcAft>
              <a:buClr>
                <a:srgbClr val="595959"/>
              </a:buClr>
              <a:buSzPts val="1400"/>
              <a:buFont typeface="Montserrat"/>
              <a:buChar char="●"/>
              <a:defRPr/>
            </a:lvl4pPr>
            <a:lvl5pPr indent="-317500" lvl="4" marL="2286000" rtl="0" algn="l">
              <a:spcBef>
                <a:spcPts val="1600"/>
              </a:spcBef>
              <a:spcAft>
                <a:spcPts val="0"/>
              </a:spcAft>
              <a:buClr>
                <a:srgbClr val="595959"/>
              </a:buClr>
              <a:buSzPts val="1400"/>
              <a:buFont typeface="Montserrat"/>
              <a:buChar char="○"/>
              <a:defRPr/>
            </a:lvl5pPr>
            <a:lvl6pPr indent="-317500" lvl="5" marL="2743200" rtl="0" algn="l">
              <a:spcBef>
                <a:spcPts val="1600"/>
              </a:spcBef>
              <a:spcAft>
                <a:spcPts val="0"/>
              </a:spcAft>
              <a:buClr>
                <a:srgbClr val="595959"/>
              </a:buClr>
              <a:buSzPts val="1400"/>
              <a:buFont typeface="Montserrat"/>
              <a:buChar char="■"/>
              <a:defRPr/>
            </a:lvl6pPr>
            <a:lvl7pPr indent="-317500" lvl="6" marL="3200400" rtl="0" algn="l">
              <a:spcBef>
                <a:spcPts val="1600"/>
              </a:spcBef>
              <a:spcAft>
                <a:spcPts val="0"/>
              </a:spcAft>
              <a:buClr>
                <a:srgbClr val="595959"/>
              </a:buClr>
              <a:buSzPts val="1400"/>
              <a:buFont typeface="Montserrat"/>
              <a:buChar char="●"/>
              <a:defRPr/>
            </a:lvl7pPr>
            <a:lvl8pPr indent="-317500" lvl="7" marL="3657600" rtl="0" algn="l">
              <a:spcBef>
                <a:spcPts val="1600"/>
              </a:spcBef>
              <a:spcAft>
                <a:spcPts val="0"/>
              </a:spcAft>
              <a:buClr>
                <a:srgbClr val="595959"/>
              </a:buClr>
              <a:buSzPts val="1400"/>
              <a:buFont typeface="Montserrat"/>
              <a:buChar char="○"/>
              <a:defRPr/>
            </a:lvl8pPr>
            <a:lvl9pPr indent="-317500" lvl="8" marL="4114800" rtl="0" algn="l">
              <a:spcBef>
                <a:spcPts val="1600"/>
              </a:spcBef>
              <a:spcAft>
                <a:spcPts val="1600"/>
              </a:spcAft>
              <a:buClr>
                <a:srgbClr val="595959"/>
              </a:buClr>
              <a:buSzPts val="1400"/>
              <a:buFont typeface="Montserrat"/>
              <a:buChar char="■"/>
              <a:defRPr/>
            </a:lvl9pPr>
          </a:lstStyle>
          <a:p/>
        </p:txBody>
      </p:sp>
      <p:sp>
        <p:nvSpPr>
          <p:cNvPr id="566" name="Google Shape;566;p45"/>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567" name="Google Shape;567;p45"/>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45"/>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45"/>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45"/>
          <p:cNvSpPr/>
          <p:nvPr/>
        </p:nvSpPr>
        <p:spPr>
          <a:xfrm flipH="1">
            <a:off x="2017688" y="476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45"/>
          <p:cNvSpPr/>
          <p:nvPr/>
        </p:nvSpPr>
        <p:spPr>
          <a:xfrm flipH="1" rot="-126039">
            <a:off x="2938836" y="43349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ONE_COLUMN_TEXT_1_1">
    <p:spTree>
      <p:nvGrpSpPr>
        <p:cNvPr id="572" name="Shape 572"/>
        <p:cNvGrpSpPr/>
        <p:nvPr/>
      </p:nvGrpSpPr>
      <p:grpSpPr>
        <a:xfrm>
          <a:off x="0" y="0"/>
          <a:ext cx="0" cy="0"/>
          <a:chOff x="0" y="0"/>
          <a:chExt cx="0" cy="0"/>
        </a:xfrm>
      </p:grpSpPr>
      <p:sp>
        <p:nvSpPr>
          <p:cNvPr id="573" name="Google Shape;573;p46"/>
          <p:cNvSpPr txBox="1"/>
          <p:nvPr>
            <p:ph idx="1" type="body"/>
          </p:nvPr>
        </p:nvSpPr>
        <p:spPr>
          <a:xfrm>
            <a:off x="4866475" y="2064300"/>
            <a:ext cx="2928300" cy="1697700"/>
          </a:xfrm>
          <a:prstGeom prst="rect">
            <a:avLst/>
          </a:prstGeom>
        </p:spPr>
        <p:txBody>
          <a:bodyPr anchorCtr="0" anchor="t" bIns="91425" lIns="91425" spcFirstLastPara="1" rIns="91425" wrap="square" tIns="91425">
            <a:noAutofit/>
          </a:bodyPr>
          <a:lstStyle>
            <a:lvl1pPr indent="-317500" lvl="0" marL="457200" rtl="0" algn="r">
              <a:spcBef>
                <a:spcPts val="0"/>
              </a:spcBef>
              <a:spcAft>
                <a:spcPts val="0"/>
              </a:spcAft>
              <a:buSzPts val="1400"/>
              <a:buChar char="●"/>
              <a:defRPr/>
            </a:lvl1pPr>
            <a:lvl2pPr indent="-317500" lvl="1" marL="914400" rtl="0" algn="l">
              <a:spcBef>
                <a:spcPts val="1600"/>
              </a:spcBef>
              <a:spcAft>
                <a:spcPts val="0"/>
              </a:spcAft>
              <a:buSzPts val="1400"/>
              <a:buChar char="○"/>
              <a:defRPr/>
            </a:lvl2pPr>
            <a:lvl3pPr indent="-317500" lvl="2" marL="1371600" rtl="0" algn="l">
              <a:spcBef>
                <a:spcPts val="1600"/>
              </a:spcBef>
              <a:spcAft>
                <a:spcPts val="0"/>
              </a:spcAft>
              <a:buSzPts val="1400"/>
              <a:buChar char="■"/>
              <a:defRPr/>
            </a:lvl3pPr>
            <a:lvl4pPr indent="-317500" lvl="3" marL="1828800" rtl="0" algn="l">
              <a:spcBef>
                <a:spcPts val="1600"/>
              </a:spcBef>
              <a:spcAft>
                <a:spcPts val="0"/>
              </a:spcAft>
              <a:buSzPts val="1400"/>
              <a:buChar char="●"/>
              <a:defRPr/>
            </a:lvl4pPr>
            <a:lvl5pPr indent="-317500" lvl="4" marL="2286000" rtl="0" algn="l">
              <a:spcBef>
                <a:spcPts val="1600"/>
              </a:spcBef>
              <a:spcAft>
                <a:spcPts val="0"/>
              </a:spcAft>
              <a:buSzPts val="1400"/>
              <a:buChar char="○"/>
              <a:defRPr/>
            </a:lvl5pPr>
            <a:lvl6pPr indent="-317500" lvl="5" marL="2743200" rtl="0" algn="l">
              <a:spcBef>
                <a:spcPts val="1600"/>
              </a:spcBef>
              <a:spcAft>
                <a:spcPts val="0"/>
              </a:spcAft>
              <a:buSzPts val="1400"/>
              <a:buChar char="■"/>
              <a:defRPr/>
            </a:lvl6pPr>
            <a:lvl7pPr indent="-317500" lvl="6" marL="3200400" rtl="0" algn="l">
              <a:spcBef>
                <a:spcPts val="1600"/>
              </a:spcBef>
              <a:spcAft>
                <a:spcPts val="0"/>
              </a:spcAft>
              <a:buSzPts val="1400"/>
              <a:buChar char="●"/>
              <a:defRPr/>
            </a:lvl7pPr>
            <a:lvl8pPr indent="-317500" lvl="7" marL="3657600" rtl="0" algn="l">
              <a:spcBef>
                <a:spcPts val="1600"/>
              </a:spcBef>
              <a:spcAft>
                <a:spcPts val="0"/>
              </a:spcAft>
              <a:buSzPts val="1400"/>
              <a:buChar char="○"/>
              <a:defRPr/>
            </a:lvl8pPr>
            <a:lvl9pPr indent="-317500" lvl="8" marL="4114800" rtl="0" algn="l">
              <a:spcBef>
                <a:spcPts val="1600"/>
              </a:spcBef>
              <a:spcAft>
                <a:spcPts val="1600"/>
              </a:spcAft>
              <a:buSzPts val="1400"/>
              <a:buChar char="■"/>
              <a:defRPr/>
            </a:lvl9pPr>
          </a:lstStyle>
          <a:p/>
        </p:txBody>
      </p:sp>
      <p:sp>
        <p:nvSpPr>
          <p:cNvPr id="574" name="Google Shape;574;p46"/>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575" name="Google Shape;575;p46"/>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46"/>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46"/>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46"/>
          <p:cNvSpPr/>
          <p:nvPr/>
        </p:nvSpPr>
        <p:spPr>
          <a:xfrm flipH="1">
            <a:off x="2017688" y="476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46"/>
          <p:cNvSpPr/>
          <p:nvPr/>
        </p:nvSpPr>
        <p:spPr>
          <a:xfrm flipH="1" rot="-126039">
            <a:off x="2938836" y="43349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46"/>
          <p:cNvSpPr/>
          <p:nvPr/>
        </p:nvSpPr>
        <p:spPr>
          <a:xfrm flipH="1">
            <a:off x="102168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46"/>
          <p:cNvSpPr/>
          <p:nvPr/>
        </p:nvSpPr>
        <p:spPr>
          <a:xfrm flipH="1">
            <a:off x="374313" y="354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ONE_COLUMN_TEXT_1_1_1">
    <p:spTree>
      <p:nvGrpSpPr>
        <p:cNvPr id="582" name="Shape 582"/>
        <p:cNvGrpSpPr/>
        <p:nvPr/>
      </p:nvGrpSpPr>
      <p:grpSpPr>
        <a:xfrm>
          <a:off x="0" y="0"/>
          <a:ext cx="0" cy="0"/>
          <a:chOff x="0" y="0"/>
          <a:chExt cx="0" cy="0"/>
        </a:xfrm>
      </p:grpSpPr>
      <p:sp>
        <p:nvSpPr>
          <p:cNvPr id="583" name="Google Shape;583;p47"/>
          <p:cNvSpPr txBox="1"/>
          <p:nvPr>
            <p:ph idx="1" type="body"/>
          </p:nvPr>
        </p:nvSpPr>
        <p:spPr>
          <a:xfrm>
            <a:off x="1861950" y="3808175"/>
            <a:ext cx="5420100" cy="8085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584" name="Google Shape;584;p47"/>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585" name="Google Shape;585;p47"/>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47"/>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47"/>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47"/>
          <p:cNvSpPr/>
          <p:nvPr/>
        </p:nvSpPr>
        <p:spPr>
          <a:xfrm flipH="1">
            <a:off x="2017688" y="476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47"/>
          <p:cNvSpPr/>
          <p:nvPr/>
        </p:nvSpPr>
        <p:spPr>
          <a:xfrm flipH="1" rot="-126039">
            <a:off x="110486" y="40765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CUSTOM_14">
    <p:spTree>
      <p:nvGrpSpPr>
        <p:cNvPr id="590" name="Shape 590"/>
        <p:cNvGrpSpPr/>
        <p:nvPr/>
      </p:nvGrpSpPr>
      <p:grpSpPr>
        <a:xfrm>
          <a:off x="0" y="0"/>
          <a:ext cx="0" cy="0"/>
          <a:chOff x="0" y="0"/>
          <a:chExt cx="0" cy="0"/>
        </a:xfrm>
      </p:grpSpPr>
      <p:sp>
        <p:nvSpPr>
          <p:cNvPr id="591" name="Google Shape;591;p48"/>
          <p:cNvSpPr txBox="1"/>
          <p:nvPr>
            <p:ph type="title"/>
          </p:nvPr>
        </p:nvSpPr>
        <p:spPr>
          <a:xfrm>
            <a:off x="5486400" y="400200"/>
            <a:ext cx="3048000" cy="7674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800"/>
              <a:buNone/>
              <a:defRPr sz="2100"/>
            </a:lvl1pPr>
            <a:lvl2pPr lvl="1" rtl="0">
              <a:spcBef>
                <a:spcPts val="0"/>
              </a:spcBef>
              <a:spcAft>
                <a:spcPts val="0"/>
              </a:spcAft>
              <a:buSzPts val="2800"/>
              <a:buFont typeface="Montserrat"/>
              <a:buNone/>
              <a:defRPr b="0">
                <a:latin typeface="Montserrat"/>
                <a:ea typeface="Montserrat"/>
                <a:cs typeface="Montserrat"/>
                <a:sym typeface="Montserrat"/>
              </a:defRPr>
            </a:lvl2pPr>
            <a:lvl3pPr lvl="2" rtl="0">
              <a:spcBef>
                <a:spcPts val="0"/>
              </a:spcBef>
              <a:spcAft>
                <a:spcPts val="0"/>
              </a:spcAft>
              <a:buSzPts val="2800"/>
              <a:buFont typeface="Montserrat"/>
              <a:buNone/>
              <a:defRPr b="0">
                <a:latin typeface="Montserrat"/>
                <a:ea typeface="Montserrat"/>
                <a:cs typeface="Montserrat"/>
                <a:sym typeface="Montserrat"/>
              </a:defRPr>
            </a:lvl3pPr>
            <a:lvl4pPr lvl="3" rtl="0">
              <a:spcBef>
                <a:spcPts val="0"/>
              </a:spcBef>
              <a:spcAft>
                <a:spcPts val="0"/>
              </a:spcAft>
              <a:buSzPts val="2800"/>
              <a:buFont typeface="Montserrat"/>
              <a:buNone/>
              <a:defRPr b="0">
                <a:latin typeface="Montserrat"/>
                <a:ea typeface="Montserrat"/>
                <a:cs typeface="Montserrat"/>
                <a:sym typeface="Montserrat"/>
              </a:defRPr>
            </a:lvl4pPr>
            <a:lvl5pPr lvl="4" rtl="0">
              <a:spcBef>
                <a:spcPts val="0"/>
              </a:spcBef>
              <a:spcAft>
                <a:spcPts val="0"/>
              </a:spcAft>
              <a:buSzPts val="2800"/>
              <a:buFont typeface="Montserrat"/>
              <a:buNone/>
              <a:defRPr b="0">
                <a:latin typeface="Montserrat"/>
                <a:ea typeface="Montserrat"/>
                <a:cs typeface="Montserrat"/>
                <a:sym typeface="Montserrat"/>
              </a:defRPr>
            </a:lvl5pPr>
            <a:lvl6pPr lvl="5" rtl="0">
              <a:spcBef>
                <a:spcPts val="0"/>
              </a:spcBef>
              <a:spcAft>
                <a:spcPts val="0"/>
              </a:spcAft>
              <a:buSzPts val="2800"/>
              <a:buFont typeface="Montserrat"/>
              <a:buNone/>
              <a:defRPr b="0">
                <a:latin typeface="Montserrat"/>
                <a:ea typeface="Montserrat"/>
                <a:cs typeface="Montserrat"/>
                <a:sym typeface="Montserrat"/>
              </a:defRPr>
            </a:lvl6pPr>
            <a:lvl7pPr lvl="6" rtl="0">
              <a:spcBef>
                <a:spcPts val="0"/>
              </a:spcBef>
              <a:spcAft>
                <a:spcPts val="0"/>
              </a:spcAft>
              <a:buSzPts val="2800"/>
              <a:buFont typeface="Montserrat"/>
              <a:buNone/>
              <a:defRPr b="0">
                <a:latin typeface="Montserrat"/>
                <a:ea typeface="Montserrat"/>
                <a:cs typeface="Montserrat"/>
                <a:sym typeface="Montserrat"/>
              </a:defRPr>
            </a:lvl7pPr>
            <a:lvl8pPr lvl="7" rtl="0">
              <a:spcBef>
                <a:spcPts val="0"/>
              </a:spcBef>
              <a:spcAft>
                <a:spcPts val="0"/>
              </a:spcAft>
              <a:buSzPts val="2800"/>
              <a:buFont typeface="Montserrat"/>
              <a:buNone/>
              <a:defRPr b="0">
                <a:latin typeface="Montserrat"/>
                <a:ea typeface="Montserrat"/>
                <a:cs typeface="Montserrat"/>
                <a:sym typeface="Montserrat"/>
              </a:defRPr>
            </a:lvl8pPr>
            <a:lvl9pPr lvl="8" rtl="0">
              <a:spcBef>
                <a:spcPts val="0"/>
              </a:spcBef>
              <a:spcAft>
                <a:spcPts val="0"/>
              </a:spcAft>
              <a:buSzPts val="2800"/>
              <a:buFont typeface="Montserrat"/>
              <a:buNone/>
              <a:defRPr b="0">
                <a:latin typeface="Montserrat"/>
                <a:ea typeface="Montserrat"/>
                <a:cs typeface="Montserrat"/>
                <a:sym typeface="Montserrat"/>
              </a:defRPr>
            </a:lvl9pPr>
          </a:lstStyle>
          <a:p/>
        </p:txBody>
      </p:sp>
      <p:sp>
        <p:nvSpPr>
          <p:cNvPr id="592" name="Google Shape;592;p48"/>
          <p:cNvSpPr/>
          <p:nvPr/>
        </p:nvSpPr>
        <p:spPr>
          <a:xfrm flipH="1" rot="-126104">
            <a:off x="-873621" y="447044"/>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8"/>
          <p:cNvSpPr/>
          <p:nvPr/>
        </p:nvSpPr>
        <p:spPr>
          <a:xfrm flipH="1">
            <a:off x="297100" y="22455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8"/>
          <p:cNvSpPr/>
          <p:nvPr/>
        </p:nvSpPr>
        <p:spPr>
          <a:xfrm flipH="1" rot="-126083">
            <a:off x="7607212" y="4295937"/>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48"/>
          <p:cNvSpPr/>
          <p:nvPr/>
        </p:nvSpPr>
        <p:spPr>
          <a:xfrm flipH="1" rot="-126039">
            <a:off x="-359202" y="4036604"/>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48"/>
          <p:cNvSpPr/>
          <p:nvPr/>
        </p:nvSpPr>
        <p:spPr>
          <a:xfrm flipH="1">
            <a:off x="8592363" y="17782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48"/>
          <p:cNvSpPr/>
          <p:nvPr/>
        </p:nvSpPr>
        <p:spPr>
          <a:xfrm flipH="1">
            <a:off x="6823688" y="2264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48"/>
          <p:cNvSpPr/>
          <p:nvPr/>
        </p:nvSpPr>
        <p:spPr>
          <a:xfrm flipH="1">
            <a:off x="6586763" y="46896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14_1">
    <p:spTree>
      <p:nvGrpSpPr>
        <p:cNvPr id="599" name="Shape 599"/>
        <p:cNvGrpSpPr/>
        <p:nvPr/>
      </p:nvGrpSpPr>
      <p:grpSpPr>
        <a:xfrm>
          <a:off x="0" y="0"/>
          <a:ext cx="0" cy="0"/>
          <a:chOff x="0" y="0"/>
          <a:chExt cx="0" cy="0"/>
        </a:xfrm>
      </p:grpSpPr>
      <p:sp>
        <p:nvSpPr>
          <p:cNvPr id="600" name="Google Shape;600;p49"/>
          <p:cNvSpPr txBox="1"/>
          <p:nvPr>
            <p:ph type="title"/>
          </p:nvPr>
        </p:nvSpPr>
        <p:spPr>
          <a:xfrm>
            <a:off x="6175875" y="370350"/>
            <a:ext cx="2154900" cy="1959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sz="2500"/>
            </a:lvl1pPr>
            <a:lvl2pPr lvl="1" rtl="0">
              <a:spcBef>
                <a:spcPts val="0"/>
              </a:spcBef>
              <a:spcAft>
                <a:spcPts val="0"/>
              </a:spcAft>
              <a:buSzPts val="3000"/>
              <a:buFont typeface="Montserrat"/>
              <a:buNone/>
              <a:defRPr b="0" sz="3000">
                <a:latin typeface="Montserrat"/>
                <a:ea typeface="Montserrat"/>
                <a:cs typeface="Montserrat"/>
                <a:sym typeface="Montserrat"/>
              </a:defRPr>
            </a:lvl2pPr>
            <a:lvl3pPr lvl="2" rtl="0">
              <a:spcBef>
                <a:spcPts val="0"/>
              </a:spcBef>
              <a:spcAft>
                <a:spcPts val="0"/>
              </a:spcAft>
              <a:buSzPts val="3000"/>
              <a:buFont typeface="Montserrat"/>
              <a:buNone/>
              <a:defRPr b="0" sz="3000">
                <a:latin typeface="Montserrat"/>
                <a:ea typeface="Montserrat"/>
                <a:cs typeface="Montserrat"/>
                <a:sym typeface="Montserrat"/>
              </a:defRPr>
            </a:lvl3pPr>
            <a:lvl4pPr lvl="3" rtl="0">
              <a:spcBef>
                <a:spcPts val="0"/>
              </a:spcBef>
              <a:spcAft>
                <a:spcPts val="0"/>
              </a:spcAft>
              <a:buSzPts val="3000"/>
              <a:buFont typeface="Montserrat"/>
              <a:buNone/>
              <a:defRPr b="0" sz="3000">
                <a:latin typeface="Montserrat"/>
                <a:ea typeface="Montserrat"/>
                <a:cs typeface="Montserrat"/>
                <a:sym typeface="Montserrat"/>
              </a:defRPr>
            </a:lvl4pPr>
            <a:lvl5pPr lvl="4" rtl="0">
              <a:spcBef>
                <a:spcPts val="0"/>
              </a:spcBef>
              <a:spcAft>
                <a:spcPts val="0"/>
              </a:spcAft>
              <a:buSzPts val="3000"/>
              <a:buFont typeface="Montserrat"/>
              <a:buNone/>
              <a:defRPr b="0" sz="3000">
                <a:latin typeface="Montserrat"/>
                <a:ea typeface="Montserrat"/>
                <a:cs typeface="Montserrat"/>
                <a:sym typeface="Montserrat"/>
              </a:defRPr>
            </a:lvl5pPr>
            <a:lvl6pPr lvl="5" rtl="0">
              <a:spcBef>
                <a:spcPts val="0"/>
              </a:spcBef>
              <a:spcAft>
                <a:spcPts val="0"/>
              </a:spcAft>
              <a:buSzPts val="3000"/>
              <a:buFont typeface="Montserrat"/>
              <a:buNone/>
              <a:defRPr b="0" sz="3000">
                <a:latin typeface="Montserrat"/>
                <a:ea typeface="Montserrat"/>
                <a:cs typeface="Montserrat"/>
                <a:sym typeface="Montserrat"/>
              </a:defRPr>
            </a:lvl6pPr>
            <a:lvl7pPr lvl="6" rtl="0">
              <a:spcBef>
                <a:spcPts val="0"/>
              </a:spcBef>
              <a:spcAft>
                <a:spcPts val="0"/>
              </a:spcAft>
              <a:buSzPts val="3000"/>
              <a:buFont typeface="Montserrat"/>
              <a:buNone/>
              <a:defRPr b="0" sz="3000">
                <a:latin typeface="Montserrat"/>
                <a:ea typeface="Montserrat"/>
                <a:cs typeface="Montserrat"/>
                <a:sym typeface="Montserrat"/>
              </a:defRPr>
            </a:lvl7pPr>
            <a:lvl8pPr lvl="7" rtl="0">
              <a:spcBef>
                <a:spcPts val="0"/>
              </a:spcBef>
              <a:spcAft>
                <a:spcPts val="0"/>
              </a:spcAft>
              <a:buSzPts val="3000"/>
              <a:buFont typeface="Montserrat"/>
              <a:buNone/>
              <a:defRPr b="0" sz="3000">
                <a:latin typeface="Montserrat"/>
                <a:ea typeface="Montserrat"/>
                <a:cs typeface="Montserrat"/>
                <a:sym typeface="Montserrat"/>
              </a:defRPr>
            </a:lvl8pPr>
            <a:lvl9pPr lvl="8" rtl="0">
              <a:spcBef>
                <a:spcPts val="0"/>
              </a:spcBef>
              <a:spcAft>
                <a:spcPts val="0"/>
              </a:spcAft>
              <a:buSzPts val="3000"/>
              <a:buFont typeface="Montserrat"/>
              <a:buNone/>
              <a:defRPr b="0" sz="3000">
                <a:latin typeface="Montserrat"/>
                <a:ea typeface="Montserrat"/>
                <a:cs typeface="Montserrat"/>
                <a:sym typeface="Montserrat"/>
              </a:defRPr>
            </a:lvl9pPr>
          </a:lstStyle>
          <a:p/>
        </p:txBody>
      </p:sp>
      <p:sp>
        <p:nvSpPr>
          <p:cNvPr id="601" name="Google Shape;601;p49"/>
          <p:cNvSpPr/>
          <p:nvPr/>
        </p:nvSpPr>
        <p:spPr>
          <a:xfrm flipH="1" rot="-126124">
            <a:off x="-1008353" y="981486"/>
            <a:ext cx="1939651" cy="1001007"/>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49"/>
          <p:cNvSpPr/>
          <p:nvPr/>
        </p:nvSpPr>
        <p:spPr>
          <a:xfrm flipH="1">
            <a:off x="514000" y="30408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49"/>
          <p:cNvSpPr/>
          <p:nvPr/>
        </p:nvSpPr>
        <p:spPr>
          <a:xfrm flipH="1" rot="-126099">
            <a:off x="7080342" y="3902897"/>
            <a:ext cx="2159308" cy="1114339"/>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49"/>
          <p:cNvSpPr/>
          <p:nvPr/>
        </p:nvSpPr>
        <p:spPr>
          <a:xfrm flipH="1" rot="-126039">
            <a:off x="6550423" y="17382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49"/>
          <p:cNvSpPr/>
          <p:nvPr/>
        </p:nvSpPr>
        <p:spPr>
          <a:xfrm flipH="1">
            <a:off x="8592363" y="17782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49"/>
          <p:cNvSpPr/>
          <p:nvPr/>
        </p:nvSpPr>
        <p:spPr>
          <a:xfrm flipH="1">
            <a:off x="6823688" y="2264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49"/>
          <p:cNvSpPr/>
          <p:nvPr/>
        </p:nvSpPr>
        <p:spPr>
          <a:xfrm flipH="1">
            <a:off x="824275" y="465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9"/>
          <p:cNvSpPr/>
          <p:nvPr/>
        </p:nvSpPr>
        <p:spPr>
          <a:xfrm flipH="1" rot="-126124">
            <a:off x="1148947" y="4290936"/>
            <a:ext cx="1939651" cy="1001007"/>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3">
  <p:cSld name="TITLE_ONLY_1">
    <p:spTree>
      <p:nvGrpSpPr>
        <p:cNvPr id="609" name="Shape 609"/>
        <p:cNvGrpSpPr/>
        <p:nvPr/>
      </p:nvGrpSpPr>
      <p:grpSpPr>
        <a:xfrm>
          <a:off x="0" y="0"/>
          <a:ext cx="0" cy="0"/>
          <a:chOff x="0" y="0"/>
          <a:chExt cx="0" cy="0"/>
        </a:xfrm>
      </p:grpSpPr>
      <p:sp>
        <p:nvSpPr>
          <p:cNvPr id="610" name="Google Shape;610;p50"/>
          <p:cNvSpPr/>
          <p:nvPr/>
        </p:nvSpPr>
        <p:spPr>
          <a:xfrm flipH="1">
            <a:off x="730188" y="46858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50"/>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50"/>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50"/>
          <p:cNvSpPr txBox="1"/>
          <p:nvPr>
            <p:ph type="title"/>
          </p:nvPr>
        </p:nvSpPr>
        <p:spPr>
          <a:xfrm>
            <a:off x="1156200" y="395375"/>
            <a:ext cx="68316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614" name="Google Shape;614;p50"/>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50"/>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50"/>
          <p:cNvSpPr/>
          <p:nvPr/>
        </p:nvSpPr>
        <p:spPr>
          <a:xfrm flipH="1" rot="-126104">
            <a:off x="3853229" y="39384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ítulo" type="titleOnly">
  <p:cSld name="TITLE_ONLY">
    <p:spTree>
      <p:nvGrpSpPr>
        <p:cNvPr id="50" name="Shape 50"/>
        <p:cNvGrpSpPr/>
        <p:nvPr/>
      </p:nvGrpSpPr>
      <p:grpSpPr>
        <a:xfrm>
          <a:off x="0" y="0"/>
          <a:ext cx="0" cy="0"/>
          <a:chOff x="0" y="0"/>
          <a:chExt cx="0" cy="0"/>
        </a:xfrm>
      </p:grpSpPr>
      <p:sp>
        <p:nvSpPr>
          <p:cNvPr id="51" name="Google Shape;51;p6"/>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6"/>
          <p:cNvSpPr txBox="1"/>
          <p:nvPr>
            <p:ph type="title"/>
          </p:nvPr>
        </p:nvSpPr>
        <p:spPr>
          <a:xfrm>
            <a:off x="1156200" y="395375"/>
            <a:ext cx="68316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description 1">
  <p:cSld name="CUSTOM_9">
    <p:spTree>
      <p:nvGrpSpPr>
        <p:cNvPr id="617" name="Shape 617"/>
        <p:cNvGrpSpPr/>
        <p:nvPr/>
      </p:nvGrpSpPr>
      <p:grpSpPr>
        <a:xfrm>
          <a:off x="0" y="0"/>
          <a:ext cx="0" cy="0"/>
          <a:chOff x="0" y="0"/>
          <a:chExt cx="0" cy="0"/>
        </a:xfrm>
      </p:grpSpPr>
      <p:sp>
        <p:nvSpPr>
          <p:cNvPr id="618" name="Google Shape;618;p51"/>
          <p:cNvSpPr txBox="1"/>
          <p:nvPr>
            <p:ph type="title"/>
          </p:nvPr>
        </p:nvSpPr>
        <p:spPr>
          <a:xfrm>
            <a:off x="708139" y="2382625"/>
            <a:ext cx="3274200" cy="653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p:txBody>
      </p:sp>
      <p:sp>
        <p:nvSpPr>
          <p:cNvPr id="619" name="Google Shape;619;p51"/>
          <p:cNvSpPr txBox="1"/>
          <p:nvPr>
            <p:ph idx="1" type="body"/>
          </p:nvPr>
        </p:nvSpPr>
        <p:spPr>
          <a:xfrm>
            <a:off x="708139" y="2699025"/>
            <a:ext cx="2485500" cy="98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20" name="Google Shape;620;p51"/>
          <p:cNvSpPr/>
          <p:nvPr/>
        </p:nvSpPr>
        <p:spPr>
          <a:xfrm>
            <a:off x="0" y="4864875"/>
            <a:ext cx="1128000" cy="292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621" name="Google Shape;621;p51"/>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51"/>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51"/>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51"/>
          <p:cNvSpPr/>
          <p:nvPr/>
        </p:nvSpPr>
        <p:spPr>
          <a:xfrm flipH="1" rot="-126039">
            <a:off x="2938836" y="43349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51"/>
          <p:cNvSpPr/>
          <p:nvPr/>
        </p:nvSpPr>
        <p:spPr>
          <a:xfrm flipH="1">
            <a:off x="102168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51"/>
          <p:cNvSpPr/>
          <p:nvPr/>
        </p:nvSpPr>
        <p:spPr>
          <a:xfrm flipH="1">
            <a:off x="374313" y="354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51"/>
          <p:cNvSpPr txBox="1"/>
          <p:nvPr>
            <p:ph idx="2"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p:cSld name="BLANK_1_1_1_1_1_1_2">
    <p:spTree>
      <p:nvGrpSpPr>
        <p:cNvPr id="628" name="Shape 628"/>
        <p:cNvGrpSpPr/>
        <p:nvPr/>
      </p:nvGrpSpPr>
      <p:grpSpPr>
        <a:xfrm>
          <a:off x="0" y="0"/>
          <a:ext cx="0" cy="0"/>
          <a:chOff x="0" y="0"/>
          <a:chExt cx="0" cy="0"/>
        </a:xfrm>
      </p:grpSpPr>
      <p:sp>
        <p:nvSpPr>
          <p:cNvPr id="629" name="Google Shape;629;p52"/>
          <p:cNvSpPr txBox="1"/>
          <p:nvPr>
            <p:ph type="ctrTitle"/>
          </p:nvPr>
        </p:nvSpPr>
        <p:spPr>
          <a:xfrm flipH="1">
            <a:off x="714500" y="632750"/>
            <a:ext cx="5894700" cy="981600"/>
          </a:xfrm>
          <a:prstGeom prst="rect">
            <a:avLst/>
          </a:prstGeom>
        </p:spPr>
        <p:txBody>
          <a:bodyPr anchorCtr="0" anchor="b" bIns="91425" lIns="91425" spcFirstLastPara="1" rIns="91425" wrap="square" tIns="91425">
            <a:noAutofit/>
          </a:bodyPr>
          <a:lstStyle>
            <a:lvl1pPr lvl="0" rtl="0">
              <a:spcBef>
                <a:spcPts val="0"/>
              </a:spcBef>
              <a:spcAft>
                <a:spcPts val="0"/>
              </a:spcAft>
              <a:buSzPts val="5200"/>
              <a:buNone/>
              <a:defRPr sz="4800"/>
            </a:lvl1pPr>
            <a:lvl2pPr lvl="1" rtl="0" algn="ctr">
              <a:spcBef>
                <a:spcPts val="0"/>
              </a:spcBef>
              <a:spcAft>
                <a:spcPts val="0"/>
              </a:spcAft>
              <a:buSzPts val="5200"/>
              <a:buFont typeface="Staatliches"/>
              <a:buNone/>
              <a:defRPr sz="5200">
                <a:latin typeface="Staatliches"/>
                <a:ea typeface="Staatliches"/>
                <a:cs typeface="Staatliches"/>
                <a:sym typeface="Staatliches"/>
              </a:defRPr>
            </a:lvl2pPr>
            <a:lvl3pPr lvl="2" rtl="0" algn="ctr">
              <a:spcBef>
                <a:spcPts val="0"/>
              </a:spcBef>
              <a:spcAft>
                <a:spcPts val="0"/>
              </a:spcAft>
              <a:buSzPts val="5200"/>
              <a:buFont typeface="Staatliches"/>
              <a:buNone/>
              <a:defRPr sz="5200">
                <a:latin typeface="Staatliches"/>
                <a:ea typeface="Staatliches"/>
                <a:cs typeface="Staatliches"/>
                <a:sym typeface="Staatliches"/>
              </a:defRPr>
            </a:lvl3pPr>
            <a:lvl4pPr lvl="3" rtl="0" algn="ctr">
              <a:spcBef>
                <a:spcPts val="0"/>
              </a:spcBef>
              <a:spcAft>
                <a:spcPts val="0"/>
              </a:spcAft>
              <a:buSzPts val="5200"/>
              <a:buFont typeface="Staatliches"/>
              <a:buNone/>
              <a:defRPr sz="5200">
                <a:latin typeface="Staatliches"/>
                <a:ea typeface="Staatliches"/>
                <a:cs typeface="Staatliches"/>
                <a:sym typeface="Staatliches"/>
              </a:defRPr>
            </a:lvl4pPr>
            <a:lvl5pPr lvl="4" rtl="0" algn="ctr">
              <a:spcBef>
                <a:spcPts val="0"/>
              </a:spcBef>
              <a:spcAft>
                <a:spcPts val="0"/>
              </a:spcAft>
              <a:buSzPts val="5200"/>
              <a:buFont typeface="Staatliches"/>
              <a:buNone/>
              <a:defRPr sz="5200">
                <a:latin typeface="Staatliches"/>
                <a:ea typeface="Staatliches"/>
                <a:cs typeface="Staatliches"/>
                <a:sym typeface="Staatliches"/>
              </a:defRPr>
            </a:lvl5pPr>
            <a:lvl6pPr lvl="5" rtl="0" algn="ctr">
              <a:spcBef>
                <a:spcPts val="0"/>
              </a:spcBef>
              <a:spcAft>
                <a:spcPts val="0"/>
              </a:spcAft>
              <a:buSzPts val="5200"/>
              <a:buFont typeface="Staatliches"/>
              <a:buNone/>
              <a:defRPr sz="5200">
                <a:latin typeface="Staatliches"/>
                <a:ea typeface="Staatliches"/>
                <a:cs typeface="Staatliches"/>
                <a:sym typeface="Staatliches"/>
              </a:defRPr>
            </a:lvl6pPr>
            <a:lvl7pPr lvl="6" rtl="0" algn="ctr">
              <a:spcBef>
                <a:spcPts val="0"/>
              </a:spcBef>
              <a:spcAft>
                <a:spcPts val="0"/>
              </a:spcAft>
              <a:buSzPts val="5200"/>
              <a:buFont typeface="Staatliches"/>
              <a:buNone/>
              <a:defRPr sz="5200">
                <a:latin typeface="Staatliches"/>
                <a:ea typeface="Staatliches"/>
                <a:cs typeface="Staatliches"/>
                <a:sym typeface="Staatliches"/>
              </a:defRPr>
            </a:lvl7pPr>
            <a:lvl8pPr lvl="7" rtl="0" algn="ctr">
              <a:spcBef>
                <a:spcPts val="0"/>
              </a:spcBef>
              <a:spcAft>
                <a:spcPts val="0"/>
              </a:spcAft>
              <a:buSzPts val="5200"/>
              <a:buFont typeface="Staatliches"/>
              <a:buNone/>
              <a:defRPr sz="5200">
                <a:latin typeface="Staatliches"/>
                <a:ea typeface="Staatliches"/>
                <a:cs typeface="Staatliches"/>
                <a:sym typeface="Staatliches"/>
              </a:defRPr>
            </a:lvl8pPr>
            <a:lvl9pPr lvl="8" rtl="0" algn="ctr">
              <a:spcBef>
                <a:spcPts val="0"/>
              </a:spcBef>
              <a:spcAft>
                <a:spcPts val="0"/>
              </a:spcAft>
              <a:buSzPts val="5200"/>
              <a:buFont typeface="Staatliches"/>
              <a:buNone/>
              <a:defRPr sz="5200">
                <a:latin typeface="Staatliches"/>
                <a:ea typeface="Staatliches"/>
                <a:cs typeface="Staatliches"/>
                <a:sym typeface="Staatliches"/>
              </a:defRPr>
            </a:lvl9pPr>
          </a:lstStyle>
          <a:p/>
        </p:txBody>
      </p:sp>
      <p:sp>
        <p:nvSpPr>
          <p:cNvPr id="630" name="Google Shape;630;p52"/>
          <p:cNvSpPr txBox="1"/>
          <p:nvPr>
            <p:ph idx="1" type="subTitle"/>
          </p:nvPr>
        </p:nvSpPr>
        <p:spPr>
          <a:xfrm flipH="1">
            <a:off x="714475" y="1748075"/>
            <a:ext cx="2846100" cy="1335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31" name="Google Shape;631;p52"/>
          <p:cNvSpPr txBox="1"/>
          <p:nvPr/>
        </p:nvSpPr>
        <p:spPr>
          <a:xfrm>
            <a:off x="714500" y="2977250"/>
            <a:ext cx="3741900" cy="93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300"/>
              </a:spcBef>
              <a:spcAft>
                <a:spcPts val="0"/>
              </a:spcAft>
              <a:buNone/>
            </a:pPr>
            <a:r>
              <a:rPr lang="en">
                <a:solidFill>
                  <a:schemeClr val="dk1"/>
                </a:solidFill>
                <a:latin typeface="Catamaran ExtraLight"/>
                <a:ea typeface="Catamaran ExtraLight"/>
                <a:cs typeface="Catamaran ExtraLight"/>
                <a:sym typeface="Catamaran ExtraLight"/>
              </a:rPr>
              <a:t>CREDITS: This presentation template was created by </a:t>
            </a:r>
            <a:r>
              <a:rPr b="1" lang="en">
                <a:solidFill>
                  <a:schemeClr val="dk1"/>
                </a:solidFill>
                <a:uFill>
                  <a:noFill/>
                </a:uFill>
                <a:latin typeface="Catamaran"/>
                <a:ea typeface="Catamaran"/>
                <a:cs typeface="Catamaran"/>
                <a:sym typeface="Catamaran"/>
                <a:hlinkClick r:id="rId2">
                  <a:extLst>
                    <a:ext uri="{A12FA001-AC4F-418D-AE19-62706E023703}">
                      <ahyp:hlinkClr val="tx"/>
                    </a:ext>
                  </a:extLst>
                </a:hlinkClick>
              </a:rPr>
              <a:t>Slidesgo</a:t>
            </a:r>
            <a:r>
              <a:rPr lang="en">
                <a:solidFill>
                  <a:schemeClr val="dk1"/>
                </a:solidFill>
                <a:latin typeface="Catamaran ExtraLight"/>
                <a:ea typeface="Catamaran ExtraLight"/>
                <a:cs typeface="Catamaran ExtraLight"/>
                <a:sym typeface="Catamaran ExtraLight"/>
              </a:rPr>
              <a:t>, including icons by </a:t>
            </a:r>
            <a:r>
              <a:rPr b="1" lang="en">
                <a:solidFill>
                  <a:schemeClr val="dk1"/>
                </a:solidFill>
                <a:uFill>
                  <a:noFill/>
                </a:uFill>
                <a:latin typeface="Catamaran"/>
                <a:ea typeface="Catamaran"/>
                <a:cs typeface="Catamaran"/>
                <a:sym typeface="Catamaran"/>
                <a:hlinkClick r:id="rId3">
                  <a:extLst>
                    <a:ext uri="{A12FA001-AC4F-418D-AE19-62706E023703}">
                      <ahyp:hlinkClr val="tx"/>
                    </a:ext>
                  </a:extLst>
                </a:hlinkClick>
              </a:rPr>
              <a:t>Flaticon</a:t>
            </a:r>
            <a:r>
              <a:rPr lang="en">
                <a:solidFill>
                  <a:schemeClr val="dk1"/>
                </a:solidFill>
                <a:latin typeface="Catamaran ExtraLight"/>
                <a:ea typeface="Catamaran ExtraLight"/>
                <a:cs typeface="Catamaran ExtraLight"/>
                <a:sym typeface="Catamaran ExtraLight"/>
              </a:rPr>
              <a:t>, and infographics &amp; images by </a:t>
            </a:r>
            <a:r>
              <a:rPr b="1" lang="en">
                <a:solidFill>
                  <a:schemeClr val="dk1"/>
                </a:solidFill>
                <a:uFill>
                  <a:noFill/>
                </a:uFill>
                <a:latin typeface="Catamaran"/>
                <a:ea typeface="Catamaran"/>
                <a:cs typeface="Catamaran"/>
                <a:sym typeface="Catamaran"/>
                <a:hlinkClick r:id="rId4">
                  <a:extLst>
                    <a:ext uri="{A12FA001-AC4F-418D-AE19-62706E023703}">
                      <ahyp:hlinkClr val="tx"/>
                    </a:ext>
                  </a:extLst>
                </a:hlinkClick>
              </a:rPr>
              <a:t>Freepik</a:t>
            </a:r>
            <a:endParaRPr b="1">
              <a:solidFill>
                <a:schemeClr val="dk1"/>
              </a:solidFill>
              <a:latin typeface="Catamaran"/>
              <a:ea typeface="Catamaran"/>
              <a:cs typeface="Catamaran"/>
              <a:sym typeface="Catamaran"/>
            </a:endParaRPr>
          </a:p>
          <a:p>
            <a:pPr indent="0" lvl="0" marL="0" rtl="0" algn="l">
              <a:spcBef>
                <a:spcPts val="0"/>
              </a:spcBef>
              <a:spcAft>
                <a:spcPts val="0"/>
              </a:spcAft>
              <a:buNone/>
            </a:pPr>
            <a:r>
              <a:t/>
            </a:r>
            <a:endParaRPr>
              <a:solidFill>
                <a:schemeClr val="dk1"/>
              </a:solidFill>
              <a:latin typeface="Catamaran ExtraLight"/>
              <a:ea typeface="Catamaran ExtraLight"/>
              <a:cs typeface="Catamaran ExtraLight"/>
              <a:sym typeface="Catamaran ExtraLight"/>
            </a:endParaRPr>
          </a:p>
          <a:p>
            <a:pPr indent="0" lvl="0" marL="0" rtl="0" algn="l">
              <a:lnSpc>
                <a:spcPct val="115000"/>
              </a:lnSpc>
              <a:spcBef>
                <a:spcPts val="300"/>
              </a:spcBef>
              <a:spcAft>
                <a:spcPts val="0"/>
              </a:spcAft>
              <a:buNone/>
            </a:pPr>
            <a:r>
              <a:t/>
            </a:r>
            <a:endParaRPr>
              <a:solidFill>
                <a:schemeClr val="dk1"/>
              </a:solidFill>
              <a:latin typeface="Catamaran ExtraLight"/>
              <a:ea typeface="Catamaran ExtraLight"/>
              <a:cs typeface="Catamaran ExtraLight"/>
              <a:sym typeface="Catamaran ExtraLight"/>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
    <p:bg>
      <p:bgPr>
        <a:solidFill>
          <a:schemeClr val="accent4"/>
        </a:solidFill>
      </p:bgPr>
    </p:bg>
    <p:spTree>
      <p:nvGrpSpPr>
        <p:cNvPr id="632" name="Shape 632"/>
        <p:cNvGrpSpPr/>
        <p:nvPr/>
      </p:nvGrpSpPr>
      <p:grpSpPr>
        <a:xfrm>
          <a:off x="0" y="0"/>
          <a:ext cx="0" cy="0"/>
          <a:chOff x="0" y="0"/>
          <a:chExt cx="0" cy="0"/>
        </a:xfrm>
      </p:grpSpPr>
      <p:sp>
        <p:nvSpPr>
          <p:cNvPr id="633" name="Google Shape;633;p53"/>
          <p:cNvSpPr/>
          <p:nvPr/>
        </p:nvSpPr>
        <p:spPr>
          <a:xfrm flipH="1">
            <a:off x="2516988" y="47065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53"/>
          <p:cNvSpPr/>
          <p:nvPr/>
        </p:nvSpPr>
        <p:spPr>
          <a:xfrm flipH="1">
            <a:off x="8253463" y="19290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53"/>
          <p:cNvSpPr/>
          <p:nvPr/>
        </p:nvSpPr>
        <p:spPr>
          <a:xfrm flipH="1" rot="-126104">
            <a:off x="-739396" y="36414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53"/>
          <p:cNvSpPr/>
          <p:nvPr/>
        </p:nvSpPr>
        <p:spPr>
          <a:xfrm flipH="1" rot="-126083">
            <a:off x="346412" y="289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53"/>
          <p:cNvSpPr/>
          <p:nvPr/>
        </p:nvSpPr>
        <p:spPr>
          <a:xfrm flipH="1" rot="-126039">
            <a:off x="6997836" y="3219504"/>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53"/>
          <p:cNvSpPr/>
          <p:nvPr/>
        </p:nvSpPr>
        <p:spPr>
          <a:xfrm flipH="1">
            <a:off x="2663313" y="242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4">
  <p:cSld name="TITLE_AND_TWO_COLUMNS_4">
    <p:spTree>
      <p:nvGrpSpPr>
        <p:cNvPr id="639" name="Shape 639"/>
        <p:cNvGrpSpPr/>
        <p:nvPr/>
      </p:nvGrpSpPr>
      <p:grpSpPr>
        <a:xfrm>
          <a:off x="0" y="0"/>
          <a:ext cx="0" cy="0"/>
          <a:chOff x="0" y="0"/>
          <a:chExt cx="0" cy="0"/>
        </a:xfrm>
      </p:grpSpPr>
      <p:sp>
        <p:nvSpPr>
          <p:cNvPr id="640" name="Google Shape;640;p54"/>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3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1" name="Google Shape;641;p54"/>
          <p:cNvSpPr txBox="1"/>
          <p:nvPr>
            <p:ph idx="1" type="subTitle"/>
          </p:nvPr>
        </p:nvSpPr>
        <p:spPr>
          <a:xfrm>
            <a:off x="1073800" y="1762275"/>
            <a:ext cx="3274200" cy="21954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500"/>
              <a:buNone/>
              <a:defRPr sz="1500">
                <a:solidFill>
                  <a:schemeClr val="dk1"/>
                </a:solidFill>
              </a:defRPr>
            </a:lvl1pPr>
            <a:lvl2pPr lvl="1" rtl="0" algn="ctr">
              <a:spcBef>
                <a:spcPts val="0"/>
              </a:spcBef>
              <a:spcAft>
                <a:spcPts val="0"/>
              </a:spcAft>
              <a:buClr>
                <a:schemeClr val="dk1"/>
              </a:buClr>
              <a:buSzPts val="1500"/>
              <a:buNone/>
              <a:defRPr sz="1500">
                <a:solidFill>
                  <a:schemeClr val="dk1"/>
                </a:solidFill>
              </a:defRPr>
            </a:lvl2pPr>
            <a:lvl3pPr lvl="2" rtl="0" algn="ctr">
              <a:spcBef>
                <a:spcPts val="1600"/>
              </a:spcBef>
              <a:spcAft>
                <a:spcPts val="0"/>
              </a:spcAft>
              <a:buClr>
                <a:schemeClr val="dk1"/>
              </a:buClr>
              <a:buSzPts val="1500"/>
              <a:buNone/>
              <a:defRPr sz="1500">
                <a:solidFill>
                  <a:schemeClr val="dk1"/>
                </a:solidFill>
              </a:defRPr>
            </a:lvl3pPr>
            <a:lvl4pPr lvl="3" rtl="0" algn="ctr">
              <a:spcBef>
                <a:spcPts val="1600"/>
              </a:spcBef>
              <a:spcAft>
                <a:spcPts val="0"/>
              </a:spcAft>
              <a:buClr>
                <a:schemeClr val="dk1"/>
              </a:buClr>
              <a:buSzPts val="1500"/>
              <a:buNone/>
              <a:defRPr sz="1500">
                <a:solidFill>
                  <a:schemeClr val="dk1"/>
                </a:solidFill>
              </a:defRPr>
            </a:lvl4pPr>
            <a:lvl5pPr lvl="4" rtl="0" algn="ctr">
              <a:spcBef>
                <a:spcPts val="1600"/>
              </a:spcBef>
              <a:spcAft>
                <a:spcPts val="0"/>
              </a:spcAft>
              <a:buClr>
                <a:schemeClr val="dk1"/>
              </a:buClr>
              <a:buSzPts val="1500"/>
              <a:buNone/>
              <a:defRPr sz="1500">
                <a:solidFill>
                  <a:schemeClr val="dk1"/>
                </a:solidFill>
              </a:defRPr>
            </a:lvl5pPr>
            <a:lvl6pPr lvl="5" rtl="0" algn="ctr">
              <a:spcBef>
                <a:spcPts val="1600"/>
              </a:spcBef>
              <a:spcAft>
                <a:spcPts val="0"/>
              </a:spcAft>
              <a:buClr>
                <a:schemeClr val="dk1"/>
              </a:buClr>
              <a:buSzPts val="1500"/>
              <a:buNone/>
              <a:defRPr sz="1500">
                <a:solidFill>
                  <a:schemeClr val="dk1"/>
                </a:solidFill>
              </a:defRPr>
            </a:lvl6pPr>
            <a:lvl7pPr lvl="6" rtl="0" algn="ctr">
              <a:spcBef>
                <a:spcPts val="1600"/>
              </a:spcBef>
              <a:spcAft>
                <a:spcPts val="0"/>
              </a:spcAft>
              <a:buClr>
                <a:schemeClr val="dk1"/>
              </a:buClr>
              <a:buSzPts val="1500"/>
              <a:buNone/>
              <a:defRPr sz="1500">
                <a:solidFill>
                  <a:schemeClr val="dk1"/>
                </a:solidFill>
              </a:defRPr>
            </a:lvl7pPr>
            <a:lvl8pPr lvl="7" rtl="0" algn="ctr">
              <a:spcBef>
                <a:spcPts val="1600"/>
              </a:spcBef>
              <a:spcAft>
                <a:spcPts val="0"/>
              </a:spcAft>
              <a:buClr>
                <a:schemeClr val="dk1"/>
              </a:buClr>
              <a:buSzPts val="1500"/>
              <a:buNone/>
              <a:defRPr sz="1500">
                <a:solidFill>
                  <a:schemeClr val="dk1"/>
                </a:solidFill>
              </a:defRPr>
            </a:lvl8pPr>
            <a:lvl9pPr lvl="8" rtl="0" algn="ctr">
              <a:spcBef>
                <a:spcPts val="1600"/>
              </a:spcBef>
              <a:spcAft>
                <a:spcPts val="1600"/>
              </a:spcAft>
              <a:buClr>
                <a:schemeClr val="dk1"/>
              </a:buClr>
              <a:buSzPts val="1500"/>
              <a:buNone/>
              <a:defRPr sz="1500">
                <a:solidFill>
                  <a:schemeClr val="dk1"/>
                </a:solidFill>
              </a:defRPr>
            </a:lvl9pPr>
          </a:lstStyle>
          <a:p/>
        </p:txBody>
      </p:sp>
      <p:sp>
        <p:nvSpPr>
          <p:cNvPr id="642" name="Google Shape;642;p54"/>
          <p:cNvSpPr txBox="1"/>
          <p:nvPr>
            <p:ph idx="2" type="subTitle"/>
          </p:nvPr>
        </p:nvSpPr>
        <p:spPr>
          <a:xfrm>
            <a:off x="4796000" y="1762275"/>
            <a:ext cx="3274200" cy="21954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500"/>
              <a:buNone/>
              <a:defRPr sz="1500">
                <a:solidFill>
                  <a:schemeClr val="dk1"/>
                </a:solidFill>
              </a:defRPr>
            </a:lvl1pPr>
            <a:lvl2pPr lvl="1" rtl="0" algn="ctr">
              <a:spcBef>
                <a:spcPts val="0"/>
              </a:spcBef>
              <a:spcAft>
                <a:spcPts val="0"/>
              </a:spcAft>
              <a:buClr>
                <a:schemeClr val="dk1"/>
              </a:buClr>
              <a:buSzPts val="1500"/>
              <a:buNone/>
              <a:defRPr sz="1500">
                <a:solidFill>
                  <a:schemeClr val="dk1"/>
                </a:solidFill>
              </a:defRPr>
            </a:lvl2pPr>
            <a:lvl3pPr lvl="2" rtl="0" algn="ctr">
              <a:spcBef>
                <a:spcPts val="1600"/>
              </a:spcBef>
              <a:spcAft>
                <a:spcPts val="0"/>
              </a:spcAft>
              <a:buClr>
                <a:schemeClr val="dk1"/>
              </a:buClr>
              <a:buSzPts val="1500"/>
              <a:buNone/>
              <a:defRPr sz="1500">
                <a:solidFill>
                  <a:schemeClr val="dk1"/>
                </a:solidFill>
              </a:defRPr>
            </a:lvl3pPr>
            <a:lvl4pPr lvl="3" rtl="0" algn="ctr">
              <a:spcBef>
                <a:spcPts val="1600"/>
              </a:spcBef>
              <a:spcAft>
                <a:spcPts val="0"/>
              </a:spcAft>
              <a:buClr>
                <a:schemeClr val="dk1"/>
              </a:buClr>
              <a:buSzPts val="1500"/>
              <a:buNone/>
              <a:defRPr sz="1500">
                <a:solidFill>
                  <a:schemeClr val="dk1"/>
                </a:solidFill>
              </a:defRPr>
            </a:lvl4pPr>
            <a:lvl5pPr lvl="4" rtl="0" algn="ctr">
              <a:spcBef>
                <a:spcPts val="1600"/>
              </a:spcBef>
              <a:spcAft>
                <a:spcPts val="0"/>
              </a:spcAft>
              <a:buClr>
                <a:schemeClr val="dk1"/>
              </a:buClr>
              <a:buSzPts val="1500"/>
              <a:buNone/>
              <a:defRPr sz="1500">
                <a:solidFill>
                  <a:schemeClr val="dk1"/>
                </a:solidFill>
              </a:defRPr>
            </a:lvl5pPr>
            <a:lvl6pPr lvl="5" rtl="0" algn="ctr">
              <a:spcBef>
                <a:spcPts val="1600"/>
              </a:spcBef>
              <a:spcAft>
                <a:spcPts val="0"/>
              </a:spcAft>
              <a:buClr>
                <a:schemeClr val="dk1"/>
              </a:buClr>
              <a:buSzPts val="1500"/>
              <a:buNone/>
              <a:defRPr sz="1500">
                <a:solidFill>
                  <a:schemeClr val="dk1"/>
                </a:solidFill>
              </a:defRPr>
            </a:lvl6pPr>
            <a:lvl7pPr lvl="6" rtl="0" algn="ctr">
              <a:spcBef>
                <a:spcPts val="1600"/>
              </a:spcBef>
              <a:spcAft>
                <a:spcPts val="0"/>
              </a:spcAft>
              <a:buClr>
                <a:schemeClr val="dk1"/>
              </a:buClr>
              <a:buSzPts val="1500"/>
              <a:buNone/>
              <a:defRPr sz="1500">
                <a:solidFill>
                  <a:schemeClr val="dk1"/>
                </a:solidFill>
              </a:defRPr>
            </a:lvl7pPr>
            <a:lvl8pPr lvl="7" rtl="0" algn="ctr">
              <a:spcBef>
                <a:spcPts val="1600"/>
              </a:spcBef>
              <a:spcAft>
                <a:spcPts val="0"/>
              </a:spcAft>
              <a:buClr>
                <a:schemeClr val="dk1"/>
              </a:buClr>
              <a:buSzPts val="1500"/>
              <a:buNone/>
              <a:defRPr sz="1500">
                <a:solidFill>
                  <a:schemeClr val="dk1"/>
                </a:solidFill>
              </a:defRPr>
            </a:lvl8pPr>
            <a:lvl9pPr lvl="8" rtl="0" algn="ctr">
              <a:spcBef>
                <a:spcPts val="1600"/>
              </a:spcBef>
              <a:spcAft>
                <a:spcPts val="1600"/>
              </a:spcAft>
              <a:buClr>
                <a:schemeClr val="dk1"/>
              </a:buClr>
              <a:buSzPts val="1500"/>
              <a:buNone/>
              <a:defRPr sz="1500">
                <a:solidFill>
                  <a:schemeClr val="dk1"/>
                </a:solidFill>
              </a:defRPr>
            </a:lvl9pPr>
          </a:lstStyle>
          <a:p/>
        </p:txBody>
      </p:sp>
      <p:sp>
        <p:nvSpPr>
          <p:cNvPr id="643" name="Google Shape;643;p54"/>
          <p:cNvSpPr/>
          <p:nvPr/>
        </p:nvSpPr>
        <p:spPr>
          <a:xfrm flipH="1">
            <a:off x="-442375" y="-205400"/>
            <a:ext cx="2898525" cy="2289170"/>
          </a:xfrm>
          <a:custGeom>
            <a:rect b="b" l="l" r="r" t="t"/>
            <a:pathLst>
              <a:path extrusionOk="0" h="38626" w="56222">
                <a:moveTo>
                  <a:pt x="0" y="1"/>
                </a:moveTo>
                <a:cubicBezTo>
                  <a:pt x="691" y="2846"/>
                  <a:pt x="2000" y="5859"/>
                  <a:pt x="3786" y="7883"/>
                </a:cubicBezTo>
                <a:cubicBezTo>
                  <a:pt x="6108" y="10502"/>
                  <a:pt x="9561" y="12097"/>
                  <a:pt x="13073" y="12157"/>
                </a:cubicBezTo>
                <a:cubicBezTo>
                  <a:pt x="13153" y="12158"/>
                  <a:pt x="13234" y="12159"/>
                  <a:pt x="13314" y="12159"/>
                </a:cubicBezTo>
                <a:cubicBezTo>
                  <a:pt x="15825" y="12159"/>
                  <a:pt x="18467" y="11503"/>
                  <a:pt x="20933" y="11503"/>
                </a:cubicBezTo>
                <a:cubicBezTo>
                  <a:pt x="22447" y="11503"/>
                  <a:pt x="23895" y="11750"/>
                  <a:pt x="25206" y="12550"/>
                </a:cubicBezTo>
                <a:cubicBezTo>
                  <a:pt x="26634" y="13419"/>
                  <a:pt x="27623" y="14836"/>
                  <a:pt x="28551" y="16253"/>
                </a:cubicBezTo>
                <a:cubicBezTo>
                  <a:pt x="31218" y="20325"/>
                  <a:pt x="33516" y="24647"/>
                  <a:pt x="36481" y="28516"/>
                </a:cubicBezTo>
                <a:cubicBezTo>
                  <a:pt x="39446" y="32386"/>
                  <a:pt x="43184" y="35838"/>
                  <a:pt x="47768" y="37470"/>
                </a:cubicBezTo>
                <a:cubicBezTo>
                  <a:pt x="50089" y="38291"/>
                  <a:pt x="52552" y="38626"/>
                  <a:pt x="55034" y="38626"/>
                </a:cubicBezTo>
                <a:cubicBezTo>
                  <a:pt x="55429" y="38626"/>
                  <a:pt x="55825" y="38617"/>
                  <a:pt x="56221" y="38601"/>
                </a:cubicBezTo>
                <a:lnTo>
                  <a:pt x="56221" y="1"/>
                </a:ln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54"/>
          <p:cNvSpPr/>
          <p:nvPr/>
        </p:nvSpPr>
        <p:spPr>
          <a:xfrm flipH="1">
            <a:off x="4472115" y="2315351"/>
            <a:ext cx="6189835" cy="2828148"/>
          </a:xfrm>
          <a:custGeom>
            <a:rect b="b" l="l" r="r" t="t"/>
            <a:pathLst>
              <a:path extrusionOk="0" h="50541" w="73272">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54"/>
          <p:cNvSpPr/>
          <p:nvPr/>
        </p:nvSpPr>
        <p:spPr>
          <a:xfrm flipH="1" rot="-3571812">
            <a:off x="-1292173" y="3310840"/>
            <a:ext cx="2505804" cy="2595449"/>
          </a:xfrm>
          <a:custGeom>
            <a:rect b="b" l="l" r="r" t="t"/>
            <a:pathLst>
              <a:path extrusionOk="0" h="11403" w="11384">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2"/>
              </a:solidFill>
            </a:endParaRPr>
          </a:p>
        </p:txBody>
      </p:sp>
      <p:sp>
        <p:nvSpPr>
          <p:cNvPr id="646" name="Google Shape;646;p54"/>
          <p:cNvSpPr/>
          <p:nvPr/>
        </p:nvSpPr>
        <p:spPr>
          <a:xfrm>
            <a:off x="532313" y="2443200"/>
            <a:ext cx="257100" cy="257100"/>
          </a:xfrm>
          <a:prstGeom prst="star4">
            <a:avLst>
              <a:gd fmla="val 125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54"/>
          <p:cNvSpPr/>
          <p:nvPr/>
        </p:nvSpPr>
        <p:spPr>
          <a:xfrm flipH="1" rot="-5400000">
            <a:off x="7886492" y="-788347"/>
            <a:ext cx="2505818" cy="2595437"/>
          </a:xfrm>
          <a:custGeom>
            <a:rect b="b" l="l" r="r" t="t"/>
            <a:pathLst>
              <a:path extrusionOk="0" h="11403" w="11384">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2">
    <p:spTree>
      <p:nvGrpSpPr>
        <p:cNvPr id="648" name="Shape 648"/>
        <p:cNvGrpSpPr/>
        <p:nvPr/>
      </p:nvGrpSpPr>
      <p:grpSpPr>
        <a:xfrm>
          <a:off x="0" y="0"/>
          <a:ext cx="0" cy="0"/>
          <a:chOff x="0" y="0"/>
          <a:chExt cx="0" cy="0"/>
        </a:xfrm>
      </p:grpSpPr>
      <p:sp>
        <p:nvSpPr>
          <p:cNvPr id="649" name="Google Shape;649;p55"/>
          <p:cNvSpPr txBox="1"/>
          <p:nvPr>
            <p:ph idx="1" type="subTitle"/>
          </p:nvPr>
        </p:nvSpPr>
        <p:spPr>
          <a:xfrm flipH="1">
            <a:off x="713225" y="3131500"/>
            <a:ext cx="3184500" cy="688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8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650" name="Google Shape;650;p55"/>
          <p:cNvSpPr txBox="1"/>
          <p:nvPr>
            <p:ph type="title"/>
          </p:nvPr>
        </p:nvSpPr>
        <p:spPr>
          <a:xfrm flipH="1">
            <a:off x="713225" y="2344881"/>
            <a:ext cx="4380600" cy="8157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49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651" name="Google Shape;651;p55"/>
          <p:cNvSpPr txBox="1"/>
          <p:nvPr>
            <p:ph hasCustomPrompt="1" idx="2" type="title"/>
          </p:nvPr>
        </p:nvSpPr>
        <p:spPr>
          <a:xfrm flipH="1">
            <a:off x="713225" y="1323197"/>
            <a:ext cx="2590200" cy="1014900"/>
          </a:xfrm>
          <a:prstGeom prst="rect">
            <a:avLst/>
          </a:prstGeom>
        </p:spPr>
        <p:txBody>
          <a:bodyPr anchorCtr="0" anchor="ctr" bIns="91425" lIns="91425" spcFirstLastPara="1" rIns="91425" wrap="square" tIns="91425">
            <a:noAutofit/>
          </a:bodyPr>
          <a:lstStyle>
            <a:lvl1pPr lvl="0" rtl="0">
              <a:spcBef>
                <a:spcPts val="0"/>
              </a:spcBef>
              <a:spcAft>
                <a:spcPts val="0"/>
              </a:spcAft>
              <a:buSzPts val="8900"/>
              <a:buNone/>
              <a:defRPr sz="8000">
                <a:solidFill>
                  <a:schemeClr val="accent2"/>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sp>
        <p:nvSpPr>
          <p:cNvPr id="652" name="Google Shape;652;p55"/>
          <p:cNvSpPr/>
          <p:nvPr/>
        </p:nvSpPr>
        <p:spPr>
          <a:xfrm flipH="1">
            <a:off x="4374497" y="1449375"/>
            <a:ext cx="4834303" cy="3694168"/>
          </a:xfrm>
          <a:custGeom>
            <a:rect b="b" l="l" r="r" t="t"/>
            <a:pathLst>
              <a:path extrusionOk="0" h="50541" w="73272">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55"/>
          <p:cNvSpPr/>
          <p:nvPr/>
        </p:nvSpPr>
        <p:spPr>
          <a:xfrm flipH="1" rot="10800000">
            <a:off x="-823350" y="-527079"/>
            <a:ext cx="5051931" cy="2865178"/>
          </a:xfrm>
          <a:custGeom>
            <a:rect b="b" l="l" r="r" t="t"/>
            <a:pathLst>
              <a:path extrusionOk="0" h="26409" w="69605">
                <a:moveTo>
                  <a:pt x="4552" y="1"/>
                </a:moveTo>
                <a:cubicBezTo>
                  <a:pt x="3035" y="1"/>
                  <a:pt x="1492" y="203"/>
                  <a:pt x="1" y="536"/>
                </a:cubicBezTo>
                <a:lnTo>
                  <a:pt x="1" y="26408"/>
                </a:lnTo>
                <a:lnTo>
                  <a:pt x="69605" y="26408"/>
                </a:lnTo>
                <a:cubicBezTo>
                  <a:pt x="69450" y="25789"/>
                  <a:pt x="69248" y="25194"/>
                  <a:pt x="69021" y="24622"/>
                </a:cubicBezTo>
                <a:cubicBezTo>
                  <a:pt x="66759" y="19205"/>
                  <a:pt x="61390" y="15550"/>
                  <a:pt x="55698" y="14109"/>
                </a:cubicBezTo>
                <a:cubicBezTo>
                  <a:pt x="53140" y="13459"/>
                  <a:pt x="50513" y="13202"/>
                  <a:pt x="47869" y="13202"/>
                </a:cubicBezTo>
                <a:cubicBezTo>
                  <a:pt x="44656" y="13202"/>
                  <a:pt x="41418" y="13581"/>
                  <a:pt x="38244" y="14097"/>
                </a:cubicBezTo>
                <a:cubicBezTo>
                  <a:pt x="35155" y="14599"/>
                  <a:pt x="32056" y="15220"/>
                  <a:pt x="28945" y="15220"/>
                </a:cubicBezTo>
                <a:cubicBezTo>
                  <a:pt x="28806" y="15220"/>
                  <a:pt x="28667" y="15219"/>
                  <a:pt x="28528" y="15217"/>
                </a:cubicBezTo>
                <a:cubicBezTo>
                  <a:pt x="25254" y="15157"/>
                  <a:pt x="21885" y="14288"/>
                  <a:pt x="19444" y="12121"/>
                </a:cubicBezTo>
                <a:cubicBezTo>
                  <a:pt x="16336" y="9347"/>
                  <a:pt x="15134" y="4858"/>
                  <a:pt x="11871" y="2263"/>
                </a:cubicBezTo>
                <a:cubicBezTo>
                  <a:pt x="9793" y="624"/>
                  <a:pt x="7213" y="1"/>
                  <a:pt x="4552" y="1"/>
                </a:cubicBez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55"/>
          <p:cNvSpPr/>
          <p:nvPr/>
        </p:nvSpPr>
        <p:spPr>
          <a:xfrm flipH="1">
            <a:off x="8293688" y="1034075"/>
            <a:ext cx="257100" cy="257100"/>
          </a:xfrm>
          <a:prstGeom prst="star4">
            <a:avLst>
              <a:gd fmla="val 125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55"/>
          <p:cNvSpPr/>
          <p:nvPr/>
        </p:nvSpPr>
        <p:spPr>
          <a:xfrm flipH="1">
            <a:off x="3046313" y="4480025"/>
            <a:ext cx="257100" cy="257100"/>
          </a:xfrm>
          <a:prstGeom prst="star4">
            <a:avLst>
              <a:gd fmla="val 125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
  <p:cSld name="TITLE_ONLY_1_1_2">
    <p:bg>
      <p:bgPr>
        <a:solidFill>
          <a:schemeClr val="accent6"/>
        </a:solidFill>
      </p:bgPr>
    </p:bg>
    <p:spTree>
      <p:nvGrpSpPr>
        <p:cNvPr id="656" name="Shape 656"/>
        <p:cNvGrpSpPr/>
        <p:nvPr/>
      </p:nvGrpSpPr>
      <p:grpSpPr>
        <a:xfrm>
          <a:off x="0" y="0"/>
          <a:ext cx="0" cy="0"/>
          <a:chOff x="0" y="0"/>
          <a:chExt cx="0" cy="0"/>
        </a:xfrm>
      </p:grpSpPr>
      <p:sp>
        <p:nvSpPr>
          <p:cNvPr id="657" name="Google Shape;657;p56"/>
          <p:cNvSpPr txBox="1"/>
          <p:nvPr>
            <p:ph type="title"/>
          </p:nvPr>
        </p:nvSpPr>
        <p:spPr>
          <a:xfrm>
            <a:off x="720000" y="539500"/>
            <a:ext cx="7704000" cy="5058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4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8" name="Google Shape;658;p56"/>
          <p:cNvSpPr txBox="1"/>
          <p:nvPr>
            <p:ph idx="2" type="title"/>
          </p:nvPr>
        </p:nvSpPr>
        <p:spPr>
          <a:xfrm>
            <a:off x="718225" y="2897150"/>
            <a:ext cx="2850900" cy="527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000"/>
              <a:buNone/>
              <a:defRPr sz="2500">
                <a:solidFill>
                  <a:schemeClr val="lt1"/>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659" name="Google Shape;659;p56"/>
          <p:cNvSpPr txBox="1"/>
          <p:nvPr>
            <p:ph idx="1" type="subTitle"/>
          </p:nvPr>
        </p:nvSpPr>
        <p:spPr>
          <a:xfrm>
            <a:off x="720738" y="3307704"/>
            <a:ext cx="28509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60" name="Google Shape;660;p56"/>
          <p:cNvSpPr txBox="1"/>
          <p:nvPr>
            <p:ph idx="3" type="title"/>
          </p:nvPr>
        </p:nvSpPr>
        <p:spPr>
          <a:xfrm>
            <a:off x="3139600" y="1483049"/>
            <a:ext cx="2856000" cy="527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000"/>
              <a:buNone/>
              <a:defRPr sz="2500">
                <a:solidFill>
                  <a:schemeClr val="lt1"/>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661" name="Google Shape;661;p56"/>
          <p:cNvSpPr txBox="1"/>
          <p:nvPr>
            <p:ph idx="4" type="subTitle"/>
          </p:nvPr>
        </p:nvSpPr>
        <p:spPr>
          <a:xfrm>
            <a:off x="3144000" y="1890154"/>
            <a:ext cx="28560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62" name="Google Shape;662;p56"/>
          <p:cNvSpPr txBox="1"/>
          <p:nvPr>
            <p:ph idx="5" type="title"/>
          </p:nvPr>
        </p:nvSpPr>
        <p:spPr>
          <a:xfrm>
            <a:off x="5577949" y="2897150"/>
            <a:ext cx="2845800" cy="527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000"/>
              <a:buNone/>
              <a:defRPr sz="2500">
                <a:solidFill>
                  <a:schemeClr val="lt1"/>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663" name="Google Shape;663;p56"/>
          <p:cNvSpPr txBox="1"/>
          <p:nvPr>
            <p:ph idx="6" type="subTitle"/>
          </p:nvPr>
        </p:nvSpPr>
        <p:spPr>
          <a:xfrm>
            <a:off x="5580511" y="3307704"/>
            <a:ext cx="28458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64" name="Google Shape;664;p56"/>
          <p:cNvSpPr/>
          <p:nvPr/>
        </p:nvSpPr>
        <p:spPr>
          <a:xfrm>
            <a:off x="-86225" y="4250325"/>
            <a:ext cx="9388800" cy="926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p:cSld name="SECTION_HEADER_1_1_1_2">
    <p:bg>
      <p:bgPr>
        <a:solidFill>
          <a:schemeClr val="accent6"/>
        </a:solidFill>
      </p:bgPr>
    </p:bg>
    <p:spTree>
      <p:nvGrpSpPr>
        <p:cNvPr id="665" name="Shape 665"/>
        <p:cNvGrpSpPr/>
        <p:nvPr/>
      </p:nvGrpSpPr>
      <p:grpSpPr>
        <a:xfrm>
          <a:off x="0" y="0"/>
          <a:ext cx="0" cy="0"/>
          <a:chOff x="0" y="0"/>
          <a:chExt cx="0" cy="0"/>
        </a:xfrm>
      </p:grpSpPr>
      <p:sp>
        <p:nvSpPr>
          <p:cNvPr id="666" name="Google Shape;666;p57"/>
          <p:cNvSpPr txBox="1"/>
          <p:nvPr>
            <p:ph type="title"/>
          </p:nvPr>
        </p:nvSpPr>
        <p:spPr>
          <a:xfrm>
            <a:off x="4572000" y="654925"/>
            <a:ext cx="3643500" cy="1116000"/>
          </a:xfrm>
          <a:prstGeom prst="rect">
            <a:avLst/>
          </a:prstGeom>
          <a:noFill/>
          <a:ln>
            <a:noFill/>
          </a:ln>
        </p:spPr>
        <p:txBody>
          <a:bodyPr anchorCtr="0" anchor="ctr" bIns="91425" lIns="91425" spcFirstLastPara="1" rIns="91425" wrap="square" tIns="91425">
            <a:noAutofit/>
          </a:bodyPr>
          <a:lstStyle>
            <a:lvl1pPr lvl="0" rtl="0" algn="ctr">
              <a:lnSpc>
                <a:spcPct val="80000"/>
              </a:lnSpc>
              <a:spcBef>
                <a:spcPts val="0"/>
              </a:spcBef>
              <a:spcAft>
                <a:spcPts val="0"/>
              </a:spcAft>
              <a:buSzPts val="4000"/>
              <a:buNone/>
              <a:defRPr sz="70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67" name="Google Shape;667;p57"/>
          <p:cNvSpPr txBox="1"/>
          <p:nvPr>
            <p:ph idx="1" type="subTitle"/>
          </p:nvPr>
        </p:nvSpPr>
        <p:spPr>
          <a:xfrm>
            <a:off x="4572000" y="1693525"/>
            <a:ext cx="3643500" cy="12024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668" name="Google Shape;668;p57"/>
          <p:cNvSpPr txBox="1"/>
          <p:nvPr/>
        </p:nvSpPr>
        <p:spPr>
          <a:xfrm>
            <a:off x="4362450" y="3618600"/>
            <a:ext cx="4062600" cy="7248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 sz="1200">
                <a:solidFill>
                  <a:schemeClr val="dk1"/>
                </a:solidFill>
                <a:latin typeface="Dosis"/>
                <a:ea typeface="Dosis"/>
                <a:cs typeface="Dosis"/>
                <a:sym typeface="Dosis"/>
              </a:rPr>
              <a:t>CREDITS: This presentation template was created by </a:t>
            </a:r>
            <a:r>
              <a:rPr b="1" lang="en" sz="1200">
                <a:solidFill>
                  <a:schemeClr val="dk1"/>
                </a:solidFill>
                <a:uFill>
                  <a:noFill/>
                </a:uFill>
                <a:latin typeface="Dosis"/>
                <a:ea typeface="Dosis"/>
                <a:cs typeface="Dosis"/>
                <a:sym typeface="Dosis"/>
                <a:hlinkClick r:id="rId2">
                  <a:extLst>
                    <a:ext uri="{A12FA001-AC4F-418D-AE19-62706E023703}">
                      <ahyp:hlinkClr val="tx"/>
                    </a:ext>
                  </a:extLst>
                </a:hlinkClick>
              </a:rPr>
              <a:t>Slidesgo</a:t>
            </a:r>
            <a:r>
              <a:rPr lang="en" sz="1200">
                <a:solidFill>
                  <a:schemeClr val="dk1"/>
                </a:solidFill>
                <a:latin typeface="Dosis"/>
                <a:ea typeface="Dosis"/>
                <a:cs typeface="Dosis"/>
                <a:sym typeface="Dosis"/>
              </a:rPr>
              <a:t>, and includes icons by </a:t>
            </a:r>
            <a:r>
              <a:rPr b="1" lang="en" sz="1200">
                <a:solidFill>
                  <a:schemeClr val="dk1"/>
                </a:solidFill>
                <a:uFill>
                  <a:noFill/>
                </a:uFill>
                <a:latin typeface="Dosis"/>
                <a:ea typeface="Dosis"/>
                <a:cs typeface="Dosis"/>
                <a:sym typeface="Dosis"/>
                <a:hlinkClick r:id="rId3">
                  <a:extLst>
                    <a:ext uri="{A12FA001-AC4F-418D-AE19-62706E023703}">
                      <ahyp:hlinkClr val="tx"/>
                    </a:ext>
                  </a:extLst>
                </a:hlinkClick>
              </a:rPr>
              <a:t>Flaticon</a:t>
            </a:r>
            <a:r>
              <a:rPr lang="en" sz="1200">
                <a:solidFill>
                  <a:schemeClr val="dk1"/>
                </a:solidFill>
                <a:latin typeface="Dosis"/>
                <a:ea typeface="Dosis"/>
                <a:cs typeface="Dosis"/>
                <a:sym typeface="Dosis"/>
              </a:rPr>
              <a:t>, and infographics &amp; images by </a:t>
            </a:r>
            <a:r>
              <a:rPr b="1" lang="en" sz="1200">
                <a:solidFill>
                  <a:schemeClr val="dk1"/>
                </a:solidFill>
                <a:uFill>
                  <a:noFill/>
                </a:uFill>
                <a:latin typeface="Dosis"/>
                <a:ea typeface="Dosis"/>
                <a:cs typeface="Dosis"/>
                <a:sym typeface="Dosis"/>
                <a:hlinkClick r:id="rId4">
                  <a:extLst>
                    <a:ext uri="{A12FA001-AC4F-418D-AE19-62706E023703}">
                      <ahyp:hlinkClr val="tx"/>
                    </a:ext>
                  </a:extLst>
                </a:hlinkClick>
              </a:rPr>
              <a:t>Freepik</a:t>
            </a:r>
            <a:endParaRPr b="1" sz="1000">
              <a:solidFill>
                <a:schemeClr val="dk1"/>
              </a:solidFill>
              <a:latin typeface="Roboto"/>
              <a:ea typeface="Roboto"/>
              <a:cs typeface="Roboto"/>
              <a:sym typeface="Roboto"/>
            </a:endParaRPr>
          </a:p>
        </p:txBody>
      </p:sp>
      <p:sp>
        <p:nvSpPr>
          <p:cNvPr id="669" name="Google Shape;669;p57"/>
          <p:cNvSpPr/>
          <p:nvPr/>
        </p:nvSpPr>
        <p:spPr>
          <a:xfrm>
            <a:off x="-43950" y="-38475"/>
            <a:ext cx="4062600" cy="524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3">
    <p:spTree>
      <p:nvGrpSpPr>
        <p:cNvPr id="670" name="Shape 670"/>
        <p:cNvGrpSpPr/>
        <p:nvPr/>
      </p:nvGrpSpPr>
      <p:grpSpPr>
        <a:xfrm>
          <a:off x="0" y="0"/>
          <a:ext cx="0" cy="0"/>
          <a:chOff x="0" y="0"/>
          <a:chExt cx="0" cy="0"/>
        </a:xfrm>
      </p:grpSpPr>
      <p:sp>
        <p:nvSpPr>
          <p:cNvPr id="671" name="Google Shape;671;p58"/>
          <p:cNvSpPr txBox="1"/>
          <p:nvPr>
            <p:ph type="title"/>
          </p:nvPr>
        </p:nvSpPr>
        <p:spPr>
          <a:xfrm>
            <a:off x="3344300" y="2273350"/>
            <a:ext cx="50349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2"/>
              </a:buClr>
              <a:buSzPts val="3600"/>
              <a:buNone/>
              <a:defRPr sz="5500">
                <a:solidFill>
                  <a:schemeClr val="accent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72" name="Google Shape;672;p58"/>
          <p:cNvSpPr txBox="1"/>
          <p:nvPr>
            <p:ph hasCustomPrompt="1" idx="2" type="title"/>
          </p:nvPr>
        </p:nvSpPr>
        <p:spPr>
          <a:xfrm>
            <a:off x="3344300" y="1228625"/>
            <a:ext cx="5034900" cy="1044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7500">
                <a:solidFill>
                  <a:schemeClr val="dk2"/>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673" name="Google Shape;673;p58"/>
          <p:cNvSpPr txBox="1"/>
          <p:nvPr>
            <p:ph idx="1" type="subTitle"/>
          </p:nvPr>
        </p:nvSpPr>
        <p:spPr>
          <a:xfrm>
            <a:off x="3344300" y="3212450"/>
            <a:ext cx="5034900" cy="50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74" name="Google Shape;674;p58"/>
          <p:cNvSpPr/>
          <p:nvPr/>
        </p:nvSpPr>
        <p:spPr>
          <a:xfrm rot="-5400000">
            <a:off x="-913350" y="893750"/>
            <a:ext cx="5190900" cy="336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58"/>
          <p:cNvSpPr/>
          <p:nvPr/>
        </p:nvSpPr>
        <p:spPr>
          <a:xfrm rot="-5400000">
            <a:off x="5222732" y="-1153818"/>
            <a:ext cx="808634" cy="3109985"/>
          </a:xfrm>
          <a:custGeom>
            <a:rect b="b" l="l" r="r" t="t"/>
            <a:pathLst>
              <a:path extrusionOk="0" h="20584" w="5352">
                <a:moveTo>
                  <a:pt x="5352" y="0"/>
                </a:moveTo>
                <a:cubicBezTo>
                  <a:pt x="5352" y="0"/>
                  <a:pt x="0" y="3120"/>
                  <a:pt x="1900" y="8155"/>
                </a:cubicBezTo>
                <a:cubicBezTo>
                  <a:pt x="3816" y="13190"/>
                  <a:pt x="681" y="18795"/>
                  <a:pt x="5352" y="20584"/>
                </a:cubicBezTo>
                <a:lnTo>
                  <a:pt x="535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58"/>
          <p:cNvSpPr/>
          <p:nvPr/>
        </p:nvSpPr>
        <p:spPr>
          <a:xfrm>
            <a:off x="271406" y="4402100"/>
            <a:ext cx="5251275" cy="745311"/>
          </a:xfrm>
          <a:custGeom>
            <a:rect b="b" l="l" r="r" t="t"/>
            <a:pathLst>
              <a:path extrusionOk="0" h="3825" w="26950">
                <a:moveTo>
                  <a:pt x="7181" y="0"/>
                </a:moveTo>
                <a:cubicBezTo>
                  <a:pt x="2039" y="0"/>
                  <a:pt x="0" y="3824"/>
                  <a:pt x="0" y="3824"/>
                </a:cubicBezTo>
                <a:lnTo>
                  <a:pt x="26949" y="3824"/>
                </a:lnTo>
                <a:cubicBezTo>
                  <a:pt x="25556" y="2076"/>
                  <a:pt x="24208" y="1682"/>
                  <a:pt x="22589" y="1682"/>
                </a:cubicBezTo>
                <a:cubicBezTo>
                  <a:pt x="21265" y="1682"/>
                  <a:pt x="19759" y="1945"/>
                  <a:pt x="17898" y="1945"/>
                </a:cubicBezTo>
                <a:cubicBezTo>
                  <a:pt x="16162" y="1945"/>
                  <a:pt x="14117" y="1716"/>
                  <a:pt x="11622" y="832"/>
                </a:cubicBezTo>
                <a:cubicBezTo>
                  <a:pt x="9938" y="238"/>
                  <a:pt x="8463" y="0"/>
                  <a:pt x="718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3">
  <p:cSld name="SECTION_TITLE_AND_DESCRIPTION_2">
    <p:spTree>
      <p:nvGrpSpPr>
        <p:cNvPr id="677" name="Shape 677"/>
        <p:cNvGrpSpPr/>
        <p:nvPr/>
      </p:nvGrpSpPr>
      <p:grpSpPr>
        <a:xfrm>
          <a:off x="0" y="0"/>
          <a:ext cx="0" cy="0"/>
          <a:chOff x="0" y="0"/>
          <a:chExt cx="0" cy="0"/>
        </a:xfrm>
      </p:grpSpPr>
      <p:sp>
        <p:nvSpPr>
          <p:cNvPr id="678" name="Google Shape;678;p59"/>
          <p:cNvSpPr txBox="1"/>
          <p:nvPr>
            <p:ph type="title"/>
          </p:nvPr>
        </p:nvSpPr>
        <p:spPr>
          <a:xfrm>
            <a:off x="2484600" y="1491713"/>
            <a:ext cx="4174800" cy="70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79" name="Google Shape;679;p59"/>
          <p:cNvSpPr txBox="1"/>
          <p:nvPr>
            <p:ph idx="1" type="subTitle"/>
          </p:nvPr>
        </p:nvSpPr>
        <p:spPr>
          <a:xfrm>
            <a:off x="2484600" y="2053088"/>
            <a:ext cx="4174800" cy="15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18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80" name="Google Shape;680;p59"/>
          <p:cNvSpPr/>
          <p:nvPr/>
        </p:nvSpPr>
        <p:spPr>
          <a:xfrm>
            <a:off x="4957270" y="-76200"/>
            <a:ext cx="4571973" cy="2289170"/>
          </a:xfrm>
          <a:custGeom>
            <a:rect b="b" l="l" r="r" t="t"/>
            <a:pathLst>
              <a:path extrusionOk="0" h="38626" w="56222">
                <a:moveTo>
                  <a:pt x="0" y="1"/>
                </a:moveTo>
                <a:cubicBezTo>
                  <a:pt x="691" y="2846"/>
                  <a:pt x="2000" y="5859"/>
                  <a:pt x="3786" y="7883"/>
                </a:cubicBezTo>
                <a:cubicBezTo>
                  <a:pt x="6108" y="10502"/>
                  <a:pt x="9561" y="12097"/>
                  <a:pt x="13073" y="12157"/>
                </a:cubicBezTo>
                <a:cubicBezTo>
                  <a:pt x="13153" y="12158"/>
                  <a:pt x="13234" y="12159"/>
                  <a:pt x="13314" y="12159"/>
                </a:cubicBezTo>
                <a:cubicBezTo>
                  <a:pt x="15825" y="12159"/>
                  <a:pt x="18467" y="11503"/>
                  <a:pt x="20933" y="11503"/>
                </a:cubicBezTo>
                <a:cubicBezTo>
                  <a:pt x="22447" y="11503"/>
                  <a:pt x="23895" y="11750"/>
                  <a:pt x="25206" y="12550"/>
                </a:cubicBezTo>
                <a:cubicBezTo>
                  <a:pt x="26634" y="13419"/>
                  <a:pt x="27623" y="14836"/>
                  <a:pt x="28551" y="16253"/>
                </a:cubicBezTo>
                <a:cubicBezTo>
                  <a:pt x="31218" y="20325"/>
                  <a:pt x="33516" y="24647"/>
                  <a:pt x="36481" y="28516"/>
                </a:cubicBezTo>
                <a:cubicBezTo>
                  <a:pt x="39446" y="32386"/>
                  <a:pt x="43184" y="35838"/>
                  <a:pt x="47768" y="37470"/>
                </a:cubicBezTo>
                <a:cubicBezTo>
                  <a:pt x="50089" y="38291"/>
                  <a:pt x="52552" y="38626"/>
                  <a:pt x="55034" y="38626"/>
                </a:cubicBezTo>
                <a:cubicBezTo>
                  <a:pt x="55429" y="38626"/>
                  <a:pt x="55825" y="38617"/>
                  <a:pt x="56221" y="38601"/>
                </a:cubicBezTo>
                <a:lnTo>
                  <a:pt x="56221" y="1"/>
                </a:ln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59"/>
          <p:cNvSpPr/>
          <p:nvPr/>
        </p:nvSpPr>
        <p:spPr>
          <a:xfrm>
            <a:off x="-320379" y="2289699"/>
            <a:ext cx="4225413" cy="2914573"/>
          </a:xfrm>
          <a:custGeom>
            <a:rect b="b" l="l" r="r" t="t"/>
            <a:pathLst>
              <a:path extrusionOk="0" h="50541" w="73272">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59"/>
          <p:cNvSpPr/>
          <p:nvPr/>
        </p:nvSpPr>
        <p:spPr>
          <a:xfrm flipH="1" rot="10800000">
            <a:off x="391788" y="-1392674"/>
            <a:ext cx="2505818" cy="2595437"/>
          </a:xfrm>
          <a:custGeom>
            <a:rect b="b" l="l" r="r" t="t"/>
            <a:pathLst>
              <a:path extrusionOk="0" h="11403" w="11384">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59"/>
          <p:cNvSpPr/>
          <p:nvPr/>
        </p:nvSpPr>
        <p:spPr>
          <a:xfrm>
            <a:off x="2352688" y="515138"/>
            <a:ext cx="257100" cy="257100"/>
          </a:xfrm>
          <a:prstGeom prst="star4">
            <a:avLst>
              <a:gd fmla="val 125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3" name="Shape 53"/>
        <p:cNvGrpSpPr/>
        <p:nvPr/>
      </p:nvGrpSpPr>
      <p:grpSpPr>
        <a:xfrm>
          <a:off x="0" y="0"/>
          <a:ext cx="0" cy="0"/>
          <a:chOff x="0" y="0"/>
          <a:chExt cx="0" cy="0"/>
        </a:xfrm>
      </p:grpSpPr>
      <p:sp>
        <p:nvSpPr>
          <p:cNvPr id="54" name="Google Shape;54;p7"/>
          <p:cNvSpPr txBox="1"/>
          <p:nvPr>
            <p:ph idx="1" type="body"/>
          </p:nvPr>
        </p:nvSpPr>
        <p:spPr>
          <a:xfrm>
            <a:off x="720100" y="1894400"/>
            <a:ext cx="2539500" cy="1983300"/>
          </a:xfrm>
          <a:prstGeom prst="rect">
            <a:avLst/>
          </a:prstGeom>
        </p:spPr>
        <p:txBody>
          <a:bodyPr anchorCtr="0" anchor="t" bIns="91425" lIns="91425" spcFirstLastPara="1" rIns="91425" wrap="square" tIns="91425">
            <a:noAutofit/>
          </a:bodyPr>
          <a:lstStyle>
            <a:lvl1pPr indent="-304800" lvl="0" marL="457200">
              <a:lnSpc>
                <a:spcPct val="100000"/>
              </a:lnSpc>
              <a:spcBef>
                <a:spcPts val="0"/>
              </a:spcBef>
              <a:spcAft>
                <a:spcPts val="0"/>
              </a:spcAft>
              <a:buClr>
                <a:srgbClr val="41294A"/>
              </a:buClr>
              <a:buSzPts val="1200"/>
              <a:buChar char="●"/>
              <a:defRPr>
                <a:solidFill>
                  <a:srgbClr val="41294A"/>
                </a:solidFill>
              </a:defRPr>
            </a:lvl1pPr>
            <a:lvl2pPr indent="-304800" lvl="1" marL="914400">
              <a:spcBef>
                <a:spcPts val="1600"/>
              </a:spcBef>
              <a:spcAft>
                <a:spcPts val="0"/>
              </a:spcAft>
              <a:buClr>
                <a:srgbClr val="41294A"/>
              </a:buClr>
              <a:buSzPts val="1200"/>
              <a:buChar char="○"/>
              <a:defRPr sz="1200">
                <a:solidFill>
                  <a:srgbClr val="41294A"/>
                </a:solidFill>
              </a:defRPr>
            </a:lvl2pPr>
            <a:lvl3pPr indent="-304800" lvl="2" marL="1371600">
              <a:spcBef>
                <a:spcPts val="1600"/>
              </a:spcBef>
              <a:spcAft>
                <a:spcPts val="0"/>
              </a:spcAft>
              <a:buClr>
                <a:srgbClr val="41294A"/>
              </a:buClr>
              <a:buSzPts val="1200"/>
              <a:buChar char="■"/>
              <a:defRPr sz="1200">
                <a:solidFill>
                  <a:srgbClr val="41294A"/>
                </a:solidFill>
              </a:defRPr>
            </a:lvl3pPr>
            <a:lvl4pPr indent="-304800" lvl="3" marL="1828800">
              <a:spcBef>
                <a:spcPts val="1600"/>
              </a:spcBef>
              <a:spcAft>
                <a:spcPts val="0"/>
              </a:spcAft>
              <a:buClr>
                <a:srgbClr val="41294A"/>
              </a:buClr>
              <a:buSzPts val="1200"/>
              <a:buChar char="●"/>
              <a:defRPr sz="1200">
                <a:solidFill>
                  <a:srgbClr val="41294A"/>
                </a:solidFill>
              </a:defRPr>
            </a:lvl4pPr>
            <a:lvl5pPr indent="-304800" lvl="4" marL="2286000">
              <a:spcBef>
                <a:spcPts val="1600"/>
              </a:spcBef>
              <a:spcAft>
                <a:spcPts val="0"/>
              </a:spcAft>
              <a:buClr>
                <a:srgbClr val="41294A"/>
              </a:buClr>
              <a:buSzPts val="1200"/>
              <a:buChar char="○"/>
              <a:defRPr sz="1200">
                <a:solidFill>
                  <a:srgbClr val="41294A"/>
                </a:solidFill>
              </a:defRPr>
            </a:lvl5pPr>
            <a:lvl6pPr indent="-304800" lvl="5" marL="2743200">
              <a:spcBef>
                <a:spcPts val="1600"/>
              </a:spcBef>
              <a:spcAft>
                <a:spcPts val="0"/>
              </a:spcAft>
              <a:buClr>
                <a:srgbClr val="41294A"/>
              </a:buClr>
              <a:buSzPts val="1200"/>
              <a:buChar char="■"/>
              <a:defRPr sz="1200">
                <a:solidFill>
                  <a:srgbClr val="41294A"/>
                </a:solidFill>
              </a:defRPr>
            </a:lvl6pPr>
            <a:lvl7pPr indent="-304800" lvl="6" marL="3200400">
              <a:spcBef>
                <a:spcPts val="1600"/>
              </a:spcBef>
              <a:spcAft>
                <a:spcPts val="0"/>
              </a:spcAft>
              <a:buClr>
                <a:srgbClr val="41294A"/>
              </a:buClr>
              <a:buSzPts val="1200"/>
              <a:buChar char="●"/>
              <a:defRPr sz="1200">
                <a:solidFill>
                  <a:srgbClr val="41294A"/>
                </a:solidFill>
              </a:defRPr>
            </a:lvl7pPr>
            <a:lvl8pPr indent="-304800" lvl="7" marL="3657600">
              <a:spcBef>
                <a:spcPts val="1600"/>
              </a:spcBef>
              <a:spcAft>
                <a:spcPts val="0"/>
              </a:spcAft>
              <a:buClr>
                <a:srgbClr val="41294A"/>
              </a:buClr>
              <a:buSzPts val="1200"/>
              <a:buChar char="○"/>
              <a:defRPr sz="1200">
                <a:solidFill>
                  <a:srgbClr val="41294A"/>
                </a:solidFill>
              </a:defRPr>
            </a:lvl8pPr>
            <a:lvl9pPr indent="-304800" lvl="8" marL="4114800">
              <a:spcBef>
                <a:spcPts val="1600"/>
              </a:spcBef>
              <a:spcAft>
                <a:spcPts val="1600"/>
              </a:spcAft>
              <a:buClr>
                <a:srgbClr val="41294A"/>
              </a:buClr>
              <a:buSzPts val="1200"/>
              <a:buChar char="■"/>
              <a:defRPr sz="1200">
                <a:solidFill>
                  <a:srgbClr val="41294A"/>
                </a:solidFill>
              </a:defRPr>
            </a:lvl9pPr>
          </a:lstStyle>
          <a:p/>
        </p:txBody>
      </p:sp>
      <p:grpSp>
        <p:nvGrpSpPr>
          <p:cNvPr id="55" name="Google Shape;55;p7"/>
          <p:cNvGrpSpPr/>
          <p:nvPr/>
        </p:nvGrpSpPr>
        <p:grpSpPr>
          <a:xfrm>
            <a:off x="1246613" y="540178"/>
            <a:ext cx="7429692" cy="4199282"/>
            <a:chOff x="1246613" y="540178"/>
            <a:chExt cx="7429692" cy="4199282"/>
          </a:xfrm>
        </p:grpSpPr>
        <p:sp>
          <p:nvSpPr>
            <p:cNvPr id="56" name="Google Shape;56;p7"/>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7"/>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7"/>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7"/>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0" name="Shape 60"/>
        <p:cNvGrpSpPr/>
        <p:nvPr/>
      </p:nvGrpSpPr>
      <p:grpSpPr>
        <a:xfrm>
          <a:off x="0" y="0"/>
          <a:ext cx="0" cy="0"/>
          <a:chOff x="0" y="0"/>
          <a:chExt cx="0" cy="0"/>
        </a:xfrm>
      </p:grpSpPr>
      <p:sp>
        <p:nvSpPr>
          <p:cNvPr id="61" name="Google Shape;61;p8"/>
          <p:cNvSpPr txBox="1"/>
          <p:nvPr>
            <p:ph idx="1" type="subTitle"/>
          </p:nvPr>
        </p:nvSpPr>
        <p:spPr>
          <a:xfrm>
            <a:off x="3124875" y="2372438"/>
            <a:ext cx="5302800" cy="8121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None/>
              <a:defRPr sz="1800"/>
            </a:lvl1pPr>
            <a:lvl2pPr lvl="1" rtl="0" algn="r">
              <a:lnSpc>
                <a:spcPct val="100000"/>
              </a:lnSpc>
              <a:spcBef>
                <a:spcPts val="1600"/>
              </a:spcBef>
              <a:spcAft>
                <a:spcPts val="0"/>
              </a:spcAft>
              <a:buNone/>
              <a:defRPr sz="1800"/>
            </a:lvl2pPr>
            <a:lvl3pPr lvl="2" rtl="0" algn="r">
              <a:lnSpc>
                <a:spcPct val="100000"/>
              </a:lnSpc>
              <a:spcBef>
                <a:spcPts val="1600"/>
              </a:spcBef>
              <a:spcAft>
                <a:spcPts val="0"/>
              </a:spcAft>
              <a:buNone/>
              <a:defRPr sz="1800"/>
            </a:lvl3pPr>
            <a:lvl4pPr lvl="3" rtl="0" algn="r">
              <a:lnSpc>
                <a:spcPct val="100000"/>
              </a:lnSpc>
              <a:spcBef>
                <a:spcPts val="1600"/>
              </a:spcBef>
              <a:spcAft>
                <a:spcPts val="0"/>
              </a:spcAft>
              <a:buNone/>
              <a:defRPr sz="1800"/>
            </a:lvl4pPr>
            <a:lvl5pPr lvl="4" rtl="0" algn="r">
              <a:lnSpc>
                <a:spcPct val="100000"/>
              </a:lnSpc>
              <a:spcBef>
                <a:spcPts val="1600"/>
              </a:spcBef>
              <a:spcAft>
                <a:spcPts val="0"/>
              </a:spcAft>
              <a:buNone/>
              <a:defRPr sz="1800"/>
            </a:lvl5pPr>
            <a:lvl6pPr lvl="5" rtl="0" algn="r">
              <a:lnSpc>
                <a:spcPct val="100000"/>
              </a:lnSpc>
              <a:spcBef>
                <a:spcPts val="1600"/>
              </a:spcBef>
              <a:spcAft>
                <a:spcPts val="0"/>
              </a:spcAft>
              <a:buNone/>
              <a:defRPr sz="1800"/>
            </a:lvl6pPr>
            <a:lvl7pPr lvl="6" rtl="0" algn="r">
              <a:lnSpc>
                <a:spcPct val="100000"/>
              </a:lnSpc>
              <a:spcBef>
                <a:spcPts val="1600"/>
              </a:spcBef>
              <a:spcAft>
                <a:spcPts val="0"/>
              </a:spcAft>
              <a:buNone/>
              <a:defRPr sz="1800"/>
            </a:lvl7pPr>
            <a:lvl8pPr lvl="7" rtl="0" algn="r">
              <a:lnSpc>
                <a:spcPct val="100000"/>
              </a:lnSpc>
              <a:spcBef>
                <a:spcPts val="1600"/>
              </a:spcBef>
              <a:spcAft>
                <a:spcPts val="0"/>
              </a:spcAft>
              <a:buNone/>
              <a:defRPr sz="1800"/>
            </a:lvl8pPr>
            <a:lvl9pPr lvl="8" rtl="0" algn="r">
              <a:lnSpc>
                <a:spcPct val="100000"/>
              </a:lnSpc>
              <a:spcBef>
                <a:spcPts val="1600"/>
              </a:spcBef>
              <a:spcAft>
                <a:spcPts val="1600"/>
              </a:spcAft>
              <a:buNone/>
              <a:defRPr sz="1800"/>
            </a:lvl9pPr>
          </a:lstStyle>
          <a:p/>
        </p:txBody>
      </p:sp>
      <p:sp>
        <p:nvSpPr>
          <p:cNvPr id="62" name="Google Shape;62;p8"/>
          <p:cNvSpPr txBox="1"/>
          <p:nvPr>
            <p:ph idx="2" type="subTitle"/>
          </p:nvPr>
        </p:nvSpPr>
        <p:spPr>
          <a:xfrm>
            <a:off x="5184975" y="3184538"/>
            <a:ext cx="3242700" cy="292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800">
                <a:latin typeface="Titan One"/>
                <a:ea typeface="Titan One"/>
                <a:cs typeface="Titan One"/>
                <a:sym typeface="Titan One"/>
              </a:defRPr>
            </a:lvl1pPr>
            <a:lvl2pPr lvl="1" rtl="0" algn="r">
              <a:lnSpc>
                <a:spcPct val="100000"/>
              </a:lnSpc>
              <a:spcBef>
                <a:spcPts val="1600"/>
              </a:spcBef>
              <a:spcAft>
                <a:spcPts val="0"/>
              </a:spcAft>
              <a:buNone/>
              <a:defRPr sz="1800">
                <a:latin typeface="Titan One"/>
                <a:ea typeface="Titan One"/>
                <a:cs typeface="Titan One"/>
                <a:sym typeface="Titan One"/>
              </a:defRPr>
            </a:lvl2pPr>
            <a:lvl3pPr lvl="2" rtl="0" algn="r">
              <a:lnSpc>
                <a:spcPct val="100000"/>
              </a:lnSpc>
              <a:spcBef>
                <a:spcPts val="1600"/>
              </a:spcBef>
              <a:spcAft>
                <a:spcPts val="0"/>
              </a:spcAft>
              <a:buNone/>
              <a:defRPr sz="1800">
                <a:latin typeface="Titan One"/>
                <a:ea typeface="Titan One"/>
                <a:cs typeface="Titan One"/>
                <a:sym typeface="Titan One"/>
              </a:defRPr>
            </a:lvl3pPr>
            <a:lvl4pPr lvl="3" rtl="0" algn="r">
              <a:lnSpc>
                <a:spcPct val="100000"/>
              </a:lnSpc>
              <a:spcBef>
                <a:spcPts val="1600"/>
              </a:spcBef>
              <a:spcAft>
                <a:spcPts val="0"/>
              </a:spcAft>
              <a:buNone/>
              <a:defRPr sz="1800">
                <a:latin typeface="Titan One"/>
                <a:ea typeface="Titan One"/>
                <a:cs typeface="Titan One"/>
                <a:sym typeface="Titan One"/>
              </a:defRPr>
            </a:lvl4pPr>
            <a:lvl5pPr lvl="4" rtl="0" algn="r">
              <a:lnSpc>
                <a:spcPct val="100000"/>
              </a:lnSpc>
              <a:spcBef>
                <a:spcPts val="1600"/>
              </a:spcBef>
              <a:spcAft>
                <a:spcPts val="0"/>
              </a:spcAft>
              <a:buNone/>
              <a:defRPr sz="1800">
                <a:latin typeface="Titan One"/>
                <a:ea typeface="Titan One"/>
                <a:cs typeface="Titan One"/>
                <a:sym typeface="Titan One"/>
              </a:defRPr>
            </a:lvl5pPr>
            <a:lvl6pPr lvl="5" rtl="0" algn="r">
              <a:lnSpc>
                <a:spcPct val="100000"/>
              </a:lnSpc>
              <a:spcBef>
                <a:spcPts val="1600"/>
              </a:spcBef>
              <a:spcAft>
                <a:spcPts val="0"/>
              </a:spcAft>
              <a:buNone/>
              <a:defRPr sz="1800">
                <a:latin typeface="Titan One"/>
                <a:ea typeface="Titan One"/>
                <a:cs typeface="Titan One"/>
                <a:sym typeface="Titan One"/>
              </a:defRPr>
            </a:lvl6pPr>
            <a:lvl7pPr lvl="6" rtl="0" algn="r">
              <a:lnSpc>
                <a:spcPct val="100000"/>
              </a:lnSpc>
              <a:spcBef>
                <a:spcPts val="1600"/>
              </a:spcBef>
              <a:spcAft>
                <a:spcPts val="0"/>
              </a:spcAft>
              <a:buNone/>
              <a:defRPr sz="1800">
                <a:latin typeface="Titan One"/>
                <a:ea typeface="Titan One"/>
                <a:cs typeface="Titan One"/>
                <a:sym typeface="Titan One"/>
              </a:defRPr>
            </a:lvl7pPr>
            <a:lvl8pPr lvl="7" rtl="0" algn="r">
              <a:lnSpc>
                <a:spcPct val="100000"/>
              </a:lnSpc>
              <a:spcBef>
                <a:spcPts val="1600"/>
              </a:spcBef>
              <a:spcAft>
                <a:spcPts val="0"/>
              </a:spcAft>
              <a:buNone/>
              <a:defRPr sz="1800">
                <a:latin typeface="Titan One"/>
                <a:ea typeface="Titan One"/>
                <a:cs typeface="Titan One"/>
                <a:sym typeface="Titan One"/>
              </a:defRPr>
            </a:lvl8pPr>
            <a:lvl9pPr lvl="8" rtl="0" algn="r">
              <a:lnSpc>
                <a:spcPct val="100000"/>
              </a:lnSpc>
              <a:spcBef>
                <a:spcPts val="1600"/>
              </a:spcBef>
              <a:spcAft>
                <a:spcPts val="1600"/>
              </a:spcAft>
              <a:buNone/>
              <a:defRPr sz="1800">
                <a:latin typeface="Titan One"/>
                <a:ea typeface="Titan One"/>
                <a:cs typeface="Titan One"/>
                <a:sym typeface="Titan One"/>
              </a:defRPr>
            </a:lvl9pPr>
          </a:lstStyle>
          <a:p/>
        </p:txBody>
      </p:sp>
      <p:grpSp>
        <p:nvGrpSpPr>
          <p:cNvPr id="63" name="Google Shape;63;p8"/>
          <p:cNvGrpSpPr/>
          <p:nvPr/>
        </p:nvGrpSpPr>
        <p:grpSpPr>
          <a:xfrm>
            <a:off x="1246613" y="251999"/>
            <a:ext cx="7429692" cy="4487461"/>
            <a:chOff x="1246613" y="251999"/>
            <a:chExt cx="7429692" cy="4487461"/>
          </a:xfrm>
        </p:grpSpPr>
        <p:grpSp>
          <p:nvGrpSpPr>
            <p:cNvPr id="64" name="Google Shape;64;p8"/>
            <p:cNvGrpSpPr/>
            <p:nvPr/>
          </p:nvGrpSpPr>
          <p:grpSpPr>
            <a:xfrm>
              <a:off x="1246613" y="540178"/>
              <a:ext cx="7429692" cy="4199282"/>
              <a:chOff x="1246613" y="540178"/>
              <a:chExt cx="7429692" cy="4199282"/>
            </a:xfrm>
          </p:grpSpPr>
          <p:sp>
            <p:nvSpPr>
              <p:cNvPr id="65" name="Google Shape;65;p8"/>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8"/>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8"/>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 name="Google Shape;68;p8"/>
            <p:cNvSpPr/>
            <p:nvPr/>
          </p:nvSpPr>
          <p:spPr>
            <a:xfrm flipH="1" rot="-126081">
              <a:off x="1939457" y="137918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8"/>
            <p:cNvSpPr/>
            <p:nvPr/>
          </p:nvSpPr>
          <p:spPr>
            <a:xfrm flipH="1" rot="-126081">
              <a:off x="5970132" y="286707"/>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0" name="Shape 70"/>
        <p:cNvGrpSpPr/>
        <p:nvPr/>
      </p:nvGrpSpPr>
      <p:grpSpPr>
        <a:xfrm>
          <a:off x="0" y="0"/>
          <a:ext cx="0" cy="0"/>
          <a:chOff x="0" y="0"/>
          <a:chExt cx="0" cy="0"/>
        </a:xfrm>
      </p:grpSpPr>
      <p:grpSp>
        <p:nvGrpSpPr>
          <p:cNvPr id="71" name="Google Shape;71;p9"/>
          <p:cNvGrpSpPr/>
          <p:nvPr/>
        </p:nvGrpSpPr>
        <p:grpSpPr>
          <a:xfrm>
            <a:off x="1246613" y="540178"/>
            <a:ext cx="7429692" cy="4199282"/>
            <a:chOff x="1246613" y="540178"/>
            <a:chExt cx="7429692" cy="4199282"/>
          </a:xfrm>
        </p:grpSpPr>
        <p:sp>
          <p:nvSpPr>
            <p:cNvPr id="72" name="Google Shape;72;p9"/>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9"/>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9"/>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 name="Google Shape;75;p9"/>
          <p:cNvSpPr txBox="1"/>
          <p:nvPr>
            <p:ph type="title"/>
          </p:nvPr>
        </p:nvSpPr>
        <p:spPr>
          <a:xfrm>
            <a:off x="2216350" y="1877675"/>
            <a:ext cx="47118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3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6" name="Google Shape;76;p9"/>
          <p:cNvSpPr txBox="1"/>
          <p:nvPr>
            <p:ph idx="1" type="subTitle"/>
          </p:nvPr>
        </p:nvSpPr>
        <p:spPr>
          <a:xfrm>
            <a:off x="2549400" y="3447575"/>
            <a:ext cx="4045200" cy="454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7" name="Google Shape;77;p9"/>
          <p:cNvSpPr txBox="1"/>
          <p:nvPr>
            <p:ph hasCustomPrompt="1" idx="2" type="title"/>
          </p:nvPr>
        </p:nvSpPr>
        <p:spPr>
          <a:xfrm>
            <a:off x="2700275" y="1123150"/>
            <a:ext cx="3743400" cy="939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48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8" name="Shape 78"/>
        <p:cNvGrpSpPr/>
        <p:nvPr/>
      </p:nvGrpSpPr>
      <p:grpSpPr>
        <a:xfrm>
          <a:off x="0" y="0"/>
          <a:ext cx="0" cy="0"/>
          <a:chOff x="0" y="0"/>
          <a:chExt cx="0" cy="0"/>
        </a:xfrm>
      </p:grpSpPr>
      <p:sp>
        <p:nvSpPr>
          <p:cNvPr id="79" name="Google Shape;79;p10"/>
          <p:cNvSpPr txBox="1"/>
          <p:nvPr>
            <p:ph type="title"/>
          </p:nvPr>
        </p:nvSpPr>
        <p:spPr>
          <a:xfrm>
            <a:off x="650400" y="1287450"/>
            <a:ext cx="4017300" cy="3054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40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80" name="Google Shape;80;p10"/>
          <p:cNvSpPr/>
          <p:nvPr/>
        </p:nvSpPr>
        <p:spPr>
          <a:xfrm flipH="1" rot="-126104">
            <a:off x="-347871" y="-90043"/>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0"/>
          <p:cNvSpPr/>
          <p:nvPr/>
        </p:nvSpPr>
        <p:spPr>
          <a:xfrm flipH="1" rot="-126083">
            <a:off x="7307687" y="3980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0"/>
          <p:cNvSpPr/>
          <p:nvPr/>
        </p:nvSpPr>
        <p:spPr>
          <a:xfrm flipH="1" rot="-126039">
            <a:off x="2701286" y="4066454"/>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 name="Google Shape;83;p10"/>
          <p:cNvGrpSpPr/>
          <p:nvPr/>
        </p:nvGrpSpPr>
        <p:grpSpPr>
          <a:xfrm>
            <a:off x="1246613" y="540178"/>
            <a:ext cx="7429692" cy="4199282"/>
            <a:chOff x="1246613" y="540178"/>
            <a:chExt cx="7429692" cy="4199282"/>
          </a:xfrm>
        </p:grpSpPr>
        <p:sp>
          <p:nvSpPr>
            <p:cNvPr id="84" name="Google Shape;84;p10"/>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0"/>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0"/>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44" Type="http://schemas.openxmlformats.org/officeDocument/2006/relationships/slideLayout" Target="../slideLayouts/slideLayout43.xml"/><Relationship Id="rId43" Type="http://schemas.openxmlformats.org/officeDocument/2006/relationships/slideLayout" Target="../slideLayouts/slideLayout42.xml"/><Relationship Id="rId46" Type="http://schemas.openxmlformats.org/officeDocument/2006/relationships/slideLayout" Target="../slideLayouts/slideLayout45.xml"/><Relationship Id="rId45" Type="http://schemas.openxmlformats.org/officeDocument/2006/relationships/slideLayout" Target="../slideLayouts/slideLayout44.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48" Type="http://schemas.openxmlformats.org/officeDocument/2006/relationships/slideLayout" Target="../slideLayouts/slideLayout47.xml"/><Relationship Id="rId47" Type="http://schemas.openxmlformats.org/officeDocument/2006/relationships/slideLayout" Target="../slideLayouts/slideLayout46.xml"/><Relationship Id="rId49" Type="http://schemas.openxmlformats.org/officeDocument/2006/relationships/slideLayout" Target="../slideLayouts/slideLayout4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33" Type="http://schemas.openxmlformats.org/officeDocument/2006/relationships/slideLayout" Target="../slideLayouts/slideLayout32.xml"/><Relationship Id="rId32" Type="http://schemas.openxmlformats.org/officeDocument/2006/relationships/slideLayout" Target="../slideLayouts/slideLayout31.xml"/><Relationship Id="rId35" Type="http://schemas.openxmlformats.org/officeDocument/2006/relationships/slideLayout" Target="../slideLayouts/slideLayout34.xml"/><Relationship Id="rId34" Type="http://schemas.openxmlformats.org/officeDocument/2006/relationships/slideLayout" Target="../slideLayouts/slideLayout33.xml"/><Relationship Id="rId37" Type="http://schemas.openxmlformats.org/officeDocument/2006/relationships/slideLayout" Target="../slideLayouts/slideLayout36.xml"/><Relationship Id="rId36" Type="http://schemas.openxmlformats.org/officeDocument/2006/relationships/slideLayout" Target="../slideLayouts/slideLayout35.xml"/><Relationship Id="rId39" Type="http://schemas.openxmlformats.org/officeDocument/2006/relationships/slideLayout" Target="../slideLayouts/slideLayout38.xml"/><Relationship Id="rId38" Type="http://schemas.openxmlformats.org/officeDocument/2006/relationships/slideLayout" Target="../slideLayouts/slideLayout37.xml"/><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60" Type="http://schemas.openxmlformats.org/officeDocument/2006/relationships/theme" Target="../theme/theme1.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29" Type="http://schemas.openxmlformats.org/officeDocument/2006/relationships/slideLayout" Target="../slideLayouts/slideLayout28.xml"/><Relationship Id="rId51" Type="http://schemas.openxmlformats.org/officeDocument/2006/relationships/slideLayout" Target="../slideLayouts/slideLayout50.xml"/><Relationship Id="rId50" Type="http://schemas.openxmlformats.org/officeDocument/2006/relationships/slideLayout" Target="../slideLayouts/slideLayout49.xml"/><Relationship Id="rId53" Type="http://schemas.openxmlformats.org/officeDocument/2006/relationships/slideLayout" Target="../slideLayouts/slideLayout52.xml"/><Relationship Id="rId52" Type="http://schemas.openxmlformats.org/officeDocument/2006/relationships/slideLayout" Target="../slideLayouts/slideLayout51.xml"/><Relationship Id="rId11" Type="http://schemas.openxmlformats.org/officeDocument/2006/relationships/slideLayout" Target="../slideLayouts/slideLayout10.xml"/><Relationship Id="rId55" Type="http://schemas.openxmlformats.org/officeDocument/2006/relationships/slideLayout" Target="../slideLayouts/slideLayout54.xml"/><Relationship Id="rId10" Type="http://schemas.openxmlformats.org/officeDocument/2006/relationships/slideLayout" Target="../slideLayouts/slideLayout9.xml"/><Relationship Id="rId54" Type="http://schemas.openxmlformats.org/officeDocument/2006/relationships/slideLayout" Target="../slideLayouts/slideLayout53.xml"/><Relationship Id="rId13" Type="http://schemas.openxmlformats.org/officeDocument/2006/relationships/slideLayout" Target="../slideLayouts/slideLayout12.xml"/><Relationship Id="rId57" Type="http://schemas.openxmlformats.org/officeDocument/2006/relationships/slideLayout" Target="../slideLayouts/slideLayout56.xml"/><Relationship Id="rId12" Type="http://schemas.openxmlformats.org/officeDocument/2006/relationships/slideLayout" Target="../slideLayouts/slideLayout11.xml"/><Relationship Id="rId56" Type="http://schemas.openxmlformats.org/officeDocument/2006/relationships/slideLayout" Target="../slideLayouts/slideLayout55.xml"/><Relationship Id="rId15" Type="http://schemas.openxmlformats.org/officeDocument/2006/relationships/slideLayout" Target="../slideLayouts/slideLayout14.xml"/><Relationship Id="rId59" Type="http://schemas.openxmlformats.org/officeDocument/2006/relationships/slideLayout" Target="../slideLayouts/slideLayout58.xml"/><Relationship Id="rId14" Type="http://schemas.openxmlformats.org/officeDocument/2006/relationships/slideLayout" Target="../slideLayouts/slideLayout13.xml"/><Relationship Id="rId58" Type="http://schemas.openxmlformats.org/officeDocument/2006/relationships/slideLayout" Target="../slideLayouts/slideLayout57.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5987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Titan One"/>
              <a:buNone/>
              <a:defRPr sz="2800">
                <a:solidFill>
                  <a:schemeClr val="dk1"/>
                </a:solidFill>
                <a:latin typeface="Titan One"/>
                <a:ea typeface="Titan One"/>
                <a:cs typeface="Titan One"/>
                <a:sym typeface="Titan One"/>
              </a:defRPr>
            </a:lvl1pPr>
            <a:lvl2pPr lvl="1">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2pPr>
            <a:lvl3pPr lvl="2">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3pPr>
            <a:lvl4pPr lvl="3">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4pPr>
            <a:lvl5pPr lvl="4">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5pPr>
            <a:lvl6pPr lvl="5">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6pPr>
            <a:lvl7pPr lvl="6">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7pPr>
            <a:lvl8pPr lvl="7">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8pPr>
            <a:lvl9pPr lvl="8">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9pPr>
          </a:lstStyle>
          <a:p/>
        </p:txBody>
      </p:sp>
      <p:sp>
        <p:nvSpPr>
          <p:cNvPr id="7" name="Google Shape;7;p1"/>
          <p:cNvSpPr txBox="1"/>
          <p:nvPr>
            <p:ph idx="1" type="body"/>
          </p:nvPr>
        </p:nvSpPr>
        <p:spPr>
          <a:xfrm>
            <a:off x="311700" y="1167325"/>
            <a:ext cx="85206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indent="-317500" lvl="1" marL="9144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indent="-317500" lvl="2" marL="13716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indent="-317500" lvl="3" marL="18288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indent="-317500" lvl="4" marL="22860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indent="-317500" lvl="5" marL="27432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indent="-317500" lvl="6" marL="32004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indent="-317500" lvl="7" marL="36576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indent="-317500" lvl="8" marL="4114800" rtl="0">
              <a:lnSpc>
                <a:spcPct val="115000"/>
              </a:lnSpc>
              <a:spcBef>
                <a:spcPts val="1600"/>
              </a:spcBef>
              <a:spcAft>
                <a:spcPts val="1600"/>
              </a:spcAft>
              <a:buClr>
                <a:schemeClr val="dk1"/>
              </a:buClr>
              <a:buSzPts val="1400"/>
              <a:buFont typeface="Catamaran"/>
              <a:buChar char="■"/>
              <a:defRPr>
                <a:solidFill>
                  <a:schemeClr val="dk1"/>
                </a:solidFill>
                <a:latin typeface="Catamaran"/>
                <a:ea typeface="Catamaran"/>
                <a:cs typeface="Catamaran"/>
                <a:sym typeface="Catamaran"/>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 id="2147483699" r:id="rId53"/>
    <p:sldLayoutId id="2147483700" r:id="rId54"/>
    <p:sldLayoutId id="2147483701" r:id="rId55"/>
    <p:sldLayoutId id="2147483702" r:id="rId56"/>
    <p:sldLayoutId id="2147483703" r:id="rId57"/>
    <p:sldLayoutId id="2147483704" r:id="rId58"/>
    <p:sldLayoutId id="2147483705" r:id="rId5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60"/>
          <p:cNvSpPr txBox="1"/>
          <p:nvPr>
            <p:ph type="title"/>
          </p:nvPr>
        </p:nvSpPr>
        <p:spPr>
          <a:xfrm>
            <a:off x="3538975" y="2150838"/>
            <a:ext cx="50349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100"/>
              <a:t>Week 8 - Science: Discover the Wonders of the Natural World!</a:t>
            </a:r>
            <a:endParaRPr sz="5100"/>
          </a:p>
        </p:txBody>
      </p:sp>
      <p:pic>
        <p:nvPicPr>
          <p:cNvPr id="689" name="Google Shape;689;p60"/>
          <p:cNvPicPr preferRelativeResize="0"/>
          <p:nvPr/>
        </p:nvPicPr>
        <p:blipFill rotWithShape="1">
          <a:blip r:embed="rId3">
            <a:alphaModFix/>
          </a:blip>
          <a:srcRect b="0" l="0" r="0" t="0"/>
          <a:stretch/>
        </p:blipFill>
        <p:spPr>
          <a:xfrm>
            <a:off x="-70450" y="887750"/>
            <a:ext cx="3368000" cy="336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69"/>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4-7:</a:t>
            </a:r>
            <a:endParaRPr sz="3000"/>
          </a:p>
        </p:txBody>
      </p:sp>
      <p:sp>
        <p:nvSpPr>
          <p:cNvPr id="744" name="Google Shape;744;p69"/>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3. </a:t>
            </a:r>
            <a:r>
              <a:rPr b="1" lang="en" sz="2400">
                <a:solidFill>
                  <a:schemeClr val="accent2"/>
                </a:solidFill>
                <a:latin typeface="Barlow"/>
                <a:ea typeface="Barlow"/>
                <a:cs typeface="Barlow"/>
                <a:sym typeface="Barlow"/>
              </a:rPr>
              <a:t>Balloon Rocket Race</a:t>
            </a:r>
            <a:endParaRPr b="1" sz="1200">
              <a:solidFill>
                <a:schemeClr val="accent1"/>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Balloons, string, straws, tape, measuring tape</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30-45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Experience the thrill of a balloon rocket race while exploring the principles of physics. By designing and launching balloon rockets, children will engage in scientific predictions, measurements, and discussions about motion, forces, and energy.</a:t>
            </a:r>
            <a:endParaRPr sz="1200">
              <a:latin typeface="Barlow"/>
              <a:ea typeface="Barlow"/>
              <a:cs typeface="Barlow"/>
              <a:sym typeface="Barlow"/>
            </a:endParaRPr>
          </a:p>
          <a:p>
            <a:pPr indent="0" lvl="0" marL="457200" rtl="0" algn="l">
              <a:spcBef>
                <a:spcPts val="1200"/>
              </a:spcBef>
              <a:spcAft>
                <a:spcPts val="0"/>
              </a:spcAft>
              <a:buNone/>
            </a:pPr>
            <a:r>
              <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pic>
        <p:nvPicPr>
          <p:cNvPr id="745" name="Google Shape;745;p69"/>
          <p:cNvPicPr preferRelativeResize="0"/>
          <p:nvPr/>
        </p:nvPicPr>
        <p:blipFill rotWithShape="1">
          <a:blip r:embed="rId3">
            <a:alphaModFix/>
          </a:blip>
          <a:srcRect b="0" l="0" r="0" t="0"/>
          <a:stretch/>
        </p:blipFill>
        <p:spPr>
          <a:xfrm>
            <a:off x="6352725" y="2516425"/>
            <a:ext cx="2791275" cy="2791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pic>
        <p:nvPicPr>
          <p:cNvPr id="750" name="Google Shape;750;p70"/>
          <p:cNvPicPr preferRelativeResize="0"/>
          <p:nvPr/>
        </p:nvPicPr>
        <p:blipFill>
          <a:blip r:embed="rId3">
            <a:alphaModFix/>
          </a:blip>
          <a:stretch>
            <a:fillRect/>
          </a:stretch>
        </p:blipFill>
        <p:spPr>
          <a:xfrm>
            <a:off x="944750" y="152400"/>
            <a:ext cx="7254508"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pic>
        <p:nvPicPr>
          <p:cNvPr id="755" name="Google Shape;755;p71"/>
          <p:cNvPicPr preferRelativeResize="0"/>
          <p:nvPr/>
        </p:nvPicPr>
        <p:blipFill>
          <a:blip r:embed="rId3">
            <a:alphaModFix/>
          </a:blip>
          <a:stretch>
            <a:fillRect/>
          </a:stretch>
        </p:blipFill>
        <p:spPr>
          <a:xfrm>
            <a:off x="270938" y="152400"/>
            <a:ext cx="8602134" cy="48387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pic>
        <p:nvPicPr>
          <p:cNvPr id="760" name="Google Shape;760;p72"/>
          <p:cNvPicPr preferRelativeResize="0"/>
          <p:nvPr/>
        </p:nvPicPr>
        <p:blipFill rotWithShape="1">
          <a:blip r:embed="rId3">
            <a:alphaModFix/>
          </a:blip>
          <a:srcRect b="0" l="0" r="0" t="0"/>
          <a:stretch/>
        </p:blipFill>
        <p:spPr>
          <a:xfrm>
            <a:off x="4500575" y="473137"/>
            <a:ext cx="4197200" cy="4197230"/>
          </a:xfrm>
          <a:prstGeom prst="rect">
            <a:avLst/>
          </a:prstGeom>
          <a:noFill/>
          <a:ln>
            <a:noFill/>
          </a:ln>
        </p:spPr>
      </p:pic>
      <p:sp>
        <p:nvSpPr>
          <p:cNvPr id="761" name="Google Shape;761;p72"/>
          <p:cNvSpPr txBox="1"/>
          <p:nvPr>
            <p:ph type="title"/>
          </p:nvPr>
        </p:nvSpPr>
        <p:spPr>
          <a:xfrm flipH="1">
            <a:off x="171300" y="2687925"/>
            <a:ext cx="5909700" cy="8157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sz="4600"/>
              <a:t>Lesson Plans </a:t>
            </a:r>
            <a:endParaRPr sz="4600"/>
          </a:p>
          <a:p>
            <a:pPr indent="0" lvl="0" marL="0" rtl="0" algn="l">
              <a:lnSpc>
                <a:spcPct val="115000"/>
              </a:lnSpc>
              <a:spcBef>
                <a:spcPts val="0"/>
              </a:spcBef>
              <a:spcAft>
                <a:spcPts val="0"/>
              </a:spcAft>
              <a:buNone/>
            </a:pPr>
            <a:r>
              <a:rPr lang="en" sz="4600"/>
              <a:t>for Ages 8-11:</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73"/>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8-11:</a:t>
            </a:r>
            <a:endParaRPr sz="3000"/>
          </a:p>
        </p:txBody>
      </p:sp>
      <p:sp>
        <p:nvSpPr>
          <p:cNvPr id="767" name="Google Shape;767;p73"/>
          <p:cNvSpPr txBox="1"/>
          <p:nvPr>
            <p:ph idx="4294967295" type="body"/>
          </p:nvPr>
        </p:nvSpPr>
        <p:spPr>
          <a:xfrm>
            <a:off x="1094700" y="1065200"/>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1. </a:t>
            </a:r>
            <a:r>
              <a:rPr b="1" lang="en" sz="2400">
                <a:solidFill>
                  <a:schemeClr val="accent2"/>
                </a:solidFill>
                <a:latin typeface="Barlow"/>
                <a:ea typeface="Barlow"/>
                <a:cs typeface="Barlow"/>
                <a:sym typeface="Barlow"/>
              </a:rPr>
              <a:t>Investigating Photosynthesis</a:t>
            </a:r>
            <a:endParaRPr b="1" sz="12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Potted plants, sunlight, black construction paper, scissors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Multiple sessions (30-45 minutes each)</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Engage children in a scientific investigation of photosynthesis. By examining the effects of sunlight on plant growth through the use of black construction paper, children will deepen their understanding of the vital process of photosynthesis and the role of light energy in plant development.</a:t>
            </a:r>
            <a:endParaRPr sz="1200">
              <a:latin typeface="Barlow"/>
              <a:ea typeface="Barlow"/>
              <a:cs typeface="Barlow"/>
              <a:sym typeface="Barlow"/>
            </a:endParaRPr>
          </a:p>
          <a:p>
            <a:pPr indent="0" lvl="0" marL="0" rtl="0" algn="l">
              <a:spcBef>
                <a:spcPts val="1200"/>
              </a:spcBef>
              <a:spcAft>
                <a:spcPts val="0"/>
              </a:spcAft>
              <a:buNone/>
            </a:pPr>
            <a:r>
              <a:rPr b="1" lang="en" sz="2400">
                <a:latin typeface="Barlow"/>
                <a:ea typeface="Barlow"/>
                <a:cs typeface="Barlow"/>
                <a:sym typeface="Barlow"/>
              </a:rPr>
              <a:t>2. </a:t>
            </a:r>
            <a:r>
              <a:rPr b="1" lang="en" sz="2400">
                <a:solidFill>
                  <a:schemeClr val="accent2"/>
                </a:solidFill>
                <a:latin typeface="Barlow"/>
                <a:ea typeface="Barlow"/>
                <a:cs typeface="Barlow"/>
                <a:sym typeface="Barlow"/>
              </a:rPr>
              <a:t>Density Tower Experiment</a:t>
            </a:r>
            <a:endParaRPr b="1" sz="24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Various liquids (e.g., water, oil, syrup), clear cups, small objects with different densities (e.g., paper clips, buttons)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Multiple sessions (30-45 minutes each)</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Dive into the concept of density as children create captivating density towers. Through layering different liquids and objects with varying densities, children will explore the principles of density and learn how substances interact and settle based on their mass and volume.</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74"/>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8-11:</a:t>
            </a:r>
            <a:endParaRPr sz="3000"/>
          </a:p>
        </p:txBody>
      </p:sp>
      <p:sp>
        <p:nvSpPr>
          <p:cNvPr id="773" name="Google Shape;773;p74"/>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3. </a:t>
            </a:r>
            <a:r>
              <a:rPr b="1" lang="en" sz="2400">
                <a:solidFill>
                  <a:schemeClr val="accent2"/>
                </a:solidFill>
                <a:latin typeface="Barlow"/>
                <a:ea typeface="Barlow"/>
                <a:cs typeface="Barlow"/>
                <a:sym typeface="Barlow"/>
              </a:rPr>
              <a:t>Kitchen Chemistry: Edible Slime</a:t>
            </a:r>
            <a:endParaRPr b="1" sz="1200">
              <a:solidFill>
                <a:schemeClr val="accent1"/>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Cornstarch, food coloring, water, mixing bowls, spoons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30-45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Unleash the scientist within as children delve into kitchen chemistry by creating edible slime. By mixing cornstarch, water, and food coloring, children will investigate the unique properties of non-Newtonian fluids and learn about the science behind this intriguing substance.</a:t>
            </a:r>
            <a:endParaRPr sz="1200">
              <a:latin typeface="Barlow"/>
              <a:ea typeface="Barlow"/>
              <a:cs typeface="Barlow"/>
              <a:sym typeface="Barlow"/>
            </a:endParaRPr>
          </a:p>
          <a:p>
            <a:pPr indent="0" lvl="0" marL="457200" rtl="0" algn="l">
              <a:spcBef>
                <a:spcPts val="1200"/>
              </a:spcBef>
              <a:spcAft>
                <a:spcPts val="0"/>
              </a:spcAft>
              <a:buNone/>
            </a:pPr>
            <a:r>
              <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pic>
        <p:nvPicPr>
          <p:cNvPr id="774" name="Google Shape;774;p74"/>
          <p:cNvPicPr preferRelativeResize="0"/>
          <p:nvPr/>
        </p:nvPicPr>
        <p:blipFill rotWithShape="1">
          <a:blip r:embed="rId3">
            <a:alphaModFix/>
          </a:blip>
          <a:srcRect b="0" l="0" r="0" t="0"/>
          <a:stretch/>
        </p:blipFill>
        <p:spPr>
          <a:xfrm>
            <a:off x="5515725" y="2610400"/>
            <a:ext cx="2791275" cy="2791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pic>
        <p:nvPicPr>
          <p:cNvPr id="779" name="Google Shape;779;p75"/>
          <p:cNvPicPr preferRelativeResize="0"/>
          <p:nvPr/>
        </p:nvPicPr>
        <p:blipFill>
          <a:blip r:embed="rId3">
            <a:alphaModFix/>
          </a:blip>
          <a:stretch>
            <a:fillRect/>
          </a:stretch>
        </p:blipFill>
        <p:spPr>
          <a:xfrm>
            <a:off x="942975" y="152400"/>
            <a:ext cx="7258050" cy="483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pic>
        <p:nvPicPr>
          <p:cNvPr id="784" name="Google Shape;784;p76"/>
          <p:cNvPicPr preferRelativeResize="0"/>
          <p:nvPr/>
        </p:nvPicPr>
        <p:blipFill>
          <a:blip r:embed="rId3">
            <a:alphaModFix/>
          </a:blip>
          <a:stretch>
            <a:fillRect/>
          </a:stretch>
        </p:blipFill>
        <p:spPr>
          <a:xfrm>
            <a:off x="1346200" y="152400"/>
            <a:ext cx="6451600" cy="4838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77"/>
          <p:cNvSpPr/>
          <p:nvPr/>
        </p:nvSpPr>
        <p:spPr>
          <a:xfrm flipH="1" rot="10800000">
            <a:off x="7505500" y="3925637"/>
            <a:ext cx="2328796" cy="2457888"/>
          </a:xfrm>
          <a:custGeom>
            <a:rect b="b" l="l" r="r" t="t"/>
            <a:pathLst>
              <a:path extrusionOk="0" h="11403" w="11384">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77"/>
          <p:cNvSpPr txBox="1"/>
          <p:nvPr>
            <p:ph type="title"/>
          </p:nvPr>
        </p:nvSpPr>
        <p:spPr>
          <a:xfrm>
            <a:off x="2484600" y="1282163"/>
            <a:ext cx="4174800" cy="70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700"/>
              <a:t>Conclusion / Reminder:</a:t>
            </a:r>
            <a:endParaRPr/>
          </a:p>
        </p:txBody>
      </p:sp>
      <p:sp>
        <p:nvSpPr>
          <p:cNvPr id="791" name="Google Shape;791;p77"/>
          <p:cNvSpPr txBox="1"/>
          <p:nvPr>
            <p:ph idx="1" type="subTitle"/>
          </p:nvPr>
        </p:nvSpPr>
        <p:spPr>
          <a:xfrm>
            <a:off x="1985975" y="1843550"/>
            <a:ext cx="5636400" cy="1598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2000">
                <a:latin typeface="Barlow"/>
                <a:ea typeface="Barlow"/>
                <a:cs typeface="Barlow"/>
                <a:sym typeface="Barlow"/>
              </a:rPr>
              <a:t>Remember</a:t>
            </a:r>
            <a:r>
              <a:rPr lang="en" sz="2000">
                <a:latin typeface="Barlow"/>
                <a:ea typeface="Barlow"/>
                <a:cs typeface="Barlow"/>
                <a:sym typeface="Barlow"/>
              </a:rPr>
              <a:t> to </a:t>
            </a:r>
            <a:r>
              <a:rPr b="1" lang="en" sz="2000">
                <a:solidFill>
                  <a:schemeClr val="accent2"/>
                </a:solidFill>
                <a:latin typeface="Barlow"/>
                <a:ea typeface="Barlow"/>
                <a:cs typeface="Barlow"/>
                <a:sym typeface="Barlow"/>
              </a:rPr>
              <a:t>adjust the duration</a:t>
            </a:r>
            <a:r>
              <a:rPr lang="en" sz="2000">
                <a:latin typeface="Barlow"/>
                <a:ea typeface="Barlow"/>
                <a:cs typeface="Barlow"/>
                <a:sym typeface="Barlow"/>
              </a:rPr>
              <a:t> and s</a:t>
            </a:r>
            <a:r>
              <a:rPr b="1" lang="en" sz="2000">
                <a:solidFill>
                  <a:schemeClr val="accent2"/>
                </a:solidFill>
                <a:latin typeface="Barlow"/>
                <a:ea typeface="Barlow"/>
                <a:cs typeface="Barlow"/>
                <a:sym typeface="Barlow"/>
              </a:rPr>
              <a:t>pecific instructions</a:t>
            </a:r>
            <a:r>
              <a:rPr lang="en" sz="2000">
                <a:latin typeface="Barlow"/>
                <a:ea typeface="Barlow"/>
                <a:cs typeface="Barlow"/>
                <a:sym typeface="Barlow"/>
              </a:rPr>
              <a:t> of the activities </a:t>
            </a:r>
            <a:r>
              <a:rPr lang="en" sz="2000" u="sng">
                <a:latin typeface="Barlow"/>
                <a:ea typeface="Barlow"/>
                <a:cs typeface="Barlow"/>
                <a:sym typeface="Barlow"/>
              </a:rPr>
              <a:t>based on the age group</a:t>
            </a:r>
            <a:r>
              <a:rPr lang="en" sz="2000">
                <a:latin typeface="Barlow"/>
                <a:ea typeface="Barlow"/>
                <a:cs typeface="Barlow"/>
                <a:sym typeface="Barlow"/>
              </a:rPr>
              <a:t> and </a:t>
            </a:r>
            <a:r>
              <a:rPr lang="en" sz="2000" u="sng">
                <a:latin typeface="Barlow"/>
                <a:ea typeface="Barlow"/>
                <a:cs typeface="Barlow"/>
                <a:sym typeface="Barlow"/>
              </a:rPr>
              <a:t>individual children's needs</a:t>
            </a:r>
            <a:r>
              <a:rPr lang="en" sz="2000">
                <a:latin typeface="Barlow"/>
                <a:ea typeface="Barlow"/>
                <a:cs typeface="Barlow"/>
                <a:sym typeface="Barlow"/>
              </a:rPr>
              <a:t> and </a:t>
            </a:r>
            <a:r>
              <a:rPr lang="en" sz="2000" u="sng">
                <a:latin typeface="Barlow"/>
                <a:ea typeface="Barlow"/>
                <a:cs typeface="Barlow"/>
                <a:sym typeface="Barlow"/>
              </a:rPr>
              <a:t>abilities</a:t>
            </a:r>
            <a:r>
              <a:rPr lang="en" sz="2000">
                <a:latin typeface="Barlow"/>
                <a:ea typeface="Barlow"/>
                <a:cs typeface="Barlow"/>
                <a:sym typeface="Barlow"/>
              </a:rPr>
              <a:t>. Let </a:t>
            </a:r>
            <a:r>
              <a:rPr b="1" lang="en" sz="2000">
                <a:latin typeface="Barlow"/>
                <a:ea typeface="Barlow"/>
                <a:cs typeface="Barlow"/>
                <a:sym typeface="Barlow"/>
              </a:rPr>
              <a:t>Science Week</a:t>
            </a:r>
            <a:r>
              <a:rPr lang="en" sz="2000">
                <a:latin typeface="Barlow"/>
                <a:ea typeface="Barlow"/>
                <a:cs typeface="Barlow"/>
                <a:sym typeface="Barlow"/>
              </a:rPr>
              <a:t> ignite a passion for </a:t>
            </a:r>
            <a:r>
              <a:rPr b="1" lang="en" sz="2000">
                <a:solidFill>
                  <a:schemeClr val="accent2"/>
                </a:solidFill>
                <a:latin typeface="Barlow"/>
                <a:ea typeface="Barlow"/>
                <a:cs typeface="Barlow"/>
                <a:sym typeface="Barlow"/>
              </a:rPr>
              <a:t>scientific exploration</a:t>
            </a:r>
            <a:r>
              <a:rPr lang="en" sz="2000">
                <a:latin typeface="Barlow"/>
                <a:ea typeface="Barlow"/>
                <a:cs typeface="Barlow"/>
                <a:sym typeface="Barlow"/>
              </a:rPr>
              <a:t> and i</a:t>
            </a:r>
            <a:r>
              <a:rPr b="1" lang="en" sz="2000">
                <a:solidFill>
                  <a:schemeClr val="accent2"/>
                </a:solidFill>
                <a:latin typeface="Barlow"/>
                <a:ea typeface="Barlow"/>
                <a:cs typeface="Barlow"/>
                <a:sym typeface="Barlow"/>
              </a:rPr>
              <a:t>nspire a lifelong love for learning!</a:t>
            </a:r>
            <a:endParaRPr b="1" sz="2000">
              <a:solidFill>
                <a:schemeClr val="accent2"/>
              </a:solidFill>
              <a:latin typeface="Barlow"/>
              <a:ea typeface="Barlow"/>
              <a:cs typeface="Barlow"/>
              <a:sym typeface="Barlow"/>
            </a:endParaRPr>
          </a:p>
          <a:p>
            <a:pPr indent="0" lvl="0" marL="0" rtl="0" algn="ctr">
              <a:lnSpc>
                <a:spcPct val="115000"/>
              </a:lnSpc>
              <a:spcBef>
                <a:spcPts val="1200"/>
              </a:spcBef>
              <a:spcAft>
                <a:spcPts val="0"/>
              </a:spcAft>
              <a:buClr>
                <a:schemeClr val="dk1"/>
              </a:buClr>
              <a:buSzPts val="1100"/>
              <a:buFont typeface="Arial"/>
              <a:buNone/>
            </a:pPr>
            <a:r>
              <a:rPr b="1" lang="en" sz="1200">
                <a:solidFill>
                  <a:schemeClr val="lt1"/>
                </a:solidFill>
                <a:latin typeface="Barlow"/>
                <a:ea typeface="Barlow"/>
                <a:cs typeface="Barlow"/>
                <a:sym typeface="Barlow"/>
              </a:rPr>
              <a:t>ALERT - Be cautious of skin allergens and never create lesson plans with toxic materials.</a:t>
            </a:r>
            <a:endParaRPr b="1" sz="1200">
              <a:solidFill>
                <a:schemeClr val="lt1"/>
              </a:solidFill>
              <a:latin typeface="Barlow"/>
              <a:ea typeface="Barlow"/>
              <a:cs typeface="Barlow"/>
              <a:sym typeface="Barlow"/>
            </a:endParaRPr>
          </a:p>
          <a:p>
            <a:pPr indent="0" lvl="0" marL="0" rtl="0" algn="l">
              <a:spcBef>
                <a:spcPts val="1200"/>
              </a:spcBef>
              <a:spcAft>
                <a:spcPts val="0"/>
              </a:spcAft>
              <a:buClr>
                <a:schemeClr val="dk1"/>
              </a:buClr>
              <a:buSzPts val="1100"/>
              <a:buFont typeface="Arial"/>
              <a:buNone/>
            </a:pPr>
            <a:r>
              <a:t/>
            </a:r>
            <a:endParaRPr sz="1500"/>
          </a:p>
          <a:p>
            <a:pPr indent="0" lvl="0" marL="0" rtl="0" algn="ctr">
              <a:spcBef>
                <a:spcPts val="1200"/>
              </a:spcBef>
              <a:spcAft>
                <a:spcPts val="0"/>
              </a:spcAft>
              <a:buClr>
                <a:srgbClr val="4C2A19"/>
              </a:buClr>
              <a:buSzPts val="1100"/>
              <a:buFont typeface="Arial"/>
              <a:buNone/>
            </a:pPr>
            <a:r>
              <a:t/>
            </a:r>
            <a:endParaRPr/>
          </a:p>
        </p:txBody>
      </p:sp>
      <p:sp>
        <p:nvSpPr>
          <p:cNvPr id="792" name="Google Shape;792;p77"/>
          <p:cNvSpPr/>
          <p:nvPr/>
        </p:nvSpPr>
        <p:spPr>
          <a:xfrm>
            <a:off x="7248388" y="3925613"/>
            <a:ext cx="257100" cy="257100"/>
          </a:xfrm>
          <a:prstGeom prst="star4">
            <a:avLst>
              <a:gd fmla="val 22593"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78"/>
          <p:cNvSpPr txBox="1"/>
          <p:nvPr>
            <p:ph idx="4294967295" type="title"/>
          </p:nvPr>
        </p:nvSpPr>
        <p:spPr>
          <a:xfrm>
            <a:off x="713250" y="568500"/>
            <a:ext cx="7717500" cy="69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t>Debrief / Huddle</a:t>
            </a:r>
            <a:endParaRPr sz="4000"/>
          </a:p>
        </p:txBody>
      </p:sp>
      <p:sp>
        <p:nvSpPr>
          <p:cNvPr id="798" name="Google Shape;798;p78"/>
          <p:cNvSpPr txBox="1"/>
          <p:nvPr/>
        </p:nvSpPr>
        <p:spPr>
          <a:xfrm>
            <a:off x="3202475" y="1506600"/>
            <a:ext cx="4400700" cy="194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solidFill>
                  <a:schemeClr val="accent2"/>
                </a:solidFill>
                <a:latin typeface="Work Sans"/>
                <a:ea typeface="Work Sans"/>
                <a:cs typeface="Work Sans"/>
                <a:sym typeface="Work Sans"/>
              </a:rPr>
              <a:t>As a</a:t>
            </a:r>
            <a:r>
              <a:rPr b="1" lang="en" sz="1600">
                <a:solidFill>
                  <a:schemeClr val="accent2"/>
                </a:solidFill>
                <a:latin typeface="Work Sans"/>
                <a:ea typeface="Work Sans"/>
                <a:cs typeface="Work Sans"/>
                <a:sym typeface="Work Sans"/>
              </a:rPr>
              <a:t> group, discuss the following questions:</a:t>
            </a:r>
            <a:endParaRPr b="1" sz="1600">
              <a:solidFill>
                <a:schemeClr val="accent2"/>
              </a:solidFill>
              <a:latin typeface="Work Sans"/>
              <a:ea typeface="Work Sans"/>
              <a:cs typeface="Work Sans"/>
              <a:sym typeface="Work Sans"/>
            </a:endParaRPr>
          </a:p>
          <a:p>
            <a:pPr indent="0" lvl="0" marL="0" rtl="0" algn="l">
              <a:lnSpc>
                <a:spcPct val="115000"/>
              </a:lnSpc>
              <a:spcBef>
                <a:spcPts val="0"/>
              </a:spcBef>
              <a:spcAft>
                <a:spcPts val="0"/>
              </a:spcAft>
              <a:buNone/>
            </a:pPr>
            <a:r>
              <a:t/>
            </a:r>
            <a:endParaRPr b="1" sz="1600">
              <a:solidFill>
                <a:schemeClr val="accent1"/>
              </a:solidFill>
              <a:latin typeface="Work Sans"/>
              <a:ea typeface="Work Sans"/>
              <a:cs typeface="Work Sans"/>
              <a:sym typeface="Work Sans"/>
            </a:endParaRPr>
          </a:p>
          <a:p>
            <a:pPr indent="-317500" lvl="0" marL="457200" rtl="0" algn="l">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One thing that was </a:t>
            </a:r>
            <a:r>
              <a:rPr b="1" lang="en">
                <a:solidFill>
                  <a:schemeClr val="accent2"/>
                </a:solidFill>
                <a:latin typeface="Barlow"/>
                <a:ea typeface="Barlow"/>
                <a:cs typeface="Barlow"/>
                <a:sym typeface="Barlow"/>
              </a:rPr>
              <a:t>new</a:t>
            </a:r>
            <a:r>
              <a:rPr lang="en">
                <a:solidFill>
                  <a:schemeClr val="dk1"/>
                </a:solidFill>
                <a:latin typeface="Barlow"/>
                <a:ea typeface="Barlow"/>
                <a:cs typeface="Barlow"/>
                <a:sym typeface="Barlow"/>
              </a:rPr>
              <a:t> to you regarding the content / </a:t>
            </a:r>
            <a:r>
              <a:rPr lang="en">
                <a:solidFill>
                  <a:schemeClr val="dk1"/>
                </a:solidFill>
                <a:latin typeface="Barlow"/>
                <a:ea typeface="Barlow"/>
                <a:cs typeface="Barlow"/>
                <a:sym typeface="Barlow"/>
              </a:rPr>
              <a:t>lesson plans presented?</a:t>
            </a:r>
            <a:endParaRPr>
              <a:solidFill>
                <a:schemeClr val="dk1"/>
              </a:solidFill>
              <a:latin typeface="Barlow"/>
              <a:ea typeface="Barlow"/>
              <a:cs typeface="Barlow"/>
              <a:sym typeface="Barlow"/>
            </a:endParaRPr>
          </a:p>
          <a:p>
            <a:pPr indent="-317500" lvl="0" marL="457200" rtl="0" algn="l">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One thing tha</a:t>
            </a:r>
            <a:r>
              <a:rPr lang="en">
                <a:solidFill>
                  <a:schemeClr val="dk1"/>
                </a:solidFill>
                <a:latin typeface="Barlow"/>
                <a:ea typeface="Barlow"/>
                <a:cs typeface="Barlow"/>
                <a:sym typeface="Barlow"/>
              </a:rPr>
              <a:t>t was </a:t>
            </a:r>
            <a:r>
              <a:rPr b="1" lang="en">
                <a:solidFill>
                  <a:schemeClr val="accent2"/>
                </a:solidFill>
                <a:latin typeface="Barlow"/>
                <a:ea typeface="Barlow"/>
                <a:cs typeface="Barlow"/>
                <a:sym typeface="Barlow"/>
              </a:rPr>
              <a:t>familiar</a:t>
            </a:r>
            <a:r>
              <a:rPr lang="en">
                <a:solidFill>
                  <a:schemeClr val="dk1"/>
                </a:solidFill>
                <a:latin typeface="Barlow"/>
                <a:ea typeface="Barlow"/>
                <a:cs typeface="Barlow"/>
                <a:sym typeface="Barlow"/>
              </a:rPr>
              <a:t> to you regarding the content /  lesson plans presented?</a:t>
            </a:r>
            <a:endParaRPr>
              <a:solidFill>
                <a:schemeClr val="dk1"/>
              </a:solidFill>
              <a:latin typeface="Barlow"/>
              <a:ea typeface="Barlow"/>
              <a:cs typeface="Barlow"/>
              <a:sym typeface="Barlow"/>
            </a:endParaRPr>
          </a:p>
          <a:p>
            <a:pPr indent="-317500" lvl="0" marL="457200" rtl="0" algn="l">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Any </a:t>
            </a:r>
            <a:r>
              <a:rPr b="1" lang="en">
                <a:solidFill>
                  <a:schemeClr val="accent2"/>
                </a:solidFill>
                <a:latin typeface="Barlow"/>
                <a:ea typeface="Barlow"/>
                <a:cs typeface="Barlow"/>
                <a:sym typeface="Barlow"/>
              </a:rPr>
              <a:t>stories</a:t>
            </a:r>
            <a:r>
              <a:rPr lang="en">
                <a:solidFill>
                  <a:schemeClr val="dk1"/>
                </a:solidFill>
                <a:latin typeface="Barlow"/>
                <a:ea typeface="Barlow"/>
                <a:cs typeface="Barlow"/>
                <a:sym typeface="Barlow"/>
              </a:rPr>
              <a:t> or </a:t>
            </a:r>
            <a:r>
              <a:rPr b="1" lang="en">
                <a:solidFill>
                  <a:schemeClr val="accent2"/>
                </a:solidFill>
                <a:latin typeface="Barlow"/>
                <a:ea typeface="Barlow"/>
                <a:cs typeface="Barlow"/>
                <a:sym typeface="Barlow"/>
              </a:rPr>
              <a:t>previous experiences</a:t>
            </a:r>
            <a:r>
              <a:rPr lang="en">
                <a:solidFill>
                  <a:schemeClr val="dk1"/>
                </a:solidFill>
                <a:latin typeface="Barlow"/>
                <a:ea typeface="Barlow"/>
                <a:cs typeface="Barlow"/>
                <a:sym typeface="Barlow"/>
              </a:rPr>
              <a:t> regarding today’s content on </a:t>
            </a:r>
            <a:r>
              <a:rPr b="1" lang="en">
                <a:solidFill>
                  <a:schemeClr val="accent2"/>
                </a:solidFill>
                <a:latin typeface="Barlow"/>
                <a:ea typeface="Barlow"/>
                <a:cs typeface="Barlow"/>
                <a:sym typeface="Barlow"/>
              </a:rPr>
              <a:t>Week 8 - Science: Discover the Wonders of the Natural World!</a:t>
            </a:r>
            <a:r>
              <a:rPr lang="en">
                <a:solidFill>
                  <a:schemeClr val="dk1"/>
                </a:solidFill>
                <a:latin typeface="Barlow"/>
                <a:ea typeface="Barlow"/>
                <a:cs typeface="Barlow"/>
                <a:sym typeface="Barlow"/>
              </a:rPr>
              <a:t>?</a:t>
            </a:r>
            <a:endParaRPr>
              <a:solidFill>
                <a:schemeClr val="dk1"/>
              </a:solidFill>
              <a:latin typeface="Barlow"/>
              <a:ea typeface="Barlow"/>
              <a:cs typeface="Barlow"/>
              <a:sym typeface="Barlow"/>
            </a:endParaRPr>
          </a:p>
        </p:txBody>
      </p:sp>
      <p:pic>
        <p:nvPicPr>
          <p:cNvPr id="799" name="Google Shape;799;p78"/>
          <p:cNvPicPr preferRelativeResize="0"/>
          <p:nvPr/>
        </p:nvPicPr>
        <p:blipFill rotWithShape="1">
          <a:blip r:embed="rId3">
            <a:alphaModFix/>
          </a:blip>
          <a:srcRect b="0" l="0" r="0" t="0"/>
          <a:stretch/>
        </p:blipFill>
        <p:spPr>
          <a:xfrm>
            <a:off x="-70450" y="2023225"/>
            <a:ext cx="3272925" cy="3272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61"/>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Description:</a:t>
            </a:r>
            <a:endParaRPr/>
          </a:p>
          <a:p>
            <a:pPr indent="0" lvl="0" marL="0" rtl="0" algn="ctr">
              <a:spcBef>
                <a:spcPts val="0"/>
              </a:spcBef>
              <a:spcAft>
                <a:spcPts val="0"/>
              </a:spcAft>
              <a:buNone/>
            </a:pPr>
            <a:r>
              <a:t/>
            </a:r>
            <a:endParaRPr/>
          </a:p>
        </p:txBody>
      </p:sp>
      <p:sp>
        <p:nvSpPr>
          <p:cNvPr id="695" name="Google Shape;695;p61"/>
          <p:cNvSpPr txBox="1"/>
          <p:nvPr>
            <p:ph idx="1" type="subTitle"/>
          </p:nvPr>
        </p:nvSpPr>
        <p:spPr>
          <a:xfrm>
            <a:off x="1073800" y="1396800"/>
            <a:ext cx="7079100" cy="2560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900">
                <a:latin typeface="Barlow"/>
                <a:ea typeface="Barlow"/>
                <a:cs typeface="Barlow"/>
                <a:sym typeface="Barlow"/>
              </a:rPr>
              <a:t>Immerse yourself in the </a:t>
            </a:r>
            <a:r>
              <a:rPr b="1" lang="en" sz="1900">
                <a:latin typeface="Barlow"/>
                <a:ea typeface="Barlow"/>
                <a:cs typeface="Barlow"/>
                <a:sym typeface="Barlow"/>
              </a:rPr>
              <a:t>captivating world of science</a:t>
            </a:r>
            <a:r>
              <a:rPr b="1" lang="en" sz="1900">
                <a:solidFill>
                  <a:schemeClr val="accent2"/>
                </a:solidFill>
                <a:latin typeface="Barlow"/>
                <a:ea typeface="Barlow"/>
                <a:cs typeface="Barlow"/>
                <a:sym typeface="Barlow"/>
              </a:rPr>
              <a:t> </a:t>
            </a:r>
            <a:r>
              <a:rPr lang="en" sz="1900">
                <a:latin typeface="Barlow"/>
                <a:ea typeface="Barlow"/>
                <a:cs typeface="Barlow"/>
                <a:sym typeface="Barlow"/>
              </a:rPr>
              <a:t>during this engaging and educational </a:t>
            </a:r>
            <a:r>
              <a:rPr b="1" lang="en" sz="1900">
                <a:latin typeface="Barlow"/>
                <a:ea typeface="Barlow"/>
                <a:cs typeface="Barlow"/>
                <a:sym typeface="Barlow"/>
              </a:rPr>
              <a:t>Science Week</a:t>
            </a:r>
            <a:r>
              <a:rPr lang="en" sz="1900">
                <a:latin typeface="Barlow"/>
                <a:ea typeface="Barlow"/>
                <a:cs typeface="Barlow"/>
                <a:sym typeface="Barlow"/>
              </a:rPr>
              <a:t>. Through </a:t>
            </a:r>
            <a:r>
              <a:rPr b="1" lang="en" sz="1900">
                <a:solidFill>
                  <a:schemeClr val="accent2"/>
                </a:solidFill>
                <a:latin typeface="Barlow"/>
                <a:ea typeface="Barlow"/>
                <a:cs typeface="Barlow"/>
                <a:sym typeface="Barlow"/>
              </a:rPr>
              <a:t>hands-on experiments </a:t>
            </a:r>
            <a:r>
              <a:rPr lang="en" sz="1900">
                <a:latin typeface="Barlow"/>
                <a:ea typeface="Barlow"/>
                <a:cs typeface="Barlow"/>
                <a:sym typeface="Barlow"/>
              </a:rPr>
              <a:t>and </a:t>
            </a:r>
            <a:r>
              <a:rPr b="1" lang="en" sz="1900">
                <a:solidFill>
                  <a:schemeClr val="accent2"/>
                </a:solidFill>
                <a:latin typeface="Barlow"/>
                <a:ea typeface="Barlow"/>
                <a:cs typeface="Barlow"/>
                <a:sym typeface="Barlow"/>
              </a:rPr>
              <a:t>exploration of natural phenomena</a:t>
            </a:r>
            <a:r>
              <a:rPr lang="en" sz="1900">
                <a:latin typeface="Barlow"/>
                <a:ea typeface="Barlow"/>
                <a:cs typeface="Barlow"/>
                <a:sym typeface="Barlow"/>
              </a:rPr>
              <a:t>, children will </a:t>
            </a:r>
            <a:r>
              <a:rPr lang="en" sz="1900" u="sng">
                <a:latin typeface="Barlow"/>
                <a:ea typeface="Barlow"/>
                <a:cs typeface="Barlow"/>
                <a:sym typeface="Barlow"/>
              </a:rPr>
              <a:t>develop a deep appreciation for the core fundamentals of scientific inquiry.</a:t>
            </a:r>
            <a:r>
              <a:rPr lang="en" sz="1900">
                <a:latin typeface="Barlow"/>
                <a:ea typeface="Barlow"/>
                <a:cs typeface="Barlow"/>
                <a:sym typeface="Barlow"/>
              </a:rPr>
              <a:t> This week aims to </a:t>
            </a:r>
            <a:r>
              <a:rPr b="1" lang="en" sz="1900">
                <a:solidFill>
                  <a:schemeClr val="accent2"/>
                </a:solidFill>
                <a:latin typeface="Barlow"/>
                <a:ea typeface="Barlow"/>
                <a:cs typeface="Barlow"/>
                <a:sym typeface="Barlow"/>
              </a:rPr>
              <a:t>foster curiosity</a:t>
            </a:r>
            <a:r>
              <a:rPr lang="en" sz="1900">
                <a:latin typeface="Barlow"/>
                <a:ea typeface="Barlow"/>
                <a:cs typeface="Barlow"/>
                <a:sym typeface="Barlow"/>
              </a:rPr>
              <a:t>, </a:t>
            </a:r>
            <a:r>
              <a:rPr b="1" lang="en" sz="1900">
                <a:solidFill>
                  <a:schemeClr val="accent2"/>
                </a:solidFill>
                <a:latin typeface="Barlow"/>
                <a:ea typeface="Barlow"/>
                <a:cs typeface="Barlow"/>
                <a:sym typeface="Barlow"/>
              </a:rPr>
              <a:t>critical thinking</a:t>
            </a:r>
            <a:r>
              <a:rPr lang="en" sz="1900">
                <a:latin typeface="Barlow"/>
                <a:ea typeface="Barlow"/>
                <a:cs typeface="Barlow"/>
                <a:sym typeface="Barlow"/>
              </a:rPr>
              <a:t>, and </a:t>
            </a:r>
            <a:r>
              <a:rPr b="1" lang="en" sz="1900">
                <a:solidFill>
                  <a:schemeClr val="accent2"/>
                </a:solidFill>
                <a:latin typeface="Barlow"/>
                <a:ea typeface="Barlow"/>
                <a:cs typeface="Barlow"/>
                <a:sym typeface="Barlow"/>
              </a:rPr>
              <a:t>a love for discovering how the world works</a:t>
            </a:r>
            <a:r>
              <a:rPr lang="en" sz="1900">
                <a:latin typeface="Barlow"/>
                <a:ea typeface="Barlow"/>
                <a:cs typeface="Barlow"/>
                <a:sym typeface="Barlow"/>
              </a:rPr>
              <a:t>.</a:t>
            </a:r>
            <a:endParaRPr sz="2400">
              <a:latin typeface="Barlow"/>
              <a:ea typeface="Barlow"/>
              <a:cs typeface="Barlow"/>
              <a:sym typeface="Barlow"/>
            </a:endParaRPr>
          </a:p>
          <a:p>
            <a:pPr indent="0" lvl="0" marL="0" rtl="0" algn="l">
              <a:spcBef>
                <a:spcPts val="1200"/>
              </a:spcBef>
              <a:spcAft>
                <a:spcPts val="0"/>
              </a:spcAft>
              <a:buClr>
                <a:schemeClr val="dk1"/>
              </a:buClr>
              <a:buSzPts val="1100"/>
              <a:buFont typeface="Arial"/>
              <a:buNone/>
            </a:pPr>
            <a:r>
              <a:t/>
            </a:r>
            <a:endParaRPr sz="1900"/>
          </a:p>
          <a:p>
            <a:pPr indent="0" lvl="0" marL="0" rtl="0" algn="l">
              <a:spcBef>
                <a:spcPts val="1200"/>
              </a:spcBef>
              <a:spcAft>
                <a:spcPts val="0"/>
              </a:spcAft>
              <a:buClr>
                <a:srgbClr val="313131"/>
              </a:buClr>
              <a:buSzPts val="1100"/>
              <a:buFont typeface="Arial"/>
              <a:buNone/>
            </a:pPr>
            <a:r>
              <a:t/>
            </a:r>
            <a:endParaRPr sz="1900"/>
          </a:p>
        </p:txBody>
      </p:sp>
      <p:sp>
        <p:nvSpPr>
          <p:cNvPr id="696" name="Google Shape;696;p61"/>
          <p:cNvSpPr/>
          <p:nvPr/>
        </p:nvSpPr>
        <p:spPr>
          <a:xfrm>
            <a:off x="4795988" y="4433600"/>
            <a:ext cx="257100" cy="257100"/>
          </a:xfrm>
          <a:prstGeom prst="star4">
            <a:avLst>
              <a:gd fmla="val 125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79"/>
          <p:cNvSpPr txBox="1"/>
          <p:nvPr>
            <p:ph type="title"/>
          </p:nvPr>
        </p:nvSpPr>
        <p:spPr>
          <a:xfrm>
            <a:off x="4572000" y="654925"/>
            <a:ext cx="3643500" cy="111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400">
                <a:solidFill>
                  <a:schemeClr val="accent2"/>
                </a:solidFill>
              </a:rPr>
              <a:t>Thanks!</a:t>
            </a:r>
            <a:endParaRPr sz="6400">
              <a:solidFill>
                <a:schemeClr val="accent2"/>
              </a:solidFill>
            </a:endParaRPr>
          </a:p>
        </p:txBody>
      </p:sp>
      <p:sp>
        <p:nvSpPr>
          <p:cNvPr id="805" name="Google Shape;805;p79"/>
          <p:cNvSpPr txBox="1"/>
          <p:nvPr>
            <p:ph idx="1" type="subTitle"/>
          </p:nvPr>
        </p:nvSpPr>
        <p:spPr>
          <a:xfrm>
            <a:off x="4572000" y="1693525"/>
            <a:ext cx="3643500" cy="120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Do you have any questions?</a:t>
            </a:r>
            <a:endParaRPr/>
          </a:p>
          <a:p>
            <a:pPr indent="0" lvl="0" marL="0" rtl="0" algn="ctr">
              <a:spcBef>
                <a:spcPts val="1000"/>
              </a:spcBef>
              <a:spcAft>
                <a:spcPts val="0"/>
              </a:spcAft>
              <a:buClr>
                <a:schemeClr val="lt1"/>
              </a:buClr>
              <a:buSzPts val="1100"/>
              <a:buFont typeface="Arial"/>
              <a:buNone/>
            </a:pPr>
            <a:r>
              <a:rPr lang="en">
                <a:latin typeface="Barlow"/>
                <a:ea typeface="Barlow"/>
                <a:cs typeface="Barlow"/>
                <a:sym typeface="Barlow"/>
              </a:rPr>
              <a:t>support@atccenter.org </a:t>
            </a:r>
            <a:endParaRPr>
              <a:latin typeface="Barlow"/>
              <a:ea typeface="Barlow"/>
              <a:cs typeface="Barlow"/>
              <a:sym typeface="Barlow"/>
            </a:endParaRPr>
          </a:p>
          <a:p>
            <a:pPr indent="0" lvl="0" marL="0" rtl="0" algn="ctr">
              <a:spcBef>
                <a:spcPts val="0"/>
              </a:spcBef>
              <a:spcAft>
                <a:spcPts val="0"/>
              </a:spcAft>
              <a:buClr>
                <a:schemeClr val="lt1"/>
              </a:buClr>
              <a:buSzPts val="1100"/>
              <a:buFont typeface="Arial"/>
              <a:buNone/>
            </a:pPr>
            <a:r>
              <a:rPr lang="en">
                <a:latin typeface="Barlow"/>
                <a:ea typeface="Barlow"/>
                <a:cs typeface="Barlow"/>
                <a:sym typeface="Barlow"/>
              </a:rPr>
              <a:t>tel: (253) 368-9705 </a:t>
            </a:r>
            <a:endParaRPr>
              <a:latin typeface="Barlow"/>
              <a:ea typeface="Barlow"/>
              <a:cs typeface="Barlow"/>
              <a:sym typeface="Barlow"/>
            </a:endParaRPr>
          </a:p>
          <a:p>
            <a:pPr indent="0" lvl="0" marL="0" rtl="0" algn="ctr">
              <a:spcBef>
                <a:spcPts val="0"/>
              </a:spcBef>
              <a:spcAft>
                <a:spcPts val="0"/>
              </a:spcAft>
              <a:buClr>
                <a:schemeClr val="dk1"/>
              </a:buClr>
              <a:buSzPts val="1100"/>
              <a:buFont typeface="Arial"/>
              <a:buNone/>
            </a:pPr>
            <a:r>
              <a:rPr lang="en">
                <a:latin typeface="Barlow"/>
                <a:ea typeface="Barlow"/>
                <a:cs typeface="Barlow"/>
                <a:sym typeface="Barlow"/>
              </a:rPr>
              <a:t>atccenter.org</a:t>
            </a:r>
            <a:endParaRPr/>
          </a:p>
        </p:txBody>
      </p:sp>
      <p:sp>
        <p:nvSpPr>
          <p:cNvPr id="806" name="Google Shape;806;p79"/>
          <p:cNvSpPr txBox="1"/>
          <p:nvPr/>
        </p:nvSpPr>
        <p:spPr>
          <a:xfrm>
            <a:off x="4893738" y="4237475"/>
            <a:ext cx="3000000" cy="3711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 sz="1200">
                <a:solidFill>
                  <a:schemeClr val="dk1"/>
                </a:solidFill>
                <a:latin typeface="Dosis"/>
                <a:ea typeface="Dosis"/>
                <a:cs typeface="Dosis"/>
                <a:sym typeface="Dosis"/>
              </a:rPr>
              <a:t>Please keep this slide for attribution</a:t>
            </a:r>
            <a:endParaRPr sz="1200">
              <a:solidFill>
                <a:schemeClr val="dk1"/>
              </a:solidFill>
              <a:latin typeface="Dosis"/>
              <a:ea typeface="Dosis"/>
              <a:cs typeface="Dosis"/>
              <a:sym typeface="Dosis"/>
            </a:endParaRPr>
          </a:p>
        </p:txBody>
      </p:sp>
      <p:sp>
        <p:nvSpPr>
          <p:cNvPr id="807" name="Google Shape;807;p79"/>
          <p:cNvSpPr/>
          <p:nvPr/>
        </p:nvSpPr>
        <p:spPr>
          <a:xfrm>
            <a:off x="5669489" y="3065727"/>
            <a:ext cx="407383" cy="407383"/>
          </a:xfrm>
          <a:custGeom>
            <a:rect b="b" l="l" r="r" t="t"/>
            <a:pathLst>
              <a:path extrusionOk="0" h="19982" w="19982">
                <a:moveTo>
                  <a:pt x="14602" y="3500"/>
                </a:moveTo>
                <a:cubicBezTo>
                  <a:pt x="15137" y="3500"/>
                  <a:pt x="15682" y="3563"/>
                  <a:pt x="16247" y="3689"/>
                </a:cubicBezTo>
                <a:cubicBezTo>
                  <a:pt x="16179" y="4154"/>
                  <a:pt x="16095" y="4705"/>
                  <a:pt x="16033" y="5120"/>
                </a:cubicBezTo>
                <a:cubicBezTo>
                  <a:pt x="15810" y="5075"/>
                  <a:pt x="15484" y="5035"/>
                  <a:pt x="15150" y="5035"/>
                </a:cubicBezTo>
                <a:cubicBezTo>
                  <a:pt x="14968" y="5035"/>
                  <a:pt x="14783" y="5047"/>
                  <a:pt x="14611" y="5076"/>
                </a:cubicBezTo>
                <a:cubicBezTo>
                  <a:pt x="13536" y="5258"/>
                  <a:pt x="12918" y="5925"/>
                  <a:pt x="12918" y="6907"/>
                </a:cubicBezTo>
                <a:lnTo>
                  <a:pt x="12918" y="8819"/>
                </a:lnTo>
                <a:cubicBezTo>
                  <a:pt x="12918" y="9143"/>
                  <a:pt x="13180" y="9405"/>
                  <a:pt x="13504" y="9405"/>
                </a:cubicBezTo>
                <a:lnTo>
                  <a:pt x="15681" y="9405"/>
                </a:lnTo>
                <a:lnTo>
                  <a:pt x="15388" y="10576"/>
                </a:lnTo>
                <a:lnTo>
                  <a:pt x="13504" y="10576"/>
                </a:lnTo>
                <a:cubicBezTo>
                  <a:pt x="13180" y="10576"/>
                  <a:pt x="12918" y="10838"/>
                  <a:pt x="12918" y="11161"/>
                </a:cubicBezTo>
                <a:lnTo>
                  <a:pt x="12918" y="18811"/>
                </a:lnTo>
                <a:lnTo>
                  <a:pt x="11162" y="18811"/>
                </a:lnTo>
                <a:lnTo>
                  <a:pt x="11162" y="11161"/>
                </a:lnTo>
                <a:cubicBezTo>
                  <a:pt x="11162" y="10838"/>
                  <a:pt x="10900" y="10576"/>
                  <a:pt x="10576" y="10576"/>
                </a:cubicBezTo>
                <a:lnTo>
                  <a:pt x="9407" y="10576"/>
                </a:lnTo>
                <a:lnTo>
                  <a:pt x="9407" y="9405"/>
                </a:lnTo>
                <a:lnTo>
                  <a:pt x="10576" y="9405"/>
                </a:lnTo>
                <a:cubicBezTo>
                  <a:pt x="10900" y="9405"/>
                  <a:pt x="11162" y="9143"/>
                  <a:pt x="11162" y="8821"/>
                </a:cubicBezTo>
                <a:cubicBezTo>
                  <a:pt x="11162" y="7215"/>
                  <a:pt x="11162" y="6481"/>
                  <a:pt x="11162" y="6143"/>
                </a:cubicBezTo>
                <a:cubicBezTo>
                  <a:pt x="11162" y="5520"/>
                  <a:pt x="11163" y="4843"/>
                  <a:pt x="11770" y="4324"/>
                </a:cubicBezTo>
                <a:cubicBezTo>
                  <a:pt x="12234" y="3928"/>
                  <a:pt x="12823" y="3687"/>
                  <a:pt x="13628" y="3571"/>
                </a:cubicBezTo>
                <a:cubicBezTo>
                  <a:pt x="13950" y="3524"/>
                  <a:pt x="14274" y="3500"/>
                  <a:pt x="14602" y="3500"/>
                </a:cubicBezTo>
                <a:close/>
                <a:moveTo>
                  <a:pt x="17017" y="1170"/>
                </a:moveTo>
                <a:cubicBezTo>
                  <a:pt x="17990" y="1170"/>
                  <a:pt x="18811" y="1975"/>
                  <a:pt x="18811" y="2927"/>
                </a:cubicBezTo>
                <a:lnTo>
                  <a:pt x="18811" y="17056"/>
                </a:lnTo>
                <a:cubicBezTo>
                  <a:pt x="18811" y="18023"/>
                  <a:pt x="18024" y="18811"/>
                  <a:pt x="17056" y="18811"/>
                </a:cubicBezTo>
                <a:lnTo>
                  <a:pt x="14089" y="18811"/>
                </a:lnTo>
                <a:lnTo>
                  <a:pt x="14089" y="11747"/>
                </a:lnTo>
                <a:lnTo>
                  <a:pt x="15846" y="11747"/>
                </a:lnTo>
                <a:cubicBezTo>
                  <a:pt x="16115" y="11747"/>
                  <a:pt x="16348" y="11565"/>
                  <a:pt x="16414" y="11305"/>
                </a:cubicBezTo>
                <a:lnTo>
                  <a:pt x="16999" y="8963"/>
                </a:lnTo>
                <a:cubicBezTo>
                  <a:pt x="17042" y="8787"/>
                  <a:pt x="17003" y="8602"/>
                  <a:pt x="16893" y="8460"/>
                </a:cubicBezTo>
                <a:cubicBezTo>
                  <a:pt x="16782" y="8317"/>
                  <a:pt x="16612" y="8235"/>
                  <a:pt x="16431" y="8235"/>
                </a:cubicBezTo>
                <a:lnTo>
                  <a:pt x="14089" y="8235"/>
                </a:lnTo>
                <a:lnTo>
                  <a:pt x="14089" y="6909"/>
                </a:lnTo>
                <a:cubicBezTo>
                  <a:pt x="14089" y="6638"/>
                  <a:pt x="14144" y="6343"/>
                  <a:pt x="14808" y="6229"/>
                </a:cubicBezTo>
                <a:cubicBezTo>
                  <a:pt x="14936" y="6208"/>
                  <a:pt x="15061" y="6199"/>
                  <a:pt x="15182" y="6199"/>
                </a:cubicBezTo>
                <a:cubicBezTo>
                  <a:pt x="15552" y="6199"/>
                  <a:pt x="15890" y="6283"/>
                  <a:pt x="16198" y="6360"/>
                </a:cubicBezTo>
                <a:cubicBezTo>
                  <a:pt x="16304" y="6387"/>
                  <a:pt x="16415" y="6421"/>
                  <a:pt x="16532" y="6421"/>
                </a:cubicBezTo>
                <a:cubicBezTo>
                  <a:pt x="16632" y="6421"/>
                  <a:pt x="16736" y="6396"/>
                  <a:pt x="16847" y="6321"/>
                </a:cubicBezTo>
                <a:cubicBezTo>
                  <a:pt x="16983" y="6229"/>
                  <a:pt x="17074" y="6084"/>
                  <a:pt x="17098" y="5923"/>
                </a:cubicBezTo>
                <a:cubicBezTo>
                  <a:pt x="17098" y="5923"/>
                  <a:pt x="17362" y="4156"/>
                  <a:pt x="17482" y="3339"/>
                </a:cubicBezTo>
                <a:cubicBezTo>
                  <a:pt x="17525" y="3049"/>
                  <a:pt x="17346" y="2769"/>
                  <a:pt x="17063" y="2690"/>
                </a:cubicBezTo>
                <a:cubicBezTo>
                  <a:pt x="16267" y="2463"/>
                  <a:pt x="15346" y="2343"/>
                  <a:pt x="14504" y="2343"/>
                </a:cubicBezTo>
                <a:cubicBezTo>
                  <a:pt x="14137" y="2343"/>
                  <a:pt x="13786" y="2365"/>
                  <a:pt x="13467" y="2412"/>
                </a:cubicBezTo>
                <a:cubicBezTo>
                  <a:pt x="12434" y="2562"/>
                  <a:pt x="11646" y="2888"/>
                  <a:pt x="11009" y="3434"/>
                </a:cubicBezTo>
                <a:cubicBezTo>
                  <a:pt x="10121" y="4193"/>
                  <a:pt x="10010" y="5168"/>
                  <a:pt x="9999" y="5833"/>
                </a:cubicBezTo>
                <a:cubicBezTo>
                  <a:pt x="9999" y="5847"/>
                  <a:pt x="9999" y="7029"/>
                  <a:pt x="9999" y="8235"/>
                </a:cubicBezTo>
                <a:lnTo>
                  <a:pt x="8821" y="8235"/>
                </a:lnTo>
                <a:cubicBezTo>
                  <a:pt x="8497" y="8235"/>
                  <a:pt x="8236" y="8497"/>
                  <a:pt x="8236" y="8819"/>
                </a:cubicBezTo>
                <a:lnTo>
                  <a:pt x="8236" y="11161"/>
                </a:lnTo>
                <a:cubicBezTo>
                  <a:pt x="8236" y="11485"/>
                  <a:pt x="8497" y="11747"/>
                  <a:pt x="8821" y="11747"/>
                </a:cubicBezTo>
                <a:lnTo>
                  <a:pt x="9991" y="11747"/>
                </a:lnTo>
                <a:lnTo>
                  <a:pt x="9991" y="18811"/>
                </a:lnTo>
                <a:lnTo>
                  <a:pt x="2927" y="18811"/>
                </a:lnTo>
                <a:cubicBezTo>
                  <a:pt x="1959" y="18811"/>
                  <a:pt x="1172" y="18023"/>
                  <a:pt x="1172" y="17054"/>
                </a:cubicBezTo>
                <a:lnTo>
                  <a:pt x="1172" y="2927"/>
                </a:lnTo>
                <a:cubicBezTo>
                  <a:pt x="1172" y="1959"/>
                  <a:pt x="1959" y="1170"/>
                  <a:pt x="2927" y="1170"/>
                </a:cubicBezTo>
                <a:close/>
                <a:moveTo>
                  <a:pt x="2927" y="1"/>
                </a:moveTo>
                <a:cubicBezTo>
                  <a:pt x="1314" y="1"/>
                  <a:pt x="1" y="1313"/>
                  <a:pt x="1" y="2927"/>
                </a:cubicBezTo>
                <a:lnTo>
                  <a:pt x="1" y="17056"/>
                </a:lnTo>
                <a:cubicBezTo>
                  <a:pt x="1" y="18669"/>
                  <a:pt x="1314" y="19982"/>
                  <a:pt x="2927" y="19982"/>
                </a:cubicBezTo>
                <a:lnTo>
                  <a:pt x="17054" y="19982"/>
                </a:lnTo>
                <a:cubicBezTo>
                  <a:pt x="18669" y="19982"/>
                  <a:pt x="19982" y="18669"/>
                  <a:pt x="19982" y="17056"/>
                </a:cubicBezTo>
                <a:lnTo>
                  <a:pt x="19982" y="2927"/>
                </a:lnTo>
                <a:cubicBezTo>
                  <a:pt x="19982" y="2145"/>
                  <a:pt x="19669" y="1409"/>
                  <a:pt x="19101" y="853"/>
                </a:cubicBezTo>
                <a:cubicBezTo>
                  <a:pt x="18538" y="303"/>
                  <a:pt x="17797" y="1"/>
                  <a:pt x="170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8" name="Google Shape;808;p79"/>
          <p:cNvGrpSpPr/>
          <p:nvPr/>
        </p:nvGrpSpPr>
        <p:grpSpPr>
          <a:xfrm>
            <a:off x="6190029" y="3065665"/>
            <a:ext cx="407432" cy="407391"/>
            <a:chOff x="812101" y="2571761"/>
            <a:chExt cx="417066" cy="417024"/>
          </a:xfrm>
        </p:grpSpPr>
        <p:sp>
          <p:nvSpPr>
            <p:cNvPr id="809" name="Google Shape;809;p79"/>
            <p:cNvSpPr/>
            <p:nvPr/>
          </p:nvSpPr>
          <p:spPr>
            <a:xfrm>
              <a:off x="935084" y="2694744"/>
              <a:ext cx="171071" cy="171071"/>
            </a:xfrm>
            <a:custGeom>
              <a:rect b="b" l="l" r="r" t="t"/>
              <a:pathLst>
                <a:path extrusionOk="0" h="8197" w="8197">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79"/>
            <p:cNvSpPr/>
            <p:nvPr/>
          </p:nvSpPr>
          <p:spPr>
            <a:xfrm>
              <a:off x="860977" y="2620616"/>
              <a:ext cx="319311" cy="319290"/>
            </a:xfrm>
            <a:custGeom>
              <a:rect b="b" l="l" r="r" t="t"/>
              <a:pathLst>
                <a:path extrusionOk="0" h="15299" w="1530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79"/>
            <p:cNvSpPr/>
            <p:nvPr/>
          </p:nvSpPr>
          <p:spPr>
            <a:xfrm>
              <a:off x="812101" y="2571761"/>
              <a:ext cx="417066" cy="417024"/>
            </a:xfrm>
            <a:custGeom>
              <a:rect b="b" l="l" r="r" t="t"/>
              <a:pathLst>
                <a:path extrusionOk="0" h="19982" w="19984">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79"/>
            <p:cNvSpPr/>
            <p:nvPr/>
          </p:nvSpPr>
          <p:spPr>
            <a:xfrm>
              <a:off x="1081712" y="2670306"/>
              <a:ext cx="48878" cy="48898"/>
            </a:xfrm>
            <a:custGeom>
              <a:rect b="b" l="l" r="r" t="t"/>
              <a:pathLst>
                <a:path extrusionOk="0" h="2343" w="2342">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3" name="Google Shape;813;p79"/>
          <p:cNvGrpSpPr/>
          <p:nvPr/>
        </p:nvGrpSpPr>
        <p:grpSpPr>
          <a:xfrm>
            <a:off x="6710623" y="3065665"/>
            <a:ext cx="407391" cy="407391"/>
            <a:chOff x="1323129" y="2571761"/>
            <a:chExt cx="417024" cy="417024"/>
          </a:xfrm>
        </p:grpSpPr>
        <p:sp>
          <p:nvSpPr>
            <p:cNvPr id="814" name="Google Shape;814;p79"/>
            <p:cNvSpPr/>
            <p:nvPr/>
          </p:nvSpPr>
          <p:spPr>
            <a:xfrm>
              <a:off x="1385007" y="2719183"/>
              <a:ext cx="73337" cy="219907"/>
            </a:xfrm>
            <a:custGeom>
              <a:rect b="b" l="l" r="r" t="t"/>
              <a:pathLst>
                <a:path extrusionOk="0" h="10537" w="3514">
                  <a:moveTo>
                    <a:pt x="2342" y="1171"/>
                  </a:moveTo>
                  <a:lnTo>
                    <a:pt x="2342" y="9367"/>
                  </a:lnTo>
                  <a:lnTo>
                    <a:pt x="1171" y="9367"/>
                  </a:lnTo>
                  <a:lnTo>
                    <a:pt x="1171" y="1171"/>
                  </a:lnTo>
                  <a:close/>
                  <a:moveTo>
                    <a:pt x="586" y="0"/>
                  </a:moveTo>
                  <a:cubicBezTo>
                    <a:pt x="264" y="0"/>
                    <a:pt x="0" y="262"/>
                    <a:pt x="0" y="586"/>
                  </a:cubicBezTo>
                  <a:lnTo>
                    <a:pt x="0" y="9951"/>
                  </a:lnTo>
                  <a:cubicBezTo>
                    <a:pt x="0" y="10275"/>
                    <a:pt x="264" y="10537"/>
                    <a:pt x="586" y="10537"/>
                  </a:cubicBezTo>
                  <a:lnTo>
                    <a:pt x="2928" y="10537"/>
                  </a:lnTo>
                  <a:cubicBezTo>
                    <a:pt x="3252" y="10537"/>
                    <a:pt x="3514" y="10275"/>
                    <a:pt x="3514" y="9951"/>
                  </a:cubicBezTo>
                  <a:lnTo>
                    <a:pt x="3514" y="586"/>
                  </a:lnTo>
                  <a:cubicBezTo>
                    <a:pt x="3514" y="262"/>
                    <a:pt x="3252" y="0"/>
                    <a:pt x="292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79"/>
            <p:cNvSpPr/>
            <p:nvPr/>
          </p:nvSpPr>
          <p:spPr>
            <a:xfrm>
              <a:off x="1385007" y="2621430"/>
              <a:ext cx="73337" cy="73337"/>
            </a:xfrm>
            <a:custGeom>
              <a:rect b="b" l="l" r="r" t="t"/>
              <a:pathLst>
                <a:path extrusionOk="0" h="3514" w="3514">
                  <a:moveTo>
                    <a:pt x="1757" y="1171"/>
                  </a:moveTo>
                  <a:cubicBezTo>
                    <a:pt x="2081" y="1171"/>
                    <a:pt x="2342" y="1435"/>
                    <a:pt x="2342" y="1757"/>
                  </a:cubicBezTo>
                  <a:cubicBezTo>
                    <a:pt x="2342" y="2080"/>
                    <a:pt x="2081" y="2342"/>
                    <a:pt x="1757" y="2342"/>
                  </a:cubicBezTo>
                  <a:cubicBezTo>
                    <a:pt x="1435" y="2342"/>
                    <a:pt x="1171" y="2080"/>
                    <a:pt x="1171" y="1757"/>
                  </a:cubicBezTo>
                  <a:cubicBezTo>
                    <a:pt x="1171" y="1435"/>
                    <a:pt x="1435" y="1171"/>
                    <a:pt x="1757" y="1171"/>
                  </a:cubicBezTo>
                  <a:close/>
                  <a:moveTo>
                    <a:pt x="1757" y="0"/>
                  </a:moveTo>
                  <a:cubicBezTo>
                    <a:pt x="789" y="0"/>
                    <a:pt x="0" y="789"/>
                    <a:pt x="0" y="1757"/>
                  </a:cubicBezTo>
                  <a:cubicBezTo>
                    <a:pt x="0" y="2726"/>
                    <a:pt x="789" y="3513"/>
                    <a:pt x="1757" y="3513"/>
                  </a:cubicBezTo>
                  <a:cubicBezTo>
                    <a:pt x="2726" y="3513"/>
                    <a:pt x="3514" y="2726"/>
                    <a:pt x="3514" y="1757"/>
                  </a:cubicBezTo>
                  <a:cubicBezTo>
                    <a:pt x="3514" y="789"/>
                    <a:pt x="2726" y="0"/>
                    <a:pt x="175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79"/>
            <p:cNvSpPr/>
            <p:nvPr/>
          </p:nvSpPr>
          <p:spPr>
            <a:xfrm>
              <a:off x="1482759" y="2718786"/>
              <a:ext cx="195510" cy="220304"/>
            </a:xfrm>
            <a:custGeom>
              <a:rect b="b" l="l" r="r" t="t"/>
              <a:pathLst>
                <a:path extrusionOk="0" h="10556" w="9368">
                  <a:moveTo>
                    <a:pt x="5559" y="1173"/>
                  </a:moveTo>
                  <a:cubicBezTo>
                    <a:pt x="5720" y="1173"/>
                    <a:pt x="5883" y="1186"/>
                    <a:pt x="6044" y="1212"/>
                  </a:cubicBezTo>
                  <a:cubicBezTo>
                    <a:pt x="7422" y="1435"/>
                    <a:pt x="8196" y="2535"/>
                    <a:pt x="8196" y="3669"/>
                  </a:cubicBezTo>
                  <a:lnTo>
                    <a:pt x="8196" y="9386"/>
                  </a:lnTo>
                  <a:lnTo>
                    <a:pt x="7025" y="9386"/>
                  </a:lnTo>
                  <a:lnTo>
                    <a:pt x="7025" y="4702"/>
                  </a:lnTo>
                  <a:cubicBezTo>
                    <a:pt x="7025" y="3411"/>
                    <a:pt x="5975" y="2360"/>
                    <a:pt x="4683" y="2360"/>
                  </a:cubicBezTo>
                  <a:cubicBezTo>
                    <a:pt x="3392" y="2360"/>
                    <a:pt x="2341" y="3411"/>
                    <a:pt x="2341" y="4702"/>
                  </a:cubicBezTo>
                  <a:lnTo>
                    <a:pt x="2341" y="9386"/>
                  </a:lnTo>
                  <a:lnTo>
                    <a:pt x="1170" y="9386"/>
                  </a:lnTo>
                  <a:lnTo>
                    <a:pt x="1170" y="1190"/>
                  </a:lnTo>
                  <a:lnTo>
                    <a:pt x="2341" y="1190"/>
                  </a:lnTo>
                  <a:lnTo>
                    <a:pt x="2341" y="1776"/>
                  </a:lnTo>
                  <a:cubicBezTo>
                    <a:pt x="2341" y="2011"/>
                    <a:pt x="2484" y="2225"/>
                    <a:pt x="2704" y="2316"/>
                  </a:cubicBezTo>
                  <a:cubicBezTo>
                    <a:pt x="2776" y="2346"/>
                    <a:pt x="2852" y="2361"/>
                    <a:pt x="2928" y="2361"/>
                  </a:cubicBezTo>
                  <a:cubicBezTo>
                    <a:pt x="3080" y="2361"/>
                    <a:pt x="3229" y="2301"/>
                    <a:pt x="3341" y="2190"/>
                  </a:cubicBezTo>
                  <a:lnTo>
                    <a:pt x="3615" y="1916"/>
                  </a:lnTo>
                  <a:cubicBezTo>
                    <a:pt x="4086" y="1443"/>
                    <a:pt x="4813" y="1173"/>
                    <a:pt x="5559" y="1173"/>
                  </a:cubicBezTo>
                  <a:close/>
                  <a:moveTo>
                    <a:pt x="5553" y="0"/>
                  </a:moveTo>
                  <a:cubicBezTo>
                    <a:pt x="4823" y="0"/>
                    <a:pt x="4110" y="189"/>
                    <a:pt x="3509" y="536"/>
                  </a:cubicBezTo>
                  <a:cubicBezTo>
                    <a:pt x="3475" y="246"/>
                    <a:pt x="3227" y="19"/>
                    <a:pt x="2927" y="19"/>
                  </a:cubicBezTo>
                  <a:lnTo>
                    <a:pt x="586" y="19"/>
                  </a:lnTo>
                  <a:cubicBezTo>
                    <a:pt x="262" y="19"/>
                    <a:pt x="1" y="281"/>
                    <a:pt x="1" y="605"/>
                  </a:cubicBezTo>
                  <a:lnTo>
                    <a:pt x="1" y="9970"/>
                  </a:lnTo>
                  <a:cubicBezTo>
                    <a:pt x="1" y="10294"/>
                    <a:pt x="262" y="10556"/>
                    <a:pt x="586" y="10556"/>
                  </a:cubicBezTo>
                  <a:lnTo>
                    <a:pt x="2927" y="10556"/>
                  </a:lnTo>
                  <a:cubicBezTo>
                    <a:pt x="3250" y="10556"/>
                    <a:pt x="3512" y="10294"/>
                    <a:pt x="3512" y="9970"/>
                  </a:cubicBezTo>
                  <a:lnTo>
                    <a:pt x="3512" y="4702"/>
                  </a:lnTo>
                  <a:cubicBezTo>
                    <a:pt x="3512" y="4056"/>
                    <a:pt x="4038" y="3531"/>
                    <a:pt x="4683" y="3531"/>
                  </a:cubicBezTo>
                  <a:cubicBezTo>
                    <a:pt x="5329" y="3531"/>
                    <a:pt x="5854" y="4056"/>
                    <a:pt x="5854" y="4702"/>
                  </a:cubicBezTo>
                  <a:lnTo>
                    <a:pt x="5854" y="9970"/>
                  </a:lnTo>
                  <a:cubicBezTo>
                    <a:pt x="5854" y="10294"/>
                    <a:pt x="6116" y="10556"/>
                    <a:pt x="6440" y="10556"/>
                  </a:cubicBezTo>
                  <a:lnTo>
                    <a:pt x="8782" y="10556"/>
                  </a:lnTo>
                  <a:cubicBezTo>
                    <a:pt x="9104" y="10556"/>
                    <a:pt x="9368" y="10294"/>
                    <a:pt x="9368" y="9970"/>
                  </a:cubicBezTo>
                  <a:lnTo>
                    <a:pt x="9368" y="3669"/>
                  </a:lnTo>
                  <a:cubicBezTo>
                    <a:pt x="9368" y="1921"/>
                    <a:pt x="8131" y="364"/>
                    <a:pt x="6231" y="55"/>
                  </a:cubicBezTo>
                  <a:cubicBezTo>
                    <a:pt x="6005" y="18"/>
                    <a:pt x="5779" y="0"/>
                    <a:pt x="555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79"/>
            <p:cNvSpPr/>
            <p:nvPr/>
          </p:nvSpPr>
          <p:spPr>
            <a:xfrm>
              <a:off x="1323129" y="2571761"/>
              <a:ext cx="417024" cy="417024"/>
            </a:xfrm>
            <a:custGeom>
              <a:rect b="b" l="l" r="r" t="t"/>
              <a:pathLst>
                <a:path extrusionOk="0" h="19982" w="19982">
                  <a:moveTo>
                    <a:pt x="17015" y="1170"/>
                  </a:moveTo>
                  <a:cubicBezTo>
                    <a:pt x="17989" y="1170"/>
                    <a:pt x="18810" y="1993"/>
                    <a:pt x="18810" y="2966"/>
                  </a:cubicBezTo>
                  <a:lnTo>
                    <a:pt x="18810" y="17015"/>
                  </a:lnTo>
                  <a:cubicBezTo>
                    <a:pt x="18810" y="17990"/>
                    <a:pt x="17989" y="18811"/>
                    <a:pt x="17015" y="18811"/>
                  </a:cubicBezTo>
                  <a:lnTo>
                    <a:pt x="2965" y="18811"/>
                  </a:lnTo>
                  <a:cubicBezTo>
                    <a:pt x="1992" y="18811"/>
                    <a:pt x="1170" y="17990"/>
                    <a:pt x="1170" y="17015"/>
                  </a:cubicBezTo>
                  <a:lnTo>
                    <a:pt x="1170" y="2966"/>
                  </a:lnTo>
                  <a:cubicBezTo>
                    <a:pt x="1170" y="1993"/>
                    <a:pt x="1992" y="1170"/>
                    <a:pt x="2965" y="1170"/>
                  </a:cubicBezTo>
                  <a:close/>
                  <a:moveTo>
                    <a:pt x="2965" y="1"/>
                  </a:moveTo>
                  <a:cubicBezTo>
                    <a:pt x="1347" y="1"/>
                    <a:pt x="0" y="1349"/>
                    <a:pt x="0" y="2966"/>
                  </a:cubicBezTo>
                  <a:lnTo>
                    <a:pt x="0" y="17015"/>
                  </a:lnTo>
                  <a:cubicBezTo>
                    <a:pt x="0" y="18635"/>
                    <a:pt x="1348" y="19982"/>
                    <a:pt x="2965" y="19982"/>
                  </a:cubicBezTo>
                  <a:lnTo>
                    <a:pt x="17017" y="19982"/>
                  </a:lnTo>
                  <a:cubicBezTo>
                    <a:pt x="18635" y="19982"/>
                    <a:pt x="19981" y="18634"/>
                    <a:pt x="19981" y="17015"/>
                  </a:cubicBezTo>
                  <a:lnTo>
                    <a:pt x="19981" y="2966"/>
                  </a:lnTo>
                  <a:cubicBezTo>
                    <a:pt x="19981" y="1347"/>
                    <a:pt x="18633" y="1"/>
                    <a:pt x="1701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18" name="Google Shape;818;p79"/>
          <p:cNvPicPr preferRelativeResize="0"/>
          <p:nvPr/>
        </p:nvPicPr>
        <p:blipFill rotWithShape="1">
          <a:blip r:embed="rId3">
            <a:alphaModFix/>
          </a:blip>
          <a:srcRect b="0" l="0" r="0" t="0"/>
          <a:stretch/>
        </p:blipFill>
        <p:spPr>
          <a:xfrm>
            <a:off x="-173175" y="428500"/>
            <a:ext cx="4286500" cy="4286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id="701" name="Google Shape;701;p62"/>
          <p:cNvPicPr preferRelativeResize="0"/>
          <p:nvPr/>
        </p:nvPicPr>
        <p:blipFill rotWithShape="1">
          <a:blip r:embed="rId3">
            <a:alphaModFix/>
          </a:blip>
          <a:srcRect b="0" l="0" r="0" t="0"/>
          <a:stretch/>
        </p:blipFill>
        <p:spPr>
          <a:xfrm>
            <a:off x="4535800" y="473137"/>
            <a:ext cx="4197200" cy="4197230"/>
          </a:xfrm>
          <a:prstGeom prst="rect">
            <a:avLst/>
          </a:prstGeom>
          <a:noFill/>
          <a:ln>
            <a:noFill/>
          </a:ln>
        </p:spPr>
      </p:pic>
      <p:sp>
        <p:nvSpPr>
          <p:cNvPr id="702" name="Google Shape;702;p62"/>
          <p:cNvSpPr txBox="1"/>
          <p:nvPr>
            <p:ph type="title"/>
          </p:nvPr>
        </p:nvSpPr>
        <p:spPr>
          <a:xfrm flipH="1">
            <a:off x="108775" y="2710125"/>
            <a:ext cx="5909700" cy="8157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sz="4600"/>
              <a:t>Lesson Plans </a:t>
            </a:r>
            <a:endParaRPr sz="4600"/>
          </a:p>
          <a:p>
            <a:pPr indent="0" lvl="0" marL="0" rtl="0" algn="l">
              <a:lnSpc>
                <a:spcPct val="115000"/>
              </a:lnSpc>
              <a:spcBef>
                <a:spcPts val="0"/>
              </a:spcBef>
              <a:spcAft>
                <a:spcPts val="0"/>
              </a:spcAft>
              <a:buNone/>
            </a:pPr>
            <a:r>
              <a:rPr lang="en" sz="4600"/>
              <a:t>for Ages 0-3: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63"/>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0-3:</a:t>
            </a:r>
            <a:endParaRPr sz="3000"/>
          </a:p>
        </p:txBody>
      </p:sp>
      <p:sp>
        <p:nvSpPr>
          <p:cNvPr id="708" name="Google Shape;708;p63"/>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1. </a:t>
            </a:r>
            <a:r>
              <a:rPr b="1" lang="en" sz="2400">
                <a:solidFill>
                  <a:schemeClr val="accent2"/>
                </a:solidFill>
                <a:latin typeface="Barlow"/>
                <a:ea typeface="Barlow"/>
                <a:cs typeface="Barlow"/>
                <a:sym typeface="Barlow"/>
              </a:rPr>
              <a:t>Sensory Exploration with Rocks</a:t>
            </a:r>
            <a:endParaRPr b="1" sz="12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Various rocks of different shapes, sizes, and textures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20-30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Introduce infants and toddlers to the sensory wonders of the natural world through hands-on exploration with rocks. By touching, feeling, and observing the unique properties of rocks, children will develop early scientific inquiry skills and enhance their sensory development.</a:t>
            </a:r>
            <a:endParaRPr sz="1200">
              <a:latin typeface="Barlow"/>
              <a:ea typeface="Barlow"/>
              <a:cs typeface="Barlow"/>
              <a:sym typeface="Barlow"/>
            </a:endParaRPr>
          </a:p>
          <a:p>
            <a:pPr indent="0" lvl="0" marL="0" rtl="0" algn="l">
              <a:spcBef>
                <a:spcPts val="1200"/>
              </a:spcBef>
              <a:spcAft>
                <a:spcPts val="0"/>
              </a:spcAft>
              <a:buNone/>
            </a:pPr>
            <a:r>
              <a:rPr b="1" lang="en" sz="2400">
                <a:latin typeface="Barlow"/>
                <a:ea typeface="Barlow"/>
                <a:cs typeface="Barlow"/>
                <a:sym typeface="Barlow"/>
              </a:rPr>
              <a:t>2. </a:t>
            </a:r>
            <a:r>
              <a:rPr b="1" lang="en" sz="2400">
                <a:solidFill>
                  <a:schemeClr val="accent2"/>
                </a:solidFill>
                <a:latin typeface="Barlow"/>
                <a:ea typeface="Barlow"/>
                <a:cs typeface="Barlow"/>
                <a:sym typeface="Barlow"/>
              </a:rPr>
              <a:t>Sink or Float Experiment</a:t>
            </a:r>
            <a:endParaRPr b="1" sz="24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Large container of water, various objects (e.g., plastic toys, wooden blocks), towel or paper for drying</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30-45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Engage infants and toddlers in a sink or float experiment to ignite their curiosity and encourage scientific predictions and observations. Through this activity, children will learn about object properties and develop early problem-solving skills.</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64"/>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0-3:</a:t>
            </a:r>
            <a:endParaRPr sz="3000"/>
          </a:p>
        </p:txBody>
      </p:sp>
      <p:sp>
        <p:nvSpPr>
          <p:cNvPr id="714" name="Google Shape;714;p64"/>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3. </a:t>
            </a:r>
            <a:r>
              <a:rPr b="1" lang="en" sz="2400">
                <a:solidFill>
                  <a:schemeClr val="accent2"/>
                </a:solidFill>
                <a:latin typeface="Barlow"/>
                <a:ea typeface="Barlow"/>
                <a:cs typeface="Barlow"/>
                <a:sym typeface="Barlow"/>
              </a:rPr>
              <a:t>Colorful Volcanic Eruption</a:t>
            </a:r>
            <a:endParaRPr b="1" sz="1200">
              <a:solidFill>
                <a:schemeClr val="accent1"/>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Baking soda, vinegar, dish soap, food coloring, small container</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20-30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Spark excitement and scientific curiosity with a colorful volcanic eruption experiment. By combining simple ingredients and witnessing the vibrant eruption, children will be introduced to the concept of chemical reactions and learn about cause and effect relationships.</a:t>
            </a:r>
            <a:endParaRPr sz="1200">
              <a:latin typeface="Barlow"/>
              <a:ea typeface="Barlow"/>
              <a:cs typeface="Barlow"/>
              <a:sym typeface="Barlow"/>
            </a:endParaRPr>
          </a:p>
          <a:p>
            <a:pPr indent="0" lvl="0" marL="457200" rtl="0" algn="l">
              <a:spcBef>
                <a:spcPts val="1200"/>
              </a:spcBef>
              <a:spcAft>
                <a:spcPts val="0"/>
              </a:spcAft>
              <a:buNone/>
            </a:pPr>
            <a:r>
              <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pic>
        <p:nvPicPr>
          <p:cNvPr id="715" name="Google Shape;715;p64"/>
          <p:cNvPicPr preferRelativeResize="0"/>
          <p:nvPr/>
        </p:nvPicPr>
        <p:blipFill rotWithShape="1">
          <a:blip r:embed="rId3">
            <a:alphaModFix/>
          </a:blip>
          <a:srcRect b="0" l="0" r="0" t="0"/>
          <a:stretch/>
        </p:blipFill>
        <p:spPr>
          <a:xfrm>
            <a:off x="5623325" y="2592975"/>
            <a:ext cx="2683675" cy="2683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pic>
        <p:nvPicPr>
          <p:cNvPr id="720" name="Google Shape;720;p65"/>
          <p:cNvPicPr preferRelativeResize="0"/>
          <p:nvPr/>
        </p:nvPicPr>
        <p:blipFill>
          <a:blip r:embed="rId3">
            <a:alphaModFix/>
          </a:blip>
          <a:stretch>
            <a:fillRect/>
          </a:stretch>
        </p:blipFill>
        <p:spPr>
          <a:xfrm>
            <a:off x="2757488" y="152400"/>
            <a:ext cx="3629025"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pic>
        <p:nvPicPr>
          <p:cNvPr id="725" name="Google Shape;725;p66"/>
          <p:cNvPicPr preferRelativeResize="0"/>
          <p:nvPr/>
        </p:nvPicPr>
        <p:blipFill>
          <a:blip r:embed="rId3">
            <a:alphaModFix/>
          </a:blip>
          <a:stretch>
            <a:fillRect/>
          </a:stretch>
        </p:blipFill>
        <p:spPr>
          <a:xfrm>
            <a:off x="2152650" y="152400"/>
            <a:ext cx="4838700"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pic>
        <p:nvPicPr>
          <p:cNvPr id="730" name="Google Shape;730;p67"/>
          <p:cNvPicPr preferRelativeResize="0"/>
          <p:nvPr/>
        </p:nvPicPr>
        <p:blipFill rotWithShape="1">
          <a:blip r:embed="rId3">
            <a:alphaModFix/>
          </a:blip>
          <a:srcRect b="0" l="0" r="0" t="0"/>
          <a:stretch/>
        </p:blipFill>
        <p:spPr>
          <a:xfrm>
            <a:off x="4488825" y="473137"/>
            <a:ext cx="4197200" cy="4197230"/>
          </a:xfrm>
          <a:prstGeom prst="rect">
            <a:avLst/>
          </a:prstGeom>
          <a:noFill/>
          <a:ln>
            <a:noFill/>
          </a:ln>
        </p:spPr>
      </p:pic>
      <p:sp>
        <p:nvSpPr>
          <p:cNvPr id="731" name="Google Shape;731;p67"/>
          <p:cNvSpPr txBox="1"/>
          <p:nvPr>
            <p:ph type="title"/>
          </p:nvPr>
        </p:nvSpPr>
        <p:spPr>
          <a:xfrm flipH="1">
            <a:off x="183075" y="2687950"/>
            <a:ext cx="5909700" cy="8157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sz="4600"/>
              <a:t>Lesson Plans </a:t>
            </a:r>
            <a:endParaRPr sz="4600"/>
          </a:p>
          <a:p>
            <a:pPr indent="0" lvl="0" marL="0" rtl="0" algn="l">
              <a:lnSpc>
                <a:spcPct val="115000"/>
              </a:lnSpc>
              <a:spcBef>
                <a:spcPts val="0"/>
              </a:spcBef>
              <a:spcAft>
                <a:spcPts val="0"/>
              </a:spcAft>
              <a:buNone/>
            </a:pPr>
            <a:r>
              <a:rPr lang="en" sz="4600"/>
              <a:t>for Ages 4-7:</a:t>
            </a:r>
            <a:endParaRPr/>
          </a:p>
        </p:txBody>
      </p:sp>
      <p:pic>
        <p:nvPicPr>
          <p:cNvPr id="732" name="Google Shape;732;p67"/>
          <p:cNvPicPr preferRelativeResize="0"/>
          <p:nvPr/>
        </p:nvPicPr>
        <p:blipFill>
          <a:blip r:embed="rId4">
            <a:alphaModFix/>
          </a:blip>
          <a:stretch>
            <a:fillRect/>
          </a:stretch>
        </p:blipFill>
        <p:spPr>
          <a:xfrm>
            <a:off x="4666563" y="2293350"/>
            <a:ext cx="3536425" cy="3536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68"/>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4-7:</a:t>
            </a:r>
            <a:endParaRPr sz="3000"/>
          </a:p>
        </p:txBody>
      </p:sp>
      <p:sp>
        <p:nvSpPr>
          <p:cNvPr id="738" name="Google Shape;738;p68"/>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1. </a:t>
            </a:r>
            <a:r>
              <a:rPr b="1" lang="en" sz="2400">
                <a:solidFill>
                  <a:schemeClr val="accent2"/>
                </a:solidFill>
                <a:latin typeface="Barlow"/>
                <a:ea typeface="Barlow"/>
                <a:cs typeface="Barlow"/>
                <a:sym typeface="Barlow"/>
              </a:rPr>
              <a:t>Crystal Creations</a:t>
            </a:r>
            <a:endParaRPr b="1" sz="12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Borax, pipe cleaners, wide-mouth jars, boiling water, food coloring (optional)</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Multiple sessions (30-45 minutes each)</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Dive into the world of crystals as children create mesmerizing borax crystal formations. By observing the growth of crystals and discussing the scientific principles behind them, children will develop an understanding of crystalline structures and the process of crystal growth.</a:t>
            </a:r>
            <a:endParaRPr sz="1200">
              <a:latin typeface="Barlow"/>
              <a:ea typeface="Barlow"/>
              <a:cs typeface="Barlow"/>
              <a:sym typeface="Barlow"/>
            </a:endParaRPr>
          </a:p>
          <a:p>
            <a:pPr indent="0" lvl="0" marL="0" rtl="0" algn="l">
              <a:spcBef>
                <a:spcPts val="1200"/>
              </a:spcBef>
              <a:spcAft>
                <a:spcPts val="0"/>
              </a:spcAft>
              <a:buNone/>
            </a:pPr>
            <a:r>
              <a:rPr b="1" lang="en" sz="2400">
                <a:latin typeface="Barlow"/>
                <a:ea typeface="Barlow"/>
                <a:cs typeface="Barlow"/>
                <a:sym typeface="Barlow"/>
              </a:rPr>
              <a:t>2. </a:t>
            </a:r>
            <a:r>
              <a:rPr b="1" lang="en" sz="2400">
                <a:solidFill>
                  <a:schemeClr val="accent2"/>
                </a:solidFill>
                <a:latin typeface="Barlow"/>
                <a:ea typeface="Barlow"/>
                <a:cs typeface="Barlow"/>
                <a:sym typeface="Barlow"/>
              </a:rPr>
              <a:t>Bread Mold Experiment</a:t>
            </a:r>
            <a:endParaRPr b="1" sz="24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Slices of bread, ziplock bags, spray bottle with water, magnifying glass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Multiple sessions (20-30 minutes each)</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Engage children in a bread mold experiment to explore the fascinating world of microbiology. Through the observation and documentation of mold growth in different environmental conditions, children will develop scientific inquiry skills and gain an understanding of living organisms.</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spTree>
  </p:cSld>
  <p:clrMapOvr>
    <a:masterClrMapping/>
  </p:clrMapOvr>
</p:sld>
</file>

<file path=ppt/theme/theme1.xml><?xml version="1.0" encoding="utf-8"?>
<a:theme xmlns:a="http://schemas.openxmlformats.org/drawingml/2006/main" xmlns:r="http://schemas.openxmlformats.org/officeDocument/2006/relationships" name="Pedagogical Education XL by Slidesgo">
  <a:themeElements>
    <a:clrScheme name="Simple Light">
      <a:dk1>
        <a:srgbClr val="41294A"/>
      </a:dk1>
      <a:lt1>
        <a:srgbClr val="F46060"/>
      </a:lt1>
      <a:dk2>
        <a:srgbClr val="FB9258"/>
      </a:dk2>
      <a:lt2>
        <a:srgbClr val="FFE084"/>
      </a:lt2>
      <a:accent1>
        <a:srgbClr val="2FE4B8"/>
      </a:accent1>
      <a:accent2>
        <a:srgbClr val="799CF2"/>
      </a:accent2>
      <a:accent3>
        <a:srgbClr val="C6EAEB"/>
      </a:accent3>
      <a:accent4>
        <a:srgbClr val="DBF0F1"/>
      </a:accent4>
      <a:accent5>
        <a:srgbClr val="E7F4F5"/>
      </a:accent5>
      <a:accent6>
        <a:srgbClr val="F1FCFC"/>
      </a:accent6>
      <a:hlink>
        <a:srgbClr val="41294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