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6"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Barlow" pitchFamily="2" charset="77"/>
      <p:regular r:id="rId26"/>
      <p:bold r:id="rId27"/>
      <p:italic r:id="rId28"/>
      <p:boldItalic r:id="rId29"/>
    </p:embeddedFont>
    <p:embeddedFont>
      <p:font typeface="Catamaran" pitchFamily="2" charset="77"/>
      <p:regular r:id="rId30"/>
      <p:bold r:id="rId31"/>
    </p:embeddedFont>
    <p:embeddedFont>
      <p:font typeface="Catamaran ExtraLight" pitchFamily="2" charset="77"/>
      <p:regular r:id="rId32"/>
      <p:bold r:id="rId33"/>
    </p:embeddedFont>
    <p:embeddedFont>
      <p:font typeface="Catamaran Light" pitchFamily="2" charset="77"/>
      <p:regular r:id="rId34"/>
      <p:bold r:id="rId35"/>
    </p:embeddedFont>
    <p:embeddedFont>
      <p:font typeface="Dosis" pitchFamily="2" charset="77"/>
      <p:regular r:id="rId36"/>
      <p:bold r:id="rId37"/>
    </p:embeddedFont>
    <p:embeddedFont>
      <p:font typeface="Josefin Slab SemiBold" panose="020F0502020204030204" pitchFamily="34" charset="0"/>
      <p:regular r:id="rId38"/>
      <p:bold r:id="rId39"/>
      <p:italic r:id="rId40"/>
      <p:boldItalic r:id="rId41"/>
    </p:embeddedFont>
    <p:embeddedFont>
      <p:font typeface="Montserrat" pitchFamily="2" charset="77"/>
      <p:regular r:id="rId42"/>
      <p:bold r:id="rId43"/>
      <p:italic r:id="rId44"/>
      <p:boldItalic r:id="rId45"/>
    </p:embeddedFont>
    <p:embeddedFont>
      <p:font typeface="Roboto" panose="02000000000000000000" pitchFamily="2" charset="0"/>
      <p:regular r:id="rId46"/>
      <p:bold r:id="rId47"/>
      <p:italic r:id="rId48"/>
      <p:boldItalic r:id="rId49"/>
    </p:embeddedFont>
    <p:embeddedFont>
      <p:font typeface="Staatliches" pitchFamily="2" charset="0"/>
      <p:regular r:id="rId50"/>
    </p:embeddedFont>
    <p:embeddedFont>
      <p:font typeface="Titan One" panose="02000000000000000000" pitchFamily="2" charset="0"/>
      <p:regular r:id="rId51"/>
    </p:embeddedFont>
    <p:embeddedFont>
      <p:font typeface="Work Sans" pitchFamily="2" charset="77"/>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4"/>
  </p:normalViewPr>
  <p:slideViewPr>
    <p:cSldViewPr snapToGrid="0">
      <p:cViewPr varScale="1">
        <p:scale>
          <a:sx n="138" d="100"/>
          <a:sy n="138" d="100"/>
        </p:scale>
        <p:origin x="880" y="176"/>
      </p:cViewPr>
      <p:guideLst>
        <p:guide orient="horz"/>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font" Target="fonts/font3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6.fntdata"/><Relationship Id="rId54"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3ea46065a1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23ea46065a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536e9b02a4_0_16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2536e9b02a4_0_1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23ea46065a1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23ea46065a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536e9b02a4_0_16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2536e9b02a4_0_1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26108a8cb4c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26108a8cb4c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2aa2fc198f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2aa2fc198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536e9b02a4_0_1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536e9b02a4_0_1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2536e9b02a4_0_16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2536e9b02a4_0_1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23ea46065a1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23ea46065a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25d3e0175dc_0_7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25d3e0175dc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25d3e0175dc_0_28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25d3e0175dc_0_2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3ea46065a1_2_6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23ea46065a1_2_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6108a8cb4c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26108a8cb4c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25d3e0175dc_0_14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25d3e0175dc_0_1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2513b4cdd01_0_56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2513b4cdd01_0_5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2513b4cdd01_0_7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2513b4cdd01_0_7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513b4cdd01_0_15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2513b4cdd01_0_1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513b4cdd01_0_2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513b4cdd01_0_2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23ea46065a1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23ea46065a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5d3e0175dc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25d3e0175d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2aa2fc198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22aa2fc198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6108a8cb4c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26108a8cb4c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2536e9b02a4_0_16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2536e9b02a4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rot="-633779" flipH="1">
            <a:off x="4244261" y="-774901"/>
            <a:ext cx="8304964" cy="7084563"/>
            <a:chOff x="-2828475" y="-1908869"/>
            <a:chExt cx="10698766" cy="9126600"/>
          </a:xfrm>
        </p:grpSpPr>
        <p:sp>
          <p:nvSpPr>
            <p:cNvPr id="10" name="Google Shape;10;p2"/>
            <p:cNvSpPr/>
            <p:nvPr/>
          </p:nvSpPr>
          <p:spPr>
            <a:xfrm rot="-1549136">
              <a:off x="-1412480" y="-1181175"/>
              <a:ext cx="5100009" cy="76712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2046408">
              <a:off x="817421" y="352777"/>
              <a:ext cx="6310031" cy="4585110"/>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2046432">
              <a:off x="6376545" y="3765665"/>
              <a:ext cx="84073" cy="84073"/>
            </a:xfrm>
            <a:custGeom>
              <a:avLst/>
              <a:gdLst/>
              <a:ahLst/>
              <a:cxnLst/>
              <a:rect l="l" t="t" r="r" b="b"/>
              <a:pathLst>
                <a:path w="1109" h="1109" extrusionOk="0">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2046432">
              <a:off x="6767407" y="4039991"/>
              <a:ext cx="337961" cy="337961"/>
            </a:xfrm>
            <a:custGeom>
              <a:avLst/>
              <a:gdLst/>
              <a:ahLst/>
              <a:cxnLst/>
              <a:rect l="l" t="t" r="r" b="b"/>
              <a:pathLst>
                <a:path w="4458" h="4458" extrusionOk="0">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2046432">
              <a:off x="4576657" y="268727"/>
              <a:ext cx="430753" cy="43045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2046432">
              <a:off x="4080448" y="471002"/>
              <a:ext cx="141310" cy="141386"/>
            </a:xfrm>
            <a:custGeom>
              <a:avLst/>
              <a:gdLst/>
              <a:ahLst/>
              <a:cxnLst/>
              <a:rect l="l" t="t" r="r" b="b"/>
              <a:pathLst>
                <a:path w="1864" h="1865" extrusionOk="0">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a:off x="1742818" y="-35004"/>
            <a:ext cx="3028592" cy="4316028"/>
            <a:chOff x="3079418" y="2910538"/>
            <a:chExt cx="1180737" cy="1682662"/>
          </a:xfrm>
        </p:grpSpPr>
        <p:sp>
          <p:nvSpPr>
            <p:cNvPr id="17" name="Google Shape;17;p2"/>
            <p:cNvSpPr/>
            <p:nvPr/>
          </p:nvSpPr>
          <p:spPr>
            <a:xfrm>
              <a:off x="3079418" y="2910538"/>
              <a:ext cx="1180737" cy="609347"/>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68650" y="4075375"/>
              <a:ext cx="92375" cy="93375"/>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551950" y="4502500"/>
              <a:ext cx="93975" cy="90700"/>
            </a:xfrm>
            <a:custGeom>
              <a:avLst/>
              <a:gdLst/>
              <a:ahLst/>
              <a:cxnLst/>
              <a:rect l="l" t="t" r="r" b="b"/>
              <a:pathLst>
                <a:path w="3759" h="3628" extrusionOk="0">
                  <a:moveTo>
                    <a:pt x="2944" y="0"/>
                  </a:moveTo>
                  <a:lnTo>
                    <a:pt x="1811" y="661"/>
                  </a:lnTo>
                  <a:lnTo>
                    <a:pt x="622" y="104"/>
                  </a:lnTo>
                  <a:lnTo>
                    <a:pt x="899" y="1386"/>
                  </a:lnTo>
                  <a:lnTo>
                    <a:pt x="1" y="2345"/>
                  </a:lnTo>
                  <a:lnTo>
                    <a:pt x="1307" y="2476"/>
                  </a:lnTo>
                  <a:lnTo>
                    <a:pt x="1942" y="3628"/>
                  </a:lnTo>
                  <a:lnTo>
                    <a:pt x="2469" y="2425"/>
                  </a:lnTo>
                  <a:lnTo>
                    <a:pt x="3759" y="2178"/>
                  </a:lnTo>
                  <a:lnTo>
                    <a:pt x="2780" y="1303"/>
                  </a:lnTo>
                  <a:lnTo>
                    <a:pt x="29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273951" y="2019519"/>
            <a:ext cx="9728918" cy="3875642"/>
            <a:chOff x="4853275" y="3998575"/>
            <a:chExt cx="2673000" cy="1065000"/>
          </a:xfrm>
        </p:grpSpPr>
        <p:sp>
          <p:nvSpPr>
            <p:cNvPr id="21" name="Google Shape;21;p2"/>
            <p:cNvSpPr/>
            <p:nvPr/>
          </p:nvSpPr>
          <p:spPr>
            <a:xfrm>
              <a:off x="4853275" y="3998575"/>
              <a:ext cx="2673000" cy="1065000"/>
            </a:xfrm>
            <a:custGeom>
              <a:avLst/>
              <a:gdLst/>
              <a:ahLst/>
              <a:cxnLst/>
              <a:rect l="l" t="t" r="r" b="b"/>
              <a:pathLst>
                <a:path w="106920" h="42600" extrusionOk="0">
                  <a:moveTo>
                    <a:pt x="50639" y="1"/>
                  </a:moveTo>
                  <a:cubicBezTo>
                    <a:pt x="50453" y="1"/>
                    <a:pt x="50266" y="1"/>
                    <a:pt x="50079" y="2"/>
                  </a:cubicBezTo>
                  <a:cubicBezTo>
                    <a:pt x="17720" y="223"/>
                    <a:pt x="2966" y="23557"/>
                    <a:pt x="408" y="28083"/>
                  </a:cubicBezTo>
                  <a:cubicBezTo>
                    <a:pt x="130" y="28568"/>
                    <a:pt x="0" y="28839"/>
                    <a:pt x="0" y="28839"/>
                  </a:cubicBezTo>
                  <a:lnTo>
                    <a:pt x="361" y="30903"/>
                  </a:lnTo>
                  <a:lnTo>
                    <a:pt x="1183" y="35536"/>
                  </a:lnTo>
                  <a:lnTo>
                    <a:pt x="1844" y="39270"/>
                  </a:lnTo>
                  <a:lnTo>
                    <a:pt x="2432" y="42600"/>
                  </a:lnTo>
                  <a:cubicBezTo>
                    <a:pt x="2432" y="42600"/>
                    <a:pt x="17028" y="19399"/>
                    <a:pt x="47765" y="18234"/>
                  </a:cubicBezTo>
                  <a:cubicBezTo>
                    <a:pt x="48697" y="18198"/>
                    <a:pt x="49615" y="18181"/>
                    <a:pt x="50518" y="18181"/>
                  </a:cubicBezTo>
                  <a:cubicBezTo>
                    <a:pt x="79377" y="18181"/>
                    <a:pt x="93208" y="35705"/>
                    <a:pt x="93208" y="35705"/>
                  </a:cubicBezTo>
                  <a:cubicBezTo>
                    <a:pt x="93208" y="35705"/>
                    <a:pt x="94818" y="36123"/>
                    <a:pt x="96929" y="36467"/>
                  </a:cubicBezTo>
                  <a:cubicBezTo>
                    <a:pt x="97641" y="36581"/>
                    <a:pt x="98409" y="36687"/>
                    <a:pt x="99194" y="36768"/>
                  </a:cubicBezTo>
                  <a:cubicBezTo>
                    <a:pt x="100030" y="36850"/>
                    <a:pt x="100881" y="36904"/>
                    <a:pt x="101697" y="36904"/>
                  </a:cubicBezTo>
                  <a:cubicBezTo>
                    <a:pt x="102071" y="36904"/>
                    <a:pt x="102437" y="36893"/>
                    <a:pt x="102791" y="36868"/>
                  </a:cubicBezTo>
                  <a:cubicBezTo>
                    <a:pt x="105112" y="36718"/>
                    <a:pt x="106920" y="35996"/>
                    <a:pt x="106843" y="34102"/>
                  </a:cubicBezTo>
                  <a:cubicBezTo>
                    <a:pt x="106826" y="33454"/>
                    <a:pt x="106579" y="32676"/>
                    <a:pt x="106068" y="31737"/>
                  </a:cubicBezTo>
                  <a:cubicBezTo>
                    <a:pt x="101456" y="23298"/>
                    <a:pt x="86068" y="1"/>
                    <a:pt x="506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853275" y="4084425"/>
              <a:ext cx="2673000" cy="979150"/>
            </a:xfrm>
            <a:custGeom>
              <a:avLst/>
              <a:gdLst/>
              <a:ahLst/>
              <a:cxnLst/>
              <a:rect l="l" t="t" r="r" b="b"/>
              <a:pathLst>
                <a:path w="106920" h="39166" extrusionOk="0">
                  <a:moveTo>
                    <a:pt x="50657" y="0"/>
                  </a:moveTo>
                  <a:cubicBezTo>
                    <a:pt x="23883" y="0"/>
                    <a:pt x="6394" y="17540"/>
                    <a:pt x="408" y="24649"/>
                  </a:cubicBezTo>
                  <a:cubicBezTo>
                    <a:pt x="130" y="25134"/>
                    <a:pt x="0" y="25405"/>
                    <a:pt x="0" y="25405"/>
                  </a:cubicBezTo>
                  <a:lnTo>
                    <a:pt x="361" y="27469"/>
                  </a:lnTo>
                  <a:lnTo>
                    <a:pt x="1183" y="32102"/>
                  </a:lnTo>
                  <a:lnTo>
                    <a:pt x="1844" y="35836"/>
                  </a:lnTo>
                  <a:lnTo>
                    <a:pt x="2432" y="39166"/>
                  </a:lnTo>
                  <a:cubicBezTo>
                    <a:pt x="2432" y="39166"/>
                    <a:pt x="17028" y="15965"/>
                    <a:pt x="47765" y="14800"/>
                  </a:cubicBezTo>
                  <a:cubicBezTo>
                    <a:pt x="48697" y="14764"/>
                    <a:pt x="49615" y="14747"/>
                    <a:pt x="50518" y="14747"/>
                  </a:cubicBezTo>
                  <a:cubicBezTo>
                    <a:pt x="79377" y="14747"/>
                    <a:pt x="93208" y="32271"/>
                    <a:pt x="93208" y="32271"/>
                  </a:cubicBezTo>
                  <a:cubicBezTo>
                    <a:pt x="93208" y="32271"/>
                    <a:pt x="94818" y="32689"/>
                    <a:pt x="96929" y="33033"/>
                  </a:cubicBezTo>
                  <a:cubicBezTo>
                    <a:pt x="97641" y="33147"/>
                    <a:pt x="98409" y="33253"/>
                    <a:pt x="99194" y="33334"/>
                  </a:cubicBezTo>
                  <a:cubicBezTo>
                    <a:pt x="100030" y="33416"/>
                    <a:pt x="100881" y="33470"/>
                    <a:pt x="101697" y="33470"/>
                  </a:cubicBezTo>
                  <a:cubicBezTo>
                    <a:pt x="102071" y="33470"/>
                    <a:pt x="102437" y="33459"/>
                    <a:pt x="102791" y="33434"/>
                  </a:cubicBezTo>
                  <a:cubicBezTo>
                    <a:pt x="105112" y="33284"/>
                    <a:pt x="106920" y="32562"/>
                    <a:pt x="106843" y="30668"/>
                  </a:cubicBezTo>
                  <a:cubicBezTo>
                    <a:pt x="99869" y="21784"/>
                    <a:pt x="80819" y="1224"/>
                    <a:pt x="53273" y="56"/>
                  </a:cubicBezTo>
                  <a:cubicBezTo>
                    <a:pt x="52391" y="18"/>
                    <a:pt x="51520" y="0"/>
                    <a:pt x="50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862300" y="4163500"/>
              <a:ext cx="2560775" cy="900075"/>
            </a:xfrm>
            <a:custGeom>
              <a:avLst/>
              <a:gdLst/>
              <a:ahLst/>
              <a:cxnLst/>
              <a:rect l="l" t="t" r="r" b="b"/>
              <a:pathLst>
                <a:path w="102431" h="36003" extrusionOk="0">
                  <a:moveTo>
                    <a:pt x="52078" y="1"/>
                  </a:moveTo>
                  <a:cubicBezTo>
                    <a:pt x="22329" y="1"/>
                    <a:pt x="5689" y="17107"/>
                    <a:pt x="0" y="24306"/>
                  </a:cubicBezTo>
                  <a:lnTo>
                    <a:pt x="822" y="28939"/>
                  </a:lnTo>
                  <a:lnTo>
                    <a:pt x="1483" y="32673"/>
                  </a:lnTo>
                  <a:lnTo>
                    <a:pt x="2071" y="36003"/>
                  </a:lnTo>
                  <a:cubicBezTo>
                    <a:pt x="2071" y="36003"/>
                    <a:pt x="16667" y="12802"/>
                    <a:pt x="47404" y="11637"/>
                  </a:cubicBezTo>
                  <a:cubicBezTo>
                    <a:pt x="48336" y="11601"/>
                    <a:pt x="49254" y="11584"/>
                    <a:pt x="50157" y="11584"/>
                  </a:cubicBezTo>
                  <a:cubicBezTo>
                    <a:pt x="79016" y="11584"/>
                    <a:pt x="92847" y="29108"/>
                    <a:pt x="92847" y="29108"/>
                  </a:cubicBezTo>
                  <a:cubicBezTo>
                    <a:pt x="92847" y="29108"/>
                    <a:pt x="94457" y="29526"/>
                    <a:pt x="96568" y="29870"/>
                  </a:cubicBezTo>
                  <a:cubicBezTo>
                    <a:pt x="97280" y="29984"/>
                    <a:pt x="98048" y="30090"/>
                    <a:pt x="98833" y="30171"/>
                  </a:cubicBezTo>
                  <a:cubicBezTo>
                    <a:pt x="99669" y="30253"/>
                    <a:pt x="100520" y="30307"/>
                    <a:pt x="101336" y="30307"/>
                  </a:cubicBezTo>
                  <a:cubicBezTo>
                    <a:pt x="101710" y="30307"/>
                    <a:pt x="102076" y="30296"/>
                    <a:pt x="102430" y="30271"/>
                  </a:cubicBezTo>
                  <a:cubicBezTo>
                    <a:pt x="95663" y="19272"/>
                    <a:pt x="80068" y="289"/>
                    <a:pt x="52912" y="5"/>
                  </a:cubicBezTo>
                  <a:cubicBezTo>
                    <a:pt x="52633" y="2"/>
                    <a:pt x="52355" y="1"/>
                    <a:pt x="520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882825" y="4270425"/>
              <a:ext cx="2450300" cy="793150"/>
            </a:xfrm>
            <a:custGeom>
              <a:avLst/>
              <a:gdLst/>
              <a:ahLst/>
              <a:cxnLst/>
              <a:rect l="l" t="t" r="r" b="b"/>
              <a:pathLst>
                <a:path w="98012" h="31726" extrusionOk="0">
                  <a:moveTo>
                    <a:pt x="50675" y="0"/>
                  </a:moveTo>
                  <a:cubicBezTo>
                    <a:pt x="50614" y="0"/>
                    <a:pt x="50554" y="0"/>
                    <a:pt x="50494" y="0"/>
                  </a:cubicBezTo>
                  <a:cubicBezTo>
                    <a:pt x="20436" y="74"/>
                    <a:pt x="4302" y="18816"/>
                    <a:pt x="1" y="24662"/>
                  </a:cubicBezTo>
                  <a:lnTo>
                    <a:pt x="662" y="28396"/>
                  </a:lnTo>
                  <a:lnTo>
                    <a:pt x="1250" y="31726"/>
                  </a:lnTo>
                  <a:cubicBezTo>
                    <a:pt x="1250" y="31726"/>
                    <a:pt x="15846" y="8525"/>
                    <a:pt x="46583" y="7360"/>
                  </a:cubicBezTo>
                  <a:cubicBezTo>
                    <a:pt x="47515" y="7324"/>
                    <a:pt x="48433" y="7307"/>
                    <a:pt x="49336" y="7307"/>
                  </a:cubicBezTo>
                  <a:cubicBezTo>
                    <a:pt x="78195" y="7307"/>
                    <a:pt x="92026" y="24831"/>
                    <a:pt x="92026" y="24831"/>
                  </a:cubicBezTo>
                  <a:cubicBezTo>
                    <a:pt x="92026" y="24831"/>
                    <a:pt x="93636" y="25249"/>
                    <a:pt x="95747" y="25593"/>
                  </a:cubicBezTo>
                  <a:cubicBezTo>
                    <a:pt x="96459" y="25707"/>
                    <a:pt x="97227" y="25813"/>
                    <a:pt x="98012" y="25894"/>
                  </a:cubicBezTo>
                  <a:cubicBezTo>
                    <a:pt x="94894" y="20364"/>
                    <a:pt x="81334" y="0"/>
                    <a:pt x="50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899375" y="4377875"/>
              <a:ext cx="2377125" cy="685700"/>
            </a:xfrm>
            <a:custGeom>
              <a:avLst/>
              <a:gdLst/>
              <a:ahLst/>
              <a:cxnLst/>
              <a:rect l="l" t="t" r="r" b="b"/>
              <a:pathLst>
                <a:path w="95085" h="27428" extrusionOk="0">
                  <a:moveTo>
                    <a:pt x="49625" y="1"/>
                  </a:moveTo>
                  <a:cubicBezTo>
                    <a:pt x="19628" y="1"/>
                    <a:pt x="4618" y="17463"/>
                    <a:pt x="0" y="24098"/>
                  </a:cubicBezTo>
                  <a:lnTo>
                    <a:pt x="588" y="27428"/>
                  </a:lnTo>
                  <a:cubicBezTo>
                    <a:pt x="588" y="27428"/>
                    <a:pt x="15184" y="4227"/>
                    <a:pt x="45921" y="3062"/>
                  </a:cubicBezTo>
                  <a:cubicBezTo>
                    <a:pt x="46853" y="3026"/>
                    <a:pt x="47771" y="3009"/>
                    <a:pt x="48674" y="3009"/>
                  </a:cubicBezTo>
                  <a:cubicBezTo>
                    <a:pt x="77533" y="3009"/>
                    <a:pt x="91364" y="20533"/>
                    <a:pt x="91364" y="20533"/>
                  </a:cubicBezTo>
                  <a:cubicBezTo>
                    <a:pt x="91364" y="20533"/>
                    <a:pt x="92974" y="20951"/>
                    <a:pt x="95085" y="21295"/>
                  </a:cubicBezTo>
                  <a:cubicBezTo>
                    <a:pt x="88257" y="12277"/>
                    <a:pt x="74907" y="560"/>
                    <a:pt x="51429" y="22"/>
                  </a:cubicBezTo>
                  <a:cubicBezTo>
                    <a:pt x="50822" y="8"/>
                    <a:pt x="50220" y="1"/>
                    <a:pt x="49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txBox="1">
            <a:spLocks noGrp="1"/>
          </p:cNvSpPr>
          <p:nvPr>
            <p:ph type="ctrTitle"/>
          </p:nvPr>
        </p:nvSpPr>
        <p:spPr>
          <a:xfrm>
            <a:off x="2060957" y="1158225"/>
            <a:ext cx="5052300" cy="22017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41294A"/>
              </a:buClr>
              <a:buSzPts val="5200"/>
              <a:buNone/>
              <a:defRPr sz="4800">
                <a:latin typeface="Titan One"/>
                <a:ea typeface="Titan One"/>
                <a:cs typeface="Titan One"/>
                <a:sym typeface="Titan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7" name="Google Shape;27;p2"/>
          <p:cNvSpPr txBox="1">
            <a:spLocks noGrp="1"/>
          </p:cNvSpPr>
          <p:nvPr>
            <p:ph type="subTitle" idx="1"/>
          </p:nvPr>
        </p:nvSpPr>
        <p:spPr>
          <a:xfrm>
            <a:off x="2317450" y="583050"/>
            <a:ext cx="4509000" cy="46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7"/>
        <p:cNvGrpSpPr/>
        <p:nvPr/>
      </p:nvGrpSpPr>
      <p:grpSpPr>
        <a:xfrm>
          <a:off x="0" y="0"/>
          <a:ext cx="0" cy="0"/>
          <a:chOff x="0" y="0"/>
          <a:chExt cx="0" cy="0"/>
        </a:xfrm>
      </p:grpSpPr>
      <p:grpSp>
        <p:nvGrpSpPr>
          <p:cNvPr id="88" name="Google Shape;88;p11"/>
          <p:cNvGrpSpPr/>
          <p:nvPr/>
        </p:nvGrpSpPr>
        <p:grpSpPr>
          <a:xfrm>
            <a:off x="-13175" y="-29224"/>
            <a:ext cx="9207000" cy="5211993"/>
            <a:chOff x="-13175" y="-68739"/>
            <a:chExt cx="9207000" cy="5211993"/>
          </a:xfrm>
        </p:grpSpPr>
        <p:sp>
          <p:nvSpPr>
            <p:cNvPr id="89" name="Google Shape;89;p11"/>
            <p:cNvSpPr/>
            <p:nvPr/>
          </p:nvSpPr>
          <p:spPr>
            <a:xfrm>
              <a:off x="-13175" y="1255750"/>
              <a:ext cx="9207000" cy="1315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1"/>
            <p:cNvSpPr/>
            <p:nvPr/>
          </p:nvSpPr>
          <p:spPr>
            <a:xfrm>
              <a:off x="-13175" y="2541570"/>
              <a:ext cx="9207000" cy="1315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1"/>
            <p:cNvSpPr/>
            <p:nvPr/>
          </p:nvSpPr>
          <p:spPr>
            <a:xfrm>
              <a:off x="-13175" y="3827454"/>
              <a:ext cx="9207000" cy="1315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1"/>
            <p:cNvSpPr/>
            <p:nvPr/>
          </p:nvSpPr>
          <p:spPr>
            <a:xfrm>
              <a:off x="-13175" y="-68739"/>
              <a:ext cx="9207000" cy="1354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11"/>
          <p:cNvGrpSpPr/>
          <p:nvPr/>
        </p:nvGrpSpPr>
        <p:grpSpPr>
          <a:xfrm>
            <a:off x="1246613" y="540178"/>
            <a:ext cx="7429692" cy="4199282"/>
            <a:chOff x="1246613" y="540178"/>
            <a:chExt cx="7429692" cy="4199282"/>
          </a:xfrm>
        </p:grpSpPr>
        <p:sp>
          <p:nvSpPr>
            <p:cNvPr id="94" name="Google Shape;94;p11"/>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1"/>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1"/>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11"/>
          <p:cNvSpPr txBox="1">
            <a:spLocks noGrp="1"/>
          </p:cNvSpPr>
          <p:nvPr>
            <p:ph type="title" hasCustomPrompt="1"/>
          </p:nvPr>
        </p:nvSpPr>
        <p:spPr>
          <a:xfrm>
            <a:off x="716250" y="2333850"/>
            <a:ext cx="7711500" cy="1198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8" name="Google Shape;98;p11"/>
          <p:cNvSpPr txBox="1">
            <a:spLocks noGrp="1"/>
          </p:cNvSpPr>
          <p:nvPr>
            <p:ph type="body" idx="1"/>
          </p:nvPr>
        </p:nvSpPr>
        <p:spPr>
          <a:xfrm>
            <a:off x="1996225" y="1902450"/>
            <a:ext cx="5151600" cy="431400"/>
          </a:xfrm>
          <a:prstGeom prst="rect">
            <a:avLst/>
          </a:prstGeom>
          <a:noFill/>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8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1">
  <p:cSld name="BLANK_1">
    <p:bg>
      <p:bgPr>
        <a:solidFill>
          <a:schemeClr val="accent4"/>
        </a:solidFill>
        <a:effectLst/>
      </p:bgPr>
    </p:bg>
    <p:spTree>
      <p:nvGrpSpPr>
        <p:cNvPr id="1" name="Shape 100"/>
        <p:cNvGrpSpPr/>
        <p:nvPr/>
      </p:nvGrpSpPr>
      <p:grpSpPr>
        <a:xfrm>
          <a:off x="0" y="0"/>
          <a:ext cx="0" cy="0"/>
          <a:chOff x="0" y="0"/>
          <a:chExt cx="0" cy="0"/>
        </a:xfrm>
      </p:grpSpPr>
      <p:grpSp>
        <p:nvGrpSpPr>
          <p:cNvPr id="101" name="Google Shape;101;p13"/>
          <p:cNvGrpSpPr/>
          <p:nvPr/>
        </p:nvGrpSpPr>
        <p:grpSpPr>
          <a:xfrm>
            <a:off x="1246613" y="540178"/>
            <a:ext cx="7429692" cy="4199282"/>
            <a:chOff x="1246613" y="540178"/>
            <a:chExt cx="7429692" cy="4199282"/>
          </a:xfrm>
        </p:grpSpPr>
        <p:sp>
          <p:nvSpPr>
            <p:cNvPr id="102" name="Google Shape;102;p13"/>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3"/>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3"/>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13"/>
          <p:cNvGrpSpPr/>
          <p:nvPr/>
        </p:nvGrpSpPr>
        <p:grpSpPr>
          <a:xfrm>
            <a:off x="-2828475" y="-1908869"/>
            <a:ext cx="10722516" cy="9126600"/>
            <a:chOff x="-2828475" y="-1908869"/>
            <a:chExt cx="10722516" cy="9126600"/>
          </a:xfrm>
        </p:grpSpPr>
        <p:sp>
          <p:nvSpPr>
            <p:cNvPr id="106" name="Google Shape;106;p13"/>
            <p:cNvSpPr/>
            <p:nvPr/>
          </p:nvSpPr>
          <p:spPr>
            <a:xfrm rot="-1549136">
              <a:off x="-1412480" y="-1181175"/>
              <a:ext cx="5100009" cy="76712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3"/>
            <p:cNvSpPr/>
            <p:nvPr/>
          </p:nvSpPr>
          <p:spPr>
            <a:xfrm rot="2046408">
              <a:off x="841171" y="349384"/>
              <a:ext cx="6310031" cy="4585110"/>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3"/>
            <p:cNvSpPr/>
            <p:nvPr/>
          </p:nvSpPr>
          <p:spPr>
            <a:xfrm rot="2046432">
              <a:off x="6376545" y="3765665"/>
              <a:ext cx="84073" cy="84073"/>
            </a:xfrm>
            <a:custGeom>
              <a:avLst/>
              <a:gdLst/>
              <a:ahLst/>
              <a:cxnLst/>
              <a:rect l="l" t="t" r="r" b="b"/>
              <a:pathLst>
                <a:path w="1109" h="1109" extrusionOk="0">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3"/>
            <p:cNvSpPr/>
            <p:nvPr/>
          </p:nvSpPr>
          <p:spPr>
            <a:xfrm rot="2046432">
              <a:off x="6767407" y="4039991"/>
              <a:ext cx="337961" cy="337961"/>
            </a:xfrm>
            <a:custGeom>
              <a:avLst/>
              <a:gdLst/>
              <a:ahLst/>
              <a:cxnLst/>
              <a:rect l="l" t="t" r="r" b="b"/>
              <a:pathLst>
                <a:path w="4458" h="4458" extrusionOk="0">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p:nvPr/>
          </p:nvSpPr>
          <p:spPr>
            <a:xfrm rot="2046432">
              <a:off x="4576657" y="268727"/>
              <a:ext cx="430753" cy="43045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3"/>
            <p:cNvSpPr/>
            <p:nvPr/>
          </p:nvSpPr>
          <p:spPr>
            <a:xfrm rot="2046432">
              <a:off x="4080448" y="471002"/>
              <a:ext cx="141310" cy="141386"/>
            </a:xfrm>
            <a:custGeom>
              <a:avLst/>
              <a:gdLst/>
              <a:ahLst/>
              <a:cxnLst/>
              <a:rect l="l" t="t" r="r" b="b"/>
              <a:pathLst>
                <a:path w="1864" h="1865" extrusionOk="0">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13"/>
          <p:cNvSpPr txBox="1">
            <a:spLocks noGrp="1"/>
          </p:cNvSpPr>
          <p:nvPr>
            <p:ph type="ctrTitle"/>
          </p:nvPr>
        </p:nvSpPr>
        <p:spPr>
          <a:xfrm>
            <a:off x="717725" y="1908400"/>
            <a:ext cx="1656900" cy="71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13" name="Google Shape;113;p13"/>
          <p:cNvSpPr txBox="1">
            <a:spLocks noGrp="1"/>
          </p:cNvSpPr>
          <p:nvPr>
            <p:ph type="subTitle" idx="1"/>
          </p:nvPr>
        </p:nvSpPr>
        <p:spPr>
          <a:xfrm>
            <a:off x="568326" y="2493550"/>
            <a:ext cx="19557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4" name="Google Shape;114;p13"/>
          <p:cNvSpPr txBox="1">
            <a:spLocks noGrp="1"/>
          </p:cNvSpPr>
          <p:nvPr>
            <p:ph type="title" idx="2" hasCustomPrompt="1"/>
          </p:nvPr>
        </p:nvSpPr>
        <p:spPr>
          <a:xfrm>
            <a:off x="855876" y="1559900"/>
            <a:ext cx="1380600" cy="42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5" name="Google Shape;115;p13"/>
          <p:cNvSpPr txBox="1">
            <a:spLocks noGrp="1"/>
          </p:cNvSpPr>
          <p:nvPr>
            <p:ph type="ctrTitle" idx="3"/>
          </p:nvPr>
        </p:nvSpPr>
        <p:spPr>
          <a:xfrm>
            <a:off x="2851300" y="1908400"/>
            <a:ext cx="1656900" cy="71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16" name="Google Shape;116;p13"/>
          <p:cNvSpPr txBox="1">
            <a:spLocks noGrp="1"/>
          </p:cNvSpPr>
          <p:nvPr>
            <p:ph type="subTitle" idx="4"/>
          </p:nvPr>
        </p:nvSpPr>
        <p:spPr>
          <a:xfrm>
            <a:off x="2701901" y="2493550"/>
            <a:ext cx="19557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7" name="Google Shape;117;p13"/>
          <p:cNvSpPr txBox="1">
            <a:spLocks noGrp="1"/>
          </p:cNvSpPr>
          <p:nvPr>
            <p:ph type="title" idx="5" hasCustomPrompt="1"/>
          </p:nvPr>
        </p:nvSpPr>
        <p:spPr>
          <a:xfrm>
            <a:off x="2989451" y="1574175"/>
            <a:ext cx="1380600" cy="42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8" name="Google Shape;118;p13"/>
          <p:cNvSpPr txBox="1">
            <a:spLocks noGrp="1"/>
          </p:cNvSpPr>
          <p:nvPr>
            <p:ph type="ctrTitle" idx="6"/>
          </p:nvPr>
        </p:nvSpPr>
        <p:spPr>
          <a:xfrm>
            <a:off x="717725" y="3618375"/>
            <a:ext cx="1656900" cy="71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19" name="Google Shape;119;p13"/>
          <p:cNvSpPr txBox="1">
            <a:spLocks noGrp="1"/>
          </p:cNvSpPr>
          <p:nvPr>
            <p:ph type="subTitle" idx="7"/>
          </p:nvPr>
        </p:nvSpPr>
        <p:spPr>
          <a:xfrm>
            <a:off x="568326" y="4202450"/>
            <a:ext cx="19557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0" name="Google Shape;120;p13"/>
          <p:cNvSpPr txBox="1">
            <a:spLocks noGrp="1"/>
          </p:cNvSpPr>
          <p:nvPr>
            <p:ph type="title" idx="8" hasCustomPrompt="1"/>
          </p:nvPr>
        </p:nvSpPr>
        <p:spPr>
          <a:xfrm>
            <a:off x="855876" y="3278700"/>
            <a:ext cx="1380600" cy="42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1" name="Google Shape;121;p13"/>
          <p:cNvSpPr txBox="1">
            <a:spLocks noGrp="1"/>
          </p:cNvSpPr>
          <p:nvPr>
            <p:ph type="ctrTitle" idx="9"/>
          </p:nvPr>
        </p:nvSpPr>
        <p:spPr>
          <a:xfrm>
            <a:off x="2851300" y="3618375"/>
            <a:ext cx="1656900" cy="71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22" name="Google Shape;122;p13"/>
          <p:cNvSpPr txBox="1">
            <a:spLocks noGrp="1"/>
          </p:cNvSpPr>
          <p:nvPr>
            <p:ph type="subTitle" idx="13"/>
          </p:nvPr>
        </p:nvSpPr>
        <p:spPr>
          <a:xfrm>
            <a:off x="2701901" y="4202450"/>
            <a:ext cx="19557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3" name="Google Shape;123;p13"/>
          <p:cNvSpPr txBox="1">
            <a:spLocks noGrp="1"/>
          </p:cNvSpPr>
          <p:nvPr>
            <p:ph type="title" idx="14" hasCustomPrompt="1"/>
          </p:nvPr>
        </p:nvSpPr>
        <p:spPr>
          <a:xfrm>
            <a:off x="2989451" y="3278700"/>
            <a:ext cx="1380600" cy="42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2">
  <p:cSld name="BLANK_1_2">
    <p:bg>
      <p:bgPr>
        <a:solidFill>
          <a:schemeClr val="accent4"/>
        </a:solidFill>
        <a:effectLst/>
      </p:bgPr>
    </p:bg>
    <p:spTree>
      <p:nvGrpSpPr>
        <p:cNvPr id="1" name="Shape 124"/>
        <p:cNvGrpSpPr/>
        <p:nvPr/>
      </p:nvGrpSpPr>
      <p:grpSpPr>
        <a:xfrm>
          <a:off x="0" y="0"/>
          <a:ext cx="0" cy="0"/>
          <a:chOff x="0" y="0"/>
          <a:chExt cx="0" cy="0"/>
        </a:xfrm>
      </p:grpSpPr>
      <p:grpSp>
        <p:nvGrpSpPr>
          <p:cNvPr id="125" name="Google Shape;125;p14"/>
          <p:cNvGrpSpPr/>
          <p:nvPr/>
        </p:nvGrpSpPr>
        <p:grpSpPr>
          <a:xfrm>
            <a:off x="1246613" y="540178"/>
            <a:ext cx="7429692" cy="4199282"/>
            <a:chOff x="1246613" y="540178"/>
            <a:chExt cx="7429692" cy="4199282"/>
          </a:xfrm>
        </p:grpSpPr>
        <p:sp>
          <p:nvSpPr>
            <p:cNvPr id="126" name="Google Shape;126;p14"/>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14"/>
          <p:cNvSpPr txBox="1">
            <a:spLocks noGrp="1"/>
          </p:cNvSpPr>
          <p:nvPr>
            <p:ph type="ctrTitle"/>
          </p:nvPr>
        </p:nvSpPr>
        <p:spPr>
          <a:xfrm>
            <a:off x="5665900" y="1661425"/>
            <a:ext cx="30108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0" name="Google Shape;130;p14"/>
          <p:cNvSpPr txBox="1">
            <a:spLocks noGrp="1"/>
          </p:cNvSpPr>
          <p:nvPr>
            <p:ph type="subTitle" idx="1"/>
          </p:nvPr>
        </p:nvSpPr>
        <p:spPr>
          <a:xfrm>
            <a:off x="5668775" y="1940475"/>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31" name="Google Shape;131;p14"/>
          <p:cNvSpPr txBox="1">
            <a:spLocks noGrp="1"/>
          </p:cNvSpPr>
          <p:nvPr>
            <p:ph type="title" idx="2" hasCustomPrompt="1"/>
          </p:nvPr>
        </p:nvSpPr>
        <p:spPr>
          <a:xfrm>
            <a:off x="4799250" y="2003400"/>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2" name="Google Shape;132;p14"/>
          <p:cNvSpPr txBox="1">
            <a:spLocks noGrp="1"/>
          </p:cNvSpPr>
          <p:nvPr>
            <p:ph type="ctrTitle" idx="3"/>
          </p:nvPr>
        </p:nvSpPr>
        <p:spPr>
          <a:xfrm>
            <a:off x="5665900" y="660300"/>
            <a:ext cx="30108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3" name="Google Shape;133;p14"/>
          <p:cNvSpPr txBox="1">
            <a:spLocks noGrp="1"/>
          </p:cNvSpPr>
          <p:nvPr>
            <p:ph type="subTitle" idx="4"/>
          </p:nvPr>
        </p:nvSpPr>
        <p:spPr>
          <a:xfrm>
            <a:off x="5665900" y="933250"/>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34" name="Google Shape;134;p14"/>
          <p:cNvSpPr txBox="1">
            <a:spLocks noGrp="1"/>
          </p:cNvSpPr>
          <p:nvPr>
            <p:ph type="title" idx="5" hasCustomPrompt="1"/>
          </p:nvPr>
        </p:nvSpPr>
        <p:spPr>
          <a:xfrm>
            <a:off x="4799250" y="1002275"/>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5" name="Google Shape;135;p14"/>
          <p:cNvSpPr txBox="1">
            <a:spLocks noGrp="1"/>
          </p:cNvSpPr>
          <p:nvPr>
            <p:ph type="ctrTitle" idx="6"/>
          </p:nvPr>
        </p:nvSpPr>
        <p:spPr>
          <a:xfrm>
            <a:off x="5665900" y="2652025"/>
            <a:ext cx="30108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6" name="Google Shape;136;p14"/>
          <p:cNvSpPr txBox="1">
            <a:spLocks noGrp="1"/>
          </p:cNvSpPr>
          <p:nvPr>
            <p:ph type="subTitle" idx="7"/>
          </p:nvPr>
        </p:nvSpPr>
        <p:spPr>
          <a:xfrm>
            <a:off x="5665900" y="2925638"/>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37" name="Google Shape;137;p14"/>
          <p:cNvSpPr txBox="1">
            <a:spLocks noGrp="1"/>
          </p:cNvSpPr>
          <p:nvPr>
            <p:ph type="title" idx="8" hasCustomPrompt="1"/>
          </p:nvPr>
        </p:nvSpPr>
        <p:spPr>
          <a:xfrm>
            <a:off x="4799250" y="2994000"/>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8" name="Google Shape;138;p14"/>
          <p:cNvSpPr txBox="1">
            <a:spLocks noGrp="1"/>
          </p:cNvSpPr>
          <p:nvPr>
            <p:ph type="ctrTitle" idx="9"/>
          </p:nvPr>
        </p:nvSpPr>
        <p:spPr>
          <a:xfrm>
            <a:off x="5665900" y="3642625"/>
            <a:ext cx="30108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9" name="Google Shape;139;p14"/>
          <p:cNvSpPr txBox="1">
            <a:spLocks noGrp="1"/>
          </p:cNvSpPr>
          <p:nvPr>
            <p:ph type="subTitle" idx="13"/>
          </p:nvPr>
        </p:nvSpPr>
        <p:spPr>
          <a:xfrm>
            <a:off x="5665900" y="3920338"/>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0" name="Google Shape;140;p14"/>
          <p:cNvSpPr txBox="1">
            <a:spLocks noGrp="1"/>
          </p:cNvSpPr>
          <p:nvPr>
            <p:ph type="title" idx="14" hasCustomPrompt="1"/>
          </p:nvPr>
        </p:nvSpPr>
        <p:spPr>
          <a:xfrm>
            <a:off x="4799250" y="3984600"/>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3">
  <p:cSld name="BLANK_1_2_1">
    <p:bg>
      <p:bgPr>
        <a:solidFill>
          <a:schemeClr val="accent4"/>
        </a:solidFill>
        <a:effectLst/>
      </p:bgPr>
    </p:bg>
    <p:spTree>
      <p:nvGrpSpPr>
        <p:cNvPr id="1" name="Shape 141"/>
        <p:cNvGrpSpPr/>
        <p:nvPr/>
      </p:nvGrpSpPr>
      <p:grpSpPr>
        <a:xfrm>
          <a:off x="0" y="0"/>
          <a:ext cx="0" cy="0"/>
          <a:chOff x="0" y="0"/>
          <a:chExt cx="0" cy="0"/>
        </a:xfrm>
      </p:grpSpPr>
      <p:grpSp>
        <p:nvGrpSpPr>
          <p:cNvPr id="142" name="Google Shape;142;p15"/>
          <p:cNvGrpSpPr/>
          <p:nvPr/>
        </p:nvGrpSpPr>
        <p:grpSpPr>
          <a:xfrm>
            <a:off x="422513" y="379478"/>
            <a:ext cx="8253792" cy="2202157"/>
            <a:chOff x="422513" y="379478"/>
            <a:chExt cx="8253792" cy="2202157"/>
          </a:xfrm>
        </p:grpSpPr>
        <p:sp>
          <p:nvSpPr>
            <p:cNvPr id="143" name="Google Shape;143;p15"/>
            <p:cNvSpPr/>
            <p:nvPr/>
          </p:nvSpPr>
          <p:spPr>
            <a:xfrm flipH="1">
              <a:off x="422513" y="3794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15"/>
          <p:cNvSpPr txBox="1">
            <a:spLocks noGrp="1"/>
          </p:cNvSpPr>
          <p:nvPr>
            <p:ph type="ctrTitle"/>
          </p:nvPr>
        </p:nvSpPr>
        <p:spPr>
          <a:xfrm>
            <a:off x="5757625" y="2817169"/>
            <a:ext cx="30054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47" name="Google Shape;147;p15"/>
          <p:cNvSpPr txBox="1">
            <a:spLocks noGrp="1"/>
          </p:cNvSpPr>
          <p:nvPr>
            <p:ph type="subTitle" idx="1"/>
          </p:nvPr>
        </p:nvSpPr>
        <p:spPr>
          <a:xfrm>
            <a:off x="5757625" y="3095794"/>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8" name="Google Shape;148;p15"/>
          <p:cNvSpPr txBox="1">
            <a:spLocks noGrp="1"/>
          </p:cNvSpPr>
          <p:nvPr>
            <p:ph type="title" idx="2" hasCustomPrompt="1"/>
          </p:nvPr>
        </p:nvSpPr>
        <p:spPr>
          <a:xfrm>
            <a:off x="4952975" y="3159144"/>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9" name="Google Shape;149;p15"/>
          <p:cNvSpPr txBox="1">
            <a:spLocks noGrp="1"/>
          </p:cNvSpPr>
          <p:nvPr>
            <p:ph type="ctrTitle" idx="3"/>
          </p:nvPr>
        </p:nvSpPr>
        <p:spPr>
          <a:xfrm>
            <a:off x="1871425" y="1890344"/>
            <a:ext cx="30054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0" name="Google Shape;150;p15"/>
          <p:cNvSpPr txBox="1">
            <a:spLocks noGrp="1"/>
          </p:cNvSpPr>
          <p:nvPr>
            <p:ph type="subTitle" idx="4"/>
          </p:nvPr>
        </p:nvSpPr>
        <p:spPr>
          <a:xfrm>
            <a:off x="1871425" y="2168969"/>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1" name="Google Shape;151;p15"/>
          <p:cNvSpPr txBox="1">
            <a:spLocks noGrp="1"/>
          </p:cNvSpPr>
          <p:nvPr>
            <p:ph type="title" idx="5" hasCustomPrompt="1"/>
          </p:nvPr>
        </p:nvSpPr>
        <p:spPr>
          <a:xfrm>
            <a:off x="1066775" y="2232319"/>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2" name="Google Shape;152;p15"/>
          <p:cNvSpPr txBox="1">
            <a:spLocks noGrp="1"/>
          </p:cNvSpPr>
          <p:nvPr>
            <p:ph type="ctrTitle" idx="6"/>
          </p:nvPr>
        </p:nvSpPr>
        <p:spPr>
          <a:xfrm>
            <a:off x="5757625" y="3725156"/>
            <a:ext cx="30054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3" name="Google Shape;153;p15"/>
          <p:cNvSpPr txBox="1">
            <a:spLocks noGrp="1"/>
          </p:cNvSpPr>
          <p:nvPr>
            <p:ph type="subTitle" idx="7"/>
          </p:nvPr>
        </p:nvSpPr>
        <p:spPr>
          <a:xfrm>
            <a:off x="5757625" y="4004581"/>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4" name="Google Shape;154;p15"/>
          <p:cNvSpPr txBox="1">
            <a:spLocks noGrp="1"/>
          </p:cNvSpPr>
          <p:nvPr>
            <p:ph type="title" idx="8" hasCustomPrompt="1"/>
          </p:nvPr>
        </p:nvSpPr>
        <p:spPr>
          <a:xfrm>
            <a:off x="4952975" y="4067131"/>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5" name="Google Shape;155;p15"/>
          <p:cNvSpPr txBox="1">
            <a:spLocks noGrp="1"/>
          </p:cNvSpPr>
          <p:nvPr>
            <p:ph type="ctrTitle" idx="9"/>
          </p:nvPr>
        </p:nvSpPr>
        <p:spPr>
          <a:xfrm>
            <a:off x="1871425" y="973569"/>
            <a:ext cx="30054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6" name="Google Shape;156;p15"/>
          <p:cNvSpPr txBox="1">
            <a:spLocks noGrp="1"/>
          </p:cNvSpPr>
          <p:nvPr>
            <p:ph type="subTitle" idx="13"/>
          </p:nvPr>
        </p:nvSpPr>
        <p:spPr>
          <a:xfrm>
            <a:off x="1871425" y="1250069"/>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7" name="Google Shape;157;p15"/>
          <p:cNvSpPr txBox="1">
            <a:spLocks noGrp="1"/>
          </p:cNvSpPr>
          <p:nvPr>
            <p:ph type="title" idx="14" hasCustomPrompt="1"/>
          </p:nvPr>
        </p:nvSpPr>
        <p:spPr>
          <a:xfrm>
            <a:off x="1066775" y="1315544"/>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8" name="Google Shape;158;p15"/>
          <p:cNvSpPr/>
          <p:nvPr/>
        </p:nvSpPr>
        <p:spPr>
          <a:xfrm>
            <a:off x="6740774" y="329275"/>
            <a:ext cx="2692563" cy="1340750"/>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5"/>
          <p:cNvSpPr/>
          <p:nvPr/>
        </p:nvSpPr>
        <p:spPr>
          <a:xfrm flipH="1">
            <a:off x="5337501" y="119871"/>
            <a:ext cx="1270647" cy="65574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5"/>
          <p:cNvSpPr/>
          <p:nvPr/>
        </p:nvSpPr>
        <p:spPr>
          <a:xfrm>
            <a:off x="7242271" y="205797"/>
            <a:ext cx="2429585" cy="1253846"/>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5"/>
          <p:cNvSpPr/>
          <p:nvPr/>
        </p:nvSpPr>
        <p:spPr>
          <a:xfrm flipH="1">
            <a:off x="2090488" y="31881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5"/>
          <p:cNvSpPr/>
          <p:nvPr/>
        </p:nvSpPr>
        <p:spPr>
          <a:xfrm flipH="1">
            <a:off x="7312988" y="4438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flipH="1">
            <a:off x="5673088" y="15746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1">
  <p:cSld name="MAIN_POINT_1">
    <p:spTree>
      <p:nvGrpSpPr>
        <p:cNvPr id="1" name="Shape 164"/>
        <p:cNvGrpSpPr/>
        <p:nvPr/>
      </p:nvGrpSpPr>
      <p:grpSpPr>
        <a:xfrm>
          <a:off x="0" y="0"/>
          <a:ext cx="0" cy="0"/>
          <a:chOff x="0" y="0"/>
          <a:chExt cx="0" cy="0"/>
        </a:xfrm>
      </p:grpSpPr>
      <p:sp>
        <p:nvSpPr>
          <p:cNvPr id="165" name="Google Shape;165;p16"/>
          <p:cNvSpPr txBox="1">
            <a:spLocks noGrp="1"/>
          </p:cNvSpPr>
          <p:nvPr>
            <p:ph type="subTitle" idx="1"/>
          </p:nvPr>
        </p:nvSpPr>
        <p:spPr>
          <a:xfrm>
            <a:off x="1609450" y="1714800"/>
            <a:ext cx="60522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atin typeface="Catamaran Light"/>
                <a:ea typeface="Catamaran Light"/>
                <a:cs typeface="Catamaran Light"/>
                <a:sym typeface="Catamaran Light"/>
              </a:defRPr>
            </a:lvl1pPr>
            <a:lvl2pPr lvl="1" algn="ctr" rtl="0">
              <a:lnSpc>
                <a:spcPct val="100000"/>
              </a:lnSpc>
              <a:spcBef>
                <a:spcPts val="1600"/>
              </a:spcBef>
              <a:spcAft>
                <a:spcPts val="0"/>
              </a:spcAft>
              <a:buNone/>
              <a:defRPr sz="1800">
                <a:latin typeface="Catamaran Light"/>
                <a:ea typeface="Catamaran Light"/>
                <a:cs typeface="Catamaran Light"/>
                <a:sym typeface="Catamaran Light"/>
              </a:defRPr>
            </a:lvl2pPr>
            <a:lvl3pPr lvl="2" algn="ctr" rtl="0">
              <a:lnSpc>
                <a:spcPct val="100000"/>
              </a:lnSpc>
              <a:spcBef>
                <a:spcPts val="1600"/>
              </a:spcBef>
              <a:spcAft>
                <a:spcPts val="0"/>
              </a:spcAft>
              <a:buNone/>
              <a:defRPr sz="1800">
                <a:latin typeface="Catamaran Light"/>
                <a:ea typeface="Catamaran Light"/>
                <a:cs typeface="Catamaran Light"/>
                <a:sym typeface="Catamaran Light"/>
              </a:defRPr>
            </a:lvl3pPr>
            <a:lvl4pPr lvl="3" algn="ctr" rtl="0">
              <a:lnSpc>
                <a:spcPct val="100000"/>
              </a:lnSpc>
              <a:spcBef>
                <a:spcPts val="1600"/>
              </a:spcBef>
              <a:spcAft>
                <a:spcPts val="0"/>
              </a:spcAft>
              <a:buNone/>
              <a:defRPr sz="1800">
                <a:latin typeface="Catamaran Light"/>
                <a:ea typeface="Catamaran Light"/>
                <a:cs typeface="Catamaran Light"/>
                <a:sym typeface="Catamaran Light"/>
              </a:defRPr>
            </a:lvl4pPr>
            <a:lvl5pPr lvl="4" algn="ctr" rtl="0">
              <a:lnSpc>
                <a:spcPct val="100000"/>
              </a:lnSpc>
              <a:spcBef>
                <a:spcPts val="1600"/>
              </a:spcBef>
              <a:spcAft>
                <a:spcPts val="0"/>
              </a:spcAft>
              <a:buNone/>
              <a:defRPr sz="1800">
                <a:latin typeface="Catamaran Light"/>
                <a:ea typeface="Catamaran Light"/>
                <a:cs typeface="Catamaran Light"/>
                <a:sym typeface="Catamaran Light"/>
              </a:defRPr>
            </a:lvl5pPr>
            <a:lvl6pPr lvl="5" algn="ctr" rtl="0">
              <a:lnSpc>
                <a:spcPct val="100000"/>
              </a:lnSpc>
              <a:spcBef>
                <a:spcPts val="1600"/>
              </a:spcBef>
              <a:spcAft>
                <a:spcPts val="0"/>
              </a:spcAft>
              <a:buNone/>
              <a:defRPr sz="1800">
                <a:latin typeface="Catamaran Light"/>
                <a:ea typeface="Catamaran Light"/>
                <a:cs typeface="Catamaran Light"/>
                <a:sym typeface="Catamaran Light"/>
              </a:defRPr>
            </a:lvl6pPr>
            <a:lvl7pPr lvl="6" algn="ctr" rtl="0">
              <a:lnSpc>
                <a:spcPct val="100000"/>
              </a:lnSpc>
              <a:spcBef>
                <a:spcPts val="1600"/>
              </a:spcBef>
              <a:spcAft>
                <a:spcPts val="0"/>
              </a:spcAft>
              <a:buNone/>
              <a:defRPr sz="1800">
                <a:latin typeface="Catamaran Light"/>
                <a:ea typeface="Catamaran Light"/>
                <a:cs typeface="Catamaran Light"/>
                <a:sym typeface="Catamaran Light"/>
              </a:defRPr>
            </a:lvl7pPr>
            <a:lvl8pPr lvl="7" algn="ctr" rtl="0">
              <a:lnSpc>
                <a:spcPct val="100000"/>
              </a:lnSpc>
              <a:spcBef>
                <a:spcPts val="1600"/>
              </a:spcBef>
              <a:spcAft>
                <a:spcPts val="0"/>
              </a:spcAft>
              <a:buNone/>
              <a:defRPr sz="1800">
                <a:latin typeface="Catamaran Light"/>
                <a:ea typeface="Catamaran Light"/>
                <a:cs typeface="Catamaran Light"/>
                <a:sym typeface="Catamaran Light"/>
              </a:defRPr>
            </a:lvl8pPr>
            <a:lvl9pPr lvl="8" algn="ctr" rtl="0">
              <a:lnSpc>
                <a:spcPct val="100000"/>
              </a:lnSpc>
              <a:spcBef>
                <a:spcPts val="1600"/>
              </a:spcBef>
              <a:spcAft>
                <a:spcPts val="1600"/>
              </a:spcAft>
              <a:buNone/>
              <a:defRPr sz="1800">
                <a:latin typeface="Catamaran Light"/>
                <a:ea typeface="Catamaran Light"/>
                <a:cs typeface="Catamaran Light"/>
                <a:sym typeface="Catamaran Light"/>
              </a:defRPr>
            </a:lvl9pPr>
          </a:lstStyle>
          <a:p>
            <a:endParaRPr/>
          </a:p>
        </p:txBody>
      </p:sp>
      <p:sp>
        <p:nvSpPr>
          <p:cNvPr id="166" name="Google Shape;166;p16"/>
          <p:cNvSpPr txBox="1">
            <a:spLocks noGrp="1"/>
          </p:cNvSpPr>
          <p:nvPr>
            <p:ph type="subTitle" idx="2"/>
          </p:nvPr>
        </p:nvSpPr>
        <p:spPr>
          <a:xfrm>
            <a:off x="3014200" y="2526900"/>
            <a:ext cx="3242700" cy="29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a:latin typeface="Titan One"/>
                <a:ea typeface="Titan One"/>
                <a:cs typeface="Titan One"/>
                <a:sym typeface="Titan One"/>
              </a:defRPr>
            </a:lvl1pPr>
            <a:lvl2pPr lvl="1" algn="ctr" rtl="0">
              <a:lnSpc>
                <a:spcPct val="100000"/>
              </a:lnSpc>
              <a:spcBef>
                <a:spcPts val="1600"/>
              </a:spcBef>
              <a:spcAft>
                <a:spcPts val="0"/>
              </a:spcAft>
              <a:buNone/>
              <a:defRPr sz="1800">
                <a:latin typeface="Titan One"/>
                <a:ea typeface="Titan One"/>
                <a:cs typeface="Titan One"/>
                <a:sym typeface="Titan One"/>
              </a:defRPr>
            </a:lvl2pPr>
            <a:lvl3pPr lvl="2" algn="ctr" rtl="0">
              <a:lnSpc>
                <a:spcPct val="100000"/>
              </a:lnSpc>
              <a:spcBef>
                <a:spcPts val="1600"/>
              </a:spcBef>
              <a:spcAft>
                <a:spcPts val="0"/>
              </a:spcAft>
              <a:buNone/>
              <a:defRPr sz="1800">
                <a:latin typeface="Titan One"/>
                <a:ea typeface="Titan One"/>
                <a:cs typeface="Titan One"/>
                <a:sym typeface="Titan One"/>
              </a:defRPr>
            </a:lvl3pPr>
            <a:lvl4pPr lvl="3" algn="ctr" rtl="0">
              <a:lnSpc>
                <a:spcPct val="100000"/>
              </a:lnSpc>
              <a:spcBef>
                <a:spcPts val="1600"/>
              </a:spcBef>
              <a:spcAft>
                <a:spcPts val="0"/>
              </a:spcAft>
              <a:buNone/>
              <a:defRPr sz="1800">
                <a:latin typeface="Titan One"/>
                <a:ea typeface="Titan One"/>
                <a:cs typeface="Titan One"/>
                <a:sym typeface="Titan One"/>
              </a:defRPr>
            </a:lvl4pPr>
            <a:lvl5pPr lvl="4" algn="ctr" rtl="0">
              <a:lnSpc>
                <a:spcPct val="100000"/>
              </a:lnSpc>
              <a:spcBef>
                <a:spcPts val="1600"/>
              </a:spcBef>
              <a:spcAft>
                <a:spcPts val="0"/>
              </a:spcAft>
              <a:buNone/>
              <a:defRPr sz="1800">
                <a:latin typeface="Titan One"/>
                <a:ea typeface="Titan One"/>
                <a:cs typeface="Titan One"/>
                <a:sym typeface="Titan One"/>
              </a:defRPr>
            </a:lvl5pPr>
            <a:lvl6pPr lvl="5" algn="ctr" rtl="0">
              <a:lnSpc>
                <a:spcPct val="100000"/>
              </a:lnSpc>
              <a:spcBef>
                <a:spcPts val="1600"/>
              </a:spcBef>
              <a:spcAft>
                <a:spcPts val="0"/>
              </a:spcAft>
              <a:buNone/>
              <a:defRPr sz="1800">
                <a:latin typeface="Titan One"/>
                <a:ea typeface="Titan One"/>
                <a:cs typeface="Titan One"/>
                <a:sym typeface="Titan One"/>
              </a:defRPr>
            </a:lvl6pPr>
            <a:lvl7pPr lvl="6" algn="ctr" rtl="0">
              <a:lnSpc>
                <a:spcPct val="100000"/>
              </a:lnSpc>
              <a:spcBef>
                <a:spcPts val="1600"/>
              </a:spcBef>
              <a:spcAft>
                <a:spcPts val="0"/>
              </a:spcAft>
              <a:buNone/>
              <a:defRPr sz="1800">
                <a:latin typeface="Titan One"/>
                <a:ea typeface="Titan One"/>
                <a:cs typeface="Titan One"/>
                <a:sym typeface="Titan One"/>
              </a:defRPr>
            </a:lvl7pPr>
            <a:lvl8pPr lvl="7" algn="ctr" rtl="0">
              <a:lnSpc>
                <a:spcPct val="100000"/>
              </a:lnSpc>
              <a:spcBef>
                <a:spcPts val="1600"/>
              </a:spcBef>
              <a:spcAft>
                <a:spcPts val="0"/>
              </a:spcAft>
              <a:buNone/>
              <a:defRPr sz="1800">
                <a:latin typeface="Titan One"/>
                <a:ea typeface="Titan One"/>
                <a:cs typeface="Titan One"/>
                <a:sym typeface="Titan One"/>
              </a:defRPr>
            </a:lvl8pPr>
            <a:lvl9pPr lvl="8" algn="ctr" rtl="0">
              <a:lnSpc>
                <a:spcPct val="100000"/>
              </a:lnSpc>
              <a:spcBef>
                <a:spcPts val="1600"/>
              </a:spcBef>
              <a:spcAft>
                <a:spcPts val="1600"/>
              </a:spcAft>
              <a:buNone/>
              <a:defRPr sz="1800">
                <a:latin typeface="Titan One"/>
                <a:ea typeface="Titan One"/>
                <a:cs typeface="Titan One"/>
                <a:sym typeface="Titan One"/>
              </a:defRPr>
            </a:lvl9pPr>
          </a:lstStyle>
          <a:p>
            <a:endParaRPr/>
          </a:p>
        </p:txBody>
      </p:sp>
      <p:grpSp>
        <p:nvGrpSpPr>
          <p:cNvPr id="167" name="Google Shape;167;p16"/>
          <p:cNvGrpSpPr/>
          <p:nvPr/>
        </p:nvGrpSpPr>
        <p:grpSpPr>
          <a:xfrm>
            <a:off x="126791" y="172852"/>
            <a:ext cx="9571416" cy="4567033"/>
            <a:chOff x="126791" y="172852"/>
            <a:chExt cx="9571416" cy="4567033"/>
          </a:xfrm>
        </p:grpSpPr>
        <p:grpSp>
          <p:nvGrpSpPr>
            <p:cNvPr id="168" name="Google Shape;168;p16"/>
            <p:cNvGrpSpPr/>
            <p:nvPr/>
          </p:nvGrpSpPr>
          <p:grpSpPr>
            <a:xfrm>
              <a:off x="2753013" y="540178"/>
              <a:ext cx="5923292" cy="4199707"/>
              <a:chOff x="2753013" y="540178"/>
              <a:chExt cx="5923292" cy="4199707"/>
            </a:xfrm>
          </p:grpSpPr>
          <p:sp>
            <p:nvSpPr>
              <p:cNvPr id="169" name="Google Shape;169;p16"/>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 name="Google Shape;172;p16"/>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6"/>
          <p:cNvGrpSpPr/>
          <p:nvPr/>
        </p:nvGrpSpPr>
        <p:grpSpPr>
          <a:xfrm rot="1192276">
            <a:off x="-2482371" y="2283735"/>
            <a:ext cx="5848795" cy="3835782"/>
            <a:chOff x="-964051" y="1500046"/>
            <a:chExt cx="8147756" cy="5343496"/>
          </a:xfrm>
        </p:grpSpPr>
        <p:sp>
          <p:nvSpPr>
            <p:cNvPr id="175" name="Google Shape;175;p16"/>
            <p:cNvSpPr/>
            <p:nvPr/>
          </p:nvSpPr>
          <p:spPr>
            <a:xfrm rot="-5844878">
              <a:off x="4116318" y="3695014"/>
              <a:ext cx="2340975" cy="3521156"/>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6"/>
            <p:cNvGrpSpPr/>
            <p:nvPr/>
          </p:nvGrpSpPr>
          <p:grpSpPr>
            <a:xfrm>
              <a:off x="-964051" y="1500046"/>
              <a:ext cx="7262059" cy="5197395"/>
              <a:chOff x="-964051" y="1500046"/>
              <a:chExt cx="7262059" cy="5197395"/>
            </a:xfrm>
          </p:grpSpPr>
          <p:grpSp>
            <p:nvGrpSpPr>
              <p:cNvPr id="177" name="Google Shape;177;p16"/>
              <p:cNvGrpSpPr/>
              <p:nvPr/>
            </p:nvGrpSpPr>
            <p:grpSpPr>
              <a:xfrm>
                <a:off x="726603" y="1500046"/>
                <a:ext cx="5571405" cy="4566693"/>
                <a:chOff x="656403" y="2175696"/>
                <a:chExt cx="5571405" cy="4566693"/>
              </a:xfrm>
            </p:grpSpPr>
            <p:sp>
              <p:nvSpPr>
                <p:cNvPr id="178" name="Google Shape;178;p16"/>
                <p:cNvSpPr/>
                <p:nvPr/>
              </p:nvSpPr>
              <p:spPr>
                <a:xfrm rot="-777296">
                  <a:off x="993024" y="2679446"/>
                  <a:ext cx="4898163" cy="3559193"/>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6"/>
                <p:cNvSpPr/>
                <p:nvPr/>
              </p:nvSpPr>
              <p:spPr>
                <a:xfrm rot="798656">
                  <a:off x="3279298" y="2392095"/>
                  <a:ext cx="1202674" cy="178227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16"/>
              <p:cNvSpPr/>
              <p:nvPr/>
            </p:nvSpPr>
            <p:spPr>
              <a:xfrm rot="-4372897">
                <a:off x="-107508"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 name="Google Shape;181;p16"/>
            <p:cNvSpPr/>
            <p:nvPr/>
          </p:nvSpPr>
          <p:spPr>
            <a:xfrm rot="-4372897">
              <a:off x="2201729"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2">
  <p:cSld name="MAIN_POINT_1_1">
    <p:spTree>
      <p:nvGrpSpPr>
        <p:cNvPr id="1" name="Shape 182"/>
        <p:cNvGrpSpPr/>
        <p:nvPr/>
      </p:nvGrpSpPr>
      <p:grpSpPr>
        <a:xfrm>
          <a:off x="0" y="0"/>
          <a:ext cx="0" cy="0"/>
          <a:chOff x="0" y="0"/>
          <a:chExt cx="0" cy="0"/>
        </a:xfrm>
      </p:grpSpPr>
      <p:sp>
        <p:nvSpPr>
          <p:cNvPr id="183" name="Google Shape;183;p17"/>
          <p:cNvSpPr txBox="1">
            <a:spLocks noGrp="1"/>
          </p:cNvSpPr>
          <p:nvPr>
            <p:ph type="subTitle" idx="1"/>
          </p:nvPr>
        </p:nvSpPr>
        <p:spPr>
          <a:xfrm>
            <a:off x="777600" y="1277575"/>
            <a:ext cx="4688400" cy="117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00">
                <a:latin typeface="Catamaran Light"/>
                <a:ea typeface="Catamaran Light"/>
                <a:cs typeface="Catamaran Light"/>
                <a:sym typeface="Catamaran Light"/>
              </a:defRPr>
            </a:lvl1pPr>
            <a:lvl2pPr lvl="1" rtl="0">
              <a:lnSpc>
                <a:spcPct val="100000"/>
              </a:lnSpc>
              <a:spcBef>
                <a:spcPts val="1600"/>
              </a:spcBef>
              <a:spcAft>
                <a:spcPts val="0"/>
              </a:spcAft>
              <a:buNone/>
              <a:defRPr sz="1800">
                <a:latin typeface="Catamaran Light"/>
                <a:ea typeface="Catamaran Light"/>
                <a:cs typeface="Catamaran Light"/>
                <a:sym typeface="Catamaran Light"/>
              </a:defRPr>
            </a:lvl2pPr>
            <a:lvl3pPr lvl="2" rtl="0">
              <a:lnSpc>
                <a:spcPct val="100000"/>
              </a:lnSpc>
              <a:spcBef>
                <a:spcPts val="1600"/>
              </a:spcBef>
              <a:spcAft>
                <a:spcPts val="0"/>
              </a:spcAft>
              <a:buNone/>
              <a:defRPr sz="1800">
                <a:latin typeface="Catamaran Light"/>
                <a:ea typeface="Catamaran Light"/>
                <a:cs typeface="Catamaran Light"/>
                <a:sym typeface="Catamaran Light"/>
              </a:defRPr>
            </a:lvl3pPr>
            <a:lvl4pPr lvl="3" rtl="0">
              <a:lnSpc>
                <a:spcPct val="100000"/>
              </a:lnSpc>
              <a:spcBef>
                <a:spcPts val="1600"/>
              </a:spcBef>
              <a:spcAft>
                <a:spcPts val="0"/>
              </a:spcAft>
              <a:buNone/>
              <a:defRPr sz="1800">
                <a:latin typeface="Catamaran Light"/>
                <a:ea typeface="Catamaran Light"/>
                <a:cs typeface="Catamaran Light"/>
                <a:sym typeface="Catamaran Light"/>
              </a:defRPr>
            </a:lvl4pPr>
            <a:lvl5pPr lvl="4" rtl="0">
              <a:lnSpc>
                <a:spcPct val="100000"/>
              </a:lnSpc>
              <a:spcBef>
                <a:spcPts val="1600"/>
              </a:spcBef>
              <a:spcAft>
                <a:spcPts val="0"/>
              </a:spcAft>
              <a:buNone/>
              <a:defRPr sz="1800">
                <a:latin typeface="Catamaran Light"/>
                <a:ea typeface="Catamaran Light"/>
                <a:cs typeface="Catamaran Light"/>
                <a:sym typeface="Catamaran Light"/>
              </a:defRPr>
            </a:lvl5pPr>
            <a:lvl6pPr lvl="5" rtl="0">
              <a:lnSpc>
                <a:spcPct val="100000"/>
              </a:lnSpc>
              <a:spcBef>
                <a:spcPts val="1600"/>
              </a:spcBef>
              <a:spcAft>
                <a:spcPts val="0"/>
              </a:spcAft>
              <a:buNone/>
              <a:defRPr sz="1800">
                <a:latin typeface="Catamaran Light"/>
                <a:ea typeface="Catamaran Light"/>
                <a:cs typeface="Catamaran Light"/>
                <a:sym typeface="Catamaran Light"/>
              </a:defRPr>
            </a:lvl6pPr>
            <a:lvl7pPr lvl="6" rtl="0">
              <a:lnSpc>
                <a:spcPct val="100000"/>
              </a:lnSpc>
              <a:spcBef>
                <a:spcPts val="1600"/>
              </a:spcBef>
              <a:spcAft>
                <a:spcPts val="0"/>
              </a:spcAft>
              <a:buNone/>
              <a:defRPr sz="1800">
                <a:latin typeface="Catamaran Light"/>
                <a:ea typeface="Catamaran Light"/>
                <a:cs typeface="Catamaran Light"/>
                <a:sym typeface="Catamaran Light"/>
              </a:defRPr>
            </a:lvl7pPr>
            <a:lvl8pPr lvl="7" rtl="0">
              <a:lnSpc>
                <a:spcPct val="100000"/>
              </a:lnSpc>
              <a:spcBef>
                <a:spcPts val="1600"/>
              </a:spcBef>
              <a:spcAft>
                <a:spcPts val="0"/>
              </a:spcAft>
              <a:buNone/>
              <a:defRPr sz="1800">
                <a:latin typeface="Catamaran Light"/>
                <a:ea typeface="Catamaran Light"/>
                <a:cs typeface="Catamaran Light"/>
                <a:sym typeface="Catamaran Light"/>
              </a:defRPr>
            </a:lvl8pPr>
            <a:lvl9pPr lvl="8" rtl="0">
              <a:lnSpc>
                <a:spcPct val="100000"/>
              </a:lnSpc>
              <a:spcBef>
                <a:spcPts val="1600"/>
              </a:spcBef>
              <a:spcAft>
                <a:spcPts val="1600"/>
              </a:spcAft>
              <a:buNone/>
              <a:defRPr sz="1800">
                <a:latin typeface="Catamaran Light"/>
                <a:ea typeface="Catamaran Light"/>
                <a:cs typeface="Catamaran Light"/>
                <a:sym typeface="Catamaran Light"/>
              </a:defRPr>
            </a:lvl9pPr>
          </a:lstStyle>
          <a:p>
            <a:endParaRPr/>
          </a:p>
        </p:txBody>
      </p:sp>
      <p:sp>
        <p:nvSpPr>
          <p:cNvPr id="184" name="Google Shape;184;p17"/>
          <p:cNvSpPr txBox="1">
            <a:spLocks noGrp="1"/>
          </p:cNvSpPr>
          <p:nvPr>
            <p:ph type="subTitle" idx="2"/>
          </p:nvPr>
        </p:nvSpPr>
        <p:spPr>
          <a:xfrm>
            <a:off x="777600" y="2222100"/>
            <a:ext cx="3242700" cy="29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00">
                <a:latin typeface="Titan One"/>
                <a:ea typeface="Titan One"/>
                <a:cs typeface="Titan One"/>
                <a:sym typeface="Titan One"/>
              </a:defRPr>
            </a:lvl1pPr>
            <a:lvl2pPr lvl="1" rtl="0">
              <a:lnSpc>
                <a:spcPct val="100000"/>
              </a:lnSpc>
              <a:spcBef>
                <a:spcPts val="1600"/>
              </a:spcBef>
              <a:spcAft>
                <a:spcPts val="0"/>
              </a:spcAft>
              <a:buNone/>
              <a:defRPr sz="1800">
                <a:latin typeface="Titan One"/>
                <a:ea typeface="Titan One"/>
                <a:cs typeface="Titan One"/>
                <a:sym typeface="Titan One"/>
              </a:defRPr>
            </a:lvl2pPr>
            <a:lvl3pPr lvl="2" rtl="0">
              <a:lnSpc>
                <a:spcPct val="100000"/>
              </a:lnSpc>
              <a:spcBef>
                <a:spcPts val="1600"/>
              </a:spcBef>
              <a:spcAft>
                <a:spcPts val="0"/>
              </a:spcAft>
              <a:buNone/>
              <a:defRPr sz="1800">
                <a:latin typeface="Titan One"/>
                <a:ea typeface="Titan One"/>
                <a:cs typeface="Titan One"/>
                <a:sym typeface="Titan One"/>
              </a:defRPr>
            </a:lvl3pPr>
            <a:lvl4pPr lvl="3" rtl="0">
              <a:lnSpc>
                <a:spcPct val="100000"/>
              </a:lnSpc>
              <a:spcBef>
                <a:spcPts val="1600"/>
              </a:spcBef>
              <a:spcAft>
                <a:spcPts val="0"/>
              </a:spcAft>
              <a:buNone/>
              <a:defRPr sz="1800">
                <a:latin typeface="Titan One"/>
                <a:ea typeface="Titan One"/>
                <a:cs typeface="Titan One"/>
                <a:sym typeface="Titan One"/>
              </a:defRPr>
            </a:lvl4pPr>
            <a:lvl5pPr lvl="4" rtl="0">
              <a:lnSpc>
                <a:spcPct val="100000"/>
              </a:lnSpc>
              <a:spcBef>
                <a:spcPts val="1600"/>
              </a:spcBef>
              <a:spcAft>
                <a:spcPts val="0"/>
              </a:spcAft>
              <a:buNone/>
              <a:defRPr sz="1800">
                <a:latin typeface="Titan One"/>
                <a:ea typeface="Titan One"/>
                <a:cs typeface="Titan One"/>
                <a:sym typeface="Titan One"/>
              </a:defRPr>
            </a:lvl5pPr>
            <a:lvl6pPr lvl="5" rtl="0">
              <a:lnSpc>
                <a:spcPct val="100000"/>
              </a:lnSpc>
              <a:spcBef>
                <a:spcPts val="1600"/>
              </a:spcBef>
              <a:spcAft>
                <a:spcPts val="0"/>
              </a:spcAft>
              <a:buNone/>
              <a:defRPr sz="1800">
                <a:latin typeface="Titan One"/>
                <a:ea typeface="Titan One"/>
                <a:cs typeface="Titan One"/>
                <a:sym typeface="Titan One"/>
              </a:defRPr>
            </a:lvl6pPr>
            <a:lvl7pPr lvl="6" rtl="0">
              <a:lnSpc>
                <a:spcPct val="100000"/>
              </a:lnSpc>
              <a:spcBef>
                <a:spcPts val="1600"/>
              </a:spcBef>
              <a:spcAft>
                <a:spcPts val="0"/>
              </a:spcAft>
              <a:buNone/>
              <a:defRPr sz="1800">
                <a:latin typeface="Titan One"/>
                <a:ea typeface="Titan One"/>
                <a:cs typeface="Titan One"/>
                <a:sym typeface="Titan One"/>
              </a:defRPr>
            </a:lvl7pPr>
            <a:lvl8pPr lvl="7" rtl="0">
              <a:lnSpc>
                <a:spcPct val="100000"/>
              </a:lnSpc>
              <a:spcBef>
                <a:spcPts val="1600"/>
              </a:spcBef>
              <a:spcAft>
                <a:spcPts val="0"/>
              </a:spcAft>
              <a:buNone/>
              <a:defRPr sz="1800">
                <a:latin typeface="Titan One"/>
                <a:ea typeface="Titan One"/>
                <a:cs typeface="Titan One"/>
                <a:sym typeface="Titan One"/>
              </a:defRPr>
            </a:lvl8pPr>
            <a:lvl9pPr lvl="8" rtl="0">
              <a:lnSpc>
                <a:spcPct val="100000"/>
              </a:lnSpc>
              <a:spcBef>
                <a:spcPts val="1600"/>
              </a:spcBef>
              <a:spcAft>
                <a:spcPts val="1600"/>
              </a:spcAft>
              <a:buNone/>
              <a:defRPr sz="1800">
                <a:latin typeface="Titan One"/>
                <a:ea typeface="Titan One"/>
                <a:cs typeface="Titan One"/>
                <a:sym typeface="Titan One"/>
              </a:defRPr>
            </a:lvl9pPr>
          </a:lstStyle>
          <a:p>
            <a:endParaRPr/>
          </a:p>
        </p:txBody>
      </p:sp>
      <p:grpSp>
        <p:nvGrpSpPr>
          <p:cNvPr id="185" name="Google Shape;185;p17"/>
          <p:cNvGrpSpPr/>
          <p:nvPr/>
        </p:nvGrpSpPr>
        <p:grpSpPr>
          <a:xfrm>
            <a:off x="126791" y="172852"/>
            <a:ext cx="9571416" cy="4642808"/>
            <a:chOff x="126791" y="172852"/>
            <a:chExt cx="9571416" cy="4642808"/>
          </a:xfrm>
        </p:grpSpPr>
        <p:grpSp>
          <p:nvGrpSpPr>
            <p:cNvPr id="186" name="Google Shape;186;p17"/>
            <p:cNvGrpSpPr/>
            <p:nvPr/>
          </p:nvGrpSpPr>
          <p:grpSpPr>
            <a:xfrm>
              <a:off x="941813" y="540178"/>
              <a:ext cx="7734492" cy="4275482"/>
              <a:chOff x="941813" y="540178"/>
              <a:chExt cx="7734492" cy="4275482"/>
            </a:xfrm>
          </p:grpSpPr>
          <p:sp>
            <p:nvSpPr>
              <p:cNvPr id="187" name="Google Shape;187;p17"/>
              <p:cNvSpPr/>
              <p:nvPr/>
            </p:nvSpPr>
            <p:spPr>
              <a:xfrm flipH="1">
                <a:off x="941813" y="45761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7"/>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7"/>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17"/>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7"/>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192"/>
        <p:cNvGrpSpPr/>
        <p:nvPr/>
      </p:nvGrpSpPr>
      <p:grpSpPr>
        <a:xfrm>
          <a:off x="0" y="0"/>
          <a:ext cx="0" cy="0"/>
          <a:chOff x="0" y="0"/>
          <a:chExt cx="0" cy="0"/>
        </a:xfrm>
      </p:grpSpPr>
      <p:grpSp>
        <p:nvGrpSpPr>
          <p:cNvPr id="193" name="Google Shape;193;p18"/>
          <p:cNvGrpSpPr/>
          <p:nvPr/>
        </p:nvGrpSpPr>
        <p:grpSpPr>
          <a:xfrm>
            <a:off x="789413" y="463978"/>
            <a:ext cx="7429692" cy="4199282"/>
            <a:chOff x="1246613" y="540178"/>
            <a:chExt cx="7429692" cy="4199282"/>
          </a:xfrm>
        </p:grpSpPr>
        <p:sp>
          <p:nvSpPr>
            <p:cNvPr id="194" name="Google Shape;194;p18"/>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8"/>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8"/>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8"/>
          <p:cNvSpPr txBox="1">
            <a:spLocks noGrp="1"/>
          </p:cNvSpPr>
          <p:nvPr>
            <p:ph type="title"/>
          </p:nvPr>
        </p:nvSpPr>
        <p:spPr>
          <a:xfrm>
            <a:off x="4893700" y="2339950"/>
            <a:ext cx="3079500" cy="1059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sz="36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98" name="Google Shape;198;p18"/>
          <p:cNvSpPr txBox="1">
            <a:spLocks noGrp="1"/>
          </p:cNvSpPr>
          <p:nvPr>
            <p:ph type="subTitle" idx="1"/>
          </p:nvPr>
        </p:nvSpPr>
        <p:spPr>
          <a:xfrm>
            <a:off x="5510200" y="3399850"/>
            <a:ext cx="2463000" cy="454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1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99" name="Google Shape;199;p18"/>
          <p:cNvSpPr txBox="1">
            <a:spLocks noGrp="1"/>
          </p:cNvSpPr>
          <p:nvPr>
            <p:ph type="title" idx="2" hasCustomPrompt="1"/>
          </p:nvPr>
        </p:nvSpPr>
        <p:spPr>
          <a:xfrm>
            <a:off x="6195400" y="1047025"/>
            <a:ext cx="1777800" cy="131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96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1_1">
    <p:spTree>
      <p:nvGrpSpPr>
        <p:cNvPr id="1" name="Shape 200"/>
        <p:cNvGrpSpPr/>
        <p:nvPr/>
      </p:nvGrpSpPr>
      <p:grpSpPr>
        <a:xfrm>
          <a:off x="0" y="0"/>
          <a:ext cx="0" cy="0"/>
          <a:chOff x="0" y="0"/>
          <a:chExt cx="0" cy="0"/>
        </a:xfrm>
      </p:grpSpPr>
      <p:grpSp>
        <p:nvGrpSpPr>
          <p:cNvPr id="201" name="Google Shape;201;p19"/>
          <p:cNvGrpSpPr/>
          <p:nvPr/>
        </p:nvGrpSpPr>
        <p:grpSpPr>
          <a:xfrm>
            <a:off x="789413" y="463978"/>
            <a:ext cx="7429692" cy="4199282"/>
            <a:chOff x="1246613" y="540178"/>
            <a:chExt cx="7429692" cy="4199282"/>
          </a:xfrm>
        </p:grpSpPr>
        <p:sp>
          <p:nvSpPr>
            <p:cNvPr id="202" name="Google Shape;202;p19"/>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9"/>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19"/>
          <p:cNvSpPr txBox="1">
            <a:spLocks noGrp="1"/>
          </p:cNvSpPr>
          <p:nvPr>
            <p:ph type="title"/>
          </p:nvPr>
        </p:nvSpPr>
        <p:spPr>
          <a:xfrm>
            <a:off x="1944600" y="2173950"/>
            <a:ext cx="4383900" cy="5961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30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206" name="Google Shape;206;p19"/>
          <p:cNvSpPr txBox="1">
            <a:spLocks noGrp="1"/>
          </p:cNvSpPr>
          <p:nvPr>
            <p:ph type="subTitle" idx="1"/>
          </p:nvPr>
        </p:nvSpPr>
        <p:spPr>
          <a:xfrm>
            <a:off x="1944600" y="2631850"/>
            <a:ext cx="4826100" cy="454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8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07" name="Google Shape;207;p19"/>
          <p:cNvSpPr txBox="1">
            <a:spLocks noGrp="1"/>
          </p:cNvSpPr>
          <p:nvPr>
            <p:ph type="title" idx="2" hasCustomPrompt="1"/>
          </p:nvPr>
        </p:nvSpPr>
        <p:spPr>
          <a:xfrm>
            <a:off x="685800" y="2100200"/>
            <a:ext cx="1258800" cy="10599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7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1">
  <p:cSld name="BLANK_1_1">
    <p:bg>
      <p:bgPr>
        <a:solidFill>
          <a:schemeClr val="accent4"/>
        </a:solidFill>
        <a:effectLst/>
      </p:bgPr>
    </p:bg>
    <p:spTree>
      <p:nvGrpSpPr>
        <p:cNvPr id="1" name="Shape 208"/>
        <p:cNvGrpSpPr/>
        <p:nvPr/>
      </p:nvGrpSpPr>
      <p:grpSpPr>
        <a:xfrm>
          <a:off x="0" y="0"/>
          <a:ext cx="0" cy="0"/>
          <a:chOff x="0" y="0"/>
          <a:chExt cx="0" cy="0"/>
        </a:xfrm>
      </p:grpSpPr>
      <p:sp>
        <p:nvSpPr>
          <p:cNvPr id="209" name="Google Shape;209;p20"/>
          <p:cNvSpPr txBox="1">
            <a:spLocks noGrp="1"/>
          </p:cNvSpPr>
          <p:nvPr>
            <p:ph type="ctrTitle"/>
          </p:nvPr>
        </p:nvSpPr>
        <p:spPr>
          <a:xfrm>
            <a:off x="719976" y="2233025"/>
            <a:ext cx="2330100" cy="717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10" name="Google Shape;210;p20"/>
          <p:cNvSpPr txBox="1">
            <a:spLocks noGrp="1"/>
          </p:cNvSpPr>
          <p:nvPr>
            <p:ph type="subTitle" idx="1"/>
          </p:nvPr>
        </p:nvSpPr>
        <p:spPr>
          <a:xfrm>
            <a:off x="719975" y="2807775"/>
            <a:ext cx="2330100" cy="10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11" name="Google Shape;211;p20"/>
          <p:cNvSpPr txBox="1">
            <a:spLocks noGrp="1"/>
          </p:cNvSpPr>
          <p:nvPr>
            <p:ph type="ctrTitle" idx="2"/>
          </p:nvPr>
        </p:nvSpPr>
        <p:spPr>
          <a:xfrm>
            <a:off x="3406950" y="2233025"/>
            <a:ext cx="2330100" cy="717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12" name="Google Shape;212;p20"/>
          <p:cNvSpPr txBox="1">
            <a:spLocks noGrp="1"/>
          </p:cNvSpPr>
          <p:nvPr>
            <p:ph type="subTitle" idx="3"/>
          </p:nvPr>
        </p:nvSpPr>
        <p:spPr>
          <a:xfrm>
            <a:off x="3406950" y="2807775"/>
            <a:ext cx="2330100" cy="10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13" name="Google Shape;213;p20"/>
          <p:cNvSpPr txBox="1">
            <a:spLocks noGrp="1"/>
          </p:cNvSpPr>
          <p:nvPr>
            <p:ph type="ctrTitle" idx="4"/>
          </p:nvPr>
        </p:nvSpPr>
        <p:spPr>
          <a:xfrm>
            <a:off x="6093924" y="2233025"/>
            <a:ext cx="2330100" cy="717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14" name="Google Shape;214;p20"/>
          <p:cNvSpPr txBox="1">
            <a:spLocks noGrp="1"/>
          </p:cNvSpPr>
          <p:nvPr>
            <p:ph type="subTitle" idx="5"/>
          </p:nvPr>
        </p:nvSpPr>
        <p:spPr>
          <a:xfrm>
            <a:off x="6093925" y="2807775"/>
            <a:ext cx="2330100" cy="10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215" name="Google Shape;215;p20"/>
          <p:cNvGrpSpPr/>
          <p:nvPr/>
        </p:nvGrpSpPr>
        <p:grpSpPr>
          <a:xfrm>
            <a:off x="1246613" y="540178"/>
            <a:ext cx="7429692" cy="4199282"/>
            <a:chOff x="1246613" y="540178"/>
            <a:chExt cx="7429692" cy="4199282"/>
          </a:xfrm>
        </p:grpSpPr>
        <p:sp>
          <p:nvSpPr>
            <p:cNvPr id="216" name="Google Shape;216;p20"/>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0"/>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20"/>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grpSp>
        <p:nvGrpSpPr>
          <p:cNvPr id="29" name="Google Shape;29;p3"/>
          <p:cNvGrpSpPr/>
          <p:nvPr/>
        </p:nvGrpSpPr>
        <p:grpSpPr>
          <a:xfrm>
            <a:off x="899619" y="516803"/>
            <a:ext cx="7735961" cy="4250782"/>
            <a:chOff x="899619" y="516803"/>
            <a:chExt cx="7735961" cy="4250782"/>
          </a:xfrm>
        </p:grpSpPr>
        <p:sp>
          <p:nvSpPr>
            <p:cNvPr id="30" name="Google Shape;30;p3"/>
            <p:cNvSpPr/>
            <p:nvPr/>
          </p:nvSpPr>
          <p:spPr>
            <a:xfrm rot="-126081" flipH="1">
              <a:off x="5888707" y="671407"/>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398638" y="5168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rot="-126065" flipH="1">
              <a:off x="908082" y="3451994"/>
              <a:ext cx="927555" cy="47867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3"/>
          <p:cNvSpPr txBox="1">
            <a:spLocks noGrp="1"/>
          </p:cNvSpPr>
          <p:nvPr>
            <p:ph type="title"/>
          </p:nvPr>
        </p:nvSpPr>
        <p:spPr>
          <a:xfrm>
            <a:off x="960300" y="636700"/>
            <a:ext cx="7223400" cy="237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5" name="Google Shape;35;p3"/>
          <p:cNvSpPr/>
          <p:nvPr/>
        </p:nvSpPr>
        <p:spPr>
          <a:xfrm flipH="1">
            <a:off x="1253388" y="476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BLANK_1_1_3">
    <p:bg>
      <p:bgPr>
        <a:solidFill>
          <a:schemeClr val="accent4"/>
        </a:solidFill>
        <a:effectLst/>
      </p:bgPr>
    </p:bg>
    <p:spTree>
      <p:nvGrpSpPr>
        <p:cNvPr id="1" name="Shape 220"/>
        <p:cNvGrpSpPr/>
        <p:nvPr/>
      </p:nvGrpSpPr>
      <p:grpSpPr>
        <a:xfrm>
          <a:off x="0" y="0"/>
          <a:ext cx="0" cy="0"/>
          <a:chOff x="0" y="0"/>
          <a:chExt cx="0" cy="0"/>
        </a:xfrm>
      </p:grpSpPr>
      <p:sp>
        <p:nvSpPr>
          <p:cNvPr id="221" name="Google Shape;221;p21"/>
          <p:cNvSpPr txBox="1">
            <a:spLocks noGrp="1"/>
          </p:cNvSpPr>
          <p:nvPr>
            <p:ph type="ctrTitle"/>
          </p:nvPr>
        </p:nvSpPr>
        <p:spPr>
          <a:xfrm>
            <a:off x="5308212" y="3655575"/>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22" name="Google Shape;222;p21"/>
          <p:cNvSpPr txBox="1">
            <a:spLocks noGrp="1"/>
          </p:cNvSpPr>
          <p:nvPr>
            <p:ph type="subTitle" idx="1"/>
          </p:nvPr>
        </p:nvSpPr>
        <p:spPr>
          <a:xfrm>
            <a:off x="5308212" y="3994300"/>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23" name="Google Shape;223;p21"/>
          <p:cNvSpPr txBox="1">
            <a:spLocks noGrp="1"/>
          </p:cNvSpPr>
          <p:nvPr>
            <p:ph type="ctrTitle" idx="2"/>
          </p:nvPr>
        </p:nvSpPr>
        <p:spPr>
          <a:xfrm>
            <a:off x="5308212" y="1139875"/>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24" name="Google Shape;224;p21"/>
          <p:cNvSpPr txBox="1">
            <a:spLocks noGrp="1"/>
          </p:cNvSpPr>
          <p:nvPr>
            <p:ph type="subTitle" idx="3"/>
          </p:nvPr>
        </p:nvSpPr>
        <p:spPr>
          <a:xfrm>
            <a:off x="5308212" y="1479613"/>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25" name="Google Shape;225;p21"/>
          <p:cNvSpPr txBox="1">
            <a:spLocks noGrp="1"/>
          </p:cNvSpPr>
          <p:nvPr>
            <p:ph type="ctrTitle" idx="4"/>
          </p:nvPr>
        </p:nvSpPr>
        <p:spPr>
          <a:xfrm>
            <a:off x="5308212" y="2390075"/>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26" name="Google Shape;226;p21"/>
          <p:cNvSpPr txBox="1">
            <a:spLocks noGrp="1"/>
          </p:cNvSpPr>
          <p:nvPr>
            <p:ph type="subTitle" idx="5"/>
          </p:nvPr>
        </p:nvSpPr>
        <p:spPr>
          <a:xfrm>
            <a:off x="5308212" y="2729775"/>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27" name="Google Shape;227;p21"/>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grpSp>
        <p:nvGrpSpPr>
          <p:cNvPr id="228" name="Google Shape;228;p21"/>
          <p:cNvGrpSpPr/>
          <p:nvPr/>
        </p:nvGrpSpPr>
        <p:grpSpPr>
          <a:xfrm>
            <a:off x="126791" y="172852"/>
            <a:ext cx="9571416" cy="4567033"/>
            <a:chOff x="126791" y="172852"/>
            <a:chExt cx="9571416" cy="4567033"/>
          </a:xfrm>
        </p:grpSpPr>
        <p:grpSp>
          <p:nvGrpSpPr>
            <p:cNvPr id="229" name="Google Shape;229;p21"/>
            <p:cNvGrpSpPr/>
            <p:nvPr/>
          </p:nvGrpSpPr>
          <p:grpSpPr>
            <a:xfrm>
              <a:off x="2753013" y="540178"/>
              <a:ext cx="5923292" cy="4199707"/>
              <a:chOff x="2753013" y="540178"/>
              <a:chExt cx="5923292" cy="4199707"/>
            </a:xfrm>
          </p:grpSpPr>
          <p:sp>
            <p:nvSpPr>
              <p:cNvPr id="230" name="Google Shape;230;p21"/>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1"/>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1"/>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21"/>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1"/>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 name="Google Shape;235;p21"/>
          <p:cNvGrpSpPr/>
          <p:nvPr/>
        </p:nvGrpSpPr>
        <p:grpSpPr>
          <a:xfrm rot="1192276">
            <a:off x="-2482371" y="2283735"/>
            <a:ext cx="5848795" cy="3835782"/>
            <a:chOff x="-964051" y="1500046"/>
            <a:chExt cx="8147756" cy="5343496"/>
          </a:xfrm>
        </p:grpSpPr>
        <p:sp>
          <p:nvSpPr>
            <p:cNvPr id="236" name="Google Shape;236;p21"/>
            <p:cNvSpPr/>
            <p:nvPr/>
          </p:nvSpPr>
          <p:spPr>
            <a:xfrm rot="-5844878">
              <a:off x="4116318" y="3695014"/>
              <a:ext cx="2340975" cy="3521156"/>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21"/>
            <p:cNvGrpSpPr/>
            <p:nvPr/>
          </p:nvGrpSpPr>
          <p:grpSpPr>
            <a:xfrm>
              <a:off x="-964051" y="1500046"/>
              <a:ext cx="7262059" cy="5197395"/>
              <a:chOff x="-964051" y="1500046"/>
              <a:chExt cx="7262059" cy="5197395"/>
            </a:xfrm>
          </p:grpSpPr>
          <p:grpSp>
            <p:nvGrpSpPr>
              <p:cNvPr id="238" name="Google Shape;238;p21"/>
              <p:cNvGrpSpPr/>
              <p:nvPr/>
            </p:nvGrpSpPr>
            <p:grpSpPr>
              <a:xfrm>
                <a:off x="726603" y="1500046"/>
                <a:ext cx="5571405" cy="4566693"/>
                <a:chOff x="656403" y="2175696"/>
                <a:chExt cx="5571405" cy="4566693"/>
              </a:xfrm>
            </p:grpSpPr>
            <p:sp>
              <p:nvSpPr>
                <p:cNvPr id="239" name="Google Shape;239;p21"/>
                <p:cNvSpPr/>
                <p:nvPr/>
              </p:nvSpPr>
              <p:spPr>
                <a:xfrm rot="-777296">
                  <a:off x="993024" y="2679446"/>
                  <a:ext cx="4898163" cy="3559193"/>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1"/>
                <p:cNvSpPr/>
                <p:nvPr/>
              </p:nvSpPr>
              <p:spPr>
                <a:xfrm rot="798656">
                  <a:off x="3279298" y="2392095"/>
                  <a:ext cx="1202674" cy="178227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21"/>
              <p:cNvSpPr/>
              <p:nvPr/>
            </p:nvSpPr>
            <p:spPr>
              <a:xfrm rot="-4372897">
                <a:off x="-107508"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242;p21"/>
            <p:cNvSpPr/>
            <p:nvPr/>
          </p:nvSpPr>
          <p:spPr>
            <a:xfrm rot="-4372897">
              <a:off x="2201729"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2">
  <p:cSld name="BLANK_1_1_3_1">
    <p:bg>
      <p:bgPr>
        <a:solidFill>
          <a:schemeClr val="accent4"/>
        </a:solidFill>
        <a:effectLst/>
      </p:bgPr>
    </p:bg>
    <p:spTree>
      <p:nvGrpSpPr>
        <p:cNvPr id="1" name="Shape 243"/>
        <p:cNvGrpSpPr/>
        <p:nvPr/>
      </p:nvGrpSpPr>
      <p:grpSpPr>
        <a:xfrm>
          <a:off x="0" y="0"/>
          <a:ext cx="0" cy="0"/>
          <a:chOff x="0" y="0"/>
          <a:chExt cx="0" cy="0"/>
        </a:xfrm>
      </p:grpSpPr>
      <p:grpSp>
        <p:nvGrpSpPr>
          <p:cNvPr id="244" name="Google Shape;244;p22"/>
          <p:cNvGrpSpPr/>
          <p:nvPr/>
        </p:nvGrpSpPr>
        <p:grpSpPr>
          <a:xfrm flipH="1">
            <a:off x="1148693" y="540178"/>
            <a:ext cx="5923292" cy="4199707"/>
            <a:chOff x="2753013" y="540178"/>
            <a:chExt cx="5923292" cy="4199707"/>
          </a:xfrm>
        </p:grpSpPr>
        <p:sp>
          <p:nvSpPr>
            <p:cNvPr id="245" name="Google Shape;245;p22"/>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2"/>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2"/>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22"/>
          <p:cNvSpPr/>
          <p:nvPr/>
        </p:nvSpPr>
        <p:spPr>
          <a:xfrm rot="126081">
            <a:off x="122096" y="106345"/>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2"/>
          <p:cNvSpPr/>
          <p:nvPr/>
        </p:nvSpPr>
        <p:spPr>
          <a:xfrm rot="126103">
            <a:off x="7264599" y="2269681"/>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2"/>
          <p:cNvSpPr txBox="1">
            <a:spLocks noGrp="1"/>
          </p:cNvSpPr>
          <p:nvPr>
            <p:ph type="ctrTitle"/>
          </p:nvPr>
        </p:nvSpPr>
        <p:spPr>
          <a:xfrm>
            <a:off x="1753775" y="1259375"/>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51" name="Google Shape;251;p22"/>
          <p:cNvSpPr txBox="1">
            <a:spLocks noGrp="1"/>
          </p:cNvSpPr>
          <p:nvPr>
            <p:ph type="subTitle" idx="1"/>
          </p:nvPr>
        </p:nvSpPr>
        <p:spPr>
          <a:xfrm>
            <a:off x="1582925" y="1507175"/>
            <a:ext cx="23199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52" name="Google Shape;252;p22"/>
          <p:cNvSpPr txBox="1">
            <a:spLocks noGrp="1"/>
          </p:cNvSpPr>
          <p:nvPr>
            <p:ph type="ctrTitle" idx="2"/>
          </p:nvPr>
        </p:nvSpPr>
        <p:spPr>
          <a:xfrm>
            <a:off x="3582896" y="2305500"/>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53" name="Google Shape;253;p22"/>
          <p:cNvSpPr txBox="1">
            <a:spLocks noGrp="1"/>
          </p:cNvSpPr>
          <p:nvPr>
            <p:ph type="subTitle" idx="3"/>
          </p:nvPr>
        </p:nvSpPr>
        <p:spPr>
          <a:xfrm>
            <a:off x="3412046" y="2556250"/>
            <a:ext cx="23199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54" name="Google Shape;254;p22"/>
          <p:cNvSpPr txBox="1">
            <a:spLocks noGrp="1"/>
          </p:cNvSpPr>
          <p:nvPr>
            <p:ph type="ctrTitle" idx="4"/>
          </p:nvPr>
        </p:nvSpPr>
        <p:spPr>
          <a:xfrm>
            <a:off x="5405725" y="1259375"/>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55" name="Google Shape;255;p22"/>
          <p:cNvSpPr txBox="1">
            <a:spLocks noGrp="1"/>
          </p:cNvSpPr>
          <p:nvPr>
            <p:ph type="subTitle" idx="5"/>
          </p:nvPr>
        </p:nvSpPr>
        <p:spPr>
          <a:xfrm>
            <a:off x="5234875" y="1507175"/>
            <a:ext cx="23199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56" name="Google Shape;256;p22"/>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3">
  <p:cSld name="BLANK_1_1_2">
    <p:bg>
      <p:bgPr>
        <a:solidFill>
          <a:schemeClr val="accent4"/>
        </a:solidFill>
        <a:effectLst/>
      </p:bgPr>
    </p:bg>
    <p:spTree>
      <p:nvGrpSpPr>
        <p:cNvPr id="1" name="Shape 257"/>
        <p:cNvGrpSpPr/>
        <p:nvPr/>
      </p:nvGrpSpPr>
      <p:grpSpPr>
        <a:xfrm>
          <a:off x="0" y="0"/>
          <a:ext cx="0" cy="0"/>
          <a:chOff x="0" y="0"/>
          <a:chExt cx="0" cy="0"/>
        </a:xfrm>
      </p:grpSpPr>
      <p:sp>
        <p:nvSpPr>
          <p:cNvPr id="258" name="Google Shape;258;p23"/>
          <p:cNvSpPr txBox="1">
            <a:spLocks noGrp="1"/>
          </p:cNvSpPr>
          <p:nvPr>
            <p:ph type="subTitle" idx="1"/>
          </p:nvPr>
        </p:nvSpPr>
        <p:spPr>
          <a:xfrm>
            <a:off x="4188059" y="1312150"/>
            <a:ext cx="3287700" cy="103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59" name="Google Shape;259;p23"/>
          <p:cNvSpPr txBox="1">
            <a:spLocks noGrp="1"/>
          </p:cNvSpPr>
          <p:nvPr>
            <p:ph type="subTitle" idx="2"/>
          </p:nvPr>
        </p:nvSpPr>
        <p:spPr>
          <a:xfrm>
            <a:off x="4188059" y="2454563"/>
            <a:ext cx="3287700" cy="103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260" name="Google Shape;260;p23"/>
          <p:cNvGrpSpPr/>
          <p:nvPr/>
        </p:nvGrpSpPr>
        <p:grpSpPr>
          <a:xfrm>
            <a:off x="1246613" y="540178"/>
            <a:ext cx="7429692" cy="4199282"/>
            <a:chOff x="1246613" y="540178"/>
            <a:chExt cx="7429692" cy="4199282"/>
          </a:xfrm>
        </p:grpSpPr>
        <p:sp>
          <p:nvSpPr>
            <p:cNvPr id="261" name="Google Shape;261;p23"/>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264;p23"/>
          <p:cNvSpPr txBox="1">
            <a:spLocks noGrp="1"/>
          </p:cNvSpPr>
          <p:nvPr>
            <p:ph type="subTitle" idx="3"/>
          </p:nvPr>
        </p:nvSpPr>
        <p:spPr>
          <a:xfrm>
            <a:off x="4204534" y="3600713"/>
            <a:ext cx="3287700" cy="103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65" name="Google Shape;265;p23"/>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266" name="Google Shape;266;p23"/>
          <p:cNvSpPr txBox="1">
            <a:spLocks noGrp="1"/>
          </p:cNvSpPr>
          <p:nvPr>
            <p:ph type="subTitle" idx="4"/>
          </p:nvPr>
        </p:nvSpPr>
        <p:spPr>
          <a:xfrm>
            <a:off x="5550034" y="3487138"/>
            <a:ext cx="1942200" cy="424800"/>
          </a:xfrm>
          <a:prstGeom prst="rect">
            <a:avLst/>
          </a:prstGeom>
        </p:spPr>
        <p:txBody>
          <a:bodyPr spcFirstLastPara="1" wrap="square" lIns="91425" tIns="91425" rIns="91425" bIns="91425" anchor="t" anchorCtr="0">
            <a:noAutofit/>
          </a:bodyPr>
          <a:lstStyle>
            <a:lvl1pPr lvl="0" algn="r">
              <a:spcBef>
                <a:spcPts val="0"/>
              </a:spcBef>
              <a:spcAft>
                <a:spcPts val="0"/>
              </a:spcAft>
              <a:buSzPts val="1800"/>
              <a:buFont typeface="Titan One"/>
              <a:buNone/>
              <a:defRPr sz="1800">
                <a:latin typeface="Titan One"/>
                <a:ea typeface="Titan One"/>
                <a:cs typeface="Titan One"/>
                <a:sym typeface="Titan One"/>
              </a:defRPr>
            </a:lvl1pPr>
            <a:lvl2pPr lvl="1" algn="r">
              <a:spcBef>
                <a:spcPts val="1600"/>
              </a:spcBef>
              <a:spcAft>
                <a:spcPts val="0"/>
              </a:spcAft>
              <a:buSzPts val="1800"/>
              <a:buFont typeface="Titan One"/>
              <a:buNone/>
              <a:defRPr sz="1800">
                <a:latin typeface="Titan One"/>
                <a:ea typeface="Titan One"/>
                <a:cs typeface="Titan One"/>
                <a:sym typeface="Titan One"/>
              </a:defRPr>
            </a:lvl2pPr>
            <a:lvl3pPr lvl="2" algn="r">
              <a:spcBef>
                <a:spcPts val="1600"/>
              </a:spcBef>
              <a:spcAft>
                <a:spcPts val="0"/>
              </a:spcAft>
              <a:buSzPts val="1800"/>
              <a:buFont typeface="Titan One"/>
              <a:buNone/>
              <a:defRPr sz="1800">
                <a:latin typeface="Titan One"/>
                <a:ea typeface="Titan One"/>
                <a:cs typeface="Titan One"/>
                <a:sym typeface="Titan One"/>
              </a:defRPr>
            </a:lvl3pPr>
            <a:lvl4pPr lvl="3" algn="r">
              <a:spcBef>
                <a:spcPts val="1600"/>
              </a:spcBef>
              <a:spcAft>
                <a:spcPts val="0"/>
              </a:spcAft>
              <a:buSzPts val="1800"/>
              <a:buFont typeface="Titan One"/>
              <a:buNone/>
              <a:defRPr sz="1800">
                <a:latin typeface="Titan One"/>
                <a:ea typeface="Titan One"/>
                <a:cs typeface="Titan One"/>
                <a:sym typeface="Titan One"/>
              </a:defRPr>
            </a:lvl4pPr>
            <a:lvl5pPr lvl="4" algn="r">
              <a:spcBef>
                <a:spcPts val="1600"/>
              </a:spcBef>
              <a:spcAft>
                <a:spcPts val="0"/>
              </a:spcAft>
              <a:buSzPts val="1800"/>
              <a:buFont typeface="Titan One"/>
              <a:buNone/>
              <a:defRPr sz="1800">
                <a:latin typeface="Titan One"/>
                <a:ea typeface="Titan One"/>
                <a:cs typeface="Titan One"/>
                <a:sym typeface="Titan One"/>
              </a:defRPr>
            </a:lvl5pPr>
            <a:lvl6pPr lvl="5" algn="r">
              <a:spcBef>
                <a:spcPts val="1600"/>
              </a:spcBef>
              <a:spcAft>
                <a:spcPts val="0"/>
              </a:spcAft>
              <a:buSzPts val="1800"/>
              <a:buFont typeface="Titan One"/>
              <a:buNone/>
              <a:defRPr sz="1800">
                <a:latin typeface="Titan One"/>
                <a:ea typeface="Titan One"/>
                <a:cs typeface="Titan One"/>
                <a:sym typeface="Titan One"/>
              </a:defRPr>
            </a:lvl6pPr>
            <a:lvl7pPr lvl="6" algn="r">
              <a:spcBef>
                <a:spcPts val="1600"/>
              </a:spcBef>
              <a:spcAft>
                <a:spcPts val="0"/>
              </a:spcAft>
              <a:buSzPts val="1800"/>
              <a:buFont typeface="Titan One"/>
              <a:buNone/>
              <a:defRPr sz="1800">
                <a:latin typeface="Titan One"/>
                <a:ea typeface="Titan One"/>
                <a:cs typeface="Titan One"/>
                <a:sym typeface="Titan One"/>
              </a:defRPr>
            </a:lvl7pPr>
            <a:lvl8pPr lvl="7" algn="r">
              <a:spcBef>
                <a:spcPts val="1600"/>
              </a:spcBef>
              <a:spcAft>
                <a:spcPts val="0"/>
              </a:spcAft>
              <a:buSzPts val="1800"/>
              <a:buFont typeface="Titan One"/>
              <a:buNone/>
              <a:defRPr sz="1800">
                <a:latin typeface="Titan One"/>
                <a:ea typeface="Titan One"/>
                <a:cs typeface="Titan One"/>
                <a:sym typeface="Titan One"/>
              </a:defRPr>
            </a:lvl8pPr>
            <a:lvl9pPr lvl="8" algn="r">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
        <p:nvSpPr>
          <p:cNvPr id="267" name="Google Shape;267;p23"/>
          <p:cNvSpPr txBox="1">
            <a:spLocks noGrp="1"/>
          </p:cNvSpPr>
          <p:nvPr>
            <p:ph type="subTitle" idx="5"/>
          </p:nvPr>
        </p:nvSpPr>
        <p:spPr>
          <a:xfrm>
            <a:off x="5533559" y="2338838"/>
            <a:ext cx="1942200" cy="42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algn="r" rtl="0">
              <a:spcBef>
                <a:spcPts val="0"/>
              </a:spcBef>
              <a:spcAft>
                <a:spcPts val="0"/>
              </a:spcAft>
              <a:buSzPts val="1800"/>
              <a:buFont typeface="Titan One"/>
              <a:buNone/>
              <a:defRPr sz="1800">
                <a:latin typeface="Titan One"/>
                <a:ea typeface="Titan One"/>
                <a:cs typeface="Titan One"/>
                <a:sym typeface="Titan One"/>
              </a:defRPr>
            </a:lvl2pPr>
            <a:lvl3pPr lvl="2" algn="r" rtl="0">
              <a:spcBef>
                <a:spcPts val="1600"/>
              </a:spcBef>
              <a:spcAft>
                <a:spcPts val="0"/>
              </a:spcAft>
              <a:buSzPts val="1800"/>
              <a:buFont typeface="Titan One"/>
              <a:buNone/>
              <a:defRPr sz="1800">
                <a:latin typeface="Titan One"/>
                <a:ea typeface="Titan One"/>
                <a:cs typeface="Titan One"/>
                <a:sym typeface="Titan One"/>
              </a:defRPr>
            </a:lvl3pPr>
            <a:lvl4pPr lvl="3" algn="r" rtl="0">
              <a:spcBef>
                <a:spcPts val="1600"/>
              </a:spcBef>
              <a:spcAft>
                <a:spcPts val="0"/>
              </a:spcAft>
              <a:buSzPts val="1800"/>
              <a:buFont typeface="Titan One"/>
              <a:buNone/>
              <a:defRPr sz="1800">
                <a:latin typeface="Titan One"/>
                <a:ea typeface="Titan One"/>
                <a:cs typeface="Titan One"/>
                <a:sym typeface="Titan One"/>
              </a:defRPr>
            </a:lvl4pPr>
            <a:lvl5pPr lvl="4" algn="r" rtl="0">
              <a:spcBef>
                <a:spcPts val="1600"/>
              </a:spcBef>
              <a:spcAft>
                <a:spcPts val="0"/>
              </a:spcAft>
              <a:buSzPts val="1800"/>
              <a:buFont typeface="Titan One"/>
              <a:buNone/>
              <a:defRPr sz="1800">
                <a:latin typeface="Titan One"/>
                <a:ea typeface="Titan One"/>
                <a:cs typeface="Titan One"/>
                <a:sym typeface="Titan One"/>
              </a:defRPr>
            </a:lvl5pPr>
            <a:lvl6pPr lvl="5" algn="r" rtl="0">
              <a:spcBef>
                <a:spcPts val="1600"/>
              </a:spcBef>
              <a:spcAft>
                <a:spcPts val="0"/>
              </a:spcAft>
              <a:buSzPts val="1800"/>
              <a:buFont typeface="Titan One"/>
              <a:buNone/>
              <a:defRPr sz="1800">
                <a:latin typeface="Titan One"/>
                <a:ea typeface="Titan One"/>
                <a:cs typeface="Titan One"/>
                <a:sym typeface="Titan One"/>
              </a:defRPr>
            </a:lvl6pPr>
            <a:lvl7pPr lvl="6" algn="r" rtl="0">
              <a:spcBef>
                <a:spcPts val="1600"/>
              </a:spcBef>
              <a:spcAft>
                <a:spcPts val="0"/>
              </a:spcAft>
              <a:buSzPts val="1800"/>
              <a:buFont typeface="Titan One"/>
              <a:buNone/>
              <a:defRPr sz="1800">
                <a:latin typeface="Titan One"/>
                <a:ea typeface="Titan One"/>
                <a:cs typeface="Titan One"/>
                <a:sym typeface="Titan One"/>
              </a:defRPr>
            </a:lvl7pPr>
            <a:lvl8pPr lvl="7" algn="r" rtl="0">
              <a:spcBef>
                <a:spcPts val="1600"/>
              </a:spcBef>
              <a:spcAft>
                <a:spcPts val="0"/>
              </a:spcAft>
              <a:buSzPts val="1800"/>
              <a:buFont typeface="Titan One"/>
              <a:buNone/>
              <a:defRPr sz="1800">
                <a:latin typeface="Titan One"/>
                <a:ea typeface="Titan One"/>
                <a:cs typeface="Titan One"/>
                <a:sym typeface="Titan One"/>
              </a:defRPr>
            </a:lvl8pPr>
            <a:lvl9pPr lvl="8" algn="r"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
        <p:nvSpPr>
          <p:cNvPr id="268" name="Google Shape;268;p23"/>
          <p:cNvSpPr txBox="1">
            <a:spLocks noGrp="1"/>
          </p:cNvSpPr>
          <p:nvPr>
            <p:ph type="subTitle" idx="6"/>
          </p:nvPr>
        </p:nvSpPr>
        <p:spPr>
          <a:xfrm>
            <a:off x="5533559" y="1190550"/>
            <a:ext cx="1942200" cy="42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algn="r" rtl="0">
              <a:spcBef>
                <a:spcPts val="0"/>
              </a:spcBef>
              <a:spcAft>
                <a:spcPts val="0"/>
              </a:spcAft>
              <a:buSzPts val="1800"/>
              <a:buFont typeface="Titan One"/>
              <a:buNone/>
              <a:defRPr sz="1800">
                <a:latin typeface="Titan One"/>
                <a:ea typeface="Titan One"/>
                <a:cs typeface="Titan One"/>
                <a:sym typeface="Titan One"/>
              </a:defRPr>
            </a:lvl2pPr>
            <a:lvl3pPr lvl="2" algn="r" rtl="0">
              <a:spcBef>
                <a:spcPts val="1600"/>
              </a:spcBef>
              <a:spcAft>
                <a:spcPts val="0"/>
              </a:spcAft>
              <a:buSzPts val="1800"/>
              <a:buFont typeface="Titan One"/>
              <a:buNone/>
              <a:defRPr sz="1800">
                <a:latin typeface="Titan One"/>
                <a:ea typeface="Titan One"/>
                <a:cs typeface="Titan One"/>
                <a:sym typeface="Titan One"/>
              </a:defRPr>
            </a:lvl3pPr>
            <a:lvl4pPr lvl="3" algn="r" rtl="0">
              <a:spcBef>
                <a:spcPts val="1600"/>
              </a:spcBef>
              <a:spcAft>
                <a:spcPts val="0"/>
              </a:spcAft>
              <a:buSzPts val="1800"/>
              <a:buFont typeface="Titan One"/>
              <a:buNone/>
              <a:defRPr sz="1800">
                <a:latin typeface="Titan One"/>
                <a:ea typeface="Titan One"/>
                <a:cs typeface="Titan One"/>
                <a:sym typeface="Titan One"/>
              </a:defRPr>
            </a:lvl4pPr>
            <a:lvl5pPr lvl="4" algn="r" rtl="0">
              <a:spcBef>
                <a:spcPts val="1600"/>
              </a:spcBef>
              <a:spcAft>
                <a:spcPts val="0"/>
              </a:spcAft>
              <a:buSzPts val="1800"/>
              <a:buFont typeface="Titan One"/>
              <a:buNone/>
              <a:defRPr sz="1800">
                <a:latin typeface="Titan One"/>
                <a:ea typeface="Titan One"/>
                <a:cs typeface="Titan One"/>
                <a:sym typeface="Titan One"/>
              </a:defRPr>
            </a:lvl5pPr>
            <a:lvl6pPr lvl="5" algn="r" rtl="0">
              <a:spcBef>
                <a:spcPts val="1600"/>
              </a:spcBef>
              <a:spcAft>
                <a:spcPts val="0"/>
              </a:spcAft>
              <a:buSzPts val="1800"/>
              <a:buFont typeface="Titan One"/>
              <a:buNone/>
              <a:defRPr sz="1800">
                <a:latin typeface="Titan One"/>
                <a:ea typeface="Titan One"/>
                <a:cs typeface="Titan One"/>
                <a:sym typeface="Titan One"/>
              </a:defRPr>
            </a:lvl6pPr>
            <a:lvl7pPr lvl="6" algn="r" rtl="0">
              <a:spcBef>
                <a:spcPts val="1600"/>
              </a:spcBef>
              <a:spcAft>
                <a:spcPts val="0"/>
              </a:spcAft>
              <a:buSzPts val="1800"/>
              <a:buFont typeface="Titan One"/>
              <a:buNone/>
              <a:defRPr sz="1800">
                <a:latin typeface="Titan One"/>
                <a:ea typeface="Titan One"/>
                <a:cs typeface="Titan One"/>
                <a:sym typeface="Titan One"/>
              </a:defRPr>
            </a:lvl7pPr>
            <a:lvl8pPr lvl="7" algn="r" rtl="0">
              <a:spcBef>
                <a:spcPts val="1600"/>
              </a:spcBef>
              <a:spcAft>
                <a:spcPts val="0"/>
              </a:spcAft>
              <a:buSzPts val="1800"/>
              <a:buFont typeface="Titan One"/>
              <a:buNone/>
              <a:defRPr sz="1800">
                <a:latin typeface="Titan One"/>
                <a:ea typeface="Titan One"/>
                <a:cs typeface="Titan One"/>
                <a:sym typeface="Titan One"/>
              </a:defRPr>
            </a:lvl8pPr>
            <a:lvl9pPr lvl="8" algn="r"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4">
  <p:cSld name="BLANK_1_1_2_1">
    <p:bg>
      <p:bgPr>
        <a:solidFill>
          <a:schemeClr val="accent4"/>
        </a:solidFill>
        <a:effectLst/>
      </p:bgPr>
    </p:bg>
    <p:spTree>
      <p:nvGrpSpPr>
        <p:cNvPr id="1" name="Shape 269"/>
        <p:cNvGrpSpPr/>
        <p:nvPr/>
      </p:nvGrpSpPr>
      <p:grpSpPr>
        <a:xfrm>
          <a:off x="0" y="0"/>
          <a:ext cx="0" cy="0"/>
          <a:chOff x="0" y="0"/>
          <a:chExt cx="0" cy="0"/>
        </a:xfrm>
      </p:grpSpPr>
      <p:sp>
        <p:nvSpPr>
          <p:cNvPr id="270" name="Google Shape;270;p24"/>
          <p:cNvSpPr txBox="1">
            <a:spLocks noGrp="1"/>
          </p:cNvSpPr>
          <p:nvPr>
            <p:ph type="title"/>
          </p:nvPr>
        </p:nvSpPr>
        <p:spPr>
          <a:xfrm>
            <a:off x="733937"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271" name="Google Shape;271;p24"/>
          <p:cNvSpPr txBox="1">
            <a:spLocks noGrp="1"/>
          </p:cNvSpPr>
          <p:nvPr>
            <p:ph type="subTitle" idx="1"/>
          </p:nvPr>
        </p:nvSpPr>
        <p:spPr>
          <a:xfrm>
            <a:off x="2010875" y="3530201"/>
            <a:ext cx="2525700" cy="85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72" name="Google Shape;272;p24"/>
          <p:cNvSpPr txBox="1">
            <a:spLocks noGrp="1"/>
          </p:cNvSpPr>
          <p:nvPr>
            <p:ph type="subTitle" idx="2"/>
          </p:nvPr>
        </p:nvSpPr>
        <p:spPr>
          <a:xfrm>
            <a:off x="2010875" y="2477207"/>
            <a:ext cx="2525700" cy="85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73" name="Google Shape;273;p24"/>
          <p:cNvSpPr txBox="1">
            <a:spLocks noGrp="1"/>
          </p:cNvSpPr>
          <p:nvPr>
            <p:ph type="subTitle" idx="3"/>
          </p:nvPr>
        </p:nvSpPr>
        <p:spPr>
          <a:xfrm>
            <a:off x="2010875" y="1413800"/>
            <a:ext cx="2525700" cy="85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274" name="Google Shape;274;p24"/>
          <p:cNvGrpSpPr/>
          <p:nvPr/>
        </p:nvGrpSpPr>
        <p:grpSpPr>
          <a:xfrm>
            <a:off x="126791" y="172852"/>
            <a:ext cx="9571416" cy="4567033"/>
            <a:chOff x="126791" y="172852"/>
            <a:chExt cx="9571416" cy="4567033"/>
          </a:xfrm>
        </p:grpSpPr>
        <p:grpSp>
          <p:nvGrpSpPr>
            <p:cNvPr id="275" name="Google Shape;275;p24"/>
            <p:cNvGrpSpPr/>
            <p:nvPr/>
          </p:nvGrpSpPr>
          <p:grpSpPr>
            <a:xfrm>
              <a:off x="593313" y="2342128"/>
              <a:ext cx="8082992" cy="2397757"/>
              <a:chOff x="593313" y="2342128"/>
              <a:chExt cx="8082992" cy="2397757"/>
            </a:xfrm>
          </p:grpSpPr>
          <p:sp>
            <p:nvSpPr>
              <p:cNvPr id="276" name="Google Shape;276;p24"/>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4"/>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4"/>
              <p:cNvSpPr/>
              <p:nvPr/>
            </p:nvSpPr>
            <p:spPr>
              <a:xfrm flipH="1">
                <a:off x="593313" y="34585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24"/>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4"/>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24"/>
          <p:cNvSpPr txBox="1">
            <a:spLocks noGrp="1"/>
          </p:cNvSpPr>
          <p:nvPr>
            <p:ph type="subTitle" idx="4"/>
          </p:nvPr>
        </p:nvSpPr>
        <p:spPr>
          <a:xfrm>
            <a:off x="2010884" y="3349050"/>
            <a:ext cx="1942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
        <p:nvSpPr>
          <p:cNvPr id="282" name="Google Shape;282;p24"/>
          <p:cNvSpPr txBox="1">
            <a:spLocks noGrp="1"/>
          </p:cNvSpPr>
          <p:nvPr>
            <p:ph type="subTitle" idx="5"/>
          </p:nvPr>
        </p:nvSpPr>
        <p:spPr>
          <a:xfrm>
            <a:off x="2010884" y="2288875"/>
            <a:ext cx="1942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
        <p:nvSpPr>
          <p:cNvPr id="283" name="Google Shape;283;p24"/>
          <p:cNvSpPr txBox="1">
            <a:spLocks noGrp="1"/>
          </p:cNvSpPr>
          <p:nvPr>
            <p:ph type="subTitle" idx="6"/>
          </p:nvPr>
        </p:nvSpPr>
        <p:spPr>
          <a:xfrm>
            <a:off x="2010884" y="1228700"/>
            <a:ext cx="1942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5">
  <p:cSld name="BLANK_1_1_2_1_2">
    <p:bg>
      <p:bgPr>
        <a:solidFill>
          <a:schemeClr val="accent4"/>
        </a:solidFill>
        <a:effectLst/>
      </p:bgPr>
    </p:bg>
    <p:spTree>
      <p:nvGrpSpPr>
        <p:cNvPr id="1" name="Shape 284"/>
        <p:cNvGrpSpPr/>
        <p:nvPr/>
      </p:nvGrpSpPr>
      <p:grpSpPr>
        <a:xfrm>
          <a:off x="0" y="0"/>
          <a:ext cx="0" cy="0"/>
          <a:chOff x="0" y="0"/>
          <a:chExt cx="0" cy="0"/>
        </a:xfrm>
      </p:grpSpPr>
      <p:sp>
        <p:nvSpPr>
          <p:cNvPr id="285" name="Google Shape;285;p25"/>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286" name="Google Shape;286;p25"/>
          <p:cNvSpPr txBox="1">
            <a:spLocks noGrp="1"/>
          </p:cNvSpPr>
          <p:nvPr>
            <p:ph type="subTitle" idx="1"/>
          </p:nvPr>
        </p:nvSpPr>
        <p:spPr>
          <a:xfrm>
            <a:off x="6045525" y="3640050"/>
            <a:ext cx="2229300" cy="53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87" name="Google Shape;287;p25"/>
          <p:cNvSpPr txBox="1">
            <a:spLocks noGrp="1"/>
          </p:cNvSpPr>
          <p:nvPr>
            <p:ph type="subTitle" idx="2"/>
          </p:nvPr>
        </p:nvSpPr>
        <p:spPr>
          <a:xfrm>
            <a:off x="863350" y="3640050"/>
            <a:ext cx="2229300" cy="53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88" name="Google Shape;288;p25"/>
          <p:cNvSpPr txBox="1">
            <a:spLocks noGrp="1"/>
          </p:cNvSpPr>
          <p:nvPr>
            <p:ph type="subTitle" idx="3"/>
          </p:nvPr>
        </p:nvSpPr>
        <p:spPr>
          <a:xfrm>
            <a:off x="3457350" y="1647975"/>
            <a:ext cx="2229300" cy="58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289" name="Google Shape;289;p25"/>
          <p:cNvGrpSpPr/>
          <p:nvPr/>
        </p:nvGrpSpPr>
        <p:grpSpPr>
          <a:xfrm>
            <a:off x="126791" y="172852"/>
            <a:ext cx="9571416" cy="4567033"/>
            <a:chOff x="126791" y="172852"/>
            <a:chExt cx="9571416" cy="4567033"/>
          </a:xfrm>
        </p:grpSpPr>
        <p:grpSp>
          <p:nvGrpSpPr>
            <p:cNvPr id="290" name="Google Shape;290;p25"/>
            <p:cNvGrpSpPr/>
            <p:nvPr/>
          </p:nvGrpSpPr>
          <p:grpSpPr>
            <a:xfrm>
              <a:off x="593313" y="2342128"/>
              <a:ext cx="8082992" cy="2397757"/>
              <a:chOff x="593313" y="2342128"/>
              <a:chExt cx="8082992" cy="2397757"/>
            </a:xfrm>
          </p:grpSpPr>
          <p:sp>
            <p:nvSpPr>
              <p:cNvPr id="291" name="Google Shape;291;p25"/>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5"/>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5"/>
              <p:cNvSpPr/>
              <p:nvPr/>
            </p:nvSpPr>
            <p:spPr>
              <a:xfrm flipH="1">
                <a:off x="593313" y="34585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25"/>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5"/>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5"/>
          <p:cNvSpPr txBox="1">
            <a:spLocks noGrp="1"/>
          </p:cNvSpPr>
          <p:nvPr>
            <p:ph type="ctrTitle" idx="4"/>
          </p:nvPr>
        </p:nvSpPr>
        <p:spPr>
          <a:xfrm>
            <a:off x="988900" y="3320450"/>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97" name="Google Shape;297;p25"/>
          <p:cNvSpPr txBox="1">
            <a:spLocks noGrp="1"/>
          </p:cNvSpPr>
          <p:nvPr>
            <p:ph type="ctrTitle" idx="5"/>
          </p:nvPr>
        </p:nvSpPr>
        <p:spPr>
          <a:xfrm>
            <a:off x="3579746" y="1224075"/>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98" name="Google Shape;298;p25"/>
          <p:cNvSpPr txBox="1">
            <a:spLocks noGrp="1"/>
          </p:cNvSpPr>
          <p:nvPr>
            <p:ph type="ctrTitle" idx="6"/>
          </p:nvPr>
        </p:nvSpPr>
        <p:spPr>
          <a:xfrm>
            <a:off x="6171075" y="3320450"/>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6">
  <p:cSld name="BLANK_1_1_4">
    <p:spTree>
      <p:nvGrpSpPr>
        <p:cNvPr id="1" name="Shape 299"/>
        <p:cNvGrpSpPr/>
        <p:nvPr/>
      </p:nvGrpSpPr>
      <p:grpSpPr>
        <a:xfrm>
          <a:off x="0" y="0"/>
          <a:ext cx="0" cy="0"/>
          <a:chOff x="0" y="0"/>
          <a:chExt cx="0" cy="0"/>
        </a:xfrm>
      </p:grpSpPr>
      <p:sp>
        <p:nvSpPr>
          <p:cNvPr id="300" name="Google Shape;300;p26"/>
          <p:cNvSpPr txBox="1">
            <a:spLocks noGrp="1"/>
          </p:cNvSpPr>
          <p:nvPr>
            <p:ph type="ctrTitle"/>
          </p:nvPr>
        </p:nvSpPr>
        <p:spPr>
          <a:xfrm>
            <a:off x="733075" y="2999525"/>
            <a:ext cx="2330100" cy="408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01" name="Google Shape;301;p26"/>
          <p:cNvSpPr txBox="1">
            <a:spLocks noGrp="1"/>
          </p:cNvSpPr>
          <p:nvPr>
            <p:ph type="subTitle" idx="1"/>
          </p:nvPr>
        </p:nvSpPr>
        <p:spPr>
          <a:xfrm>
            <a:off x="733075" y="3260625"/>
            <a:ext cx="2330100" cy="64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02" name="Google Shape;302;p26"/>
          <p:cNvSpPr txBox="1">
            <a:spLocks noGrp="1"/>
          </p:cNvSpPr>
          <p:nvPr>
            <p:ph type="ctrTitle" idx="2"/>
          </p:nvPr>
        </p:nvSpPr>
        <p:spPr>
          <a:xfrm>
            <a:off x="3406944" y="2999525"/>
            <a:ext cx="2330100" cy="408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03" name="Google Shape;303;p26"/>
          <p:cNvSpPr txBox="1">
            <a:spLocks noGrp="1"/>
          </p:cNvSpPr>
          <p:nvPr>
            <p:ph type="subTitle" idx="3"/>
          </p:nvPr>
        </p:nvSpPr>
        <p:spPr>
          <a:xfrm>
            <a:off x="3406944" y="3260625"/>
            <a:ext cx="2330100" cy="64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04" name="Google Shape;304;p26"/>
          <p:cNvSpPr txBox="1">
            <a:spLocks noGrp="1"/>
          </p:cNvSpPr>
          <p:nvPr>
            <p:ph type="ctrTitle" idx="4"/>
          </p:nvPr>
        </p:nvSpPr>
        <p:spPr>
          <a:xfrm>
            <a:off x="6093912" y="2999525"/>
            <a:ext cx="2330100" cy="408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05" name="Google Shape;305;p26"/>
          <p:cNvSpPr txBox="1">
            <a:spLocks noGrp="1"/>
          </p:cNvSpPr>
          <p:nvPr>
            <p:ph type="subTitle" idx="5"/>
          </p:nvPr>
        </p:nvSpPr>
        <p:spPr>
          <a:xfrm>
            <a:off x="6093912" y="3260625"/>
            <a:ext cx="2330100" cy="64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306" name="Google Shape;306;p26"/>
          <p:cNvGrpSpPr/>
          <p:nvPr/>
        </p:nvGrpSpPr>
        <p:grpSpPr>
          <a:xfrm>
            <a:off x="1246613" y="540178"/>
            <a:ext cx="7429692" cy="4199282"/>
            <a:chOff x="1246613" y="540178"/>
            <a:chExt cx="7429692" cy="4199282"/>
          </a:xfrm>
        </p:grpSpPr>
        <p:sp>
          <p:nvSpPr>
            <p:cNvPr id="307" name="Google Shape;307;p26"/>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6"/>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6"/>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 name="Google Shape;310;p26"/>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7">
  <p:cSld name="BLANK_1_1_3_2">
    <p:bg>
      <p:bgPr>
        <a:solidFill>
          <a:schemeClr val="accent4"/>
        </a:solidFill>
        <a:effectLst/>
      </p:bgPr>
    </p:bg>
    <p:spTree>
      <p:nvGrpSpPr>
        <p:cNvPr id="1" name="Shape 311"/>
        <p:cNvGrpSpPr/>
        <p:nvPr/>
      </p:nvGrpSpPr>
      <p:grpSpPr>
        <a:xfrm>
          <a:off x="0" y="0"/>
          <a:ext cx="0" cy="0"/>
          <a:chOff x="0" y="0"/>
          <a:chExt cx="0" cy="0"/>
        </a:xfrm>
      </p:grpSpPr>
      <p:sp>
        <p:nvSpPr>
          <p:cNvPr id="312" name="Google Shape;312;p27"/>
          <p:cNvSpPr txBox="1">
            <a:spLocks noGrp="1"/>
          </p:cNvSpPr>
          <p:nvPr>
            <p:ph type="ctrTitle"/>
          </p:nvPr>
        </p:nvSpPr>
        <p:spPr>
          <a:xfrm>
            <a:off x="4839334" y="3417750"/>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13" name="Google Shape;313;p27"/>
          <p:cNvSpPr txBox="1">
            <a:spLocks noGrp="1"/>
          </p:cNvSpPr>
          <p:nvPr>
            <p:ph type="subTitle" idx="1"/>
          </p:nvPr>
        </p:nvSpPr>
        <p:spPr>
          <a:xfrm>
            <a:off x="4839334" y="3749125"/>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4" name="Google Shape;314;p27"/>
          <p:cNvSpPr txBox="1">
            <a:spLocks noGrp="1"/>
          </p:cNvSpPr>
          <p:nvPr>
            <p:ph type="ctrTitle" idx="2"/>
          </p:nvPr>
        </p:nvSpPr>
        <p:spPr>
          <a:xfrm>
            <a:off x="4839334" y="1565338"/>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15" name="Google Shape;315;p27"/>
          <p:cNvSpPr txBox="1">
            <a:spLocks noGrp="1"/>
          </p:cNvSpPr>
          <p:nvPr>
            <p:ph type="subTitle" idx="3"/>
          </p:nvPr>
        </p:nvSpPr>
        <p:spPr>
          <a:xfrm>
            <a:off x="4839334" y="1895313"/>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6" name="Google Shape;316;p27"/>
          <p:cNvSpPr txBox="1">
            <a:spLocks noGrp="1"/>
          </p:cNvSpPr>
          <p:nvPr>
            <p:ph type="ctrTitle" idx="4"/>
          </p:nvPr>
        </p:nvSpPr>
        <p:spPr>
          <a:xfrm>
            <a:off x="4839334" y="2494000"/>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17" name="Google Shape;317;p27"/>
          <p:cNvSpPr txBox="1">
            <a:spLocks noGrp="1"/>
          </p:cNvSpPr>
          <p:nvPr>
            <p:ph type="subTitle" idx="5"/>
          </p:nvPr>
        </p:nvSpPr>
        <p:spPr>
          <a:xfrm>
            <a:off x="4839334" y="2822225"/>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8" name="Google Shape;318;p27"/>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319" name="Google Shape;319;p27"/>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7"/>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7"/>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7"/>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7"/>
          <p:cNvSpPr/>
          <p:nvPr/>
        </p:nvSpPr>
        <p:spPr>
          <a:xfrm rot="-126114" flipH="1">
            <a:off x="7279351" y="216276"/>
            <a:ext cx="2390631" cy="123375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7"/>
          <p:cNvSpPr/>
          <p:nvPr/>
        </p:nvSpPr>
        <p:spPr>
          <a:xfrm rot="-126058" flipH="1">
            <a:off x="2431015" y="4484383"/>
            <a:ext cx="1395372" cy="720137"/>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7"/>
          <p:cNvSpPr/>
          <p:nvPr/>
        </p:nvSpPr>
        <p:spPr>
          <a:xfrm flipH="1">
            <a:off x="541063" y="43945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7"/>
          <p:cNvSpPr/>
          <p:nvPr/>
        </p:nvSpPr>
        <p:spPr>
          <a:xfrm flipH="1">
            <a:off x="1116913" y="1819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1">
  <p:cSld name="BLANK_1_1_2_1_1">
    <p:bg>
      <p:bgPr>
        <a:solidFill>
          <a:schemeClr val="accent4"/>
        </a:solidFill>
        <a:effectLst/>
      </p:bgPr>
    </p:bg>
    <p:spTree>
      <p:nvGrpSpPr>
        <p:cNvPr id="1" name="Shape 327"/>
        <p:cNvGrpSpPr/>
        <p:nvPr/>
      </p:nvGrpSpPr>
      <p:grpSpPr>
        <a:xfrm>
          <a:off x="0" y="0"/>
          <a:ext cx="0" cy="0"/>
          <a:chOff x="0" y="0"/>
          <a:chExt cx="0" cy="0"/>
        </a:xfrm>
      </p:grpSpPr>
      <p:sp>
        <p:nvSpPr>
          <p:cNvPr id="328" name="Google Shape;328;p28"/>
          <p:cNvSpPr txBox="1">
            <a:spLocks noGrp="1"/>
          </p:cNvSpPr>
          <p:nvPr>
            <p:ph type="title"/>
          </p:nvPr>
        </p:nvSpPr>
        <p:spPr>
          <a:xfrm>
            <a:off x="884850" y="395375"/>
            <a:ext cx="73743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329" name="Google Shape;329;p28"/>
          <p:cNvSpPr txBox="1">
            <a:spLocks noGrp="1"/>
          </p:cNvSpPr>
          <p:nvPr>
            <p:ph type="subTitle" idx="1"/>
          </p:nvPr>
        </p:nvSpPr>
        <p:spPr>
          <a:xfrm>
            <a:off x="6209801" y="3375595"/>
            <a:ext cx="1944900" cy="859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160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30" name="Google Shape;330;p28"/>
          <p:cNvSpPr txBox="1">
            <a:spLocks noGrp="1"/>
          </p:cNvSpPr>
          <p:nvPr>
            <p:ph type="subTitle" idx="2"/>
          </p:nvPr>
        </p:nvSpPr>
        <p:spPr>
          <a:xfrm>
            <a:off x="6209801" y="1957650"/>
            <a:ext cx="1944900" cy="859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31" name="Google Shape;331;p28"/>
          <p:cNvSpPr txBox="1">
            <a:spLocks noGrp="1"/>
          </p:cNvSpPr>
          <p:nvPr>
            <p:ph type="subTitle" idx="3"/>
          </p:nvPr>
        </p:nvSpPr>
        <p:spPr>
          <a:xfrm>
            <a:off x="989326" y="3375595"/>
            <a:ext cx="1944900" cy="85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32" name="Google Shape;332;p28"/>
          <p:cNvSpPr txBox="1">
            <a:spLocks noGrp="1"/>
          </p:cNvSpPr>
          <p:nvPr>
            <p:ph type="subTitle" idx="4"/>
          </p:nvPr>
        </p:nvSpPr>
        <p:spPr>
          <a:xfrm>
            <a:off x="989326" y="1957650"/>
            <a:ext cx="1944900" cy="85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33" name="Google Shape;333;p28"/>
          <p:cNvSpPr txBox="1">
            <a:spLocks noGrp="1"/>
          </p:cNvSpPr>
          <p:nvPr>
            <p:ph type="ctrTitle" idx="5"/>
          </p:nvPr>
        </p:nvSpPr>
        <p:spPr>
          <a:xfrm>
            <a:off x="989313" y="3110275"/>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34" name="Google Shape;334;p28"/>
          <p:cNvSpPr txBox="1">
            <a:spLocks noGrp="1"/>
          </p:cNvSpPr>
          <p:nvPr>
            <p:ph type="ctrTitle" idx="6"/>
          </p:nvPr>
        </p:nvSpPr>
        <p:spPr>
          <a:xfrm>
            <a:off x="971513" y="1714137"/>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35" name="Google Shape;335;p28"/>
          <p:cNvSpPr txBox="1">
            <a:spLocks noGrp="1"/>
          </p:cNvSpPr>
          <p:nvPr>
            <p:ph type="ctrTitle" idx="7"/>
          </p:nvPr>
        </p:nvSpPr>
        <p:spPr>
          <a:xfrm>
            <a:off x="6031888" y="3110275"/>
            <a:ext cx="2122800" cy="364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36" name="Google Shape;336;p28"/>
          <p:cNvSpPr txBox="1">
            <a:spLocks noGrp="1"/>
          </p:cNvSpPr>
          <p:nvPr>
            <p:ph type="ctrTitle" idx="8"/>
          </p:nvPr>
        </p:nvSpPr>
        <p:spPr>
          <a:xfrm>
            <a:off x="6031888" y="1714137"/>
            <a:ext cx="2122800" cy="364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37" name="Google Shape;337;p28"/>
          <p:cNvSpPr txBox="1">
            <a:spLocks noGrp="1"/>
          </p:cNvSpPr>
          <p:nvPr>
            <p:ph type="title" idx="9"/>
          </p:nvPr>
        </p:nvSpPr>
        <p:spPr>
          <a:xfrm>
            <a:off x="944700" y="395375"/>
            <a:ext cx="72546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2">
  <p:cSld name="BLANK_1_1_1">
    <p:bg>
      <p:bgPr>
        <a:solidFill>
          <a:schemeClr val="accent4"/>
        </a:solidFill>
        <a:effectLst/>
      </p:bgPr>
    </p:bg>
    <p:spTree>
      <p:nvGrpSpPr>
        <p:cNvPr id="1" name="Shape 338"/>
        <p:cNvGrpSpPr/>
        <p:nvPr/>
      </p:nvGrpSpPr>
      <p:grpSpPr>
        <a:xfrm>
          <a:off x="0" y="0"/>
          <a:ext cx="0" cy="0"/>
          <a:chOff x="0" y="0"/>
          <a:chExt cx="0" cy="0"/>
        </a:xfrm>
      </p:grpSpPr>
      <p:sp>
        <p:nvSpPr>
          <p:cNvPr id="339" name="Google Shape;339;p29"/>
          <p:cNvSpPr txBox="1">
            <a:spLocks noGrp="1"/>
          </p:cNvSpPr>
          <p:nvPr>
            <p:ph type="ctrTitle"/>
          </p:nvPr>
        </p:nvSpPr>
        <p:spPr>
          <a:xfrm>
            <a:off x="864023" y="3098825"/>
            <a:ext cx="2122800" cy="364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40" name="Google Shape;340;p29"/>
          <p:cNvSpPr txBox="1">
            <a:spLocks noGrp="1"/>
          </p:cNvSpPr>
          <p:nvPr>
            <p:ph type="subTitle" idx="1"/>
          </p:nvPr>
        </p:nvSpPr>
        <p:spPr>
          <a:xfrm>
            <a:off x="864025" y="3372412"/>
            <a:ext cx="21228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41" name="Google Shape;341;p29"/>
          <p:cNvSpPr txBox="1">
            <a:spLocks noGrp="1"/>
          </p:cNvSpPr>
          <p:nvPr>
            <p:ph type="ctrTitle" idx="2"/>
          </p:nvPr>
        </p:nvSpPr>
        <p:spPr>
          <a:xfrm>
            <a:off x="864000" y="2071887"/>
            <a:ext cx="2122800" cy="364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42" name="Google Shape;342;p29"/>
          <p:cNvSpPr txBox="1">
            <a:spLocks noGrp="1"/>
          </p:cNvSpPr>
          <p:nvPr>
            <p:ph type="subTitle" idx="3"/>
          </p:nvPr>
        </p:nvSpPr>
        <p:spPr>
          <a:xfrm>
            <a:off x="863998" y="1522300"/>
            <a:ext cx="2122800" cy="597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43" name="Google Shape;343;p29"/>
          <p:cNvSpPr txBox="1">
            <a:spLocks noGrp="1"/>
          </p:cNvSpPr>
          <p:nvPr>
            <p:ph type="ctrTitle" idx="4"/>
          </p:nvPr>
        </p:nvSpPr>
        <p:spPr>
          <a:xfrm>
            <a:off x="6157048" y="3098825"/>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44" name="Google Shape;344;p29"/>
          <p:cNvSpPr txBox="1">
            <a:spLocks noGrp="1"/>
          </p:cNvSpPr>
          <p:nvPr>
            <p:ph type="subTitle" idx="5"/>
          </p:nvPr>
        </p:nvSpPr>
        <p:spPr>
          <a:xfrm>
            <a:off x="6157050" y="3372412"/>
            <a:ext cx="21228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345" name="Google Shape;345;p29"/>
          <p:cNvGrpSpPr/>
          <p:nvPr/>
        </p:nvGrpSpPr>
        <p:grpSpPr>
          <a:xfrm>
            <a:off x="1246613" y="540178"/>
            <a:ext cx="7429692" cy="4199282"/>
            <a:chOff x="1246613" y="540178"/>
            <a:chExt cx="7429692" cy="4199282"/>
          </a:xfrm>
        </p:grpSpPr>
        <p:sp>
          <p:nvSpPr>
            <p:cNvPr id="346" name="Google Shape;346;p29"/>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9"/>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9"/>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29"/>
          <p:cNvSpPr txBox="1">
            <a:spLocks noGrp="1"/>
          </p:cNvSpPr>
          <p:nvPr>
            <p:ph type="ctrTitle" idx="6"/>
          </p:nvPr>
        </p:nvSpPr>
        <p:spPr>
          <a:xfrm>
            <a:off x="6157025" y="2071887"/>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50" name="Google Shape;350;p29"/>
          <p:cNvSpPr txBox="1">
            <a:spLocks noGrp="1"/>
          </p:cNvSpPr>
          <p:nvPr>
            <p:ph type="subTitle" idx="7"/>
          </p:nvPr>
        </p:nvSpPr>
        <p:spPr>
          <a:xfrm>
            <a:off x="6157048" y="1522300"/>
            <a:ext cx="2122800" cy="59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1" name="Google Shape;351;p29"/>
          <p:cNvSpPr txBox="1">
            <a:spLocks noGrp="1"/>
          </p:cNvSpPr>
          <p:nvPr>
            <p:ph type="title" idx="8"/>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3">
  <p:cSld name="BLANK_1_1_1_2">
    <p:bg>
      <p:bgPr>
        <a:solidFill>
          <a:schemeClr val="accent4"/>
        </a:solidFill>
        <a:effectLst/>
      </p:bgPr>
    </p:bg>
    <p:spTree>
      <p:nvGrpSpPr>
        <p:cNvPr id="1" name="Shape 352"/>
        <p:cNvGrpSpPr/>
        <p:nvPr/>
      </p:nvGrpSpPr>
      <p:grpSpPr>
        <a:xfrm>
          <a:off x="0" y="0"/>
          <a:ext cx="0" cy="0"/>
          <a:chOff x="0" y="0"/>
          <a:chExt cx="0" cy="0"/>
        </a:xfrm>
      </p:grpSpPr>
      <p:sp>
        <p:nvSpPr>
          <p:cNvPr id="353" name="Google Shape;353;p30"/>
          <p:cNvSpPr txBox="1">
            <a:spLocks noGrp="1"/>
          </p:cNvSpPr>
          <p:nvPr>
            <p:ph type="ctrTitle"/>
          </p:nvPr>
        </p:nvSpPr>
        <p:spPr>
          <a:xfrm>
            <a:off x="5992613" y="2137675"/>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54" name="Google Shape;354;p30"/>
          <p:cNvSpPr txBox="1">
            <a:spLocks noGrp="1"/>
          </p:cNvSpPr>
          <p:nvPr>
            <p:ph type="subTitle" idx="1"/>
          </p:nvPr>
        </p:nvSpPr>
        <p:spPr>
          <a:xfrm>
            <a:off x="5992613" y="2404649"/>
            <a:ext cx="21228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5" name="Google Shape;355;p30"/>
          <p:cNvSpPr txBox="1">
            <a:spLocks noGrp="1"/>
          </p:cNvSpPr>
          <p:nvPr>
            <p:ph type="ctrTitle" idx="2"/>
          </p:nvPr>
        </p:nvSpPr>
        <p:spPr>
          <a:xfrm>
            <a:off x="5992613" y="1519050"/>
            <a:ext cx="2122800" cy="597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atin typeface="Catamaran"/>
                <a:ea typeface="Catamaran"/>
                <a:cs typeface="Catamaran"/>
                <a:sym typeface="Catamaran"/>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56" name="Google Shape;356;p30"/>
          <p:cNvSpPr txBox="1">
            <a:spLocks noGrp="1"/>
          </p:cNvSpPr>
          <p:nvPr>
            <p:ph type="subTitle" idx="3"/>
          </p:nvPr>
        </p:nvSpPr>
        <p:spPr>
          <a:xfrm>
            <a:off x="5992613" y="1248275"/>
            <a:ext cx="2122800" cy="36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800">
                <a:latin typeface="Titan One"/>
                <a:ea typeface="Titan One"/>
                <a:cs typeface="Titan One"/>
                <a:sym typeface="Titan 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7" name="Google Shape;357;p30"/>
          <p:cNvSpPr txBox="1">
            <a:spLocks noGrp="1"/>
          </p:cNvSpPr>
          <p:nvPr>
            <p:ph type="title" idx="4"/>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358" name="Google Shape;358;p30"/>
          <p:cNvSpPr txBox="1">
            <a:spLocks noGrp="1"/>
          </p:cNvSpPr>
          <p:nvPr>
            <p:ph type="ctrTitle" idx="5"/>
          </p:nvPr>
        </p:nvSpPr>
        <p:spPr>
          <a:xfrm>
            <a:off x="5992613" y="3020700"/>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59" name="Google Shape;359;p30"/>
          <p:cNvSpPr txBox="1">
            <a:spLocks noGrp="1"/>
          </p:cNvSpPr>
          <p:nvPr>
            <p:ph type="subTitle" idx="6"/>
          </p:nvPr>
        </p:nvSpPr>
        <p:spPr>
          <a:xfrm>
            <a:off x="5992613" y="3290250"/>
            <a:ext cx="21228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60" name="Google Shape;360;p30"/>
          <p:cNvSpPr txBox="1">
            <a:spLocks noGrp="1"/>
          </p:cNvSpPr>
          <p:nvPr>
            <p:ph type="ctrTitle" idx="7"/>
          </p:nvPr>
        </p:nvSpPr>
        <p:spPr>
          <a:xfrm>
            <a:off x="5992613" y="3910850"/>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61" name="Google Shape;361;p30"/>
          <p:cNvSpPr txBox="1">
            <a:spLocks noGrp="1"/>
          </p:cNvSpPr>
          <p:nvPr>
            <p:ph type="subTitle" idx="8"/>
          </p:nvPr>
        </p:nvSpPr>
        <p:spPr>
          <a:xfrm>
            <a:off x="5992613" y="4175850"/>
            <a:ext cx="21228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362" name="Google Shape;362;p30"/>
          <p:cNvGrpSpPr/>
          <p:nvPr/>
        </p:nvGrpSpPr>
        <p:grpSpPr>
          <a:xfrm flipH="1">
            <a:off x="-303484" y="329752"/>
            <a:ext cx="9735365" cy="4567033"/>
            <a:chOff x="-37158" y="172852"/>
            <a:chExt cx="9735365" cy="4567033"/>
          </a:xfrm>
        </p:grpSpPr>
        <p:grpSp>
          <p:nvGrpSpPr>
            <p:cNvPr id="363" name="Google Shape;363;p30"/>
            <p:cNvGrpSpPr/>
            <p:nvPr/>
          </p:nvGrpSpPr>
          <p:grpSpPr>
            <a:xfrm>
              <a:off x="593313" y="2342128"/>
              <a:ext cx="8082992" cy="2397757"/>
              <a:chOff x="593313" y="2342128"/>
              <a:chExt cx="8082992" cy="2397757"/>
            </a:xfrm>
          </p:grpSpPr>
          <p:sp>
            <p:nvSpPr>
              <p:cNvPr id="364" name="Google Shape;364;p30"/>
              <p:cNvSpPr/>
              <p:nvPr/>
            </p:nvSpPr>
            <p:spPr>
              <a:xfrm flipH="1">
                <a:off x="6730213"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0"/>
              <p:cNvSpPr/>
              <p:nvPr/>
            </p:nvSpPr>
            <p:spPr>
              <a:xfrm flipH="1">
                <a:off x="593313" y="34585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 name="Google Shape;367;p30"/>
            <p:cNvSpPr/>
            <p:nvPr/>
          </p:nvSpPr>
          <p:spPr>
            <a:xfrm rot="-126074" flipH="1">
              <a:off x="-24539" y="2091590"/>
              <a:ext cx="1382865" cy="71368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0"/>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p4"/>
          <p:cNvSpPr txBox="1">
            <a:spLocks noGrp="1"/>
          </p:cNvSpPr>
          <p:nvPr>
            <p:ph type="body" idx="1"/>
          </p:nvPr>
        </p:nvSpPr>
        <p:spPr>
          <a:xfrm>
            <a:off x="720100" y="1082001"/>
            <a:ext cx="7785900" cy="34164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SzPts val="1000"/>
              <a:buAutoNum type="arabicPeriod"/>
              <a:defRPr sz="1200"/>
            </a:lvl1pPr>
            <a:lvl2pPr marL="914400" lvl="1" indent="-317500">
              <a:spcBef>
                <a:spcPts val="1600"/>
              </a:spcBef>
              <a:spcAft>
                <a:spcPts val="0"/>
              </a:spcAft>
              <a:buSzPts val="1400"/>
              <a:buFont typeface="Josefin Slab SemiBold"/>
              <a:buAutoNum type="alphaLcPeriod"/>
              <a:defRPr/>
            </a:lvl2pPr>
            <a:lvl3pPr marL="1371600" lvl="2" indent="-317500">
              <a:spcBef>
                <a:spcPts val="1600"/>
              </a:spcBef>
              <a:spcAft>
                <a:spcPts val="0"/>
              </a:spcAft>
              <a:buSzPts val="1400"/>
              <a:buFont typeface="Josefin Slab SemiBold"/>
              <a:buAutoNum type="romanLcPeriod"/>
              <a:defRPr/>
            </a:lvl3pPr>
            <a:lvl4pPr marL="1828800" lvl="3" indent="-317500">
              <a:spcBef>
                <a:spcPts val="1600"/>
              </a:spcBef>
              <a:spcAft>
                <a:spcPts val="0"/>
              </a:spcAft>
              <a:buSzPts val="1400"/>
              <a:buFont typeface="Josefin Slab SemiBold"/>
              <a:buAutoNum type="arabicPeriod"/>
              <a:defRPr/>
            </a:lvl4pPr>
            <a:lvl5pPr marL="2286000" lvl="4" indent="-317500">
              <a:spcBef>
                <a:spcPts val="1600"/>
              </a:spcBef>
              <a:spcAft>
                <a:spcPts val="0"/>
              </a:spcAft>
              <a:buSzPts val="1400"/>
              <a:buFont typeface="Josefin Slab SemiBold"/>
              <a:buAutoNum type="alphaLcPeriod"/>
              <a:defRPr/>
            </a:lvl5pPr>
            <a:lvl6pPr marL="2743200" lvl="5" indent="-317500">
              <a:spcBef>
                <a:spcPts val="1600"/>
              </a:spcBef>
              <a:spcAft>
                <a:spcPts val="0"/>
              </a:spcAft>
              <a:buSzPts val="1400"/>
              <a:buFont typeface="Josefin Slab SemiBold"/>
              <a:buAutoNum type="romanLcPeriod"/>
              <a:defRPr/>
            </a:lvl6pPr>
            <a:lvl7pPr marL="3200400" lvl="6" indent="-317500">
              <a:spcBef>
                <a:spcPts val="1600"/>
              </a:spcBef>
              <a:spcAft>
                <a:spcPts val="0"/>
              </a:spcAft>
              <a:buSzPts val="1400"/>
              <a:buFont typeface="Josefin Slab SemiBold"/>
              <a:buAutoNum type="arabicPeriod"/>
              <a:defRPr/>
            </a:lvl7pPr>
            <a:lvl8pPr marL="3657600" lvl="7" indent="-317500">
              <a:spcBef>
                <a:spcPts val="1600"/>
              </a:spcBef>
              <a:spcAft>
                <a:spcPts val="0"/>
              </a:spcAft>
              <a:buSzPts val="1400"/>
              <a:buFont typeface="Josefin Slab SemiBold"/>
              <a:buAutoNum type="alphaLcPeriod"/>
              <a:defRPr/>
            </a:lvl8pPr>
            <a:lvl9pPr marL="4114800" lvl="8" indent="-317500">
              <a:spcBef>
                <a:spcPts val="1600"/>
              </a:spcBef>
              <a:spcAft>
                <a:spcPts val="1600"/>
              </a:spcAft>
              <a:buSzPts val="1400"/>
              <a:buFont typeface="Josefin Slab SemiBold"/>
              <a:buAutoNum type="romanLcPeriod"/>
              <a:defRPr/>
            </a:lvl9pPr>
          </a:lstStyle>
          <a:p>
            <a:endParaRPr/>
          </a:p>
        </p:txBody>
      </p:sp>
      <p:sp>
        <p:nvSpPr>
          <p:cNvPr id="38" name="Google Shape;38;p4"/>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4">
  <p:cSld name="BLANK_1_1_1_2_1">
    <p:bg>
      <p:bgPr>
        <a:solidFill>
          <a:schemeClr val="accent4"/>
        </a:solidFill>
        <a:effectLst/>
      </p:bgPr>
    </p:bg>
    <p:spTree>
      <p:nvGrpSpPr>
        <p:cNvPr id="1" name="Shape 369"/>
        <p:cNvGrpSpPr/>
        <p:nvPr/>
      </p:nvGrpSpPr>
      <p:grpSpPr>
        <a:xfrm>
          <a:off x="0" y="0"/>
          <a:ext cx="0" cy="0"/>
          <a:chOff x="0" y="0"/>
          <a:chExt cx="0" cy="0"/>
        </a:xfrm>
      </p:grpSpPr>
      <p:sp>
        <p:nvSpPr>
          <p:cNvPr id="370" name="Google Shape;370;p31"/>
          <p:cNvSpPr txBox="1">
            <a:spLocks noGrp="1"/>
          </p:cNvSpPr>
          <p:nvPr>
            <p:ph type="ctrTitle"/>
          </p:nvPr>
        </p:nvSpPr>
        <p:spPr>
          <a:xfrm>
            <a:off x="4828175" y="3401875"/>
            <a:ext cx="15279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21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71" name="Google Shape;371;p31"/>
          <p:cNvSpPr txBox="1">
            <a:spLocks noGrp="1"/>
          </p:cNvSpPr>
          <p:nvPr>
            <p:ph type="subTitle" idx="1"/>
          </p:nvPr>
        </p:nvSpPr>
        <p:spPr>
          <a:xfrm>
            <a:off x="4828176" y="3690475"/>
            <a:ext cx="1650300" cy="78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72" name="Google Shape;372;p31"/>
          <p:cNvSpPr txBox="1">
            <a:spLocks noGrp="1"/>
          </p:cNvSpPr>
          <p:nvPr>
            <p:ph type="ctrTitle" idx="2"/>
          </p:nvPr>
        </p:nvSpPr>
        <p:spPr>
          <a:xfrm>
            <a:off x="6855799" y="3690475"/>
            <a:ext cx="1650300" cy="789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atin typeface="Catamaran"/>
                <a:ea typeface="Catamaran"/>
                <a:cs typeface="Catamaran"/>
                <a:sym typeface="Catamaran"/>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73" name="Google Shape;373;p31"/>
          <p:cNvSpPr txBox="1">
            <a:spLocks noGrp="1"/>
          </p:cNvSpPr>
          <p:nvPr>
            <p:ph type="subTitle" idx="3"/>
          </p:nvPr>
        </p:nvSpPr>
        <p:spPr>
          <a:xfrm>
            <a:off x="6855797" y="3401875"/>
            <a:ext cx="1527900" cy="36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2100">
                <a:latin typeface="Titan One"/>
                <a:ea typeface="Titan One"/>
                <a:cs typeface="Titan One"/>
                <a:sym typeface="Titan 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74" name="Google Shape;374;p31"/>
          <p:cNvSpPr txBox="1">
            <a:spLocks noGrp="1"/>
          </p:cNvSpPr>
          <p:nvPr>
            <p:ph type="title" idx="4"/>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375" name="Google Shape;375;p31"/>
          <p:cNvSpPr txBox="1">
            <a:spLocks noGrp="1"/>
          </p:cNvSpPr>
          <p:nvPr>
            <p:ph type="ctrTitle" idx="5"/>
          </p:nvPr>
        </p:nvSpPr>
        <p:spPr>
          <a:xfrm>
            <a:off x="2800560" y="3401875"/>
            <a:ext cx="15279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21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76" name="Google Shape;376;p31"/>
          <p:cNvSpPr txBox="1">
            <a:spLocks noGrp="1"/>
          </p:cNvSpPr>
          <p:nvPr>
            <p:ph type="subTitle" idx="6"/>
          </p:nvPr>
        </p:nvSpPr>
        <p:spPr>
          <a:xfrm>
            <a:off x="2800560" y="3690475"/>
            <a:ext cx="1650300" cy="78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77" name="Google Shape;377;p31"/>
          <p:cNvSpPr txBox="1">
            <a:spLocks noGrp="1"/>
          </p:cNvSpPr>
          <p:nvPr>
            <p:ph type="ctrTitle" idx="7"/>
          </p:nvPr>
        </p:nvSpPr>
        <p:spPr>
          <a:xfrm>
            <a:off x="773822" y="3401875"/>
            <a:ext cx="15279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21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78" name="Google Shape;378;p31"/>
          <p:cNvSpPr txBox="1">
            <a:spLocks noGrp="1"/>
          </p:cNvSpPr>
          <p:nvPr>
            <p:ph type="subTitle" idx="8"/>
          </p:nvPr>
        </p:nvSpPr>
        <p:spPr>
          <a:xfrm>
            <a:off x="773825" y="3690475"/>
            <a:ext cx="1650300" cy="78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5">
  <p:cSld name="TITLE_AND_TWO_COLUMNS_1_1">
    <p:spTree>
      <p:nvGrpSpPr>
        <p:cNvPr id="1" name="Shape 379"/>
        <p:cNvGrpSpPr/>
        <p:nvPr/>
      </p:nvGrpSpPr>
      <p:grpSpPr>
        <a:xfrm>
          <a:off x="0" y="0"/>
          <a:ext cx="0" cy="0"/>
          <a:chOff x="0" y="0"/>
          <a:chExt cx="0" cy="0"/>
        </a:xfrm>
      </p:grpSpPr>
      <p:sp>
        <p:nvSpPr>
          <p:cNvPr id="380" name="Google Shape;380;p32"/>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32"/>
          <p:cNvGrpSpPr/>
          <p:nvPr/>
        </p:nvGrpSpPr>
        <p:grpSpPr>
          <a:xfrm>
            <a:off x="877066" y="1069336"/>
            <a:ext cx="7799239" cy="3670124"/>
            <a:chOff x="877066" y="1069336"/>
            <a:chExt cx="7799239" cy="3670124"/>
          </a:xfrm>
        </p:grpSpPr>
        <p:sp>
          <p:nvSpPr>
            <p:cNvPr id="382" name="Google Shape;382;p32"/>
            <p:cNvSpPr/>
            <p:nvPr/>
          </p:nvSpPr>
          <p:spPr>
            <a:xfrm rot="135208">
              <a:off x="6621556" y="3715628"/>
              <a:ext cx="1911243" cy="9863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2"/>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2"/>
            <p:cNvSpPr/>
            <p:nvPr/>
          </p:nvSpPr>
          <p:spPr>
            <a:xfrm rot="-126081" flipH="1">
              <a:off x="894507" y="1104045"/>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2"/>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 name="Google Shape;386;p32"/>
          <p:cNvSpPr txBox="1">
            <a:spLocks noGrp="1"/>
          </p:cNvSpPr>
          <p:nvPr>
            <p:ph type="ctrTitle"/>
          </p:nvPr>
        </p:nvSpPr>
        <p:spPr>
          <a:xfrm>
            <a:off x="1074400" y="249108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87" name="Google Shape;387;p32"/>
          <p:cNvSpPr txBox="1">
            <a:spLocks noGrp="1"/>
          </p:cNvSpPr>
          <p:nvPr>
            <p:ph type="subTitle" idx="1"/>
          </p:nvPr>
        </p:nvSpPr>
        <p:spPr>
          <a:xfrm>
            <a:off x="725050" y="28040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88" name="Google Shape;388;p32"/>
          <p:cNvSpPr txBox="1">
            <a:spLocks noGrp="1"/>
          </p:cNvSpPr>
          <p:nvPr>
            <p:ph type="ctrTitle" idx="2"/>
          </p:nvPr>
        </p:nvSpPr>
        <p:spPr>
          <a:xfrm>
            <a:off x="6236500" y="249108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89" name="Google Shape;389;p32"/>
          <p:cNvSpPr txBox="1">
            <a:spLocks noGrp="1"/>
          </p:cNvSpPr>
          <p:nvPr>
            <p:ph type="subTitle" idx="3"/>
          </p:nvPr>
        </p:nvSpPr>
        <p:spPr>
          <a:xfrm>
            <a:off x="5887150" y="28040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90" name="Google Shape;390;p32"/>
          <p:cNvSpPr txBox="1">
            <a:spLocks noGrp="1"/>
          </p:cNvSpPr>
          <p:nvPr>
            <p:ph type="ctrTitle" idx="4"/>
          </p:nvPr>
        </p:nvSpPr>
        <p:spPr>
          <a:xfrm>
            <a:off x="3632619" y="1380725"/>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91" name="Google Shape;391;p32"/>
          <p:cNvSpPr txBox="1">
            <a:spLocks noGrp="1"/>
          </p:cNvSpPr>
          <p:nvPr>
            <p:ph type="subTitle" idx="5"/>
          </p:nvPr>
        </p:nvSpPr>
        <p:spPr>
          <a:xfrm>
            <a:off x="3283269" y="1696213"/>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92" name="Google Shape;392;p32"/>
          <p:cNvSpPr txBox="1">
            <a:spLocks noGrp="1"/>
          </p:cNvSpPr>
          <p:nvPr>
            <p:ph type="ctrTitle" idx="6"/>
          </p:nvPr>
        </p:nvSpPr>
        <p:spPr>
          <a:xfrm>
            <a:off x="3632619" y="3568925"/>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93" name="Google Shape;393;p32"/>
          <p:cNvSpPr txBox="1">
            <a:spLocks noGrp="1"/>
          </p:cNvSpPr>
          <p:nvPr>
            <p:ph type="subTitle" idx="7"/>
          </p:nvPr>
        </p:nvSpPr>
        <p:spPr>
          <a:xfrm>
            <a:off x="3283269" y="38893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94" name="Google Shape;394;p32"/>
          <p:cNvSpPr txBox="1">
            <a:spLocks noGrp="1"/>
          </p:cNvSpPr>
          <p:nvPr>
            <p:ph type="title" idx="8"/>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395" name="Google Shape;395;p32"/>
          <p:cNvSpPr txBox="1">
            <a:spLocks noGrp="1"/>
          </p:cNvSpPr>
          <p:nvPr>
            <p:ph type="ctrTitle" idx="9"/>
          </p:nvPr>
        </p:nvSpPr>
        <p:spPr>
          <a:xfrm>
            <a:off x="1681000" y="2150275"/>
            <a:ext cx="608700" cy="338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96" name="Google Shape;396;p32"/>
          <p:cNvSpPr txBox="1">
            <a:spLocks noGrp="1"/>
          </p:cNvSpPr>
          <p:nvPr>
            <p:ph type="ctrTitle" idx="13"/>
          </p:nvPr>
        </p:nvSpPr>
        <p:spPr>
          <a:xfrm>
            <a:off x="4239219" y="1042625"/>
            <a:ext cx="608700" cy="338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97" name="Google Shape;397;p32"/>
          <p:cNvSpPr txBox="1">
            <a:spLocks noGrp="1"/>
          </p:cNvSpPr>
          <p:nvPr>
            <p:ph type="ctrTitle" idx="14"/>
          </p:nvPr>
        </p:nvSpPr>
        <p:spPr>
          <a:xfrm>
            <a:off x="4239219" y="3224650"/>
            <a:ext cx="608700" cy="338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98" name="Google Shape;398;p32"/>
          <p:cNvSpPr txBox="1">
            <a:spLocks noGrp="1"/>
          </p:cNvSpPr>
          <p:nvPr>
            <p:ph type="ctrTitle" idx="15"/>
          </p:nvPr>
        </p:nvSpPr>
        <p:spPr>
          <a:xfrm>
            <a:off x="6843100" y="2150275"/>
            <a:ext cx="608700" cy="338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5">
  <p:cSld name="TITLE_AND_TWO_COLUMNS_1_1_1">
    <p:spTree>
      <p:nvGrpSpPr>
        <p:cNvPr id="1" name="Shape 399"/>
        <p:cNvGrpSpPr/>
        <p:nvPr/>
      </p:nvGrpSpPr>
      <p:grpSpPr>
        <a:xfrm>
          <a:off x="0" y="0"/>
          <a:ext cx="0" cy="0"/>
          <a:chOff x="0" y="0"/>
          <a:chExt cx="0" cy="0"/>
        </a:xfrm>
      </p:grpSpPr>
      <p:sp>
        <p:nvSpPr>
          <p:cNvPr id="400" name="Google Shape;400;p33"/>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3"/>
          <p:cNvSpPr/>
          <p:nvPr/>
        </p:nvSpPr>
        <p:spPr>
          <a:xfrm rot="135208">
            <a:off x="7912581" y="840878"/>
            <a:ext cx="1911243" cy="9863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3"/>
          <p:cNvSpPr/>
          <p:nvPr/>
        </p:nvSpPr>
        <p:spPr>
          <a:xfrm flipH="1">
            <a:off x="255113" y="14905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3"/>
          <p:cNvSpPr/>
          <p:nvPr/>
        </p:nvSpPr>
        <p:spPr>
          <a:xfrm rot="-126081" flipH="1">
            <a:off x="-737368" y="4005770"/>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3"/>
          <p:cNvSpPr/>
          <p:nvPr/>
        </p:nvSpPr>
        <p:spPr>
          <a:xfrm flipH="1">
            <a:off x="8635588"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3"/>
          <p:cNvSpPr txBox="1">
            <a:spLocks noGrp="1"/>
          </p:cNvSpPr>
          <p:nvPr>
            <p:ph type="ctrTitle"/>
          </p:nvPr>
        </p:nvSpPr>
        <p:spPr>
          <a:xfrm>
            <a:off x="1841094" y="1827575"/>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06" name="Google Shape;406;p33"/>
          <p:cNvSpPr txBox="1">
            <a:spLocks noGrp="1"/>
          </p:cNvSpPr>
          <p:nvPr>
            <p:ph type="subTitle" idx="1"/>
          </p:nvPr>
        </p:nvSpPr>
        <p:spPr>
          <a:xfrm>
            <a:off x="1491744" y="2144663"/>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07" name="Google Shape;407;p33"/>
          <p:cNvSpPr txBox="1">
            <a:spLocks noGrp="1"/>
          </p:cNvSpPr>
          <p:nvPr>
            <p:ph type="ctrTitle" idx="2"/>
          </p:nvPr>
        </p:nvSpPr>
        <p:spPr>
          <a:xfrm>
            <a:off x="5256225" y="1827575"/>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08" name="Google Shape;408;p33"/>
          <p:cNvSpPr txBox="1">
            <a:spLocks noGrp="1"/>
          </p:cNvSpPr>
          <p:nvPr>
            <p:ph type="subTitle" idx="3"/>
          </p:nvPr>
        </p:nvSpPr>
        <p:spPr>
          <a:xfrm>
            <a:off x="4906875" y="2144663"/>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09" name="Google Shape;409;p33"/>
          <p:cNvSpPr txBox="1">
            <a:spLocks noGrp="1"/>
          </p:cNvSpPr>
          <p:nvPr>
            <p:ph type="ctrTitle" idx="4"/>
          </p:nvPr>
        </p:nvSpPr>
        <p:spPr>
          <a:xfrm>
            <a:off x="1841094" y="337863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10" name="Google Shape;410;p33"/>
          <p:cNvSpPr txBox="1">
            <a:spLocks noGrp="1"/>
          </p:cNvSpPr>
          <p:nvPr>
            <p:ph type="subTitle" idx="5"/>
          </p:nvPr>
        </p:nvSpPr>
        <p:spPr>
          <a:xfrm>
            <a:off x="1491744" y="3696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11" name="Google Shape;411;p33"/>
          <p:cNvSpPr txBox="1">
            <a:spLocks noGrp="1"/>
          </p:cNvSpPr>
          <p:nvPr>
            <p:ph type="ctrTitle" idx="6"/>
          </p:nvPr>
        </p:nvSpPr>
        <p:spPr>
          <a:xfrm>
            <a:off x="5256225" y="337863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12" name="Google Shape;412;p33"/>
          <p:cNvSpPr txBox="1">
            <a:spLocks noGrp="1"/>
          </p:cNvSpPr>
          <p:nvPr>
            <p:ph type="subTitle" idx="7"/>
          </p:nvPr>
        </p:nvSpPr>
        <p:spPr>
          <a:xfrm>
            <a:off x="4906875" y="3696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13" name="Google Shape;413;p33"/>
          <p:cNvSpPr txBox="1">
            <a:spLocks noGrp="1"/>
          </p:cNvSpPr>
          <p:nvPr>
            <p:ph type="title" idx="8"/>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1">
  <p:cSld name="SECTION_HEADER_1">
    <p:spTree>
      <p:nvGrpSpPr>
        <p:cNvPr id="1" name="Shape 414"/>
        <p:cNvGrpSpPr/>
        <p:nvPr/>
      </p:nvGrpSpPr>
      <p:grpSpPr>
        <a:xfrm>
          <a:off x="0" y="0"/>
          <a:ext cx="0" cy="0"/>
          <a:chOff x="0" y="0"/>
          <a:chExt cx="0" cy="0"/>
        </a:xfrm>
      </p:grpSpPr>
      <p:sp>
        <p:nvSpPr>
          <p:cNvPr id="415" name="Google Shape;415;p34"/>
          <p:cNvSpPr/>
          <p:nvPr/>
        </p:nvSpPr>
        <p:spPr>
          <a:xfrm rot="-126086" flipH="1">
            <a:off x="6173684" y="1226397"/>
            <a:ext cx="2340087" cy="120768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4"/>
          <p:cNvSpPr/>
          <p:nvPr/>
        </p:nvSpPr>
        <p:spPr>
          <a:xfrm flipH="1">
            <a:off x="8398638" y="5168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4"/>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4"/>
          <p:cNvSpPr/>
          <p:nvPr/>
        </p:nvSpPr>
        <p:spPr>
          <a:xfrm rot="-126083" flipH="1">
            <a:off x="-56763" y="354029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4"/>
          <p:cNvSpPr txBox="1">
            <a:spLocks noGrp="1"/>
          </p:cNvSpPr>
          <p:nvPr>
            <p:ph type="title"/>
          </p:nvPr>
        </p:nvSpPr>
        <p:spPr>
          <a:xfrm>
            <a:off x="612100" y="1183900"/>
            <a:ext cx="4446300" cy="2377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0" name="Google Shape;420;p34"/>
          <p:cNvSpPr/>
          <p:nvPr/>
        </p:nvSpPr>
        <p:spPr>
          <a:xfrm flipH="1">
            <a:off x="1253388" y="476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2">
  <p:cSld name="SECTION_HEADER_1_1">
    <p:spTree>
      <p:nvGrpSpPr>
        <p:cNvPr id="1" name="Shape 421"/>
        <p:cNvGrpSpPr/>
        <p:nvPr/>
      </p:nvGrpSpPr>
      <p:grpSpPr>
        <a:xfrm>
          <a:off x="0" y="0"/>
          <a:ext cx="0" cy="0"/>
          <a:chOff x="0" y="0"/>
          <a:chExt cx="0" cy="0"/>
        </a:xfrm>
      </p:grpSpPr>
      <p:sp>
        <p:nvSpPr>
          <p:cNvPr id="422" name="Google Shape;422;p35"/>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5"/>
          <p:cNvSpPr/>
          <p:nvPr/>
        </p:nvSpPr>
        <p:spPr>
          <a:xfrm flipH="1">
            <a:off x="6390863" y="1243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5"/>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5"/>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5"/>
          <p:cNvSpPr txBox="1">
            <a:spLocks noGrp="1"/>
          </p:cNvSpPr>
          <p:nvPr>
            <p:ph type="title"/>
          </p:nvPr>
        </p:nvSpPr>
        <p:spPr>
          <a:xfrm>
            <a:off x="353700" y="3033350"/>
            <a:ext cx="8436600" cy="112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7" name="Google Shape;427;p35"/>
          <p:cNvSpPr/>
          <p:nvPr/>
        </p:nvSpPr>
        <p:spPr>
          <a:xfrm flipH="1">
            <a:off x="2017688" y="476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5"/>
          <p:cNvSpPr/>
          <p:nvPr/>
        </p:nvSpPr>
        <p:spPr>
          <a:xfrm rot="-126039" flipH="1">
            <a:off x="5075186" y="4376304"/>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1">
  <p:cSld name="BLANK_1_1_1_1">
    <p:bg>
      <p:bgPr>
        <a:solidFill>
          <a:schemeClr val="accent4"/>
        </a:solidFill>
        <a:effectLst/>
      </p:bgPr>
    </p:bg>
    <p:spTree>
      <p:nvGrpSpPr>
        <p:cNvPr id="1" name="Shape 429"/>
        <p:cNvGrpSpPr/>
        <p:nvPr/>
      </p:nvGrpSpPr>
      <p:grpSpPr>
        <a:xfrm>
          <a:off x="0" y="0"/>
          <a:ext cx="0" cy="0"/>
          <a:chOff x="0" y="0"/>
          <a:chExt cx="0" cy="0"/>
        </a:xfrm>
      </p:grpSpPr>
      <p:grpSp>
        <p:nvGrpSpPr>
          <p:cNvPr id="430" name="Google Shape;430;p36"/>
          <p:cNvGrpSpPr/>
          <p:nvPr/>
        </p:nvGrpSpPr>
        <p:grpSpPr>
          <a:xfrm rot="-1191879" flipH="1">
            <a:off x="4226885" y="1589345"/>
            <a:ext cx="8147774" cy="5343508"/>
            <a:chOff x="-964051" y="1500046"/>
            <a:chExt cx="8147756" cy="5343496"/>
          </a:xfrm>
        </p:grpSpPr>
        <p:sp>
          <p:nvSpPr>
            <p:cNvPr id="431" name="Google Shape;431;p36"/>
            <p:cNvSpPr/>
            <p:nvPr/>
          </p:nvSpPr>
          <p:spPr>
            <a:xfrm rot="-5844878">
              <a:off x="4116318" y="3695014"/>
              <a:ext cx="2340975" cy="3521156"/>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 name="Google Shape;432;p36"/>
            <p:cNvGrpSpPr/>
            <p:nvPr/>
          </p:nvGrpSpPr>
          <p:grpSpPr>
            <a:xfrm>
              <a:off x="-964051" y="1500046"/>
              <a:ext cx="7262059" cy="5197395"/>
              <a:chOff x="-964051" y="1500046"/>
              <a:chExt cx="7262059" cy="5197395"/>
            </a:xfrm>
          </p:grpSpPr>
          <p:grpSp>
            <p:nvGrpSpPr>
              <p:cNvPr id="433" name="Google Shape;433;p36"/>
              <p:cNvGrpSpPr/>
              <p:nvPr/>
            </p:nvGrpSpPr>
            <p:grpSpPr>
              <a:xfrm>
                <a:off x="726603" y="1500046"/>
                <a:ext cx="5571405" cy="4566693"/>
                <a:chOff x="656403" y="2175696"/>
                <a:chExt cx="5571405" cy="4566693"/>
              </a:xfrm>
            </p:grpSpPr>
            <p:sp>
              <p:nvSpPr>
                <p:cNvPr id="434" name="Google Shape;434;p36"/>
                <p:cNvSpPr/>
                <p:nvPr/>
              </p:nvSpPr>
              <p:spPr>
                <a:xfrm rot="-777296">
                  <a:off x="993024" y="2679446"/>
                  <a:ext cx="4898163" cy="3559193"/>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rot="798656">
                  <a:off x="3279298" y="2392095"/>
                  <a:ext cx="1202674" cy="178227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6"/>
              <p:cNvSpPr/>
              <p:nvPr/>
            </p:nvSpPr>
            <p:spPr>
              <a:xfrm rot="-4372897">
                <a:off x="-107508"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7" name="Google Shape;437;p36"/>
            <p:cNvSpPr/>
            <p:nvPr/>
          </p:nvSpPr>
          <p:spPr>
            <a:xfrm rot="-4372897">
              <a:off x="2201729"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36"/>
          <p:cNvSpPr txBox="1">
            <a:spLocks noGrp="1"/>
          </p:cNvSpPr>
          <p:nvPr>
            <p:ph type="ctrTitle"/>
          </p:nvPr>
        </p:nvSpPr>
        <p:spPr>
          <a:xfrm>
            <a:off x="1676988" y="1207775"/>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39" name="Google Shape;439;p36"/>
          <p:cNvSpPr txBox="1">
            <a:spLocks noGrp="1"/>
          </p:cNvSpPr>
          <p:nvPr>
            <p:ph type="subTitle" idx="1"/>
          </p:nvPr>
        </p:nvSpPr>
        <p:spPr>
          <a:xfrm>
            <a:off x="732588" y="1524700"/>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40" name="Google Shape;440;p36"/>
          <p:cNvSpPr txBox="1">
            <a:spLocks noGrp="1"/>
          </p:cNvSpPr>
          <p:nvPr>
            <p:ph type="ctrTitle" idx="2"/>
          </p:nvPr>
        </p:nvSpPr>
        <p:spPr>
          <a:xfrm>
            <a:off x="1676988" y="2402788"/>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41" name="Google Shape;441;p36"/>
          <p:cNvSpPr txBox="1">
            <a:spLocks noGrp="1"/>
          </p:cNvSpPr>
          <p:nvPr>
            <p:ph type="subTitle" idx="3"/>
          </p:nvPr>
        </p:nvSpPr>
        <p:spPr>
          <a:xfrm>
            <a:off x="732588" y="2716913"/>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42" name="Google Shape;442;p36"/>
          <p:cNvSpPr txBox="1">
            <a:spLocks noGrp="1"/>
          </p:cNvSpPr>
          <p:nvPr>
            <p:ph type="ctrTitle" idx="4"/>
          </p:nvPr>
        </p:nvSpPr>
        <p:spPr>
          <a:xfrm>
            <a:off x="1676988" y="3597800"/>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43" name="Google Shape;443;p36"/>
          <p:cNvSpPr txBox="1">
            <a:spLocks noGrp="1"/>
          </p:cNvSpPr>
          <p:nvPr>
            <p:ph type="subTitle" idx="5"/>
          </p:nvPr>
        </p:nvSpPr>
        <p:spPr>
          <a:xfrm>
            <a:off x="732588" y="3917625"/>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44" name="Google Shape;444;p36"/>
          <p:cNvSpPr txBox="1">
            <a:spLocks noGrp="1"/>
          </p:cNvSpPr>
          <p:nvPr>
            <p:ph type="ctrTitle" idx="6"/>
          </p:nvPr>
        </p:nvSpPr>
        <p:spPr>
          <a:xfrm>
            <a:off x="6122451" y="1207775"/>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45" name="Google Shape;445;p36"/>
          <p:cNvSpPr txBox="1">
            <a:spLocks noGrp="1"/>
          </p:cNvSpPr>
          <p:nvPr>
            <p:ph type="subTitle" idx="7"/>
          </p:nvPr>
        </p:nvSpPr>
        <p:spPr>
          <a:xfrm>
            <a:off x="5178051" y="1524700"/>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446" name="Google Shape;446;p36"/>
          <p:cNvGrpSpPr/>
          <p:nvPr/>
        </p:nvGrpSpPr>
        <p:grpSpPr>
          <a:xfrm>
            <a:off x="1246613" y="540178"/>
            <a:ext cx="7429692" cy="4199282"/>
            <a:chOff x="1246613" y="540178"/>
            <a:chExt cx="7429692" cy="4199282"/>
          </a:xfrm>
        </p:grpSpPr>
        <p:sp>
          <p:nvSpPr>
            <p:cNvPr id="447" name="Google Shape;447;p36"/>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36"/>
          <p:cNvSpPr txBox="1">
            <a:spLocks noGrp="1"/>
          </p:cNvSpPr>
          <p:nvPr>
            <p:ph type="ctrTitle" idx="8"/>
          </p:nvPr>
        </p:nvSpPr>
        <p:spPr>
          <a:xfrm>
            <a:off x="6122451" y="2402788"/>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51" name="Google Shape;451;p36"/>
          <p:cNvSpPr txBox="1">
            <a:spLocks noGrp="1"/>
          </p:cNvSpPr>
          <p:nvPr>
            <p:ph type="subTitle" idx="9"/>
          </p:nvPr>
        </p:nvSpPr>
        <p:spPr>
          <a:xfrm>
            <a:off x="5178051" y="2716913"/>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52" name="Google Shape;452;p36"/>
          <p:cNvSpPr txBox="1">
            <a:spLocks noGrp="1"/>
          </p:cNvSpPr>
          <p:nvPr>
            <p:ph type="ctrTitle" idx="13"/>
          </p:nvPr>
        </p:nvSpPr>
        <p:spPr>
          <a:xfrm>
            <a:off x="6122451" y="3597800"/>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53" name="Google Shape;453;p36"/>
          <p:cNvSpPr txBox="1">
            <a:spLocks noGrp="1"/>
          </p:cNvSpPr>
          <p:nvPr>
            <p:ph type="subTitle" idx="14"/>
          </p:nvPr>
        </p:nvSpPr>
        <p:spPr>
          <a:xfrm>
            <a:off x="5178051" y="3917625"/>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54" name="Google Shape;454;p36"/>
          <p:cNvSpPr txBox="1">
            <a:spLocks noGrp="1"/>
          </p:cNvSpPr>
          <p:nvPr>
            <p:ph type="title" idx="15"/>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2">
  <p:cSld name="BLANK_1_1_1_1_2">
    <p:bg>
      <p:bgPr>
        <a:solidFill>
          <a:schemeClr val="accent4"/>
        </a:solidFill>
        <a:effectLst/>
      </p:bgPr>
    </p:bg>
    <p:spTree>
      <p:nvGrpSpPr>
        <p:cNvPr id="1" name="Shape 455"/>
        <p:cNvGrpSpPr/>
        <p:nvPr/>
      </p:nvGrpSpPr>
      <p:grpSpPr>
        <a:xfrm>
          <a:off x="0" y="0"/>
          <a:ext cx="0" cy="0"/>
          <a:chOff x="0" y="0"/>
          <a:chExt cx="0" cy="0"/>
        </a:xfrm>
      </p:grpSpPr>
      <p:sp>
        <p:nvSpPr>
          <p:cNvPr id="456" name="Google Shape;456;p37"/>
          <p:cNvSpPr txBox="1">
            <a:spLocks noGrp="1"/>
          </p:cNvSpPr>
          <p:nvPr>
            <p:ph type="ctrTitle"/>
          </p:nvPr>
        </p:nvSpPr>
        <p:spPr>
          <a:xfrm>
            <a:off x="726600" y="1207775"/>
            <a:ext cx="1338600" cy="364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57" name="Google Shape;457;p37"/>
          <p:cNvSpPr txBox="1">
            <a:spLocks noGrp="1"/>
          </p:cNvSpPr>
          <p:nvPr>
            <p:ph type="subTitle" idx="1"/>
          </p:nvPr>
        </p:nvSpPr>
        <p:spPr>
          <a:xfrm>
            <a:off x="726600" y="1528450"/>
            <a:ext cx="27816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58" name="Google Shape;458;p37"/>
          <p:cNvSpPr txBox="1">
            <a:spLocks noGrp="1"/>
          </p:cNvSpPr>
          <p:nvPr>
            <p:ph type="ctrTitle" idx="2"/>
          </p:nvPr>
        </p:nvSpPr>
        <p:spPr>
          <a:xfrm>
            <a:off x="726600" y="2402788"/>
            <a:ext cx="1338600" cy="364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59" name="Google Shape;459;p37"/>
          <p:cNvSpPr txBox="1">
            <a:spLocks noGrp="1"/>
          </p:cNvSpPr>
          <p:nvPr>
            <p:ph type="subTitle" idx="3"/>
          </p:nvPr>
        </p:nvSpPr>
        <p:spPr>
          <a:xfrm>
            <a:off x="732850" y="2722700"/>
            <a:ext cx="27816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0" name="Google Shape;460;p37"/>
          <p:cNvSpPr txBox="1">
            <a:spLocks noGrp="1"/>
          </p:cNvSpPr>
          <p:nvPr>
            <p:ph type="ctrTitle" idx="4"/>
          </p:nvPr>
        </p:nvSpPr>
        <p:spPr>
          <a:xfrm>
            <a:off x="726600" y="3597813"/>
            <a:ext cx="1338600" cy="364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61" name="Google Shape;461;p37"/>
          <p:cNvSpPr txBox="1">
            <a:spLocks noGrp="1"/>
          </p:cNvSpPr>
          <p:nvPr>
            <p:ph type="subTitle" idx="5"/>
          </p:nvPr>
        </p:nvSpPr>
        <p:spPr>
          <a:xfrm>
            <a:off x="726600" y="3913838"/>
            <a:ext cx="27816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2" name="Google Shape;462;p37"/>
          <p:cNvSpPr txBox="1">
            <a:spLocks noGrp="1"/>
          </p:cNvSpPr>
          <p:nvPr>
            <p:ph type="ctrTitle" idx="6"/>
          </p:nvPr>
        </p:nvSpPr>
        <p:spPr>
          <a:xfrm>
            <a:off x="7072501" y="1207775"/>
            <a:ext cx="1338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8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463" name="Google Shape;463;p37"/>
          <p:cNvSpPr txBox="1">
            <a:spLocks noGrp="1"/>
          </p:cNvSpPr>
          <p:nvPr>
            <p:ph type="subTitle" idx="7"/>
          </p:nvPr>
        </p:nvSpPr>
        <p:spPr>
          <a:xfrm>
            <a:off x="5635800" y="1528450"/>
            <a:ext cx="27816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464" name="Google Shape;464;p37"/>
          <p:cNvSpPr/>
          <p:nvPr/>
        </p:nvSpPr>
        <p:spPr>
          <a:xfrm flipH="1">
            <a:off x="2445959" y="47904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465" name="Google Shape;465;p37"/>
          <p:cNvSpPr/>
          <p:nvPr/>
        </p:nvSpPr>
        <p:spPr>
          <a:xfrm flipH="1">
            <a:off x="8760809" y="33026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466" name="Google Shape;466;p37"/>
          <p:cNvSpPr/>
          <p:nvPr/>
        </p:nvSpPr>
        <p:spPr>
          <a:xfrm flipH="1">
            <a:off x="3859409"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467" name="Google Shape;467;p37"/>
          <p:cNvSpPr txBox="1">
            <a:spLocks noGrp="1"/>
          </p:cNvSpPr>
          <p:nvPr>
            <p:ph type="ctrTitle" idx="8"/>
          </p:nvPr>
        </p:nvSpPr>
        <p:spPr>
          <a:xfrm>
            <a:off x="7072501" y="2402788"/>
            <a:ext cx="1338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8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468" name="Google Shape;468;p37"/>
          <p:cNvSpPr txBox="1">
            <a:spLocks noGrp="1"/>
          </p:cNvSpPr>
          <p:nvPr>
            <p:ph type="subTitle" idx="9"/>
          </p:nvPr>
        </p:nvSpPr>
        <p:spPr>
          <a:xfrm>
            <a:off x="5629550" y="2722700"/>
            <a:ext cx="27816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469" name="Google Shape;469;p37"/>
          <p:cNvSpPr txBox="1">
            <a:spLocks noGrp="1"/>
          </p:cNvSpPr>
          <p:nvPr>
            <p:ph type="ctrTitle" idx="13"/>
          </p:nvPr>
        </p:nvSpPr>
        <p:spPr>
          <a:xfrm>
            <a:off x="7072501" y="3597813"/>
            <a:ext cx="1338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8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470" name="Google Shape;470;p37"/>
          <p:cNvSpPr txBox="1">
            <a:spLocks noGrp="1"/>
          </p:cNvSpPr>
          <p:nvPr>
            <p:ph type="subTitle" idx="14"/>
          </p:nvPr>
        </p:nvSpPr>
        <p:spPr>
          <a:xfrm>
            <a:off x="5635800" y="3913838"/>
            <a:ext cx="27816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471" name="Google Shape;471;p37"/>
          <p:cNvSpPr txBox="1">
            <a:spLocks noGrp="1"/>
          </p:cNvSpPr>
          <p:nvPr>
            <p:ph type="title" idx="15"/>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472" name="Google Shape;472;p37"/>
          <p:cNvSpPr/>
          <p:nvPr/>
        </p:nvSpPr>
        <p:spPr>
          <a:xfrm flipH="1">
            <a:off x="181534" y="18030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473" name="Google Shape;473;p37"/>
          <p:cNvSpPr/>
          <p:nvPr/>
        </p:nvSpPr>
        <p:spPr>
          <a:xfrm flipH="1">
            <a:off x="5907309" y="12704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3">
  <p:cSld name="CUSTOM_6">
    <p:spTree>
      <p:nvGrpSpPr>
        <p:cNvPr id="1" name="Shape 474"/>
        <p:cNvGrpSpPr/>
        <p:nvPr/>
      </p:nvGrpSpPr>
      <p:grpSpPr>
        <a:xfrm>
          <a:off x="0" y="0"/>
          <a:ext cx="0" cy="0"/>
          <a:chOff x="0" y="0"/>
          <a:chExt cx="0" cy="0"/>
        </a:xfrm>
      </p:grpSpPr>
      <p:sp>
        <p:nvSpPr>
          <p:cNvPr id="475" name="Google Shape;475;p38"/>
          <p:cNvSpPr txBox="1">
            <a:spLocks noGrp="1"/>
          </p:cNvSpPr>
          <p:nvPr>
            <p:ph type="subTitle" idx="1"/>
          </p:nvPr>
        </p:nvSpPr>
        <p:spPr>
          <a:xfrm>
            <a:off x="750219" y="15738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76" name="Google Shape;476;p38"/>
          <p:cNvSpPr txBox="1">
            <a:spLocks noGrp="1"/>
          </p:cNvSpPr>
          <p:nvPr>
            <p:ph type="subTitle" idx="2"/>
          </p:nvPr>
        </p:nvSpPr>
        <p:spPr>
          <a:xfrm>
            <a:off x="750219" y="1889700"/>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477" name="Google Shape;477;p38"/>
          <p:cNvSpPr txBox="1">
            <a:spLocks noGrp="1"/>
          </p:cNvSpPr>
          <p:nvPr>
            <p:ph type="subTitle" idx="3"/>
          </p:nvPr>
        </p:nvSpPr>
        <p:spPr>
          <a:xfrm>
            <a:off x="3381450" y="15738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78" name="Google Shape;478;p38"/>
          <p:cNvSpPr txBox="1">
            <a:spLocks noGrp="1"/>
          </p:cNvSpPr>
          <p:nvPr>
            <p:ph type="subTitle" idx="4"/>
          </p:nvPr>
        </p:nvSpPr>
        <p:spPr>
          <a:xfrm>
            <a:off x="3381450" y="1889700"/>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79" name="Google Shape;479;p38"/>
          <p:cNvSpPr txBox="1">
            <a:spLocks noGrp="1"/>
          </p:cNvSpPr>
          <p:nvPr>
            <p:ph type="subTitle" idx="5"/>
          </p:nvPr>
        </p:nvSpPr>
        <p:spPr>
          <a:xfrm>
            <a:off x="6012669" y="15738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80" name="Google Shape;480;p38"/>
          <p:cNvSpPr txBox="1">
            <a:spLocks noGrp="1"/>
          </p:cNvSpPr>
          <p:nvPr>
            <p:ph type="subTitle" idx="6"/>
          </p:nvPr>
        </p:nvSpPr>
        <p:spPr>
          <a:xfrm>
            <a:off x="6012669" y="1896238"/>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81" name="Google Shape;481;p38"/>
          <p:cNvSpPr txBox="1">
            <a:spLocks noGrp="1"/>
          </p:cNvSpPr>
          <p:nvPr>
            <p:ph type="subTitle" idx="7"/>
          </p:nvPr>
        </p:nvSpPr>
        <p:spPr>
          <a:xfrm>
            <a:off x="750219" y="34254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82" name="Google Shape;482;p38"/>
          <p:cNvSpPr txBox="1">
            <a:spLocks noGrp="1"/>
          </p:cNvSpPr>
          <p:nvPr>
            <p:ph type="subTitle" idx="8"/>
          </p:nvPr>
        </p:nvSpPr>
        <p:spPr>
          <a:xfrm>
            <a:off x="750219" y="3737725"/>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83" name="Google Shape;483;p38"/>
          <p:cNvSpPr txBox="1">
            <a:spLocks noGrp="1"/>
          </p:cNvSpPr>
          <p:nvPr>
            <p:ph type="subTitle" idx="9"/>
          </p:nvPr>
        </p:nvSpPr>
        <p:spPr>
          <a:xfrm>
            <a:off x="3381450" y="34254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84" name="Google Shape;484;p38"/>
          <p:cNvSpPr txBox="1">
            <a:spLocks noGrp="1"/>
          </p:cNvSpPr>
          <p:nvPr>
            <p:ph type="subTitle" idx="13"/>
          </p:nvPr>
        </p:nvSpPr>
        <p:spPr>
          <a:xfrm>
            <a:off x="3381450" y="3737725"/>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85" name="Google Shape;485;p38"/>
          <p:cNvSpPr txBox="1">
            <a:spLocks noGrp="1"/>
          </p:cNvSpPr>
          <p:nvPr>
            <p:ph type="subTitle" idx="14"/>
          </p:nvPr>
        </p:nvSpPr>
        <p:spPr>
          <a:xfrm>
            <a:off x="6012669" y="34254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86" name="Google Shape;486;p38"/>
          <p:cNvSpPr txBox="1">
            <a:spLocks noGrp="1"/>
          </p:cNvSpPr>
          <p:nvPr>
            <p:ph type="subTitle" idx="15"/>
          </p:nvPr>
        </p:nvSpPr>
        <p:spPr>
          <a:xfrm>
            <a:off x="6012669" y="3737725"/>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487" name="Google Shape;487;p38"/>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488" name="Google Shape;488;p38"/>
          <p:cNvSpPr/>
          <p:nvPr/>
        </p:nvSpPr>
        <p:spPr>
          <a:xfrm rot="-126086" flipH="1">
            <a:off x="7402734" y="346572"/>
            <a:ext cx="2340087" cy="120768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8"/>
          <p:cNvSpPr/>
          <p:nvPr/>
        </p:nvSpPr>
        <p:spPr>
          <a:xfrm flipH="1">
            <a:off x="8574213" y="45509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8"/>
          <p:cNvSpPr/>
          <p:nvPr/>
        </p:nvSpPr>
        <p:spPr>
          <a:xfrm rot="-126083" flipH="1">
            <a:off x="-366613" y="2842937"/>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8"/>
          <p:cNvSpPr/>
          <p:nvPr/>
        </p:nvSpPr>
        <p:spPr>
          <a:xfrm flipH="1">
            <a:off x="185088" y="1511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8"/>
          <p:cNvSpPr/>
          <p:nvPr/>
        </p:nvSpPr>
        <p:spPr>
          <a:xfrm flipH="1">
            <a:off x="3033188" y="31345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 Title and two columns 1">
  <p:cSld name="CUSTOM_7">
    <p:spTree>
      <p:nvGrpSpPr>
        <p:cNvPr id="1" name="Shape 493"/>
        <p:cNvGrpSpPr/>
        <p:nvPr/>
      </p:nvGrpSpPr>
      <p:grpSpPr>
        <a:xfrm>
          <a:off x="0" y="0"/>
          <a:ext cx="0" cy="0"/>
          <a:chOff x="0" y="0"/>
          <a:chExt cx="0" cy="0"/>
        </a:xfrm>
      </p:grpSpPr>
      <p:grpSp>
        <p:nvGrpSpPr>
          <p:cNvPr id="494" name="Google Shape;494;p39"/>
          <p:cNvGrpSpPr/>
          <p:nvPr/>
        </p:nvGrpSpPr>
        <p:grpSpPr>
          <a:xfrm>
            <a:off x="1246613" y="540178"/>
            <a:ext cx="7429692" cy="4199282"/>
            <a:chOff x="1246613" y="540178"/>
            <a:chExt cx="7429692" cy="4199282"/>
          </a:xfrm>
        </p:grpSpPr>
        <p:sp>
          <p:nvSpPr>
            <p:cNvPr id="495" name="Google Shape;495;p39"/>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9"/>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9"/>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8" name="Google Shape;498;p39"/>
          <p:cNvSpPr txBox="1">
            <a:spLocks noGrp="1"/>
          </p:cNvSpPr>
          <p:nvPr>
            <p:ph type="ctrTitle"/>
          </p:nvPr>
        </p:nvSpPr>
        <p:spPr>
          <a:xfrm>
            <a:off x="5793825" y="1726220"/>
            <a:ext cx="2225700" cy="4083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rgbClr val="41294A"/>
              </a:buClr>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99" name="Google Shape;499;p39"/>
          <p:cNvSpPr txBox="1">
            <a:spLocks noGrp="1"/>
          </p:cNvSpPr>
          <p:nvPr>
            <p:ph type="subTitle" idx="1"/>
          </p:nvPr>
        </p:nvSpPr>
        <p:spPr>
          <a:xfrm>
            <a:off x="5793825" y="2012700"/>
            <a:ext cx="2357100" cy="103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00" name="Google Shape;500;p39"/>
          <p:cNvSpPr txBox="1">
            <a:spLocks noGrp="1"/>
          </p:cNvSpPr>
          <p:nvPr>
            <p:ph type="ctrTitle" idx="2"/>
          </p:nvPr>
        </p:nvSpPr>
        <p:spPr>
          <a:xfrm>
            <a:off x="5793825" y="3402650"/>
            <a:ext cx="2225700" cy="4083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rgbClr val="41294A"/>
              </a:buClr>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501" name="Google Shape;501;p39"/>
          <p:cNvSpPr txBox="1">
            <a:spLocks noGrp="1"/>
          </p:cNvSpPr>
          <p:nvPr>
            <p:ph type="subTitle" idx="3"/>
          </p:nvPr>
        </p:nvSpPr>
        <p:spPr>
          <a:xfrm>
            <a:off x="5793825" y="3689100"/>
            <a:ext cx="2357100" cy="103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02" name="Google Shape;502;p39"/>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9"/>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9"/>
          <p:cNvSpPr/>
          <p:nvPr/>
        </p:nvSpPr>
        <p:spPr>
          <a:xfrm rot="-126039" flipH="1">
            <a:off x="2938836" y="43349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9"/>
          <p:cNvSpPr txBox="1">
            <a:spLocks noGrp="1"/>
          </p:cNvSpPr>
          <p:nvPr>
            <p:ph type="title" idx="4"/>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 Title and two columns 2">
  <p:cSld name="CUSTOM_7_1">
    <p:spTree>
      <p:nvGrpSpPr>
        <p:cNvPr id="1" name="Shape 506"/>
        <p:cNvGrpSpPr/>
        <p:nvPr/>
      </p:nvGrpSpPr>
      <p:grpSpPr>
        <a:xfrm>
          <a:off x="0" y="0"/>
          <a:ext cx="0" cy="0"/>
          <a:chOff x="0" y="0"/>
          <a:chExt cx="0" cy="0"/>
        </a:xfrm>
      </p:grpSpPr>
      <p:sp>
        <p:nvSpPr>
          <p:cNvPr id="507" name="Google Shape;507;p40"/>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txBox="1">
            <a:spLocks noGrp="1"/>
          </p:cNvSpPr>
          <p:nvPr>
            <p:ph type="ctrTitle"/>
          </p:nvPr>
        </p:nvSpPr>
        <p:spPr>
          <a:xfrm>
            <a:off x="1331113" y="3150450"/>
            <a:ext cx="2818200" cy="71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rgbClr val="41294A"/>
              </a:buClr>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511" name="Google Shape;511;p40"/>
          <p:cNvSpPr txBox="1">
            <a:spLocks noGrp="1"/>
          </p:cNvSpPr>
          <p:nvPr>
            <p:ph type="subTitle" idx="1"/>
          </p:nvPr>
        </p:nvSpPr>
        <p:spPr>
          <a:xfrm>
            <a:off x="1248013" y="3591702"/>
            <a:ext cx="29844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12" name="Google Shape;512;p40"/>
          <p:cNvSpPr/>
          <p:nvPr/>
        </p:nvSpPr>
        <p:spPr>
          <a:xfrm rot="-126104" flipH="1">
            <a:off x="-1184446" y="41165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rot="-126083" flipH="1">
            <a:off x="-769038" y="153274"/>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rot="-126039" flipH="1">
            <a:off x="7225061" y="39011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txBox="1">
            <a:spLocks noGrp="1"/>
          </p:cNvSpPr>
          <p:nvPr>
            <p:ph type="title" idx="2"/>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516" name="Google Shape;516;p40"/>
          <p:cNvSpPr txBox="1">
            <a:spLocks noGrp="1"/>
          </p:cNvSpPr>
          <p:nvPr>
            <p:ph type="ctrTitle" idx="3"/>
          </p:nvPr>
        </p:nvSpPr>
        <p:spPr>
          <a:xfrm>
            <a:off x="4994688" y="3150450"/>
            <a:ext cx="2818200" cy="71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rgbClr val="41294A"/>
              </a:buClr>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517" name="Google Shape;517;p40"/>
          <p:cNvSpPr txBox="1">
            <a:spLocks noGrp="1"/>
          </p:cNvSpPr>
          <p:nvPr>
            <p:ph type="subTitle" idx="4"/>
          </p:nvPr>
        </p:nvSpPr>
        <p:spPr>
          <a:xfrm>
            <a:off x="4911588" y="3591702"/>
            <a:ext cx="29844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
        <p:cNvGrpSpPr/>
        <p:nvPr/>
      </p:nvGrpSpPr>
      <p:grpSpPr>
        <a:xfrm>
          <a:off x="0" y="0"/>
          <a:ext cx="0" cy="0"/>
          <a:chOff x="0" y="0"/>
          <a:chExt cx="0" cy="0"/>
        </a:xfrm>
      </p:grpSpPr>
      <p:grpSp>
        <p:nvGrpSpPr>
          <p:cNvPr id="40" name="Google Shape;40;p5"/>
          <p:cNvGrpSpPr/>
          <p:nvPr/>
        </p:nvGrpSpPr>
        <p:grpSpPr>
          <a:xfrm>
            <a:off x="1246613" y="540178"/>
            <a:ext cx="7429692" cy="4199282"/>
            <a:chOff x="1246613" y="540178"/>
            <a:chExt cx="7429692" cy="4199282"/>
          </a:xfrm>
        </p:grpSpPr>
        <p:sp>
          <p:nvSpPr>
            <p:cNvPr id="41" name="Google Shape;41;p5"/>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5"/>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txBox="1">
            <a:spLocks noGrp="1"/>
          </p:cNvSpPr>
          <p:nvPr>
            <p:ph type="ctrTitle"/>
          </p:nvPr>
        </p:nvSpPr>
        <p:spPr>
          <a:xfrm>
            <a:off x="1918575" y="2581613"/>
            <a:ext cx="2225700" cy="71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6" name="Google Shape;46;p5"/>
          <p:cNvSpPr txBox="1">
            <a:spLocks noGrp="1"/>
          </p:cNvSpPr>
          <p:nvPr>
            <p:ph type="subTitle" idx="1"/>
          </p:nvPr>
        </p:nvSpPr>
        <p:spPr>
          <a:xfrm>
            <a:off x="1836100" y="3031475"/>
            <a:ext cx="2406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7" name="Google Shape;47;p5"/>
          <p:cNvSpPr txBox="1">
            <a:spLocks noGrp="1"/>
          </p:cNvSpPr>
          <p:nvPr>
            <p:ph type="ctrTitle" idx="2"/>
          </p:nvPr>
        </p:nvSpPr>
        <p:spPr>
          <a:xfrm>
            <a:off x="4999550" y="2581633"/>
            <a:ext cx="2225700" cy="71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8" name="Google Shape;48;p5"/>
          <p:cNvSpPr txBox="1">
            <a:spLocks noGrp="1"/>
          </p:cNvSpPr>
          <p:nvPr>
            <p:ph type="subTitle" idx="3"/>
          </p:nvPr>
        </p:nvSpPr>
        <p:spPr>
          <a:xfrm>
            <a:off x="4909250" y="3031475"/>
            <a:ext cx="2406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9" name="Google Shape;49;p5"/>
          <p:cNvSpPr txBox="1">
            <a:spLocks noGrp="1"/>
          </p:cNvSpPr>
          <p:nvPr>
            <p:ph type="title" idx="4"/>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BLANK_1_1_1_1_1">
    <p:bg>
      <p:bgPr>
        <a:solidFill>
          <a:schemeClr val="accent4"/>
        </a:solidFill>
        <a:effectLst/>
      </p:bgPr>
    </p:bg>
    <p:spTree>
      <p:nvGrpSpPr>
        <p:cNvPr id="1" name="Shape 518"/>
        <p:cNvGrpSpPr/>
        <p:nvPr/>
      </p:nvGrpSpPr>
      <p:grpSpPr>
        <a:xfrm>
          <a:off x="0" y="0"/>
          <a:ext cx="0" cy="0"/>
          <a:chOff x="0" y="0"/>
          <a:chExt cx="0" cy="0"/>
        </a:xfrm>
      </p:grpSpPr>
      <p:sp>
        <p:nvSpPr>
          <p:cNvPr id="519" name="Google Shape;519;p41"/>
          <p:cNvSpPr txBox="1">
            <a:spLocks noGrp="1"/>
          </p:cNvSpPr>
          <p:nvPr>
            <p:ph type="title" hasCustomPrompt="1"/>
          </p:nvPr>
        </p:nvSpPr>
        <p:spPr>
          <a:xfrm>
            <a:off x="3822753" y="1384625"/>
            <a:ext cx="23979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0" name="Google Shape;520;p41"/>
          <p:cNvSpPr txBox="1">
            <a:spLocks noGrp="1"/>
          </p:cNvSpPr>
          <p:nvPr>
            <p:ph type="title" idx="2" hasCustomPrompt="1"/>
          </p:nvPr>
        </p:nvSpPr>
        <p:spPr>
          <a:xfrm>
            <a:off x="3822750" y="3574128"/>
            <a:ext cx="23979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1" name="Google Shape;521;p41"/>
          <p:cNvSpPr txBox="1">
            <a:spLocks noGrp="1"/>
          </p:cNvSpPr>
          <p:nvPr>
            <p:ph type="title" idx="3" hasCustomPrompt="1"/>
          </p:nvPr>
        </p:nvSpPr>
        <p:spPr>
          <a:xfrm>
            <a:off x="6013293" y="2479376"/>
            <a:ext cx="23979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2" name="Google Shape;522;p41"/>
          <p:cNvSpPr txBox="1">
            <a:spLocks noGrp="1"/>
          </p:cNvSpPr>
          <p:nvPr>
            <p:ph type="subTitle" idx="1"/>
          </p:nvPr>
        </p:nvSpPr>
        <p:spPr>
          <a:xfrm>
            <a:off x="3825678" y="1711779"/>
            <a:ext cx="2397900" cy="35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3" name="Google Shape;523;p41"/>
          <p:cNvSpPr txBox="1">
            <a:spLocks noGrp="1"/>
          </p:cNvSpPr>
          <p:nvPr>
            <p:ph type="subTitle" idx="4"/>
          </p:nvPr>
        </p:nvSpPr>
        <p:spPr>
          <a:xfrm>
            <a:off x="3822740" y="3902575"/>
            <a:ext cx="2397900" cy="35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4" name="Google Shape;524;p41"/>
          <p:cNvSpPr txBox="1">
            <a:spLocks noGrp="1"/>
          </p:cNvSpPr>
          <p:nvPr>
            <p:ph type="subTitle" idx="5"/>
          </p:nvPr>
        </p:nvSpPr>
        <p:spPr>
          <a:xfrm>
            <a:off x="6013293" y="2809330"/>
            <a:ext cx="2397900" cy="35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5" name="Google Shape;525;p41"/>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grpSp>
        <p:nvGrpSpPr>
          <p:cNvPr id="526" name="Google Shape;526;p41"/>
          <p:cNvGrpSpPr/>
          <p:nvPr/>
        </p:nvGrpSpPr>
        <p:grpSpPr>
          <a:xfrm>
            <a:off x="1246613" y="540178"/>
            <a:ext cx="7429692" cy="4199282"/>
            <a:chOff x="1246613" y="540178"/>
            <a:chExt cx="7429692" cy="4199282"/>
          </a:xfrm>
        </p:grpSpPr>
        <p:sp>
          <p:nvSpPr>
            <p:cNvPr id="527" name="Google Shape;527;p41"/>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1"/>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1"/>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2">
  <p:cSld name="BLANK_1_1_1_1_1_2">
    <p:bg>
      <p:bgPr>
        <a:solidFill>
          <a:schemeClr val="accent4"/>
        </a:solidFill>
        <a:effectLst/>
      </p:bgPr>
    </p:bg>
    <p:spTree>
      <p:nvGrpSpPr>
        <p:cNvPr id="1" name="Shape 530"/>
        <p:cNvGrpSpPr/>
        <p:nvPr/>
      </p:nvGrpSpPr>
      <p:grpSpPr>
        <a:xfrm>
          <a:off x="0" y="0"/>
          <a:ext cx="0" cy="0"/>
          <a:chOff x="0" y="0"/>
          <a:chExt cx="0" cy="0"/>
        </a:xfrm>
      </p:grpSpPr>
      <p:sp>
        <p:nvSpPr>
          <p:cNvPr id="531" name="Google Shape;531;p42"/>
          <p:cNvSpPr txBox="1">
            <a:spLocks noGrp="1"/>
          </p:cNvSpPr>
          <p:nvPr>
            <p:ph type="title" hasCustomPrompt="1"/>
          </p:nvPr>
        </p:nvSpPr>
        <p:spPr>
          <a:xfrm>
            <a:off x="3255928" y="1390150"/>
            <a:ext cx="2397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2" name="Google Shape;532;p42"/>
          <p:cNvSpPr txBox="1">
            <a:spLocks noGrp="1"/>
          </p:cNvSpPr>
          <p:nvPr>
            <p:ph type="title" idx="2" hasCustomPrompt="1"/>
          </p:nvPr>
        </p:nvSpPr>
        <p:spPr>
          <a:xfrm>
            <a:off x="3255928" y="3673153"/>
            <a:ext cx="2397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3" name="Google Shape;533;p42"/>
          <p:cNvSpPr txBox="1">
            <a:spLocks noGrp="1"/>
          </p:cNvSpPr>
          <p:nvPr>
            <p:ph type="title" idx="3" hasCustomPrompt="1"/>
          </p:nvPr>
        </p:nvSpPr>
        <p:spPr>
          <a:xfrm>
            <a:off x="3255928" y="2531650"/>
            <a:ext cx="2397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4" name="Google Shape;534;p42"/>
          <p:cNvSpPr txBox="1">
            <a:spLocks noGrp="1"/>
          </p:cNvSpPr>
          <p:nvPr>
            <p:ph type="subTitle" idx="1"/>
          </p:nvPr>
        </p:nvSpPr>
        <p:spPr>
          <a:xfrm>
            <a:off x="3255928" y="1721150"/>
            <a:ext cx="2397900" cy="5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5" name="Google Shape;535;p42"/>
          <p:cNvSpPr txBox="1">
            <a:spLocks noGrp="1"/>
          </p:cNvSpPr>
          <p:nvPr>
            <p:ph type="subTitle" idx="4"/>
          </p:nvPr>
        </p:nvSpPr>
        <p:spPr>
          <a:xfrm>
            <a:off x="3255928" y="4004375"/>
            <a:ext cx="2397900" cy="5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6" name="Google Shape;536;p42"/>
          <p:cNvSpPr txBox="1">
            <a:spLocks noGrp="1"/>
          </p:cNvSpPr>
          <p:nvPr>
            <p:ph type="subTitle" idx="5"/>
          </p:nvPr>
        </p:nvSpPr>
        <p:spPr>
          <a:xfrm>
            <a:off x="3255928" y="2860372"/>
            <a:ext cx="2397900" cy="5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7" name="Google Shape;537;p42"/>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538" name="Google Shape;538;p42"/>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2"/>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2"/>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2"/>
          <p:cNvSpPr/>
          <p:nvPr/>
        </p:nvSpPr>
        <p:spPr>
          <a:xfrm rot="-126104" flipH="1">
            <a:off x="6784567" y="3765994"/>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2"/>
          <p:cNvSpPr/>
          <p:nvPr/>
        </p:nvSpPr>
        <p:spPr>
          <a:xfrm rot="-126083" flipH="1">
            <a:off x="7359312" y="248587"/>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2"/>
          <p:cNvSpPr/>
          <p:nvPr/>
        </p:nvSpPr>
        <p:spPr>
          <a:xfrm rot="-126039" flipH="1">
            <a:off x="-186089" y="22148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3">
  <p:cSld name="BIG_NUMBER_1">
    <p:spTree>
      <p:nvGrpSpPr>
        <p:cNvPr id="1" name="Shape 544"/>
        <p:cNvGrpSpPr/>
        <p:nvPr/>
      </p:nvGrpSpPr>
      <p:grpSpPr>
        <a:xfrm>
          <a:off x="0" y="0"/>
          <a:ext cx="0" cy="0"/>
          <a:chOff x="0" y="0"/>
          <a:chExt cx="0" cy="0"/>
        </a:xfrm>
      </p:grpSpPr>
      <p:grpSp>
        <p:nvGrpSpPr>
          <p:cNvPr id="545" name="Google Shape;545;p43"/>
          <p:cNvGrpSpPr/>
          <p:nvPr/>
        </p:nvGrpSpPr>
        <p:grpSpPr>
          <a:xfrm>
            <a:off x="1246613" y="540178"/>
            <a:ext cx="7429692" cy="4199282"/>
            <a:chOff x="1246613" y="540178"/>
            <a:chExt cx="7429692" cy="4199282"/>
          </a:xfrm>
        </p:grpSpPr>
        <p:sp>
          <p:nvSpPr>
            <p:cNvPr id="546" name="Google Shape;546;p43"/>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3"/>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3"/>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 name="Google Shape;549;p43"/>
          <p:cNvSpPr txBox="1">
            <a:spLocks noGrp="1"/>
          </p:cNvSpPr>
          <p:nvPr>
            <p:ph type="title" hasCustomPrompt="1"/>
          </p:nvPr>
        </p:nvSpPr>
        <p:spPr>
          <a:xfrm>
            <a:off x="716250" y="2867250"/>
            <a:ext cx="7711500" cy="119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0" name="Google Shape;550;p43"/>
          <p:cNvSpPr txBox="1">
            <a:spLocks noGrp="1"/>
          </p:cNvSpPr>
          <p:nvPr>
            <p:ph type="body" idx="1"/>
          </p:nvPr>
        </p:nvSpPr>
        <p:spPr>
          <a:xfrm>
            <a:off x="1996225" y="3959850"/>
            <a:ext cx="5151600" cy="431400"/>
          </a:xfrm>
          <a:prstGeom prst="rect">
            <a:avLst/>
          </a:prstGeom>
          <a:noFill/>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sz="18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51" name="Google Shape;551;p43"/>
          <p:cNvSpPr/>
          <p:nvPr/>
        </p:nvSpPr>
        <p:spPr>
          <a:xfrm rot="-126104" flipH="1">
            <a:off x="-1184446" y="41165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3"/>
          <p:cNvSpPr/>
          <p:nvPr/>
        </p:nvSpPr>
        <p:spPr>
          <a:xfrm rot="-126083" flipH="1">
            <a:off x="-769038" y="153274"/>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3"/>
          <p:cNvSpPr/>
          <p:nvPr/>
        </p:nvSpPr>
        <p:spPr>
          <a:xfrm rot="-126039" flipH="1">
            <a:off x="7225061" y="39011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umbers and text 4">
  <p:cSld name="BIG_NUMBER_1_1">
    <p:spTree>
      <p:nvGrpSpPr>
        <p:cNvPr id="1" name="Shape 554"/>
        <p:cNvGrpSpPr/>
        <p:nvPr/>
      </p:nvGrpSpPr>
      <p:grpSpPr>
        <a:xfrm>
          <a:off x="0" y="0"/>
          <a:ext cx="0" cy="0"/>
          <a:chOff x="0" y="0"/>
          <a:chExt cx="0" cy="0"/>
        </a:xfrm>
      </p:grpSpPr>
      <p:grpSp>
        <p:nvGrpSpPr>
          <p:cNvPr id="555" name="Google Shape;555;p44"/>
          <p:cNvGrpSpPr/>
          <p:nvPr/>
        </p:nvGrpSpPr>
        <p:grpSpPr>
          <a:xfrm>
            <a:off x="1246613" y="540178"/>
            <a:ext cx="7429692" cy="4199282"/>
            <a:chOff x="1246613" y="540178"/>
            <a:chExt cx="7429692" cy="4199282"/>
          </a:xfrm>
        </p:grpSpPr>
        <p:sp>
          <p:nvSpPr>
            <p:cNvPr id="556" name="Google Shape;556;p44"/>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4"/>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4"/>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 name="Google Shape;559;p44"/>
          <p:cNvSpPr txBox="1">
            <a:spLocks noGrp="1"/>
          </p:cNvSpPr>
          <p:nvPr>
            <p:ph type="title" hasCustomPrompt="1"/>
          </p:nvPr>
        </p:nvSpPr>
        <p:spPr>
          <a:xfrm>
            <a:off x="716250" y="505050"/>
            <a:ext cx="7711500" cy="119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0" name="Google Shape;560;p44"/>
          <p:cNvSpPr txBox="1">
            <a:spLocks noGrp="1"/>
          </p:cNvSpPr>
          <p:nvPr>
            <p:ph type="body" idx="1"/>
          </p:nvPr>
        </p:nvSpPr>
        <p:spPr>
          <a:xfrm>
            <a:off x="2959500" y="1588125"/>
            <a:ext cx="3225000" cy="683100"/>
          </a:xfrm>
          <a:prstGeom prst="rect">
            <a:avLst/>
          </a:prstGeom>
          <a:noFill/>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sz="18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61" name="Google Shape;561;p44"/>
          <p:cNvSpPr/>
          <p:nvPr/>
        </p:nvSpPr>
        <p:spPr>
          <a:xfrm rot="-126093" flipH="1">
            <a:off x="7293136" y="533187"/>
            <a:ext cx="1549103" cy="799444"/>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4"/>
          <p:cNvSpPr/>
          <p:nvPr/>
        </p:nvSpPr>
        <p:spPr>
          <a:xfrm rot="-126083" flipH="1">
            <a:off x="278137" y="2459287"/>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4"/>
          <p:cNvSpPr/>
          <p:nvPr/>
        </p:nvSpPr>
        <p:spPr>
          <a:xfrm rot="-126039" flipH="1">
            <a:off x="6488336" y="37571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ONE_COLUMN_TEXT_1">
    <p:spTree>
      <p:nvGrpSpPr>
        <p:cNvPr id="1" name="Shape 564"/>
        <p:cNvGrpSpPr/>
        <p:nvPr/>
      </p:nvGrpSpPr>
      <p:grpSpPr>
        <a:xfrm>
          <a:off x="0" y="0"/>
          <a:ext cx="0" cy="0"/>
          <a:chOff x="0" y="0"/>
          <a:chExt cx="0" cy="0"/>
        </a:xfrm>
      </p:grpSpPr>
      <p:sp>
        <p:nvSpPr>
          <p:cNvPr id="565" name="Google Shape;565;p45"/>
          <p:cNvSpPr txBox="1">
            <a:spLocks noGrp="1"/>
          </p:cNvSpPr>
          <p:nvPr>
            <p:ph type="body" idx="1"/>
          </p:nvPr>
        </p:nvSpPr>
        <p:spPr>
          <a:xfrm>
            <a:off x="4933275" y="1659375"/>
            <a:ext cx="3384000" cy="2142000"/>
          </a:xfrm>
          <a:prstGeom prst="rect">
            <a:avLst/>
          </a:prstGeom>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SzPts val="1400"/>
              <a:buFont typeface="Montserrat"/>
              <a:buChar char="●"/>
              <a:defRPr/>
            </a:lvl1pPr>
            <a:lvl2pPr marL="914400" lvl="1" indent="-317500" algn="l" rtl="0">
              <a:spcBef>
                <a:spcPts val="0"/>
              </a:spcBef>
              <a:spcAft>
                <a:spcPts val="0"/>
              </a:spcAft>
              <a:buClr>
                <a:srgbClr val="595959"/>
              </a:buClr>
              <a:buSzPts val="1400"/>
              <a:buFont typeface="Montserrat"/>
              <a:buChar char="○"/>
              <a:defRPr/>
            </a:lvl2pPr>
            <a:lvl3pPr marL="1371600" lvl="2" indent="-317500" algn="l" rtl="0">
              <a:spcBef>
                <a:spcPts val="1600"/>
              </a:spcBef>
              <a:spcAft>
                <a:spcPts val="0"/>
              </a:spcAft>
              <a:buClr>
                <a:srgbClr val="595959"/>
              </a:buClr>
              <a:buSzPts val="1400"/>
              <a:buFont typeface="Montserrat"/>
              <a:buChar char="■"/>
              <a:defRPr/>
            </a:lvl3pPr>
            <a:lvl4pPr marL="1828800" lvl="3" indent="-317500" algn="l" rtl="0">
              <a:spcBef>
                <a:spcPts val="1600"/>
              </a:spcBef>
              <a:spcAft>
                <a:spcPts val="0"/>
              </a:spcAft>
              <a:buClr>
                <a:srgbClr val="595959"/>
              </a:buClr>
              <a:buSzPts val="1400"/>
              <a:buFont typeface="Montserrat"/>
              <a:buChar char="●"/>
              <a:defRPr/>
            </a:lvl4pPr>
            <a:lvl5pPr marL="2286000" lvl="4" indent="-317500" algn="l" rtl="0">
              <a:spcBef>
                <a:spcPts val="1600"/>
              </a:spcBef>
              <a:spcAft>
                <a:spcPts val="0"/>
              </a:spcAft>
              <a:buClr>
                <a:srgbClr val="595959"/>
              </a:buClr>
              <a:buSzPts val="1400"/>
              <a:buFont typeface="Montserrat"/>
              <a:buChar char="○"/>
              <a:defRPr/>
            </a:lvl5pPr>
            <a:lvl6pPr marL="2743200" lvl="5" indent="-317500" algn="l" rtl="0">
              <a:spcBef>
                <a:spcPts val="1600"/>
              </a:spcBef>
              <a:spcAft>
                <a:spcPts val="0"/>
              </a:spcAft>
              <a:buClr>
                <a:srgbClr val="595959"/>
              </a:buClr>
              <a:buSzPts val="1400"/>
              <a:buFont typeface="Montserrat"/>
              <a:buChar char="■"/>
              <a:defRPr/>
            </a:lvl6pPr>
            <a:lvl7pPr marL="3200400" lvl="6" indent="-317500" algn="l" rtl="0">
              <a:spcBef>
                <a:spcPts val="1600"/>
              </a:spcBef>
              <a:spcAft>
                <a:spcPts val="0"/>
              </a:spcAft>
              <a:buClr>
                <a:srgbClr val="595959"/>
              </a:buClr>
              <a:buSzPts val="1400"/>
              <a:buFont typeface="Montserrat"/>
              <a:buChar char="●"/>
              <a:defRPr/>
            </a:lvl7pPr>
            <a:lvl8pPr marL="3657600" lvl="7" indent="-317500" algn="l" rtl="0">
              <a:spcBef>
                <a:spcPts val="1600"/>
              </a:spcBef>
              <a:spcAft>
                <a:spcPts val="0"/>
              </a:spcAft>
              <a:buClr>
                <a:srgbClr val="595959"/>
              </a:buClr>
              <a:buSzPts val="1400"/>
              <a:buFont typeface="Montserrat"/>
              <a:buChar char="○"/>
              <a:defRPr/>
            </a:lvl8pPr>
            <a:lvl9pPr marL="4114800" lvl="8" indent="-317500" algn="l" rtl="0">
              <a:spcBef>
                <a:spcPts val="1600"/>
              </a:spcBef>
              <a:spcAft>
                <a:spcPts val="1600"/>
              </a:spcAft>
              <a:buClr>
                <a:srgbClr val="595959"/>
              </a:buClr>
              <a:buSzPts val="1400"/>
              <a:buFont typeface="Montserrat"/>
              <a:buChar char="■"/>
              <a:defRPr/>
            </a:lvl9pPr>
          </a:lstStyle>
          <a:p>
            <a:endParaRPr/>
          </a:p>
        </p:txBody>
      </p:sp>
      <p:sp>
        <p:nvSpPr>
          <p:cNvPr id="566" name="Google Shape;566;p45"/>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567" name="Google Shape;567;p45"/>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5"/>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5"/>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5"/>
          <p:cNvSpPr/>
          <p:nvPr/>
        </p:nvSpPr>
        <p:spPr>
          <a:xfrm flipH="1">
            <a:off x="2017688" y="476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5"/>
          <p:cNvSpPr/>
          <p:nvPr/>
        </p:nvSpPr>
        <p:spPr>
          <a:xfrm rot="-126039" flipH="1">
            <a:off x="2938836" y="43349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ONE_COLUMN_TEXT_1_1">
    <p:spTree>
      <p:nvGrpSpPr>
        <p:cNvPr id="1" name="Shape 572"/>
        <p:cNvGrpSpPr/>
        <p:nvPr/>
      </p:nvGrpSpPr>
      <p:grpSpPr>
        <a:xfrm>
          <a:off x="0" y="0"/>
          <a:ext cx="0" cy="0"/>
          <a:chOff x="0" y="0"/>
          <a:chExt cx="0" cy="0"/>
        </a:xfrm>
      </p:grpSpPr>
      <p:sp>
        <p:nvSpPr>
          <p:cNvPr id="573" name="Google Shape;573;p46"/>
          <p:cNvSpPr txBox="1">
            <a:spLocks noGrp="1"/>
          </p:cNvSpPr>
          <p:nvPr>
            <p:ph type="body" idx="1"/>
          </p:nvPr>
        </p:nvSpPr>
        <p:spPr>
          <a:xfrm>
            <a:off x="4866475" y="2064300"/>
            <a:ext cx="2928300" cy="16977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SzPts val="1400"/>
              <a:buChar char="●"/>
              <a:defRPr/>
            </a:lvl1pPr>
            <a:lvl2pPr marL="914400" lvl="1" indent="-317500" algn="l" rtl="0">
              <a:spcBef>
                <a:spcPts val="1600"/>
              </a:spcBef>
              <a:spcAft>
                <a:spcPts val="0"/>
              </a:spcAft>
              <a:buSzPts val="1400"/>
              <a:buChar char="○"/>
              <a:defRPr/>
            </a:lvl2pPr>
            <a:lvl3pPr marL="1371600" lvl="2" indent="-317500" algn="l" rtl="0">
              <a:spcBef>
                <a:spcPts val="1600"/>
              </a:spcBef>
              <a:spcAft>
                <a:spcPts val="0"/>
              </a:spcAft>
              <a:buSzPts val="1400"/>
              <a:buChar char="■"/>
              <a:defRPr/>
            </a:lvl3pPr>
            <a:lvl4pPr marL="1828800" lvl="3" indent="-317500" algn="l" rtl="0">
              <a:spcBef>
                <a:spcPts val="1600"/>
              </a:spcBef>
              <a:spcAft>
                <a:spcPts val="0"/>
              </a:spcAft>
              <a:buSzPts val="1400"/>
              <a:buChar char="●"/>
              <a:defRPr/>
            </a:lvl4pPr>
            <a:lvl5pPr marL="2286000" lvl="4" indent="-317500" algn="l" rtl="0">
              <a:spcBef>
                <a:spcPts val="1600"/>
              </a:spcBef>
              <a:spcAft>
                <a:spcPts val="0"/>
              </a:spcAft>
              <a:buSzPts val="1400"/>
              <a:buChar char="○"/>
              <a:defRPr/>
            </a:lvl5pPr>
            <a:lvl6pPr marL="2743200" lvl="5" indent="-317500" algn="l" rtl="0">
              <a:spcBef>
                <a:spcPts val="1600"/>
              </a:spcBef>
              <a:spcAft>
                <a:spcPts val="0"/>
              </a:spcAft>
              <a:buSzPts val="1400"/>
              <a:buChar char="■"/>
              <a:defRPr/>
            </a:lvl6pPr>
            <a:lvl7pPr marL="3200400" lvl="6" indent="-317500" algn="l" rtl="0">
              <a:spcBef>
                <a:spcPts val="1600"/>
              </a:spcBef>
              <a:spcAft>
                <a:spcPts val="0"/>
              </a:spcAft>
              <a:buSzPts val="1400"/>
              <a:buChar char="●"/>
              <a:defRPr/>
            </a:lvl7pPr>
            <a:lvl8pPr marL="3657600" lvl="7" indent="-317500" algn="l" rtl="0">
              <a:spcBef>
                <a:spcPts val="1600"/>
              </a:spcBef>
              <a:spcAft>
                <a:spcPts val="0"/>
              </a:spcAft>
              <a:buSzPts val="1400"/>
              <a:buChar char="○"/>
              <a:defRPr/>
            </a:lvl8pPr>
            <a:lvl9pPr marL="4114800" lvl="8" indent="-317500" algn="l" rtl="0">
              <a:spcBef>
                <a:spcPts val="1600"/>
              </a:spcBef>
              <a:spcAft>
                <a:spcPts val="1600"/>
              </a:spcAft>
              <a:buSzPts val="1400"/>
              <a:buChar char="■"/>
              <a:defRPr/>
            </a:lvl9pPr>
          </a:lstStyle>
          <a:p>
            <a:endParaRPr/>
          </a:p>
        </p:txBody>
      </p:sp>
      <p:sp>
        <p:nvSpPr>
          <p:cNvPr id="574" name="Google Shape;574;p46"/>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575" name="Google Shape;575;p46"/>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6"/>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6"/>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6"/>
          <p:cNvSpPr/>
          <p:nvPr/>
        </p:nvSpPr>
        <p:spPr>
          <a:xfrm flipH="1">
            <a:off x="2017688" y="476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6"/>
          <p:cNvSpPr/>
          <p:nvPr/>
        </p:nvSpPr>
        <p:spPr>
          <a:xfrm rot="-126039" flipH="1">
            <a:off x="2938836" y="43349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6"/>
          <p:cNvSpPr/>
          <p:nvPr/>
        </p:nvSpPr>
        <p:spPr>
          <a:xfrm flipH="1">
            <a:off x="102168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6"/>
          <p:cNvSpPr/>
          <p:nvPr/>
        </p:nvSpPr>
        <p:spPr>
          <a:xfrm flipH="1">
            <a:off x="374313" y="354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ONE_COLUMN_TEXT_1_1_1">
    <p:spTree>
      <p:nvGrpSpPr>
        <p:cNvPr id="1" name="Shape 582"/>
        <p:cNvGrpSpPr/>
        <p:nvPr/>
      </p:nvGrpSpPr>
      <p:grpSpPr>
        <a:xfrm>
          <a:off x="0" y="0"/>
          <a:ext cx="0" cy="0"/>
          <a:chOff x="0" y="0"/>
          <a:chExt cx="0" cy="0"/>
        </a:xfrm>
      </p:grpSpPr>
      <p:sp>
        <p:nvSpPr>
          <p:cNvPr id="583" name="Google Shape;583;p47"/>
          <p:cNvSpPr txBox="1">
            <a:spLocks noGrp="1"/>
          </p:cNvSpPr>
          <p:nvPr>
            <p:ph type="body" idx="1"/>
          </p:nvPr>
        </p:nvSpPr>
        <p:spPr>
          <a:xfrm>
            <a:off x="1861950" y="3808175"/>
            <a:ext cx="5420100" cy="8085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84" name="Google Shape;584;p47"/>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585" name="Google Shape;585;p47"/>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flipH="1">
            <a:off x="2017688" y="476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rot="-126039" flipH="1">
            <a:off x="110486" y="40765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ly Title 1">
  <p:cSld name="CUSTOM_14">
    <p:spTree>
      <p:nvGrpSpPr>
        <p:cNvPr id="1" name="Shape 590"/>
        <p:cNvGrpSpPr/>
        <p:nvPr/>
      </p:nvGrpSpPr>
      <p:grpSpPr>
        <a:xfrm>
          <a:off x="0" y="0"/>
          <a:ext cx="0" cy="0"/>
          <a:chOff x="0" y="0"/>
          <a:chExt cx="0" cy="0"/>
        </a:xfrm>
      </p:grpSpPr>
      <p:sp>
        <p:nvSpPr>
          <p:cNvPr id="591" name="Google Shape;591;p48"/>
          <p:cNvSpPr txBox="1">
            <a:spLocks noGrp="1"/>
          </p:cNvSpPr>
          <p:nvPr>
            <p:ph type="title"/>
          </p:nvPr>
        </p:nvSpPr>
        <p:spPr>
          <a:xfrm>
            <a:off x="5486400" y="400200"/>
            <a:ext cx="3048000" cy="76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2100"/>
            </a:lvl1pPr>
            <a:lvl2pPr lvl="1" rtl="0">
              <a:spcBef>
                <a:spcPts val="0"/>
              </a:spcBef>
              <a:spcAft>
                <a:spcPts val="0"/>
              </a:spcAft>
              <a:buSzPts val="2800"/>
              <a:buFont typeface="Montserrat"/>
              <a:buNone/>
              <a:defRPr b="0">
                <a:latin typeface="Montserrat"/>
                <a:ea typeface="Montserrat"/>
                <a:cs typeface="Montserrat"/>
                <a:sym typeface="Montserrat"/>
              </a:defRPr>
            </a:lvl2pPr>
            <a:lvl3pPr lvl="2" rtl="0">
              <a:spcBef>
                <a:spcPts val="0"/>
              </a:spcBef>
              <a:spcAft>
                <a:spcPts val="0"/>
              </a:spcAft>
              <a:buSzPts val="2800"/>
              <a:buFont typeface="Montserrat"/>
              <a:buNone/>
              <a:defRPr b="0">
                <a:latin typeface="Montserrat"/>
                <a:ea typeface="Montserrat"/>
                <a:cs typeface="Montserrat"/>
                <a:sym typeface="Montserrat"/>
              </a:defRPr>
            </a:lvl3pPr>
            <a:lvl4pPr lvl="3" rtl="0">
              <a:spcBef>
                <a:spcPts val="0"/>
              </a:spcBef>
              <a:spcAft>
                <a:spcPts val="0"/>
              </a:spcAft>
              <a:buSzPts val="2800"/>
              <a:buFont typeface="Montserrat"/>
              <a:buNone/>
              <a:defRPr b="0">
                <a:latin typeface="Montserrat"/>
                <a:ea typeface="Montserrat"/>
                <a:cs typeface="Montserrat"/>
                <a:sym typeface="Montserrat"/>
              </a:defRPr>
            </a:lvl4pPr>
            <a:lvl5pPr lvl="4" rtl="0">
              <a:spcBef>
                <a:spcPts val="0"/>
              </a:spcBef>
              <a:spcAft>
                <a:spcPts val="0"/>
              </a:spcAft>
              <a:buSzPts val="2800"/>
              <a:buFont typeface="Montserrat"/>
              <a:buNone/>
              <a:defRPr b="0">
                <a:latin typeface="Montserrat"/>
                <a:ea typeface="Montserrat"/>
                <a:cs typeface="Montserrat"/>
                <a:sym typeface="Montserrat"/>
              </a:defRPr>
            </a:lvl5pPr>
            <a:lvl6pPr lvl="5" rtl="0">
              <a:spcBef>
                <a:spcPts val="0"/>
              </a:spcBef>
              <a:spcAft>
                <a:spcPts val="0"/>
              </a:spcAft>
              <a:buSzPts val="2800"/>
              <a:buFont typeface="Montserrat"/>
              <a:buNone/>
              <a:defRPr b="0">
                <a:latin typeface="Montserrat"/>
                <a:ea typeface="Montserrat"/>
                <a:cs typeface="Montserrat"/>
                <a:sym typeface="Montserrat"/>
              </a:defRPr>
            </a:lvl6pPr>
            <a:lvl7pPr lvl="6" rtl="0">
              <a:spcBef>
                <a:spcPts val="0"/>
              </a:spcBef>
              <a:spcAft>
                <a:spcPts val="0"/>
              </a:spcAft>
              <a:buSzPts val="2800"/>
              <a:buFont typeface="Montserrat"/>
              <a:buNone/>
              <a:defRPr b="0">
                <a:latin typeface="Montserrat"/>
                <a:ea typeface="Montserrat"/>
                <a:cs typeface="Montserrat"/>
                <a:sym typeface="Montserrat"/>
              </a:defRPr>
            </a:lvl7pPr>
            <a:lvl8pPr lvl="7" rtl="0">
              <a:spcBef>
                <a:spcPts val="0"/>
              </a:spcBef>
              <a:spcAft>
                <a:spcPts val="0"/>
              </a:spcAft>
              <a:buSzPts val="2800"/>
              <a:buFont typeface="Montserrat"/>
              <a:buNone/>
              <a:defRPr b="0">
                <a:latin typeface="Montserrat"/>
                <a:ea typeface="Montserrat"/>
                <a:cs typeface="Montserrat"/>
                <a:sym typeface="Montserrat"/>
              </a:defRPr>
            </a:lvl8pPr>
            <a:lvl9pPr lvl="8" rtl="0">
              <a:spcBef>
                <a:spcPts val="0"/>
              </a:spcBef>
              <a:spcAft>
                <a:spcPts val="0"/>
              </a:spcAft>
              <a:buSzPts val="2800"/>
              <a:buFont typeface="Montserrat"/>
              <a:buNone/>
              <a:defRPr b="0">
                <a:latin typeface="Montserrat"/>
                <a:ea typeface="Montserrat"/>
                <a:cs typeface="Montserrat"/>
                <a:sym typeface="Montserrat"/>
              </a:defRPr>
            </a:lvl9pPr>
          </a:lstStyle>
          <a:p>
            <a:endParaRPr/>
          </a:p>
        </p:txBody>
      </p:sp>
      <p:sp>
        <p:nvSpPr>
          <p:cNvPr id="592" name="Google Shape;592;p48"/>
          <p:cNvSpPr/>
          <p:nvPr/>
        </p:nvSpPr>
        <p:spPr>
          <a:xfrm rot="-126104" flipH="1">
            <a:off x="-873621" y="447044"/>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8"/>
          <p:cNvSpPr/>
          <p:nvPr/>
        </p:nvSpPr>
        <p:spPr>
          <a:xfrm flipH="1">
            <a:off x="297100" y="22455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8"/>
          <p:cNvSpPr/>
          <p:nvPr/>
        </p:nvSpPr>
        <p:spPr>
          <a:xfrm rot="-126083" flipH="1">
            <a:off x="7607212" y="4295937"/>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8"/>
          <p:cNvSpPr/>
          <p:nvPr/>
        </p:nvSpPr>
        <p:spPr>
          <a:xfrm rot="-126039" flipH="1">
            <a:off x="-359202" y="4036604"/>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8"/>
          <p:cNvSpPr/>
          <p:nvPr/>
        </p:nvSpPr>
        <p:spPr>
          <a:xfrm flipH="1">
            <a:off x="8592363" y="17782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8"/>
          <p:cNvSpPr/>
          <p:nvPr/>
        </p:nvSpPr>
        <p:spPr>
          <a:xfrm flipH="1">
            <a:off x="6823688" y="2264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8"/>
          <p:cNvSpPr/>
          <p:nvPr/>
        </p:nvSpPr>
        <p:spPr>
          <a:xfrm flipH="1">
            <a:off x="6586763" y="46896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ly Title 2">
  <p:cSld name="CUSTOM_14_1">
    <p:spTree>
      <p:nvGrpSpPr>
        <p:cNvPr id="1" name="Shape 599"/>
        <p:cNvGrpSpPr/>
        <p:nvPr/>
      </p:nvGrpSpPr>
      <p:grpSpPr>
        <a:xfrm>
          <a:off x="0" y="0"/>
          <a:ext cx="0" cy="0"/>
          <a:chOff x="0" y="0"/>
          <a:chExt cx="0" cy="0"/>
        </a:xfrm>
      </p:grpSpPr>
      <p:sp>
        <p:nvSpPr>
          <p:cNvPr id="600" name="Google Shape;600;p49"/>
          <p:cNvSpPr txBox="1">
            <a:spLocks noGrp="1"/>
          </p:cNvSpPr>
          <p:nvPr>
            <p:ph type="title"/>
          </p:nvPr>
        </p:nvSpPr>
        <p:spPr>
          <a:xfrm>
            <a:off x="6175875" y="370350"/>
            <a:ext cx="2154900" cy="1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500"/>
            </a:lvl1pPr>
            <a:lvl2pPr lvl="1" rtl="0">
              <a:spcBef>
                <a:spcPts val="0"/>
              </a:spcBef>
              <a:spcAft>
                <a:spcPts val="0"/>
              </a:spcAft>
              <a:buSzPts val="3000"/>
              <a:buFont typeface="Montserrat"/>
              <a:buNone/>
              <a:defRPr sz="3000" b="0">
                <a:latin typeface="Montserrat"/>
                <a:ea typeface="Montserrat"/>
                <a:cs typeface="Montserrat"/>
                <a:sym typeface="Montserrat"/>
              </a:defRPr>
            </a:lvl2pPr>
            <a:lvl3pPr lvl="2" rtl="0">
              <a:spcBef>
                <a:spcPts val="0"/>
              </a:spcBef>
              <a:spcAft>
                <a:spcPts val="0"/>
              </a:spcAft>
              <a:buSzPts val="3000"/>
              <a:buFont typeface="Montserrat"/>
              <a:buNone/>
              <a:defRPr sz="3000" b="0">
                <a:latin typeface="Montserrat"/>
                <a:ea typeface="Montserrat"/>
                <a:cs typeface="Montserrat"/>
                <a:sym typeface="Montserrat"/>
              </a:defRPr>
            </a:lvl3pPr>
            <a:lvl4pPr lvl="3" rtl="0">
              <a:spcBef>
                <a:spcPts val="0"/>
              </a:spcBef>
              <a:spcAft>
                <a:spcPts val="0"/>
              </a:spcAft>
              <a:buSzPts val="3000"/>
              <a:buFont typeface="Montserrat"/>
              <a:buNone/>
              <a:defRPr sz="3000" b="0">
                <a:latin typeface="Montserrat"/>
                <a:ea typeface="Montserrat"/>
                <a:cs typeface="Montserrat"/>
                <a:sym typeface="Montserrat"/>
              </a:defRPr>
            </a:lvl4pPr>
            <a:lvl5pPr lvl="4" rtl="0">
              <a:spcBef>
                <a:spcPts val="0"/>
              </a:spcBef>
              <a:spcAft>
                <a:spcPts val="0"/>
              </a:spcAft>
              <a:buSzPts val="3000"/>
              <a:buFont typeface="Montserrat"/>
              <a:buNone/>
              <a:defRPr sz="3000" b="0">
                <a:latin typeface="Montserrat"/>
                <a:ea typeface="Montserrat"/>
                <a:cs typeface="Montserrat"/>
                <a:sym typeface="Montserrat"/>
              </a:defRPr>
            </a:lvl5pPr>
            <a:lvl6pPr lvl="5" rtl="0">
              <a:spcBef>
                <a:spcPts val="0"/>
              </a:spcBef>
              <a:spcAft>
                <a:spcPts val="0"/>
              </a:spcAft>
              <a:buSzPts val="3000"/>
              <a:buFont typeface="Montserrat"/>
              <a:buNone/>
              <a:defRPr sz="3000" b="0">
                <a:latin typeface="Montserrat"/>
                <a:ea typeface="Montserrat"/>
                <a:cs typeface="Montserrat"/>
                <a:sym typeface="Montserrat"/>
              </a:defRPr>
            </a:lvl6pPr>
            <a:lvl7pPr lvl="6" rtl="0">
              <a:spcBef>
                <a:spcPts val="0"/>
              </a:spcBef>
              <a:spcAft>
                <a:spcPts val="0"/>
              </a:spcAft>
              <a:buSzPts val="3000"/>
              <a:buFont typeface="Montserrat"/>
              <a:buNone/>
              <a:defRPr sz="3000" b="0">
                <a:latin typeface="Montserrat"/>
                <a:ea typeface="Montserrat"/>
                <a:cs typeface="Montserrat"/>
                <a:sym typeface="Montserrat"/>
              </a:defRPr>
            </a:lvl7pPr>
            <a:lvl8pPr lvl="7" rtl="0">
              <a:spcBef>
                <a:spcPts val="0"/>
              </a:spcBef>
              <a:spcAft>
                <a:spcPts val="0"/>
              </a:spcAft>
              <a:buSzPts val="3000"/>
              <a:buFont typeface="Montserrat"/>
              <a:buNone/>
              <a:defRPr sz="3000" b="0">
                <a:latin typeface="Montserrat"/>
                <a:ea typeface="Montserrat"/>
                <a:cs typeface="Montserrat"/>
                <a:sym typeface="Montserrat"/>
              </a:defRPr>
            </a:lvl8pPr>
            <a:lvl9pPr lvl="8" rtl="0">
              <a:spcBef>
                <a:spcPts val="0"/>
              </a:spcBef>
              <a:spcAft>
                <a:spcPts val="0"/>
              </a:spcAft>
              <a:buSzPts val="3000"/>
              <a:buFont typeface="Montserrat"/>
              <a:buNone/>
              <a:defRPr sz="3000" b="0">
                <a:latin typeface="Montserrat"/>
                <a:ea typeface="Montserrat"/>
                <a:cs typeface="Montserrat"/>
                <a:sym typeface="Montserrat"/>
              </a:defRPr>
            </a:lvl9pPr>
          </a:lstStyle>
          <a:p>
            <a:endParaRPr/>
          </a:p>
        </p:txBody>
      </p:sp>
      <p:sp>
        <p:nvSpPr>
          <p:cNvPr id="601" name="Google Shape;601;p49"/>
          <p:cNvSpPr/>
          <p:nvPr/>
        </p:nvSpPr>
        <p:spPr>
          <a:xfrm rot="-126124" flipH="1">
            <a:off x="-1008353" y="981486"/>
            <a:ext cx="1939651" cy="1001007"/>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9"/>
          <p:cNvSpPr/>
          <p:nvPr/>
        </p:nvSpPr>
        <p:spPr>
          <a:xfrm flipH="1">
            <a:off x="514000" y="30408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9"/>
          <p:cNvSpPr/>
          <p:nvPr/>
        </p:nvSpPr>
        <p:spPr>
          <a:xfrm rot="-126099" flipH="1">
            <a:off x="7080342" y="3902897"/>
            <a:ext cx="2159308" cy="111433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9"/>
          <p:cNvSpPr/>
          <p:nvPr/>
        </p:nvSpPr>
        <p:spPr>
          <a:xfrm rot="-126039" flipH="1">
            <a:off x="6550423" y="17382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9"/>
          <p:cNvSpPr/>
          <p:nvPr/>
        </p:nvSpPr>
        <p:spPr>
          <a:xfrm flipH="1">
            <a:off x="8592363" y="17782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9"/>
          <p:cNvSpPr/>
          <p:nvPr/>
        </p:nvSpPr>
        <p:spPr>
          <a:xfrm flipH="1">
            <a:off x="6823688" y="2264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9"/>
          <p:cNvSpPr/>
          <p:nvPr/>
        </p:nvSpPr>
        <p:spPr>
          <a:xfrm flipH="1">
            <a:off x="824275" y="465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9"/>
          <p:cNvSpPr/>
          <p:nvPr/>
        </p:nvSpPr>
        <p:spPr>
          <a:xfrm rot="-126124" flipH="1">
            <a:off x="1148947" y="4290936"/>
            <a:ext cx="1939651" cy="1001007"/>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ly Title 3">
  <p:cSld name="TITLE_ONLY_1">
    <p:spTree>
      <p:nvGrpSpPr>
        <p:cNvPr id="1" name="Shape 609"/>
        <p:cNvGrpSpPr/>
        <p:nvPr/>
      </p:nvGrpSpPr>
      <p:grpSpPr>
        <a:xfrm>
          <a:off x="0" y="0"/>
          <a:ext cx="0" cy="0"/>
          <a:chOff x="0" y="0"/>
          <a:chExt cx="0" cy="0"/>
        </a:xfrm>
      </p:grpSpPr>
      <p:sp>
        <p:nvSpPr>
          <p:cNvPr id="610" name="Google Shape;610;p50"/>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50"/>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50"/>
          <p:cNvSpPr txBox="1">
            <a:spLocks noGrp="1"/>
          </p:cNvSpPr>
          <p:nvPr>
            <p:ph type="title"/>
          </p:nvPr>
        </p:nvSpPr>
        <p:spPr>
          <a:xfrm>
            <a:off x="1156200" y="395375"/>
            <a:ext cx="68316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614" name="Google Shape;614;p50"/>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50"/>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50"/>
          <p:cNvSpPr/>
          <p:nvPr/>
        </p:nvSpPr>
        <p:spPr>
          <a:xfrm rot="-126104" flipH="1">
            <a:off x="3853229" y="39384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título" type="titleOnly">
  <p:cSld name="TITLE_ONLY">
    <p:spTree>
      <p:nvGrpSpPr>
        <p:cNvPr id="1" name="Shape 50"/>
        <p:cNvGrpSpPr/>
        <p:nvPr/>
      </p:nvGrpSpPr>
      <p:grpSpPr>
        <a:xfrm>
          <a:off x="0" y="0"/>
          <a:ext cx="0" cy="0"/>
          <a:chOff x="0" y="0"/>
          <a:chExt cx="0" cy="0"/>
        </a:xfrm>
      </p:grpSpPr>
      <p:sp>
        <p:nvSpPr>
          <p:cNvPr id="51" name="Google Shape;51;p6"/>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6"/>
          <p:cNvSpPr txBox="1">
            <a:spLocks noGrp="1"/>
          </p:cNvSpPr>
          <p:nvPr>
            <p:ph type="title"/>
          </p:nvPr>
        </p:nvSpPr>
        <p:spPr>
          <a:xfrm>
            <a:off x="1156200" y="395375"/>
            <a:ext cx="68316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description 1">
  <p:cSld name="CUSTOM_9">
    <p:spTree>
      <p:nvGrpSpPr>
        <p:cNvPr id="1" name="Shape 617"/>
        <p:cNvGrpSpPr/>
        <p:nvPr/>
      </p:nvGrpSpPr>
      <p:grpSpPr>
        <a:xfrm>
          <a:off x="0" y="0"/>
          <a:ext cx="0" cy="0"/>
          <a:chOff x="0" y="0"/>
          <a:chExt cx="0" cy="0"/>
        </a:xfrm>
      </p:grpSpPr>
      <p:sp>
        <p:nvSpPr>
          <p:cNvPr id="618" name="Google Shape;618;p51"/>
          <p:cNvSpPr txBox="1">
            <a:spLocks noGrp="1"/>
          </p:cNvSpPr>
          <p:nvPr>
            <p:ph type="title"/>
          </p:nvPr>
        </p:nvSpPr>
        <p:spPr>
          <a:xfrm>
            <a:off x="708139" y="2382625"/>
            <a:ext cx="3274200" cy="65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619" name="Google Shape;619;p51"/>
          <p:cNvSpPr txBox="1">
            <a:spLocks noGrp="1"/>
          </p:cNvSpPr>
          <p:nvPr>
            <p:ph type="body" idx="1"/>
          </p:nvPr>
        </p:nvSpPr>
        <p:spPr>
          <a:xfrm>
            <a:off x="708139" y="2699025"/>
            <a:ext cx="2485500" cy="98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20" name="Google Shape;620;p51"/>
          <p:cNvSpPr/>
          <p:nvPr/>
        </p:nvSpPr>
        <p:spPr>
          <a:xfrm>
            <a:off x="0" y="4864875"/>
            <a:ext cx="1128000" cy="292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21" name="Google Shape;621;p51"/>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1"/>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1"/>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1"/>
          <p:cNvSpPr/>
          <p:nvPr/>
        </p:nvSpPr>
        <p:spPr>
          <a:xfrm rot="-126039" flipH="1">
            <a:off x="2938836" y="43349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1"/>
          <p:cNvSpPr/>
          <p:nvPr/>
        </p:nvSpPr>
        <p:spPr>
          <a:xfrm flipH="1">
            <a:off x="102168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51"/>
          <p:cNvSpPr/>
          <p:nvPr/>
        </p:nvSpPr>
        <p:spPr>
          <a:xfrm flipH="1">
            <a:off x="374313" y="354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1"/>
          <p:cNvSpPr txBox="1">
            <a:spLocks noGrp="1"/>
          </p:cNvSpPr>
          <p:nvPr>
            <p:ph type="title" idx="2"/>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s! ">
  <p:cSld name="BLANK_1_1_1_1_1_1_2">
    <p:spTree>
      <p:nvGrpSpPr>
        <p:cNvPr id="1" name="Shape 628"/>
        <p:cNvGrpSpPr/>
        <p:nvPr/>
      </p:nvGrpSpPr>
      <p:grpSpPr>
        <a:xfrm>
          <a:off x="0" y="0"/>
          <a:ext cx="0" cy="0"/>
          <a:chOff x="0" y="0"/>
          <a:chExt cx="0" cy="0"/>
        </a:xfrm>
      </p:grpSpPr>
      <p:sp>
        <p:nvSpPr>
          <p:cNvPr id="629" name="Google Shape;629;p52"/>
          <p:cNvSpPr txBox="1">
            <a:spLocks noGrp="1"/>
          </p:cNvSpPr>
          <p:nvPr>
            <p:ph type="ctrTitle"/>
          </p:nvPr>
        </p:nvSpPr>
        <p:spPr>
          <a:xfrm flipH="1">
            <a:off x="714500" y="632750"/>
            <a:ext cx="5894700" cy="9816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4800"/>
            </a:lvl1pPr>
            <a:lvl2pPr lvl="1" algn="ctr" rtl="0">
              <a:spcBef>
                <a:spcPts val="0"/>
              </a:spcBef>
              <a:spcAft>
                <a:spcPts val="0"/>
              </a:spcAft>
              <a:buSzPts val="5200"/>
              <a:buFont typeface="Staatliches"/>
              <a:buNone/>
              <a:defRPr sz="5200">
                <a:latin typeface="Staatliches"/>
                <a:ea typeface="Staatliches"/>
                <a:cs typeface="Staatliches"/>
                <a:sym typeface="Staatliches"/>
              </a:defRPr>
            </a:lvl2pPr>
            <a:lvl3pPr lvl="2" algn="ctr" rtl="0">
              <a:spcBef>
                <a:spcPts val="0"/>
              </a:spcBef>
              <a:spcAft>
                <a:spcPts val="0"/>
              </a:spcAft>
              <a:buSzPts val="5200"/>
              <a:buFont typeface="Staatliches"/>
              <a:buNone/>
              <a:defRPr sz="5200">
                <a:latin typeface="Staatliches"/>
                <a:ea typeface="Staatliches"/>
                <a:cs typeface="Staatliches"/>
                <a:sym typeface="Staatliches"/>
              </a:defRPr>
            </a:lvl3pPr>
            <a:lvl4pPr lvl="3" algn="ctr" rtl="0">
              <a:spcBef>
                <a:spcPts val="0"/>
              </a:spcBef>
              <a:spcAft>
                <a:spcPts val="0"/>
              </a:spcAft>
              <a:buSzPts val="5200"/>
              <a:buFont typeface="Staatliches"/>
              <a:buNone/>
              <a:defRPr sz="5200">
                <a:latin typeface="Staatliches"/>
                <a:ea typeface="Staatliches"/>
                <a:cs typeface="Staatliches"/>
                <a:sym typeface="Staatliches"/>
              </a:defRPr>
            </a:lvl4pPr>
            <a:lvl5pPr lvl="4" algn="ctr" rtl="0">
              <a:spcBef>
                <a:spcPts val="0"/>
              </a:spcBef>
              <a:spcAft>
                <a:spcPts val="0"/>
              </a:spcAft>
              <a:buSzPts val="5200"/>
              <a:buFont typeface="Staatliches"/>
              <a:buNone/>
              <a:defRPr sz="5200">
                <a:latin typeface="Staatliches"/>
                <a:ea typeface="Staatliches"/>
                <a:cs typeface="Staatliches"/>
                <a:sym typeface="Staatliches"/>
              </a:defRPr>
            </a:lvl5pPr>
            <a:lvl6pPr lvl="5" algn="ctr" rtl="0">
              <a:spcBef>
                <a:spcPts val="0"/>
              </a:spcBef>
              <a:spcAft>
                <a:spcPts val="0"/>
              </a:spcAft>
              <a:buSzPts val="5200"/>
              <a:buFont typeface="Staatliches"/>
              <a:buNone/>
              <a:defRPr sz="5200">
                <a:latin typeface="Staatliches"/>
                <a:ea typeface="Staatliches"/>
                <a:cs typeface="Staatliches"/>
                <a:sym typeface="Staatliches"/>
              </a:defRPr>
            </a:lvl6pPr>
            <a:lvl7pPr lvl="6" algn="ctr" rtl="0">
              <a:spcBef>
                <a:spcPts val="0"/>
              </a:spcBef>
              <a:spcAft>
                <a:spcPts val="0"/>
              </a:spcAft>
              <a:buSzPts val="5200"/>
              <a:buFont typeface="Staatliches"/>
              <a:buNone/>
              <a:defRPr sz="5200">
                <a:latin typeface="Staatliches"/>
                <a:ea typeface="Staatliches"/>
                <a:cs typeface="Staatliches"/>
                <a:sym typeface="Staatliches"/>
              </a:defRPr>
            </a:lvl7pPr>
            <a:lvl8pPr lvl="7" algn="ctr" rtl="0">
              <a:spcBef>
                <a:spcPts val="0"/>
              </a:spcBef>
              <a:spcAft>
                <a:spcPts val="0"/>
              </a:spcAft>
              <a:buSzPts val="5200"/>
              <a:buFont typeface="Staatliches"/>
              <a:buNone/>
              <a:defRPr sz="5200">
                <a:latin typeface="Staatliches"/>
                <a:ea typeface="Staatliches"/>
                <a:cs typeface="Staatliches"/>
                <a:sym typeface="Staatliches"/>
              </a:defRPr>
            </a:lvl8pPr>
            <a:lvl9pPr lvl="8" algn="ctr" rtl="0">
              <a:spcBef>
                <a:spcPts val="0"/>
              </a:spcBef>
              <a:spcAft>
                <a:spcPts val="0"/>
              </a:spcAft>
              <a:buSzPts val="5200"/>
              <a:buFont typeface="Staatliches"/>
              <a:buNone/>
              <a:defRPr sz="5200">
                <a:latin typeface="Staatliches"/>
                <a:ea typeface="Staatliches"/>
                <a:cs typeface="Staatliches"/>
                <a:sym typeface="Staatliches"/>
              </a:defRPr>
            </a:lvl9pPr>
          </a:lstStyle>
          <a:p>
            <a:endParaRPr/>
          </a:p>
        </p:txBody>
      </p:sp>
      <p:sp>
        <p:nvSpPr>
          <p:cNvPr id="630" name="Google Shape;630;p52"/>
          <p:cNvSpPr txBox="1">
            <a:spLocks noGrp="1"/>
          </p:cNvSpPr>
          <p:nvPr>
            <p:ph type="subTitle" idx="1"/>
          </p:nvPr>
        </p:nvSpPr>
        <p:spPr>
          <a:xfrm flipH="1">
            <a:off x="714475" y="1748075"/>
            <a:ext cx="2846100" cy="133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1" name="Google Shape;631;p52"/>
          <p:cNvSpPr txBox="1"/>
          <p:nvPr/>
        </p:nvSpPr>
        <p:spPr>
          <a:xfrm>
            <a:off x="714500" y="2977250"/>
            <a:ext cx="3741900" cy="93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300"/>
              </a:spcBef>
              <a:spcAft>
                <a:spcPts val="0"/>
              </a:spcAft>
              <a:buNone/>
            </a:pPr>
            <a:r>
              <a:rPr lang="en">
                <a:solidFill>
                  <a:schemeClr val="dk1"/>
                </a:solidFill>
                <a:latin typeface="Catamaran ExtraLight"/>
                <a:ea typeface="Catamaran ExtraLight"/>
                <a:cs typeface="Catamaran ExtraLight"/>
                <a:sym typeface="Catamaran ExtraLight"/>
              </a:rPr>
              <a:t>CREDITS: This presentation template was created by </a:t>
            </a:r>
            <a:r>
              <a:rPr lang="en" b="1">
                <a:solidFill>
                  <a:schemeClr val="dk1"/>
                </a:solidFill>
                <a:uFill>
                  <a:noFill/>
                </a:uFill>
                <a:latin typeface="Catamaran"/>
                <a:ea typeface="Catamaran"/>
                <a:cs typeface="Catamaran"/>
                <a:sym typeface="Catamaran"/>
                <a:hlinkClick r:id="rId2">
                  <a:extLst>
                    <a:ext uri="{A12FA001-AC4F-418D-AE19-62706E023703}">
                      <ahyp:hlinkClr xmlns:ahyp="http://schemas.microsoft.com/office/drawing/2018/hyperlinkcolor" val="tx"/>
                    </a:ext>
                  </a:extLst>
                </a:hlinkClick>
              </a:rPr>
              <a:t>Slidesgo</a:t>
            </a:r>
            <a:r>
              <a:rPr lang="en">
                <a:solidFill>
                  <a:schemeClr val="dk1"/>
                </a:solidFill>
                <a:latin typeface="Catamaran ExtraLight"/>
                <a:ea typeface="Catamaran ExtraLight"/>
                <a:cs typeface="Catamaran ExtraLight"/>
                <a:sym typeface="Catamaran ExtraLight"/>
              </a:rPr>
              <a:t>, including icons by </a:t>
            </a:r>
            <a:r>
              <a:rPr lang="en" b="1">
                <a:solidFill>
                  <a:schemeClr val="dk1"/>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Flaticon</a:t>
            </a:r>
            <a:r>
              <a:rPr lang="en">
                <a:solidFill>
                  <a:schemeClr val="dk1"/>
                </a:solidFill>
                <a:latin typeface="Catamaran ExtraLight"/>
                <a:ea typeface="Catamaran ExtraLight"/>
                <a:cs typeface="Catamaran ExtraLight"/>
                <a:sym typeface="Catamaran ExtraLight"/>
              </a:rPr>
              <a:t>, and infographics &amp; images by </a:t>
            </a:r>
            <a:r>
              <a:rPr lang="en" b="1">
                <a:solidFill>
                  <a:schemeClr val="dk1"/>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Freepik</a:t>
            </a:r>
            <a:endParaRPr b="1">
              <a:solidFill>
                <a:schemeClr val="dk1"/>
              </a:solidFill>
              <a:latin typeface="Catamaran"/>
              <a:ea typeface="Catamaran"/>
              <a:cs typeface="Catamaran"/>
              <a:sym typeface="Catamaran"/>
            </a:endParaRPr>
          </a:p>
          <a:p>
            <a:pPr marL="0" lvl="0" indent="0" algn="l" rtl="0">
              <a:spcBef>
                <a:spcPts val="0"/>
              </a:spcBef>
              <a:spcAft>
                <a:spcPts val="0"/>
              </a:spcAft>
              <a:buNone/>
            </a:pPr>
            <a:endParaRPr>
              <a:solidFill>
                <a:schemeClr val="dk1"/>
              </a:solidFill>
              <a:latin typeface="Catamaran ExtraLight"/>
              <a:ea typeface="Catamaran ExtraLight"/>
              <a:cs typeface="Catamaran ExtraLight"/>
              <a:sym typeface="Catamaran ExtraLight"/>
            </a:endParaRPr>
          </a:p>
          <a:p>
            <a:pPr marL="0" lvl="0" indent="0" algn="l" rtl="0">
              <a:lnSpc>
                <a:spcPct val="115000"/>
              </a:lnSpc>
              <a:spcBef>
                <a:spcPts val="300"/>
              </a:spcBef>
              <a:spcAft>
                <a:spcPts val="0"/>
              </a:spcAft>
              <a:buNone/>
            </a:pPr>
            <a:endParaRPr>
              <a:solidFill>
                <a:schemeClr val="dk1"/>
              </a:solidFill>
              <a:latin typeface="Catamaran ExtraLight"/>
              <a:ea typeface="Catamaran ExtraLight"/>
              <a:cs typeface="Catamaran ExtraLight"/>
              <a:sym typeface="Catamaran ExtraLight"/>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LANK_1_1_1_1_1_1_1">
    <p:bg>
      <p:bgPr>
        <a:solidFill>
          <a:schemeClr val="accent4"/>
        </a:solidFill>
        <a:effectLst/>
      </p:bgPr>
    </p:bg>
    <p:spTree>
      <p:nvGrpSpPr>
        <p:cNvPr id="1" name="Shape 632"/>
        <p:cNvGrpSpPr/>
        <p:nvPr/>
      </p:nvGrpSpPr>
      <p:grpSpPr>
        <a:xfrm>
          <a:off x="0" y="0"/>
          <a:ext cx="0" cy="0"/>
          <a:chOff x="0" y="0"/>
          <a:chExt cx="0" cy="0"/>
        </a:xfrm>
      </p:grpSpPr>
      <p:sp>
        <p:nvSpPr>
          <p:cNvPr id="633" name="Google Shape;633;p53"/>
          <p:cNvSpPr/>
          <p:nvPr/>
        </p:nvSpPr>
        <p:spPr>
          <a:xfrm flipH="1">
            <a:off x="2516988" y="47065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3"/>
          <p:cNvSpPr/>
          <p:nvPr/>
        </p:nvSpPr>
        <p:spPr>
          <a:xfrm flipH="1">
            <a:off x="8253463" y="19290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3"/>
          <p:cNvSpPr/>
          <p:nvPr/>
        </p:nvSpPr>
        <p:spPr>
          <a:xfrm rot="-126104" flipH="1">
            <a:off x="-739396" y="36414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3"/>
          <p:cNvSpPr/>
          <p:nvPr/>
        </p:nvSpPr>
        <p:spPr>
          <a:xfrm rot="-126083" flipH="1">
            <a:off x="346412" y="289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3"/>
          <p:cNvSpPr/>
          <p:nvPr/>
        </p:nvSpPr>
        <p:spPr>
          <a:xfrm rot="-126039" flipH="1">
            <a:off x="6997836" y="3219504"/>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3"/>
          <p:cNvSpPr/>
          <p:nvPr/>
        </p:nvSpPr>
        <p:spPr>
          <a:xfrm flipH="1">
            <a:off x="2663313" y="242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4">
  <p:cSld name="TITLE_AND_TWO_COLUMNS_4">
    <p:spTree>
      <p:nvGrpSpPr>
        <p:cNvPr id="1" name="Shape 639"/>
        <p:cNvGrpSpPr/>
        <p:nvPr/>
      </p:nvGrpSpPr>
      <p:grpSpPr>
        <a:xfrm>
          <a:off x="0" y="0"/>
          <a:ext cx="0" cy="0"/>
          <a:chOff x="0" y="0"/>
          <a:chExt cx="0" cy="0"/>
        </a:xfrm>
      </p:grpSpPr>
      <p:sp>
        <p:nvSpPr>
          <p:cNvPr id="640" name="Google Shape;640;p5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1" name="Google Shape;641;p54"/>
          <p:cNvSpPr txBox="1">
            <a:spLocks noGrp="1"/>
          </p:cNvSpPr>
          <p:nvPr>
            <p:ph type="subTitle" idx="1"/>
          </p:nvPr>
        </p:nvSpPr>
        <p:spPr>
          <a:xfrm>
            <a:off x="1073800" y="1762275"/>
            <a:ext cx="3274200" cy="2195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500"/>
              <a:buNone/>
              <a:defRPr sz="1500">
                <a:solidFill>
                  <a:schemeClr val="dk1"/>
                </a:solidFill>
              </a:defRPr>
            </a:lvl1pPr>
            <a:lvl2pPr lvl="1" algn="ctr" rtl="0">
              <a:spcBef>
                <a:spcPts val="0"/>
              </a:spcBef>
              <a:spcAft>
                <a:spcPts val="0"/>
              </a:spcAft>
              <a:buClr>
                <a:schemeClr val="dk1"/>
              </a:buClr>
              <a:buSzPts val="1500"/>
              <a:buNone/>
              <a:defRPr sz="1500">
                <a:solidFill>
                  <a:schemeClr val="dk1"/>
                </a:solidFill>
              </a:defRPr>
            </a:lvl2pPr>
            <a:lvl3pPr lvl="2" algn="ctr" rtl="0">
              <a:spcBef>
                <a:spcPts val="1600"/>
              </a:spcBef>
              <a:spcAft>
                <a:spcPts val="0"/>
              </a:spcAft>
              <a:buClr>
                <a:schemeClr val="dk1"/>
              </a:buClr>
              <a:buSzPts val="1500"/>
              <a:buNone/>
              <a:defRPr sz="1500">
                <a:solidFill>
                  <a:schemeClr val="dk1"/>
                </a:solidFill>
              </a:defRPr>
            </a:lvl3pPr>
            <a:lvl4pPr lvl="3" algn="ctr" rtl="0">
              <a:spcBef>
                <a:spcPts val="1600"/>
              </a:spcBef>
              <a:spcAft>
                <a:spcPts val="0"/>
              </a:spcAft>
              <a:buClr>
                <a:schemeClr val="dk1"/>
              </a:buClr>
              <a:buSzPts val="1500"/>
              <a:buNone/>
              <a:defRPr sz="1500">
                <a:solidFill>
                  <a:schemeClr val="dk1"/>
                </a:solidFill>
              </a:defRPr>
            </a:lvl4pPr>
            <a:lvl5pPr lvl="4" algn="ctr" rtl="0">
              <a:spcBef>
                <a:spcPts val="1600"/>
              </a:spcBef>
              <a:spcAft>
                <a:spcPts val="0"/>
              </a:spcAft>
              <a:buClr>
                <a:schemeClr val="dk1"/>
              </a:buClr>
              <a:buSzPts val="1500"/>
              <a:buNone/>
              <a:defRPr sz="1500">
                <a:solidFill>
                  <a:schemeClr val="dk1"/>
                </a:solidFill>
              </a:defRPr>
            </a:lvl5pPr>
            <a:lvl6pPr lvl="5" algn="ctr" rtl="0">
              <a:spcBef>
                <a:spcPts val="1600"/>
              </a:spcBef>
              <a:spcAft>
                <a:spcPts val="0"/>
              </a:spcAft>
              <a:buClr>
                <a:schemeClr val="dk1"/>
              </a:buClr>
              <a:buSzPts val="1500"/>
              <a:buNone/>
              <a:defRPr sz="1500">
                <a:solidFill>
                  <a:schemeClr val="dk1"/>
                </a:solidFill>
              </a:defRPr>
            </a:lvl6pPr>
            <a:lvl7pPr lvl="6" algn="ctr" rtl="0">
              <a:spcBef>
                <a:spcPts val="1600"/>
              </a:spcBef>
              <a:spcAft>
                <a:spcPts val="0"/>
              </a:spcAft>
              <a:buClr>
                <a:schemeClr val="dk1"/>
              </a:buClr>
              <a:buSzPts val="1500"/>
              <a:buNone/>
              <a:defRPr sz="1500">
                <a:solidFill>
                  <a:schemeClr val="dk1"/>
                </a:solidFill>
              </a:defRPr>
            </a:lvl7pPr>
            <a:lvl8pPr lvl="7" algn="ctr" rtl="0">
              <a:spcBef>
                <a:spcPts val="1600"/>
              </a:spcBef>
              <a:spcAft>
                <a:spcPts val="0"/>
              </a:spcAft>
              <a:buClr>
                <a:schemeClr val="dk1"/>
              </a:buClr>
              <a:buSzPts val="1500"/>
              <a:buNone/>
              <a:defRPr sz="1500">
                <a:solidFill>
                  <a:schemeClr val="dk1"/>
                </a:solidFill>
              </a:defRPr>
            </a:lvl8pPr>
            <a:lvl9pPr lvl="8" algn="ctr" rtl="0">
              <a:spcBef>
                <a:spcPts val="1600"/>
              </a:spcBef>
              <a:spcAft>
                <a:spcPts val="1600"/>
              </a:spcAft>
              <a:buClr>
                <a:schemeClr val="dk1"/>
              </a:buClr>
              <a:buSzPts val="1500"/>
              <a:buNone/>
              <a:defRPr sz="1500">
                <a:solidFill>
                  <a:schemeClr val="dk1"/>
                </a:solidFill>
              </a:defRPr>
            </a:lvl9pPr>
          </a:lstStyle>
          <a:p>
            <a:endParaRPr/>
          </a:p>
        </p:txBody>
      </p:sp>
      <p:sp>
        <p:nvSpPr>
          <p:cNvPr id="642" name="Google Shape;642;p54"/>
          <p:cNvSpPr txBox="1">
            <a:spLocks noGrp="1"/>
          </p:cNvSpPr>
          <p:nvPr>
            <p:ph type="subTitle" idx="2"/>
          </p:nvPr>
        </p:nvSpPr>
        <p:spPr>
          <a:xfrm>
            <a:off x="4796000" y="1762275"/>
            <a:ext cx="3274200" cy="2195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500"/>
              <a:buNone/>
              <a:defRPr sz="1500">
                <a:solidFill>
                  <a:schemeClr val="dk1"/>
                </a:solidFill>
              </a:defRPr>
            </a:lvl1pPr>
            <a:lvl2pPr lvl="1" algn="ctr" rtl="0">
              <a:spcBef>
                <a:spcPts val="0"/>
              </a:spcBef>
              <a:spcAft>
                <a:spcPts val="0"/>
              </a:spcAft>
              <a:buClr>
                <a:schemeClr val="dk1"/>
              </a:buClr>
              <a:buSzPts val="1500"/>
              <a:buNone/>
              <a:defRPr sz="1500">
                <a:solidFill>
                  <a:schemeClr val="dk1"/>
                </a:solidFill>
              </a:defRPr>
            </a:lvl2pPr>
            <a:lvl3pPr lvl="2" algn="ctr" rtl="0">
              <a:spcBef>
                <a:spcPts val="1600"/>
              </a:spcBef>
              <a:spcAft>
                <a:spcPts val="0"/>
              </a:spcAft>
              <a:buClr>
                <a:schemeClr val="dk1"/>
              </a:buClr>
              <a:buSzPts val="1500"/>
              <a:buNone/>
              <a:defRPr sz="1500">
                <a:solidFill>
                  <a:schemeClr val="dk1"/>
                </a:solidFill>
              </a:defRPr>
            </a:lvl3pPr>
            <a:lvl4pPr lvl="3" algn="ctr" rtl="0">
              <a:spcBef>
                <a:spcPts val="1600"/>
              </a:spcBef>
              <a:spcAft>
                <a:spcPts val="0"/>
              </a:spcAft>
              <a:buClr>
                <a:schemeClr val="dk1"/>
              </a:buClr>
              <a:buSzPts val="1500"/>
              <a:buNone/>
              <a:defRPr sz="1500">
                <a:solidFill>
                  <a:schemeClr val="dk1"/>
                </a:solidFill>
              </a:defRPr>
            </a:lvl4pPr>
            <a:lvl5pPr lvl="4" algn="ctr" rtl="0">
              <a:spcBef>
                <a:spcPts val="1600"/>
              </a:spcBef>
              <a:spcAft>
                <a:spcPts val="0"/>
              </a:spcAft>
              <a:buClr>
                <a:schemeClr val="dk1"/>
              </a:buClr>
              <a:buSzPts val="1500"/>
              <a:buNone/>
              <a:defRPr sz="1500">
                <a:solidFill>
                  <a:schemeClr val="dk1"/>
                </a:solidFill>
              </a:defRPr>
            </a:lvl5pPr>
            <a:lvl6pPr lvl="5" algn="ctr" rtl="0">
              <a:spcBef>
                <a:spcPts val="1600"/>
              </a:spcBef>
              <a:spcAft>
                <a:spcPts val="0"/>
              </a:spcAft>
              <a:buClr>
                <a:schemeClr val="dk1"/>
              </a:buClr>
              <a:buSzPts val="1500"/>
              <a:buNone/>
              <a:defRPr sz="1500">
                <a:solidFill>
                  <a:schemeClr val="dk1"/>
                </a:solidFill>
              </a:defRPr>
            </a:lvl6pPr>
            <a:lvl7pPr lvl="6" algn="ctr" rtl="0">
              <a:spcBef>
                <a:spcPts val="1600"/>
              </a:spcBef>
              <a:spcAft>
                <a:spcPts val="0"/>
              </a:spcAft>
              <a:buClr>
                <a:schemeClr val="dk1"/>
              </a:buClr>
              <a:buSzPts val="1500"/>
              <a:buNone/>
              <a:defRPr sz="1500">
                <a:solidFill>
                  <a:schemeClr val="dk1"/>
                </a:solidFill>
              </a:defRPr>
            </a:lvl7pPr>
            <a:lvl8pPr lvl="7" algn="ctr" rtl="0">
              <a:spcBef>
                <a:spcPts val="1600"/>
              </a:spcBef>
              <a:spcAft>
                <a:spcPts val="0"/>
              </a:spcAft>
              <a:buClr>
                <a:schemeClr val="dk1"/>
              </a:buClr>
              <a:buSzPts val="1500"/>
              <a:buNone/>
              <a:defRPr sz="1500">
                <a:solidFill>
                  <a:schemeClr val="dk1"/>
                </a:solidFill>
              </a:defRPr>
            </a:lvl8pPr>
            <a:lvl9pPr lvl="8" algn="ctr" rtl="0">
              <a:spcBef>
                <a:spcPts val="1600"/>
              </a:spcBef>
              <a:spcAft>
                <a:spcPts val="1600"/>
              </a:spcAft>
              <a:buClr>
                <a:schemeClr val="dk1"/>
              </a:buClr>
              <a:buSzPts val="1500"/>
              <a:buNone/>
              <a:defRPr sz="1500">
                <a:solidFill>
                  <a:schemeClr val="dk1"/>
                </a:solidFill>
              </a:defRPr>
            </a:lvl9pPr>
          </a:lstStyle>
          <a:p>
            <a:endParaRPr/>
          </a:p>
        </p:txBody>
      </p:sp>
      <p:sp>
        <p:nvSpPr>
          <p:cNvPr id="643" name="Google Shape;643;p54"/>
          <p:cNvSpPr/>
          <p:nvPr/>
        </p:nvSpPr>
        <p:spPr>
          <a:xfrm flipH="1">
            <a:off x="-442375" y="-205400"/>
            <a:ext cx="2898525" cy="2289170"/>
          </a:xfrm>
          <a:custGeom>
            <a:avLst/>
            <a:gdLst/>
            <a:ahLst/>
            <a:cxnLst/>
            <a:rect l="l" t="t" r="r" b="b"/>
            <a:pathLst>
              <a:path w="56222" h="38626" extrusionOk="0">
                <a:moveTo>
                  <a:pt x="0" y="1"/>
                </a:moveTo>
                <a:cubicBezTo>
                  <a:pt x="691" y="2846"/>
                  <a:pt x="2000" y="5859"/>
                  <a:pt x="3786" y="7883"/>
                </a:cubicBezTo>
                <a:cubicBezTo>
                  <a:pt x="6108" y="10502"/>
                  <a:pt x="9561" y="12097"/>
                  <a:pt x="13073" y="12157"/>
                </a:cubicBezTo>
                <a:cubicBezTo>
                  <a:pt x="13153" y="12158"/>
                  <a:pt x="13234" y="12159"/>
                  <a:pt x="13314" y="12159"/>
                </a:cubicBezTo>
                <a:cubicBezTo>
                  <a:pt x="15825" y="12159"/>
                  <a:pt x="18467" y="11503"/>
                  <a:pt x="20933" y="11503"/>
                </a:cubicBezTo>
                <a:cubicBezTo>
                  <a:pt x="22447" y="11503"/>
                  <a:pt x="23895" y="11750"/>
                  <a:pt x="25206" y="12550"/>
                </a:cubicBezTo>
                <a:cubicBezTo>
                  <a:pt x="26634" y="13419"/>
                  <a:pt x="27623" y="14836"/>
                  <a:pt x="28551" y="16253"/>
                </a:cubicBezTo>
                <a:cubicBezTo>
                  <a:pt x="31218" y="20325"/>
                  <a:pt x="33516" y="24647"/>
                  <a:pt x="36481" y="28516"/>
                </a:cubicBezTo>
                <a:cubicBezTo>
                  <a:pt x="39446" y="32386"/>
                  <a:pt x="43184" y="35838"/>
                  <a:pt x="47768" y="37470"/>
                </a:cubicBezTo>
                <a:cubicBezTo>
                  <a:pt x="50089" y="38291"/>
                  <a:pt x="52552" y="38626"/>
                  <a:pt x="55034" y="38626"/>
                </a:cubicBezTo>
                <a:cubicBezTo>
                  <a:pt x="55429" y="38626"/>
                  <a:pt x="55825" y="38617"/>
                  <a:pt x="56221" y="38601"/>
                </a:cubicBezTo>
                <a:lnTo>
                  <a:pt x="56221" y="1"/>
                </a:ln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4"/>
          <p:cNvSpPr/>
          <p:nvPr/>
        </p:nvSpPr>
        <p:spPr>
          <a:xfrm flipH="1">
            <a:off x="4472115" y="2315351"/>
            <a:ext cx="6189835" cy="2828148"/>
          </a:xfrm>
          <a:custGeom>
            <a:avLst/>
            <a:gdLst/>
            <a:ahLst/>
            <a:cxnLst/>
            <a:rect l="l" t="t" r="r" b="b"/>
            <a:pathLst>
              <a:path w="73272" h="50541" extrusionOk="0">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4"/>
          <p:cNvSpPr/>
          <p:nvPr/>
        </p:nvSpPr>
        <p:spPr>
          <a:xfrm rot="-3571812" flipH="1">
            <a:off x="-1292173" y="3310840"/>
            <a:ext cx="2505804" cy="2595449"/>
          </a:xfrm>
          <a:custGeom>
            <a:avLst/>
            <a:gdLst/>
            <a:ahLst/>
            <a:cxnLst/>
            <a:rect l="l" t="t" r="r" b="b"/>
            <a:pathLst>
              <a:path w="11384" h="11403" extrusionOk="0">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646" name="Google Shape;646;p54"/>
          <p:cNvSpPr/>
          <p:nvPr/>
        </p:nvSpPr>
        <p:spPr>
          <a:xfrm>
            <a:off x="532313" y="2443200"/>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4"/>
          <p:cNvSpPr/>
          <p:nvPr/>
        </p:nvSpPr>
        <p:spPr>
          <a:xfrm rot="-5400000" flipH="1">
            <a:off x="7886492" y="-788347"/>
            <a:ext cx="2505818" cy="2595437"/>
          </a:xfrm>
          <a:custGeom>
            <a:avLst/>
            <a:gdLst/>
            <a:ahLst/>
            <a:cxnLst/>
            <a:rect l="l" t="t" r="r" b="b"/>
            <a:pathLst>
              <a:path w="11384" h="11403" extrusionOk="0">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648"/>
        <p:cNvGrpSpPr/>
        <p:nvPr/>
      </p:nvGrpSpPr>
      <p:grpSpPr>
        <a:xfrm>
          <a:off x="0" y="0"/>
          <a:ext cx="0" cy="0"/>
          <a:chOff x="0" y="0"/>
          <a:chExt cx="0" cy="0"/>
        </a:xfrm>
      </p:grpSpPr>
      <p:sp>
        <p:nvSpPr>
          <p:cNvPr id="649" name="Google Shape;649;p55"/>
          <p:cNvSpPr txBox="1">
            <a:spLocks noGrp="1"/>
          </p:cNvSpPr>
          <p:nvPr>
            <p:ph type="subTitle" idx="1"/>
          </p:nvPr>
        </p:nvSpPr>
        <p:spPr>
          <a:xfrm flipH="1">
            <a:off x="713225" y="3131500"/>
            <a:ext cx="3184500" cy="68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50" name="Google Shape;650;p55"/>
          <p:cNvSpPr txBox="1">
            <a:spLocks noGrp="1"/>
          </p:cNvSpPr>
          <p:nvPr>
            <p:ph type="title"/>
          </p:nvPr>
        </p:nvSpPr>
        <p:spPr>
          <a:xfrm flipH="1">
            <a:off x="713225" y="2344881"/>
            <a:ext cx="4380600" cy="8157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9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651" name="Google Shape;651;p55"/>
          <p:cNvSpPr txBox="1">
            <a:spLocks noGrp="1"/>
          </p:cNvSpPr>
          <p:nvPr>
            <p:ph type="title" idx="2" hasCustomPrompt="1"/>
          </p:nvPr>
        </p:nvSpPr>
        <p:spPr>
          <a:xfrm flipH="1">
            <a:off x="713225" y="1323197"/>
            <a:ext cx="2590200" cy="1014900"/>
          </a:xfrm>
          <a:prstGeom prst="rect">
            <a:avLst/>
          </a:prstGeom>
        </p:spPr>
        <p:txBody>
          <a:bodyPr spcFirstLastPara="1" wrap="square" lIns="91425" tIns="91425" rIns="91425" bIns="91425" anchor="ctr" anchorCtr="0">
            <a:noAutofit/>
          </a:bodyPr>
          <a:lstStyle>
            <a:lvl1pPr lvl="0" rtl="0">
              <a:spcBef>
                <a:spcPts val="0"/>
              </a:spcBef>
              <a:spcAft>
                <a:spcPts val="0"/>
              </a:spcAft>
              <a:buSzPts val="8900"/>
              <a:buNone/>
              <a:defRPr sz="8000">
                <a:solidFill>
                  <a:schemeClr val="accent2"/>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
        <p:nvSpPr>
          <p:cNvPr id="652" name="Google Shape;652;p55"/>
          <p:cNvSpPr/>
          <p:nvPr/>
        </p:nvSpPr>
        <p:spPr>
          <a:xfrm flipH="1">
            <a:off x="4374497" y="1449375"/>
            <a:ext cx="4834303" cy="3694168"/>
          </a:xfrm>
          <a:custGeom>
            <a:avLst/>
            <a:gdLst/>
            <a:ahLst/>
            <a:cxnLst/>
            <a:rect l="l" t="t" r="r" b="b"/>
            <a:pathLst>
              <a:path w="73272" h="50541" extrusionOk="0">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5"/>
          <p:cNvSpPr/>
          <p:nvPr/>
        </p:nvSpPr>
        <p:spPr>
          <a:xfrm rot="10800000" flipH="1">
            <a:off x="-823350" y="-527079"/>
            <a:ext cx="5051931" cy="2865178"/>
          </a:xfrm>
          <a:custGeom>
            <a:avLst/>
            <a:gdLst/>
            <a:ahLst/>
            <a:cxnLst/>
            <a:rect l="l" t="t" r="r" b="b"/>
            <a:pathLst>
              <a:path w="69605" h="26409" extrusionOk="0">
                <a:moveTo>
                  <a:pt x="4552" y="1"/>
                </a:moveTo>
                <a:cubicBezTo>
                  <a:pt x="3035" y="1"/>
                  <a:pt x="1492" y="203"/>
                  <a:pt x="1" y="536"/>
                </a:cubicBezTo>
                <a:lnTo>
                  <a:pt x="1" y="26408"/>
                </a:lnTo>
                <a:lnTo>
                  <a:pt x="69605" y="26408"/>
                </a:lnTo>
                <a:cubicBezTo>
                  <a:pt x="69450" y="25789"/>
                  <a:pt x="69248" y="25194"/>
                  <a:pt x="69021" y="24622"/>
                </a:cubicBezTo>
                <a:cubicBezTo>
                  <a:pt x="66759" y="19205"/>
                  <a:pt x="61390" y="15550"/>
                  <a:pt x="55698" y="14109"/>
                </a:cubicBezTo>
                <a:cubicBezTo>
                  <a:pt x="53140" y="13459"/>
                  <a:pt x="50513" y="13202"/>
                  <a:pt x="47869" y="13202"/>
                </a:cubicBezTo>
                <a:cubicBezTo>
                  <a:pt x="44656" y="13202"/>
                  <a:pt x="41418" y="13581"/>
                  <a:pt x="38244" y="14097"/>
                </a:cubicBezTo>
                <a:cubicBezTo>
                  <a:pt x="35155" y="14599"/>
                  <a:pt x="32056" y="15220"/>
                  <a:pt x="28945" y="15220"/>
                </a:cubicBezTo>
                <a:cubicBezTo>
                  <a:pt x="28806" y="15220"/>
                  <a:pt x="28667" y="15219"/>
                  <a:pt x="28528" y="15217"/>
                </a:cubicBezTo>
                <a:cubicBezTo>
                  <a:pt x="25254" y="15157"/>
                  <a:pt x="21885" y="14288"/>
                  <a:pt x="19444" y="12121"/>
                </a:cubicBezTo>
                <a:cubicBezTo>
                  <a:pt x="16336" y="9347"/>
                  <a:pt x="15134" y="4858"/>
                  <a:pt x="11871" y="2263"/>
                </a:cubicBezTo>
                <a:cubicBezTo>
                  <a:pt x="9793" y="624"/>
                  <a:pt x="7213" y="1"/>
                  <a:pt x="4552" y="1"/>
                </a:cubicBez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5"/>
          <p:cNvSpPr/>
          <p:nvPr/>
        </p:nvSpPr>
        <p:spPr>
          <a:xfrm flipH="1">
            <a:off x="8293688" y="1034075"/>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5"/>
          <p:cNvSpPr/>
          <p:nvPr/>
        </p:nvSpPr>
        <p:spPr>
          <a:xfrm flipH="1">
            <a:off x="3046313" y="4480025"/>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
  <p:cSld name="TITLE_ONLY_1_1_2">
    <p:bg>
      <p:bgPr>
        <a:solidFill>
          <a:schemeClr val="accent6"/>
        </a:solidFill>
        <a:effectLst/>
      </p:bgPr>
    </p:bg>
    <p:spTree>
      <p:nvGrpSpPr>
        <p:cNvPr id="1" name="Shape 656"/>
        <p:cNvGrpSpPr/>
        <p:nvPr/>
      </p:nvGrpSpPr>
      <p:grpSpPr>
        <a:xfrm>
          <a:off x="0" y="0"/>
          <a:ext cx="0" cy="0"/>
          <a:chOff x="0" y="0"/>
          <a:chExt cx="0" cy="0"/>
        </a:xfrm>
      </p:grpSpPr>
      <p:sp>
        <p:nvSpPr>
          <p:cNvPr id="657" name="Google Shape;657;p56"/>
          <p:cNvSpPr txBox="1">
            <a:spLocks noGrp="1"/>
          </p:cNvSpPr>
          <p:nvPr>
            <p:ph type="title"/>
          </p:nvPr>
        </p:nvSpPr>
        <p:spPr>
          <a:xfrm>
            <a:off x="720000" y="539500"/>
            <a:ext cx="7704000" cy="505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4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8" name="Google Shape;658;p56"/>
          <p:cNvSpPr txBox="1">
            <a:spLocks noGrp="1"/>
          </p:cNvSpPr>
          <p:nvPr>
            <p:ph type="title" idx="2"/>
          </p:nvPr>
        </p:nvSpPr>
        <p:spPr>
          <a:xfrm>
            <a:off x="718225" y="2897150"/>
            <a:ext cx="28509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59" name="Google Shape;659;p56"/>
          <p:cNvSpPr txBox="1">
            <a:spLocks noGrp="1"/>
          </p:cNvSpPr>
          <p:nvPr>
            <p:ph type="subTitle" idx="1"/>
          </p:nvPr>
        </p:nvSpPr>
        <p:spPr>
          <a:xfrm>
            <a:off x="720738" y="3307704"/>
            <a:ext cx="28509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0" name="Google Shape;660;p56"/>
          <p:cNvSpPr txBox="1">
            <a:spLocks noGrp="1"/>
          </p:cNvSpPr>
          <p:nvPr>
            <p:ph type="title" idx="3"/>
          </p:nvPr>
        </p:nvSpPr>
        <p:spPr>
          <a:xfrm>
            <a:off x="3139600" y="1483049"/>
            <a:ext cx="28560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61" name="Google Shape;661;p56"/>
          <p:cNvSpPr txBox="1">
            <a:spLocks noGrp="1"/>
          </p:cNvSpPr>
          <p:nvPr>
            <p:ph type="subTitle" idx="4"/>
          </p:nvPr>
        </p:nvSpPr>
        <p:spPr>
          <a:xfrm>
            <a:off x="3144000" y="1890154"/>
            <a:ext cx="28560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2" name="Google Shape;662;p56"/>
          <p:cNvSpPr txBox="1">
            <a:spLocks noGrp="1"/>
          </p:cNvSpPr>
          <p:nvPr>
            <p:ph type="title" idx="5"/>
          </p:nvPr>
        </p:nvSpPr>
        <p:spPr>
          <a:xfrm>
            <a:off x="5577949" y="2897150"/>
            <a:ext cx="28458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63" name="Google Shape;663;p56"/>
          <p:cNvSpPr txBox="1">
            <a:spLocks noGrp="1"/>
          </p:cNvSpPr>
          <p:nvPr>
            <p:ph type="subTitle" idx="6"/>
          </p:nvPr>
        </p:nvSpPr>
        <p:spPr>
          <a:xfrm>
            <a:off x="5580511" y="3307704"/>
            <a:ext cx="28458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4" name="Google Shape;664;p56"/>
          <p:cNvSpPr/>
          <p:nvPr/>
        </p:nvSpPr>
        <p:spPr>
          <a:xfrm>
            <a:off x="-86225" y="4250325"/>
            <a:ext cx="9388800" cy="926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s ">
  <p:cSld name="SECTION_HEADER_1_1_1_2">
    <p:bg>
      <p:bgPr>
        <a:solidFill>
          <a:schemeClr val="accent6"/>
        </a:solidFill>
        <a:effectLst/>
      </p:bgPr>
    </p:bg>
    <p:spTree>
      <p:nvGrpSpPr>
        <p:cNvPr id="1" name="Shape 665"/>
        <p:cNvGrpSpPr/>
        <p:nvPr/>
      </p:nvGrpSpPr>
      <p:grpSpPr>
        <a:xfrm>
          <a:off x="0" y="0"/>
          <a:ext cx="0" cy="0"/>
          <a:chOff x="0" y="0"/>
          <a:chExt cx="0" cy="0"/>
        </a:xfrm>
      </p:grpSpPr>
      <p:sp>
        <p:nvSpPr>
          <p:cNvPr id="666" name="Google Shape;666;p57"/>
          <p:cNvSpPr txBox="1">
            <a:spLocks noGrp="1"/>
          </p:cNvSpPr>
          <p:nvPr>
            <p:ph type="title"/>
          </p:nvPr>
        </p:nvSpPr>
        <p:spPr>
          <a:xfrm>
            <a:off x="4572000" y="654925"/>
            <a:ext cx="3643500" cy="1116000"/>
          </a:xfrm>
          <a:prstGeom prst="rect">
            <a:avLst/>
          </a:prstGeom>
          <a:noFill/>
          <a:ln>
            <a:noFill/>
          </a:ln>
        </p:spPr>
        <p:txBody>
          <a:bodyPr spcFirstLastPara="1" wrap="square" lIns="91425" tIns="91425" rIns="91425" bIns="91425" anchor="ctr" anchorCtr="0">
            <a:noAutofit/>
          </a:bodyPr>
          <a:lstStyle>
            <a:lvl1pPr lvl="0" algn="ctr" rtl="0">
              <a:lnSpc>
                <a:spcPct val="80000"/>
              </a:lnSpc>
              <a:spcBef>
                <a:spcPts val="0"/>
              </a:spcBef>
              <a:spcAft>
                <a:spcPts val="0"/>
              </a:spcAft>
              <a:buSzPts val="4000"/>
              <a:buNone/>
              <a:defRPr sz="70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67" name="Google Shape;667;p57"/>
          <p:cNvSpPr txBox="1">
            <a:spLocks noGrp="1"/>
          </p:cNvSpPr>
          <p:nvPr>
            <p:ph type="subTitle" idx="1"/>
          </p:nvPr>
        </p:nvSpPr>
        <p:spPr>
          <a:xfrm>
            <a:off x="4572000" y="1693525"/>
            <a:ext cx="3643500" cy="1202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668" name="Google Shape;668;p57"/>
          <p:cNvSpPr txBox="1"/>
          <p:nvPr/>
        </p:nvSpPr>
        <p:spPr>
          <a:xfrm>
            <a:off x="4362450" y="3618600"/>
            <a:ext cx="4062600" cy="7248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chemeClr val="dk1"/>
                </a:solidFill>
                <a:latin typeface="Dosis"/>
                <a:ea typeface="Dosis"/>
                <a:cs typeface="Dosis"/>
                <a:sym typeface="Dosis"/>
              </a:rPr>
              <a:t>CREDITS: This presentation template was created by </a:t>
            </a:r>
            <a:r>
              <a:rPr lang="en" sz="1200" b="1">
                <a:solidFill>
                  <a:schemeClr val="dk1"/>
                </a:solidFill>
                <a:uFill>
                  <a:noFill/>
                </a:uFill>
                <a:latin typeface="Dosis"/>
                <a:ea typeface="Dosis"/>
                <a:cs typeface="Dosis"/>
                <a:sym typeface="Dosis"/>
                <a:hlinkClick r:id="rId2">
                  <a:extLst>
                    <a:ext uri="{A12FA001-AC4F-418D-AE19-62706E023703}">
                      <ahyp:hlinkClr xmlns:ahyp="http://schemas.microsoft.com/office/drawing/2018/hyperlinkcolor" val="tx"/>
                    </a:ext>
                  </a:extLst>
                </a:hlinkClick>
              </a:rPr>
              <a:t>Slidesgo</a:t>
            </a:r>
            <a:r>
              <a:rPr lang="en" sz="1200">
                <a:solidFill>
                  <a:schemeClr val="dk1"/>
                </a:solidFill>
                <a:latin typeface="Dosis"/>
                <a:ea typeface="Dosis"/>
                <a:cs typeface="Dosis"/>
                <a:sym typeface="Dosis"/>
              </a:rPr>
              <a:t>, and includes icons by </a:t>
            </a:r>
            <a:r>
              <a:rPr lang="en" sz="1200" b="1">
                <a:solidFill>
                  <a:schemeClr val="dk1"/>
                </a:solidFill>
                <a:uFill>
                  <a:noFill/>
                </a:uFill>
                <a:latin typeface="Dosis"/>
                <a:ea typeface="Dosis"/>
                <a:cs typeface="Dosis"/>
                <a:sym typeface="Dosis"/>
                <a:hlinkClick r:id="rId3">
                  <a:extLst>
                    <a:ext uri="{A12FA001-AC4F-418D-AE19-62706E023703}">
                      <ahyp:hlinkClr xmlns:ahyp="http://schemas.microsoft.com/office/drawing/2018/hyperlinkcolor" val="tx"/>
                    </a:ext>
                  </a:extLst>
                </a:hlinkClick>
              </a:rPr>
              <a:t>Flaticon</a:t>
            </a:r>
            <a:r>
              <a:rPr lang="en" sz="1200">
                <a:solidFill>
                  <a:schemeClr val="dk1"/>
                </a:solidFill>
                <a:latin typeface="Dosis"/>
                <a:ea typeface="Dosis"/>
                <a:cs typeface="Dosis"/>
                <a:sym typeface="Dosis"/>
              </a:rPr>
              <a:t>, and infographics &amp; images by </a:t>
            </a:r>
            <a:r>
              <a:rPr lang="en" sz="1200" b="1">
                <a:solidFill>
                  <a:schemeClr val="dk1"/>
                </a:solidFill>
                <a:uFill>
                  <a:noFill/>
                </a:uFill>
                <a:latin typeface="Dosis"/>
                <a:ea typeface="Dosis"/>
                <a:cs typeface="Dosis"/>
                <a:sym typeface="Dosis"/>
                <a:hlinkClick r:id="rId4">
                  <a:extLst>
                    <a:ext uri="{A12FA001-AC4F-418D-AE19-62706E023703}">
                      <ahyp:hlinkClr xmlns:ahyp="http://schemas.microsoft.com/office/drawing/2018/hyperlinkcolor" val="tx"/>
                    </a:ext>
                  </a:extLst>
                </a:hlinkClick>
              </a:rPr>
              <a:t>Freepik</a:t>
            </a:r>
            <a:endParaRPr sz="1000" b="1">
              <a:solidFill>
                <a:schemeClr val="dk1"/>
              </a:solidFill>
              <a:latin typeface="Roboto"/>
              <a:ea typeface="Roboto"/>
              <a:cs typeface="Roboto"/>
              <a:sym typeface="Roboto"/>
            </a:endParaRPr>
          </a:p>
        </p:txBody>
      </p:sp>
      <p:sp>
        <p:nvSpPr>
          <p:cNvPr id="669" name="Google Shape;669;p57"/>
          <p:cNvSpPr/>
          <p:nvPr/>
        </p:nvSpPr>
        <p:spPr>
          <a:xfrm>
            <a:off x="-43950" y="-38475"/>
            <a:ext cx="4062600" cy="524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670"/>
        <p:cNvGrpSpPr/>
        <p:nvPr/>
      </p:nvGrpSpPr>
      <p:grpSpPr>
        <a:xfrm>
          <a:off x="0" y="0"/>
          <a:ext cx="0" cy="0"/>
          <a:chOff x="0" y="0"/>
          <a:chExt cx="0" cy="0"/>
        </a:xfrm>
      </p:grpSpPr>
      <p:sp>
        <p:nvSpPr>
          <p:cNvPr id="671" name="Google Shape;671;p58"/>
          <p:cNvSpPr txBox="1">
            <a:spLocks noGrp="1"/>
          </p:cNvSpPr>
          <p:nvPr>
            <p:ph type="title"/>
          </p:nvPr>
        </p:nvSpPr>
        <p:spPr>
          <a:xfrm>
            <a:off x="3344300" y="2273350"/>
            <a:ext cx="5034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55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2" name="Google Shape;672;p58"/>
          <p:cNvSpPr txBox="1">
            <a:spLocks noGrp="1"/>
          </p:cNvSpPr>
          <p:nvPr>
            <p:ph type="title" idx="2" hasCustomPrompt="1"/>
          </p:nvPr>
        </p:nvSpPr>
        <p:spPr>
          <a:xfrm>
            <a:off x="3344300" y="1228625"/>
            <a:ext cx="5034900" cy="10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500">
                <a:solidFill>
                  <a:schemeClr val="dk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73" name="Google Shape;673;p58"/>
          <p:cNvSpPr txBox="1">
            <a:spLocks noGrp="1"/>
          </p:cNvSpPr>
          <p:nvPr>
            <p:ph type="subTitle" idx="1"/>
          </p:nvPr>
        </p:nvSpPr>
        <p:spPr>
          <a:xfrm>
            <a:off x="3344300" y="3212450"/>
            <a:ext cx="5034900" cy="50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74" name="Google Shape;674;p58"/>
          <p:cNvSpPr/>
          <p:nvPr/>
        </p:nvSpPr>
        <p:spPr>
          <a:xfrm rot="-5400000">
            <a:off x="-913350" y="893750"/>
            <a:ext cx="5190900" cy="336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8"/>
          <p:cNvSpPr/>
          <p:nvPr/>
        </p:nvSpPr>
        <p:spPr>
          <a:xfrm rot="-5400000">
            <a:off x="5222732" y="-1153818"/>
            <a:ext cx="808634" cy="3109985"/>
          </a:xfrm>
          <a:custGeom>
            <a:avLst/>
            <a:gdLst/>
            <a:ahLst/>
            <a:cxnLst/>
            <a:rect l="l" t="t" r="r" b="b"/>
            <a:pathLst>
              <a:path w="5352" h="20584" extrusionOk="0">
                <a:moveTo>
                  <a:pt x="5352" y="0"/>
                </a:moveTo>
                <a:cubicBezTo>
                  <a:pt x="5352" y="0"/>
                  <a:pt x="0" y="3120"/>
                  <a:pt x="1900" y="8155"/>
                </a:cubicBezTo>
                <a:cubicBezTo>
                  <a:pt x="3816" y="13190"/>
                  <a:pt x="681" y="18795"/>
                  <a:pt x="5352" y="20584"/>
                </a:cubicBezTo>
                <a:lnTo>
                  <a:pt x="53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8"/>
          <p:cNvSpPr/>
          <p:nvPr/>
        </p:nvSpPr>
        <p:spPr>
          <a:xfrm>
            <a:off x="271406" y="4402100"/>
            <a:ext cx="5251275" cy="745311"/>
          </a:xfrm>
          <a:custGeom>
            <a:avLst/>
            <a:gdLst/>
            <a:ahLst/>
            <a:cxnLst/>
            <a:rect l="l" t="t" r="r" b="b"/>
            <a:pathLst>
              <a:path w="26950" h="3825" extrusionOk="0">
                <a:moveTo>
                  <a:pt x="7181" y="0"/>
                </a:moveTo>
                <a:cubicBezTo>
                  <a:pt x="2039" y="0"/>
                  <a:pt x="0" y="3824"/>
                  <a:pt x="0" y="3824"/>
                </a:cubicBezTo>
                <a:lnTo>
                  <a:pt x="26949" y="3824"/>
                </a:lnTo>
                <a:cubicBezTo>
                  <a:pt x="25556" y="2076"/>
                  <a:pt x="24208" y="1682"/>
                  <a:pt x="22589" y="1682"/>
                </a:cubicBezTo>
                <a:cubicBezTo>
                  <a:pt x="21265" y="1682"/>
                  <a:pt x="19759" y="1945"/>
                  <a:pt x="17898" y="1945"/>
                </a:cubicBezTo>
                <a:cubicBezTo>
                  <a:pt x="16162" y="1945"/>
                  <a:pt x="14117" y="1716"/>
                  <a:pt x="11622" y="832"/>
                </a:cubicBezTo>
                <a:cubicBezTo>
                  <a:pt x="9938" y="238"/>
                  <a:pt x="8463" y="0"/>
                  <a:pt x="7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3">
  <p:cSld name="SECTION_TITLE_AND_DESCRIPTION_2">
    <p:spTree>
      <p:nvGrpSpPr>
        <p:cNvPr id="1" name="Shape 677"/>
        <p:cNvGrpSpPr/>
        <p:nvPr/>
      </p:nvGrpSpPr>
      <p:grpSpPr>
        <a:xfrm>
          <a:off x="0" y="0"/>
          <a:ext cx="0" cy="0"/>
          <a:chOff x="0" y="0"/>
          <a:chExt cx="0" cy="0"/>
        </a:xfrm>
      </p:grpSpPr>
      <p:sp>
        <p:nvSpPr>
          <p:cNvPr id="678" name="Google Shape;678;p59"/>
          <p:cNvSpPr txBox="1">
            <a:spLocks noGrp="1"/>
          </p:cNvSpPr>
          <p:nvPr>
            <p:ph type="title"/>
          </p:nvPr>
        </p:nvSpPr>
        <p:spPr>
          <a:xfrm>
            <a:off x="2484600" y="1491713"/>
            <a:ext cx="4174800" cy="70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79" name="Google Shape;679;p59"/>
          <p:cNvSpPr txBox="1">
            <a:spLocks noGrp="1"/>
          </p:cNvSpPr>
          <p:nvPr>
            <p:ph type="subTitle" idx="1"/>
          </p:nvPr>
        </p:nvSpPr>
        <p:spPr>
          <a:xfrm>
            <a:off x="2484600" y="2053088"/>
            <a:ext cx="4174800" cy="15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80" name="Google Shape;680;p59"/>
          <p:cNvSpPr/>
          <p:nvPr/>
        </p:nvSpPr>
        <p:spPr>
          <a:xfrm>
            <a:off x="4957270" y="-76200"/>
            <a:ext cx="4571973" cy="2289170"/>
          </a:xfrm>
          <a:custGeom>
            <a:avLst/>
            <a:gdLst/>
            <a:ahLst/>
            <a:cxnLst/>
            <a:rect l="l" t="t" r="r" b="b"/>
            <a:pathLst>
              <a:path w="56222" h="38626" extrusionOk="0">
                <a:moveTo>
                  <a:pt x="0" y="1"/>
                </a:moveTo>
                <a:cubicBezTo>
                  <a:pt x="691" y="2846"/>
                  <a:pt x="2000" y="5859"/>
                  <a:pt x="3786" y="7883"/>
                </a:cubicBezTo>
                <a:cubicBezTo>
                  <a:pt x="6108" y="10502"/>
                  <a:pt x="9561" y="12097"/>
                  <a:pt x="13073" y="12157"/>
                </a:cubicBezTo>
                <a:cubicBezTo>
                  <a:pt x="13153" y="12158"/>
                  <a:pt x="13234" y="12159"/>
                  <a:pt x="13314" y="12159"/>
                </a:cubicBezTo>
                <a:cubicBezTo>
                  <a:pt x="15825" y="12159"/>
                  <a:pt x="18467" y="11503"/>
                  <a:pt x="20933" y="11503"/>
                </a:cubicBezTo>
                <a:cubicBezTo>
                  <a:pt x="22447" y="11503"/>
                  <a:pt x="23895" y="11750"/>
                  <a:pt x="25206" y="12550"/>
                </a:cubicBezTo>
                <a:cubicBezTo>
                  <a:pt x="26634" y="13419"/>
                  <a:pt x="27623" y="14836"/>
                  <a:pt x="28551" y="16253"/>
                </a:cubicBezTo>
                <a:cubicBezTo>
                  <a:pt x="31218" y="20325"/>
                  <a:pt x="33516" y="24647"/>
                  <a:pt x="36481" y="28516"/>
                </a:cubicBezTo>
                <a:cubicBezTo>
                  <a:pt x="39446" y="32386"/>
                  <a:pt x="43184" y="35838"/>
                  <a:pt x="47768" y="37470"/>
                </a:cubicBezTo>
                <a:cubicBezTo>
                  <a:pt x="50089" y="38291"/>
                  <a:pt x="52552" y="38626"/>
                  <a:pt x="55034" y="38626"/>
                </a:cubicBezTo>
                <a:cubicBezTo>
                  <a:pt x="55429" y="38626"/>
                  <a:pt x="55825" y="38617"/>
                  <a:pt x="56221" y="38601"/>
                </a:cubicBezTo>
                <a:lnTo>
                  <a:pt x="56221" y="1"/>
                </a:ln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9"/>
          <p:cNvSpPr/>
          <p:nvPr/>
        </p:nvSpPr>
        <p:spPr>
          <a:xfrm>
            <a:off x="-320379" y="2289699"/>
            <a:ext cx="4225413" cy="2914573"/>
          </a:xfrm>
          <a:custGeom>
            <a:avLst/>
            <a:gdLst/>
            <a:ahLst/>
            <a:cxnLst/>
            <a:rect l="l" t="t" r="r" b="b"/>
            <a:pathLst>
              <a:path w="73272" h="50541" extrusionOk="0">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9"/>
          <p:cNvSpPr/>
          <p:nvPr/>
        </p:nvSpPr>
        <p:spPr>
          <a:xfrm rot="10800000" flipH="1">
            <a:off x="391788" y="-1392674"/>
            <a:ext cx="2505818" cy="2595437"/>
          </a:xfrm>
          <a:custGeom>
            <a:avLst/>
            <a:gdLst/>
            <a:ahLst/>
            <a:cxnLst/>
            <a:rect l="l" t="t" r="r" b="b"/>
            <a:pathLst>
              <a:path w="11384" h="11403" extrusionOk="0">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9"/>
          <p:cNvSpPr/>
          <p:nvPr/>
        </p:nvSpPr>
        <p:spPr>
          <a:xfrm>
            <a:off x="2352688" y="515138"/>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3"/>
        <p:cNvGrpSpPr/>
        <p:nvPr/>
      </p:nvGrpSpPr>
      <p:grpSpPr>
        <a:xfrm>
          <a:off x="0" y="0"/>
          <a:ext cx="0" cy="0"/>
          <a:chOff x="0" y="0"/>
          <a:chExt cx="0" cy="0"/>
        </a:xfrm>
      </p:grpSpPr>
      <p:sp>
        <p:nvSpPr>
          <p:cNvPr id="54" name="Google Shape;54;p7"/>
          <p:cNvSpPr txBox="1">
            <a:spLocks noGrp="1"/>
          </p:cNvSpPr>
          <p:nvPr>
            <p:ph type="body" idx="1"/>
          </p:nvPr>
        </p:nvSpPr>
        <p:spPr>
          <a:xfrm>
            <a:off x="720100" y="1894400"/>
            <a:ext cx="2539500" cy="19833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1294A"/>
              </a:buClr>
              <a:buSzPts val="1200"/>
              <a:buChar char="●"/>
              <a:defRPr>
                <a:solidFill>
                  <a:srgbClr val="41294A"/>
                </a:solidFill>
              </a:defRPr>
            </a:lvl1pPr>
            <a:lvl2pPr marL="914400" lvl="1" indent="-304800">
              <a:spcBef>
                <a:spcPts val="1600"/>
              </a:spcBef>
              <a:spcAft>
                <a:spcPts val="0"/>
              </a:spcAft>
              <a:buClr>
                <a:srgbClr val="41294A"/>
              </a:buClr>
              <a:buSzPts val="1200"/>
              <a:buChar char="○"/>
              <a:defRPr sz="1200">
                <a:solidFill>
                  <a:srgbClr val="41294A"/>
                </a:solidFill>
              </a:defRPr>
            </a:lvl2pPr>
            <a:lvl3pPr marL="1371600" lvl="2" indent="-304800">
              <a:spcBef>
                <a:spcPts val="1600"/>
              </a:spcBef>
              <a:spcAft>
                <a:spcPts val="0"/>
              </a:spcAft>
              <a:buClr>
                <a:srgbClr val="41294A"/>
              </a:buClr>
              <a:buSzPts val="1200"/>
              <a:buChar char="■"/>
              <a:defRPr sz="1200">
                <a:solidFill>
                  <a:srgbClr val="41294A"/>
                </a:solidFill>
              </a:defRPr>
            </a:lvl3pPr>
            <a:lvl4pPr marL="1828800" lvl="3" indent="-304800">
              <a:spcBef>
                <a:spcPts val="1600"/>
              </a:spcBef>
              <a:spcAft>
                <a:spcPts val="0"/>
              </a:spcAft>
              <a:buClr>
                <a:srgbClr val="41294A"/>
              </a:buClr>
              <a:buSzPts val="1200"/>
              <a:buChar char="●"/>
              <a:defRPr sz="1200">
                <a:solidFill>
                  <a:srgbClr val="41294A"/>
                </a:solidFill>
              </a:defRPr>
            </a:lvl4pPr>
            <a:lvl5pPr marL="2286000" lvl="4" indent="-304800">
              <a:spcBef>
                <a:spcPts val="1600"/>
              </a:spcBef>
              <a:spcAft>
                <a:spcPts val="0"/>
              </a:spcAft>
              <a:buClr>
                <a:srgbClr val="41294A"/>
              </a:buClr>
              <a:buSzPts val="1200"/>
              <a:buChar char="○"/>
              <a:defRPr sz="1200">
                <a:solidFill>
                  <a:srgbClr val="41294A"/>
                </a:solidFill>
              </a:defRPr>
            </a:lvl5pPr>
            <a:lvl6pPr marL="2743200" lvl="5" indent="-304800">
              <a:spcBef>
                <a:spcPts val="1600"/>
              </a:spcBef>
              <a:spcAft>
                <a:spcPts val="0"/>
              </a:spcAft>
              <a:buClr>
                <a:srgbClr val="41294A"/>
              </a:buClr>
              <a:buSzPts val="1200"/>
              <a:buChar char="■"/>
              <a:defRPr sz="1200">
                <a:solidFill>
                  <a:srgbClr val="41294A"/>
                </a:solidFill>
              </a:defRPr>
            </a:lvl6pPr>
            <a:lvl7pPr marL="3200400" lvl="6" indent="-304800">
              <a:spcBef>
                <a:spcPts val="1600"/>
              </a:spcBef>
              <a:spcAft>
                <a:spcPts val="0"/>
              </a:spcAft>
              <a:buClr>
                <a:srgbClr val="41294A"/>
              </a:buClr>
              <a:buSzPts val="1200"/>
              <a:buChar char="●"/>
              <a:defRPr sz="1200">
                <a:solidFill>
                  <a:srgbClr val="41294A"/>
                </a:solidFill>
              </a:defRPr>
            </a:lvl7pPr>
            <a:lvl8pPr marL="3657600" lvl="7" indent="-304800">
              <a:spcBef>
                <a:spcPts val="1600"/>
              </a:spcBef>
              <a:spcAft>
                <a:spcPts val="0"/>
              </a:spcAft>
              <a:buClr>
                <a:srgbClr val="41294A"/>
              </a:buClr>
              <a:buSzPts val="1200"/>
              <a:buChar char="○"/>
              <a:defRPr sz="1200">
                <a:solidFill>
                  <a:srgbClr val="41294A"/>
                </a:solidFill>
              </a:defRPr>
            </a:lvl8pPr>
            <a:lvl9pPr marL="4114800" lvl="8" indent="-304800">
              <a:spcBef>
                <a:spcPts val="1600"/>
              </a:spcBef>
              <a:spcAft>
                <a:spcPts val="1600"/>
              </a:spcAft>
              <a:buClr>
                <a:srgbClr val="41294A"/>
              </a:buClr>
              <a:buSzPts val="1200"/>
              <a:buChar char="■"/>
              <a:defRPr sz="1200">
                <a:solidFill>
                  <a:srgbClr val="41294A"/>
                </a:solidFill>
              </a:defRPr>
            </a:lvl9pPr>
          </a:lstStyle>
          <a:p>
            <a:endParaRPr/>
          </a:p>
        </p:txBody>
      </p:sp>
      <p:grpSp>
        <p:nvGrpSpPr>
          <p:cNvPr id="55" name="Google Shape;55;p7"/>
          <p:cNvGrpSpPr/>
          <p:nvPr/>
        </p:nvGrpSpPr>
        <p:grpSpPr>
          <a:xfrm>
            <a:off x="1246613" y="540178"/>
            <a:ext cx="7429692" cy="4199282"/>
            <a:chOff x="1246613" y="540178"/>
            <a:chExt cx="7429692" cy="4199282"/>
          </a:xfrm>
        </p:grpSpPr>
        <p:sp>
          <p:nvSpPr>
            <p:cNvPr id="56" name="Google Shape;56;p7"/>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7"/>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0"/>
        <p:cNvGrpSpPr/>
        <p:nvPr/>
      </p:nvGrpSpPr>
      <p:grpSpPr>
        <a:xfrm>
          <a:off x="0" y="0"/>
          <a:ext cx="0" cy="0"/>
          <a:chOff x="0" y="0"/>
          <a:chExt cx="0" cy="0"/>
        </a:xfrm>
      </p:grpSpPr>
      <p:sp>
        <p:nvSpPr>
          <p:cNvPr id="61" name="Google Shape;61;p8"/>
          <p:cNvSpPr txBox="1">
            <a:spLocks noGrp="1"/>
          </p:cNvSpPr>
          <p:nvPr>
            <p:ph type="subTitle" idx="1"/>
          </p:nvPr>
        </p:nvSpPr>
        <p:spPr>
          <a:xfrm>
            <a:off x="3124875" y="2372438"/>
            <a:ext cx="5302800" cy="812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800"/>
            </a:lvl1pPr>
            <a:lvl2pPr lvl="1" algn="r" rtl="0">
              <a:lnSpc>
                <a:spcPct val="100000"/>
              </a:lnSpc>
              <a:spcBef>
                <a:spcPts val="1600"/>
              </a:spcBef>
              <a:spcAft>
                <a:spcPts val="0"/>
              </a:spcAft>
              <a:buNone/>
              <a:defRPr sz="1800"/>
            </a:lvl2pPr>
            <a:lvl3pPr lvl="2" algn="r" rtl="0">
              <a:lnSpc>
                <a:spcPct val="100000"/>
              </a:lnSpc>
              <a:spcBef>
                <a:spcPts val="1600"/>
              </a:spcBef>
              <a:spcAft>
                <a:spcPts val="0"/>
              </a:spcAft>
              <a:buNone/>
              <a:defRPr sz="1800"/>
            </a:lvl3pPr>
            <a:lvl4pPr lvl="3" algn="r" rtl="0">
              <a:lnSpc>
                <a:spcPct val="100000"/>
              </a:lnSpc>
              <a:spcBef>
                <a:spcPts val="1600"/>
              </a:spcBef>
              <a:spcAft>
                <a:spcPts val="0"/>
              </a:spcAft>
              <a:buNone/>
              <a:defRPr sz="1800"/>
            </a:lvl4pPr>
            <a:lvl5pPr lvl="4" algn="r" rtl="0">
              <a:lnSpc>
                <a:spcPct val="100000"/>
              </a:lnSpc>
              <a:spcBef>
                <a:spcPts val="1600"/>
              </a:spcBef>
              <a:spcAft>
                <a:spcPts val="0"/>
              </a:spcAft>
              <a:buNone/>
              <a:defRPr sz="1800"/>
            </a:lvl5pPr>
            <a:lvl6pPr lvl="5" algn="r" rtl="0">
              <a:lnSpc>
                <a:spcPct val="100000"/>
              </a:lnSpc>
              <a:spcBef>
                <a:spcPts val="1600"/>
              </a:spcBef>
              <a:spcAft>
                <a:spcPts val="0"/>
              </a:spcAft>
              <a:buNone/>
              <a:defRPr sz="1800"/>
            </a:lvl6pPr>
            <a:lvl7pPr lvl="6" algn="r" rtl="0">
              <a:lnSpc>
                <a:spcPct val="100000"/>
              </a:lnSpc>
              <a:spcBef>
                <a:spcPts val="1600"/>
              </a:spcBef>
              <a:spcAft>
                <a:spcPts val="0"/>
              </a:spcAft>
              <a:buNone/>
              <a:defRPr sz="1800"/>
            </a:lvl7pPr>
            <a:lvl8pPr lvl="7" algn="r" rtl="0">
              <a:lnSpc>
                <a:spcPct val="100000"/>
              </a:lnSpc>
              <a:spcBef>
                <a:spcPts val="1600"/>
              </a:spcBef>
              <a:spcAft>
                <a:spcPts val="0"/>
              </a:spcAft>
              <a:buNone/>
              <a:defRPr sz="1800"/>
            </a:lvl8pPr>
            <a:lvl9pPr lvl="8" algn="r" rtl="0">
              <a:lnSpc>
                <a:spcPct val="100000"/>
              </a:lnSpc>
              <a:spcBef>
                <a:spcPts val="1600"/>
              </a:spcBef>
              <a:spcAft>
                <a:spcPts val="1600"/>
              </a:spcAft>
              <a:buNone/>
              <a:defRPr sz="1800"/>
            </a:lvl9pPr>
          </a:lstStyle>
          <a:p>
            <a:endParaRPr/>
          </a:p>
        </p:txBody>
      </p:sp>
      <p:sp>
        <p:nvSpPr>
          <p:cNvPr id="62" name="Google Shape;62;p8"/>
          <p:cNvSpPr txBox="1">
            <a:spLocks noGrp="1"/>
          </p:cNvSpPr>
          <p:nvPr>
            <p:ph type="subTitle" idx="2"/>
          </p:nvPr>
        </p:nvSpPr>
        <p:spPr>
          <a:xfrm>
            <a:off x="5184975" y="3184538"/>
            <a:ext cx="3242700" cy="292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00">
                <a:latin typeface="Titan One"/>
                <a:ea typeface="Titan One"/>
                <a:cs typeface="Titan One"/>
                <a:sym typeface="Titan One"/>
              </a:defRPr>
            </a:lvl1pPr>
            <a:lvl2pPr lvl="1" algn="r" rtl="0">
              <a:lnSpc>
                <a:spcPct val="100000"/>
              </a:lnSpc>
              <a:spcBef>
                <a:spcPts val="1600"/>
              </a:spcBef>
              <a:spcAft>
                <a:spcPts val="0"/>
              </a:spcAft>
              <a:buNone/>
              <a:defRPr sz="1800">
                <a:latin typeface="Titan One"/>
                <a:ea typeface="Titan One"/>
                <a:cs typeface="Titan One"/>
                <a:sym typeface="Titan One"/>
              </a:defRPr>
            </a:lvl2pPr>
            <a:lvl3pPr lvl="2" algn="r" rtl="0">
              <a:lnSpc>
                <a:spcPct val="100000"/>
              </a:lnSpc>
              <a:spcBef>
                <a:spcPts val="1600"/>
              </a:spcBef>
              <a:spcAft>
                <a:spcPts val="0"/>
              </a:spcAft>
              <a:buNone/>
              <a:defRPr sz="1800">
                <a:latin typeface="Titan One"/>
                <a:ea typeface="Titan One"/>
                <a:cs typeface="Titan One"/>
                <a:sym typeface="Titan One"/>
              </a:defRPr>
            </a:lvl3pPr>
            <a:lvl4pPr lvl="3" algn="r" rtl="0">
              <a:lnSpc>
                <a:spcPct val="100000"/>
              </a:lnSpc>
              <a:spcBef>
                <a:spcPts val="1600"/>
              </a:spcBef>
              <a:spcAft>
                <a:spcPts val="0"/>
              </a:spcAft>
              <a:buNone/>
              <a:defRPr sz="1800">
                <a:latin typeface="Titan One"/>
                <a:ea typeface="Titan One"/>
                <a:cs typeface="Titan One"/>
                <a:sym typeface="Titan One"/>
              </a:defRPr>
            </a:lvl4pPr>
            <a:lvl5pPr lvl="4" algn="r" rtl="0">
              <a:lnSpc>
                <a:spcPct val="100000"/>
              </a:lnSpc>
              <a:spcBef>
                <a:spcPts val="1600"/>
              </a:spcBef>
              <a:spcAft>
                <a:spcPts val="0"/>
              </a:spcAft>
              <a:buNone/>
              <a:defRPr sz="1800">
                <a:latin typeface="Titan One"/>
                <a:ea typeface="Titan One"/>
                <a:cs typeface="Titan One"/>
                <a:sym typeface="Titan One"/>
              </a:defRPr>
            </a:lvl5pPr>
            <a:lvl6pPr lvl="5" algn="r" rtl="0">
              <a:lnSpc>
                <a:spcPct val="100000"/>
              </a:lnSpc>
              <a:spcBef>
                <a:spcPts val="1600"/>
              </a:spcBef>
              <a:spcAft>
                <a:spcPts val="0"/>
              </a:spcAft>
              <a:buNone/>
              <a:defRPr sz="1800">
                <a:latin typeface="Titan One"/>
                <a:ea typeface="Titan One"/>
                <a:cs typeface="Titan One"/>
                <a:sym typeface="Titan One"/>
              </a:defRPr>
            </a:lvl6pPr>
            <a:lvl7pPr lvl="6" algn="r" rtl="0">
              <a:lnSpc>
                <a:spcPct val="100000"/>
              </a:lnSpc>
              <a:spcBef>
                <a:spcPts val="1600"/>
              </a:spcBef>
              <a:spcAft>
                <a:spcPts val="0"/>
              </a:spcAft>
              <a:buNone/>
              <a:defRPr sz="1800">
                <a:latin typeface="Titan One"/>
                <a:ea typeface="Titan One"/>
                <a:cs typeface="Titan One"/>
                <a:sym typeface="Titan One"/>
              </a:defRPr>
            </a:lvl7pPr>
            <a:lvl8pPr lvl="7" algn="r" rtl="0">
              <a:lnSpc>
                <a:spcPct val="100000"/>
              </a:lnSpc>
              <a:spcBef>
                <a:spcPts val="1600"/>
              </a:spcBef>
              <a:spcAft>
                <a:spcPts val="0"/>
              </a:spcAft>
              <a:buNone/>
              <a:defRPr sz="1800">
                <a:latin typeface="Titan One"/>
                <a:ea typeface="Titan One"/>
                <a:cs typeface="Titan One"/>
                <a:sym typeface="Titan One"/>
              </a:defRPr>
            </a:lvl8pPr>
            <a:lvl9pPr lvl="8" algn="r" rtl="0">
              <a:lnSpc>
                <a:spcPct val="100000"/>
              </a:lnSpc>
              <a:spcBef>
                <a:spcPts val="1600"/>
              </a:spcBef>
              <a:spcAft>
                <a:spcPts val="1600"/>
              </a:spcAft>
              <a:buNone/>
              <a:defRPr sz="1800">
                <a:latin typeface="Titan One"/>
                <a:ea typeface="Titan One"/>
                <a:cs typeface="Titan One"/>
                <a:sym typeface="Titan One"/>
              </a:defRPr>
            </a:lvl9pPr>
          </a:lstStyle>
          <a:p>
            <a:endParaRPr/>
          </a:p>
        </p:txBody>
      </p:sp>
      <p:grpSp>
        <p:nvGrpSpPr>
          <p:cNvPr id="63" name="Google Shape;63;p8"/>
          <p:cNvGrpSpPr/>
          <p:nvPr/>
        </p:nvGrpSpPr>
        <p:grpSpPr>
          <a:xfrm>
            <a:off x="1246613" y="251999"/>
            <a:ext cx="7429692" cy="4487461"/>
            <a:chOff x="1246613" y="251999"/>
            <a:chExt cx="7429692" cy="4487461"/>
          </a:xfrm>
        </p:grpSpPr>
        <p:grpSp>
          <p:nvGrpSpPr>
            <p:cNvPr id="64" name="Google Shape;64;p8"/>
            <p:cNvGrpSpPr/>
            <p:nvPr/>
          </p:nvGrpSpPr>
          <p:grpSpPr>
            <a:xfrm>
              <a:off x="1246613" y="540178"/>
              <a:ext cx="7429692" cy="4199282"/>
              <a:chOff x="1246613" y="540178"/>
              <a:chExt cx="7429692" cy="4199282"/>
            </a:xfrm>
          </p:grpSpPr>
          <p:sp>
            <p:nvSpPr>
              <p:cNvPr id="65" name="Google Shape;65;p8"/>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8"/>
            <p:cNvSpPr/>
            <p:nvPr/>
          </p:nvSpPr>
          <p:spPr>
            <a:xfrm rot="-126081" flipH="1">
              <a:off x="1939457" y="137918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p:nvPr/>
          </p:nvSpPr>
          <p:spPr>
            <a:xfrm rot="-126081" flipH="1">
              <a:off x="5970132" y="286707"/>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grpSp>
        <p:nvGrpSpPr>
          <p:cNvPr id="71" name="Google Shape;71;p9"/>
          <p:cNvGrpSpPr/>
          <p:nvPr/>
        </p:nvGrpSpPr>
        <p:grpSpPr>
          <a:xfrm>
            <a:off x="1246613" y="540178"/>
            <a:ext cx="7429692" cy="4199282"/>
            <a:chOff x="1246613" y="540178"/>
            <a:chExt cx="7429692" cy="4199282"/>
          </a:xfrm>
        </p:grpSpPr>
        <p:sp>
          <p:nvSpPr>
            <p:cNvPr id="72" name="Google Shape;72;p9"/>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9"/>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9"/>
          <p:cNvSpPr txBox="1">
            <a:spLocks noGrp="1"/>
          </p:cNvSpPr>
          <p:nvPr>
            <p:ph type="title"/>
          </p:nvPr>
        </p:nvSpPr>
        <p:spPr>
          <a:xfrm>
            <a:off x="2216350" y="1877675"/>
            <a:ext cx="4711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6" name="Google Shape;76;p9"/>
          <p:cNvSpPr txBox="1">
            <a:spLocks noGrp="1"/>
          </p:cNvSpPr>
          <p:nvPr>
            <p:ph type="subTitle" idx="1"/>
          </p:nvPr>
        </p:nvSpPr>
        <p:spPr>
          <a:xfrm>
            <a:off x="2549400" y="3447575"/>
            <a:ext cx="4045200" cy="454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7" name="Google Shape;77;p9"/>
          <p:cNvSpPr txBox="1">
            <a:spLocks noGrp="1"/>
          </p:cNvSpPr>
          <p:nvPr>
            <p:ph type="title" idx="2" hasCustomPrompt="1"/>
          </p:nvPr>
        </p:nvSpPr>
        <p:spPr>
          <a:xfrm>
            <a:off x="2700275" y="1123150"/>
            <a:ext cx="3743400" cy="939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8"/>
        <p:cNvGrpSpPr/>
        <p:nvPr/>
      </p:nvGrpSpPr>
      <p:grpSpPr>
        <a:xfrm>
          <a:off x="0" y="0"/>
          <a:ext cx="0" cy="0"/>
          <a:chOff x="0" y="0"/>
          <a:chExt cx="0" cy="0"/>
        </a:xfrm>
      </p:grpSpPr>
      <p:sp>
        <p:nvSpPr>
          <p:cNvPr id="79" name="Google Shape;79;p10"/>
          <p:cNvSpPr txBox="1">
            <a:spLocks noGrp="1"/>
          </p:cNvSpPr>
          <p:nvPr>
            <p:ph type="title"/>
          </p:nvPr>
        </p:nvSpPr>
        <p:spPr>
          <a:xfrm>
            <a:off x="650400" y="1287450"/>
            <a:ext cx="4017300" cy="3054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40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80" name="Google Shape;80;p10"/>
          <p:cNvSpPr/>
          <p:nvPr/>
        </p:nvSpPr>
        <p:spPr>
          <a:xfrm rot="-126104" flipH="1">
            <a:off x="-347871" y="-90043"/>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0"/>
          <p:cNvSpPr/>
          <p:nvPr/>
        </p:nvSpPr>
        <p:spPr>
          <a:xfrm rot="-126083" flipH="1">
            <a:off x="7307687" y="3980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0"/>
          <p:cNvSpPr/>
          <p:nvPr/>
        </p:nvSpPr>
        <p:spPr>
          <a:xfrm rot="-126039" flipH="1">
            <a:off x="2701286" y="4066454"/>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10"/>
          <p:cNvGrpSpPr/>
          <p:nvPr/>
        </p:nvGrpSpPr>
        <p:grpSpPr>
          <a:xfrm>
            <a:off x="1246613" y="540178"/>
            <a:ext cx="7429692" cy="4199282"/>
            <a:chOff x="1246613" y="540178"/>
            <a:chExt cx="7429692" cy="4199282"/>
          </a:xfrm>
        </p:grpSpPr>
        <p:sp>
          <p:nvSpPr>
            <p:cNvPr id="84" name="Google Shape;84;p10"/>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6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5987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Titan One"/>
              <a:buNone/>
              <a:defRPr sz="2800">
                <a:solidFill>
                  <a:schemeClr val="dk1"/>
                </a:solidFill>
                <a:latin typeface="Titan One"/>
                <a:ea typeface="Titan One"/>
                <a:cs typeface="Titan One"/>
                <a:sym typeface="Titan One"/>
              </a:defRPr>
            </a:lvl1pPr>
            <a:lvl2pPr lvl="1">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2pPr>
            <a:lvl3pPr lvl="2">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3pPr>
            <a:lvl4pPr lvl="3">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4pPr>
            <a:lvl5pPr lvl="4">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5pPr>
            <a:lvl6pPr lvl="5">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6pPr>
            <a:lvl7pPr lvl="6">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7pPr>
            <a:lvl8pPr lvl="7">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8pPr>
            <a:lvl9pPr lvl="8">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9pPr>
          </a:lstStyle>
          <a:p>
            <a:endParaRPr/>
          </a:p>
        </p:txBody>
      </p:sp>
      <p:sp>
        <p:nvSpPr>
          <p:cNvPr id="7" name="Google Shape;7;p1"/>
          <p:cNvSpPr txBox="1">
            <a:spLocks noGrp="1"/>
          </p:cNvSpPr>
          <p:nvPr>
            <p:ph type="body" idx="1"/>
          </p:nvPr>
        </p:nvSpPr>
        <p:spPr>
          <a:xfrm>
            <a:off x="311700" y="116732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rtl="0">
              <a:lnSpc>
                <a:spcPct val="115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60"/>
          <p:cNvSpPr txBox="1">
            <a:spLocks noGrp="1"/>
          </p:cNvSpPr>
          <p:nvPr>
            <p:ph type="title"/>
          </p:nvPr>
        </p:nvSpPr>
        <p:spPr>
          <a:xfrm>
            <a:off x="3538975" y="2150838"/>
            <a:ext cx="5034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t>Week 9 - Sediment Week: Explore the Marvels of Sedimentary Materials!</a:t>
            </a:r>
            <a:endParaRPr sz="4800"/>
          </a:p>
        </p:txBody>
      </p:sp>
      <p:pic>
        <p:nvPicPr>
          <p:cNvPr id="689" name="Google Shape;689;p60"/>
          <p:cNvPicPr preferRelativeResize="0"/>
          <p:nvPr/>
        </p:nvPicPr>
        <p:blipFill rotWithShape="1">
          <a:blip r:embed="rId3">
            <a:alphaModFix/>
          </a:blip>
          <a:srcRect/>
          <a:stretch/>
        </p:blipFill>
        <p:spPr>
          <a:xfrm>
            <a:off x="-70450" y="887750"/>
            <a:ext cx="3368000" cy="336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69"/>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4-7:</a:t>
            </a:r>
            <a:endParaRPr sz="3000"/>
          </a:p>
        </p:txBody>
      </p:sp>
      <p:sp>
        <p:nvSpPr>
          <p:cNvPr id="745" name="Google Shape;745;p69"/>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1. </a:t>
            </a:r>
            <a:r>
              <a:rPr lang="en" sz="2400" b="1">
                <a:solidFill>
                  <a:schemeClr val="accent2"/>
                </a:solidFill>
                <a:latin typeface="Barlow"/>
                <a:ea typeface="Barlow"/>
                <a:cs typeface="Barlow"/>
                <a:sym typeface="Barlow"/>
              </a:rPr>
              <a:t>Oobleck Exploration</a:t>
            </a:r>
            <a:endParaRPr sz="12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Cornstarch, water, mixing bowls, food coloring (optional)</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Engage children in an oobleck exploration, linking it to the properties of sediment. In a mixing bowl, combine cornstarch and water to create a non-Newtonian fluid. Add food coloring (optional) for visual appeal. Invite children to observe and experiment with the oobleck's unique characteristics. Discuss how the oobleck behaves differently under different conditions, such as solidifying under pressure and becoming liquid when left at rest. This activity encourages scientific observation, experimentation, and introduces the concept of sediment-like behavior.</a:t>
            </a: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746" name="Google Shape;746;p69"/>
          <p:cNvPicPr preferRelativeResize="0"/>
          <p:nvPr/>
        </p:nvPicPr>
        <p:blipFill>
          <a:blip r:embed="rId3">
            <a:alphaModFix/>
          </a:blip>
          <a:stretch>
            <a:fillRect/>
          </a:stretch>
        </p:blipFill>
        <p:spPr>
          <a:xfrm>
            <a:off x="4240900" y="502125"/>
            <a:ext cx="51435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70"/>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4-7:</a:t>
            </a:r>
            <a:endParaRPr sz="3000"/>
          </a:p>
        </p:txBody>
      </p:sp>
      <p:sp>
        <p:nvSpPr>
          <p:cNvPr id="752" name="Google Shape;752;p70"/>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2. </a:t>
            </a:r>
            <a:r>
              <a:rPr lang="en" sz="2400" b="1">
                <a:solidFill>
                  <a:schemeClr val="accent2"/>
                </a:solidFill>
                <a:latin typeface="Barlow"/>
                <a:ea typeface="Barlow"/>
                <a:cs typeface="Barlow"/>
                <a:sym typeface="Barlow"/>
              </a:rPr>
              <a:t>Sedimentary Rock Formation</a:t>
            </a:r>
            <a:endParaRPr sz="24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Sand, pebbles, clay, clear plastic containers, water</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Multiple sessions (30-45 minutes each)</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Guide children in creating their own sedimentary rock formations, mimicking the natural geological processes. Provide clear plastic containers and layers of sand, pebbles, and clay. Encourage children to layer these materials within the containers, simulating the process of sedimentation. After each layer, add a small amount of water to represent the compaction and cementation of sediments. Over multiple sessions, discuss the formation of sedimentary rocks and observe the different layers visible in the containers. This activity fosters understanding of the geological history of rocks and introduces the concept of layering in sedimentary formations.</a:t>
            </a:r>
            <a:endParaRPr sz="2400" b="1">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753" name="Google Shape;753;p70"/>
          <p:cNvPicPr preferRelativeResize="0"/>
          <p:nvPr/>
        </p:nvPicPr>
        <p:blipFill>
          <a:blip r:embed="rId3">
            <a:alphaModFix/>
          </a:blip>
          <a:stretch>
            <a:fillRect/>
          </a:stretch>
        </p:blipFill>
        <p:spPr>
          <a:xfrm>
            <a:off x="5896700" y="3173650"/>
            <a:ext cx="2410300" cy="2410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71"/>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4-7:</a:t>
            </a:r>
            <a:endParaRPr sz="3000"/>
          </a:p>
        </p:txBody>
      </p:sp>
      <p:sp>
        <p:nvSpPr>
          <p:cNvPr id="759" name="Google Shape;759;p71"/>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3. </a:t>
            </a:r>
            <a:r>
              <a:rPr lang="en" sz="2400" b="1">
                <a:solidFill>
                  <a:schemeClr val="accent2"/>
                </a:solidFill>
                <a:latin typeface="Barlow"/>
                <a:ea typeface="Barlow"/>
                <a:cs typeface="Barlow"/>
                <a:sym typeface="Barlow"/>
              </a:rPr>
              <a:t>Exploring Sedimentary Foods</a:t>
            </a:r>
            <a:endParaRPr sz="1200" b="1">
              <a:solidFill>
                <a:schemeClr val="accen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Various food items with sedimentary origins (e.g., salt, rice, wheat), magnifying glasses, plates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Embark on a fascinating exploration of sedimentary foods, highlighting their geological connections and nutritional significance. Provide children with a variety of food items derived from sedimentary processes, such as salt, rice, or wheat. Encourage them to closely examine the foods using magnifying glasses and discuss the presence of sedimentary components. Guide a discussion on the importance of these foods in our diets, particularly in relation to their mineral content, such as iron from iron-rich sediments. This activity promotes scientific observation, critical thinking, and an appreciation for the connections between geology and everyday life.</a:t>
            </a:r>
            <a:endParaRPr sz="1200">
              <a:latin typeface="Barlow"/>
              <a:ea typeface="Barlow"/>
              <a:cs typeface="Barlow"/>
              <a:sym typeface="Barlow"/>
            </a:endParaRPr>
          </a:p>
          <a:p>
            <a:pPr marL="457200" lvl="0" indent="0" algn="l" rtl="0">
              <a:spcBef>
                <a:spcPts val="1200"/>
              </a:spcBef>
              <a:spcAft>
                <a:spcPts val="0"/>
              </a:spcAft>
              <a:buNone/>
            </a:pP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760" name="Google Shape;760;p71"/>
          <p:cNvPicPr preferRelativeResize="0"/>
          <p:nvPr/>
        </p:nvPicPr>
        <p:blipFill>
          <a:blip r:embed="rId3">
            <a:alphaModFix/>
          </a:blip>
          <a:stretch>
            <a:fillRect/>
          </a:stretch>
        </p:blipFill>
        <p:spPr>
          <a:xfrm>
            <a:off x="6630950" y="3117875"/>
            <a:ext cx="2513050" cy="2513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72"/>
          <p:cNvPicPr preferRelativeResize="0"/>
          <p:nvPr/>
        </p:nvPicPr>
        <p:blipFill>
          <a:blip r:embed="rId3">
            <a:alphaModFix/>
          </a:blip>
          <a:stretch>
            <a:fillRect/>
          </a:stretch>
        </p:blipFill>
        <p:spPr>
          <a:xfrm>
            <a:off x="1333550" y="152400"/>
            <a:ext cx="6476900" cy="483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p73"/>
          <p:cNvPicPr preferRelativeResize="0"/>
          <p:nvPr/>
        </p:nvPicPr>
        <p:blipFill>
          <a:blip r:embed="rId3">
            <a:alphaModFix/>
          </a:blip>
          <a:stretch>
            <a:fillRect/>
          </a:stretch>
        </p:blipFill>
        <p:spPr>
          <a:xfrm>
            <a:off x="2190750" y="190500"/>
            <a:ext cx="4762500" cy="4762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pic>
        <p:nvPicPr>
          <p:cNvPr id="775" name="Google Shape;775;p74"/>
          <p:cNvPicPr preferRelativeResize="0"/>
          <p:nvPr/>
        </p:nvPicPr>
        <p:blipFill rotWithShape="1">
          <a:blip r:embed="rId3">
            <a:alphaModFix/>
          </a:blip>
          <a:srcRect/>
          <a:stretch/>
        </p:blipFill>
        <p:spPr>
          <a:xfrm>
            <a:off x="4500575" y="473137"/>
            <a:ext cx="4197200" cy="4197230"/>
          </a:xfrm>
          <a:prstGeom prst="rect">
            <a:avLst/>
          </a:prstGeom>
          <a:noFill/>
          <a:ln>
            <a:noFill/>
          </a:ln>
        </p:spPr>
      </p:pic>
      <p:sp>
        <p:nvSpPr>
          <p:cNvPr id="776" name="Google Shape;776;p74"/>
          <p:cNvSpPr txBox="1">
            <a:spLocks noGrp="1"/>
          </p:cNvSpPr>
          <p:nvPr>
            <p:ph type="title"/>
          </p:nvPr>
        </p:nvSpPr>
        <p:spPr>
          <a:xfrm flipH="1">
            <a:off x="125580" y="2687925"/>
            <a:ext cx="5909700" cy="8157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4600" dirty="0"/>
              <a:t>Lesson Plans </a:t>
            </a:r>
            <a:endParaRPr sz="4600" dirty="0"/>
          </a:p>
          <a:p>
            <a:pPr marL="0" lvl="0" indent="0" algn="l" rtl="0">
              <a:lnSpc>
                <a:spcPct val="115000"/>
              </a:lnSpc>
              <a:spcBef>
                <a:spcPts val="0"/>
              </a:spcBef>
              <a:spcAft>
                <a:spcPts val="0"/>
              </a:spcAft>
              <a:buNone/>
            </a:pPr>
            <a:r>
              <a:rPr lang="en" sz="4600" dirty="0"/>
              <a:t>for Ages 8-11:</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75"/>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8-11:</a:t>
            </a:r>
            <a:endParaRPr sz="3000"/>
          </a:p>
        </p:txBody>
      </p:sp>
      <p:sp>
        <p:nvSpPr>
          <p:cNvPr id="782" name="Google Shape;782;p75"/>
          <p:cNvSpPr txBox="1">
            <a:spLocks noGrp="1"/>
          </p:cNvSpPr>
          <p:nvPr>
            <p:ph type="body" idx="4294967295"/>
          </p:nvPr>
        </p:nvSpPr>
        <p:spPr>
          <a:xfrm>
            <a:off x="1094700" y="1065200"/>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1. </a:t>
            </a:r>
            <a:r>
              <a:rPr lang="en" sz="2400" b="1">
                <a:solidFill>
                  <a:schemeClr val="accent2"/>
                </a:solidFill>
                <a:latin typeface="Barlow"/>
                <a:ea typeface="Barlow"/>
                <a:cs typeface="Barlow"/>
                <a:sym typeface="Barlow"/>
              </a:rPr>
              <a:t>DIY Fossil Making</a:t>
            </a:r>
            <a:endParaRPr sz="12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Clay or playdough, small plastic or toy animals, baking tray, plaster of Paris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Multiple sessions (30-45 minutes each)</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Engage children in the exciting process of creating their own fossils. Provide clay or playdough and small plastic or toy animals. Instruct them to press the animals into the clay, creating impressions. Then, make a mold of the impressions using plaster of Paris. Allow the plaster to dry and harden, creating their own unique fossils. Discuss the process of fossilization, emphasizing the role of sediment in preserving organic materials. This activity encourages creativity, understanding of paleontology, and hands-on exploration of sediment-related phenomena.</a:t>
            </a: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783" name="Google Shape;783;p75"/>
          <p:cNvPicPr preferRelativeResize="0"/>
          <p:nvPr/>
        </p:nvPicPr>
        <p:blipFill>
          <a:blip r:embed="rId3">
            <a:alphaModFix/>
          </a:blip>
          <a:stretch>
            <a:fillRect/>
          </a:stretch>
        </p:blipFill>
        <p:spPr>
          <a:xfrm>
            <a:off x="311700" y="3273875"/>
            <a:ext cx="2184200" cy="2184200"/>
          </a:xfrm>
          <a:prstGeom prst="rect">
            <a:avLst/>
          </a:prstGeom>
          <a:noFill/>
          <a:ln>
            <a:noFill/>
          </a:ln>
        </p:spPr>
      </p:pic>
      <p:pic>
        <p:nvPicPr>
          <p:cNvPr id="784" name="Google Shape;784;p75"/>
          <p:cNvPicPr preferRelativeResize="0"/>
          <p:nvPr/>
        </p:nvPicPr>
        <p:blipFill>
          <a:blip r:embed="rId4">
            <a:alphaModFix/>
          </a:blip>
          <a:stretch>
            <a:fillRect/>
          </a:stretch>
        </p:blipFill>
        <p:spPr>
          <a:xfrm>
            <a:off x="3333100" y="3174050"/>
            <a:ext cx="2477800" cy="2477800"/>
          </a:xfrm>
          <a:prstGeom prst="rect">
            <a:avLst/>
          </a:prstGeom>
          <a:noFill/>
          <a:ln>
            <a:noFill/>
          </a:ln>
        </p:spPr>
      </p:pic>
      <p:pic>
        <p:nvPicPr>
          <p:cNvPr id="785" name="Google Shape;785;p75"/>
          <p:cNvPicPr preferRelativeResize="0"/>
          <p:nvPr/>
        </p:nvPicPr>
        <p:blipFill>
          <a:blip r:embed="rId5">
            <a:alphaModFix/>
          </a:blip>
          <a:stretch>
            <a:fillRect/>
          </a:stretch>
        </p:blipFill>
        <p:spPr>
          <a:xfrm>
            <a:off x="6732900" y="3273875"/>
            <a:ext cx="1973375" cy="1973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76"/>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8-11:</a:t>
            </a:r>
            <a:endParaRPr sz="3000"/>
          </a:p>
        </p:txBody>
      </p:sp>
      <p:sp>
        <p:nvSpPr>
          <p:cNvPr id="791" name="Google Shape;791;p76"/>
          <p:cNvSpPr txBox="1">
            <a:spLocks noGrp="1"/>
          </p:cNvSpPr>
          <p:nvPr>
            <p:ph type="body" idx="4294967295"/>
          </p:nvPr>
        </p:nvSpPr>
        <p:spPr>
          <a:xfrm>
            <a:off x="1094700" y="1065200"/>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2. </a:t>
            </a:r>
            <a:r>
              <a:rPr lang="en" sz="2400" b="1">
                <a:solidFill>
                  <a:schemeClr val="accent2"/>
                </a:solidFill>
                <a:latin typeface="Barlow"/>
                <a:ea typeface="Barlow"/>
                <a:cs typeface="Barlow"/>
                <a:sym typeface="Barlow"/>
              </a:rPr>
              <a:t>Sediment Sorting Challenge</a:t>
            </a:r>
            <a:endParaRPr sz="24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Assorted sediment materials (sand, gravel, clay, etc.), sorting trays or containers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Challenge children's observational and categorization skills through a sediment sorting challenge. Provide them with various sediment materials, such as sand, gravel, clay, and more. Supply sorting trays or containers and encourage them to categorize and sort the sediments based on their properties, such as size, texture, and composition. Guide discussions on the significance of sediment properties in geological processes and the formation of different sedimentary rock types. This activity enhances critical thinking, scientific observation, and geological understanding.</a:t>
            </a:r>
            <a:endParaRPr sz="2400" b="1">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792" name="Google Shape;792;p76"/>
          <p:cNvPicPr preferRelativeResize="0"/>
          <p:nvPr/>
        </p:nvPicPr>
        <p:blipFill>
          <a:blip r:embed="rId3">
            <a:alphaModFix/>
          </a:blip>
          <a:stretch>
            <a:fillRect/>
          </a:stretch>
        </p:blipFill>
        <p:spPr>
          <a:xfrm>
            <a:off x="6589525" y="2917825"/>
            <a:ext cx="2554475" cy="25544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pic>
        <p:nvPicPr>
          <p:cNvPr id="797" name="Google Shape;797;p77"/>
          <p:cNvPicPr preferRelativeResize="0"/>
          <p:nvPr/>
        </p:nvPicPr>
        <p:blipFill>
          <a:blip r:embed="rId3">
            <a:alphaModFix/>
          </a:blip>
          <a:stretch>
            <a:fillRect/>
          </a:stretch>
        </p:blipFill>
        <p:spPr>
          <a:xfrm>
            <a:off x="-129175" y="1753550"/>
            <a:ext cx="4250600" cy="4250600"/>
          </a:xfrm>
          <a:prstGeom prst="rect">
            <a:avLst/>
          </a:prstGeom>
          <a:noFill/>
          <a:ln>
            <a:noFill/>
          </a:ln>
        </p:spPr>
      </p:pic>
      <p:pic>
        <p:nvPicPr>
          <p:cNvPr id="798" name="Google Shape;798;p77"/>
          <p:cNvPicPr preferRelativeResize="0"/>
          <p:nvPr/>
        </p:nvPicPr>
        <p:blipFill>
          <a:blip r:embed="rId4">
            <a:alphaModFix/>
          </a:blip>
          <a:stretch>
            <a:fillRect/>
          </a:stretch>
        </p:blipFill>
        <p:spPr>
          <a:xfrm>
            <a:off x="5726925" y="2588813"/>
            <a:ext cx="2580075" cy="2580075"/>
          </a:xfrm>
          <a:prstGeom prst="rect">
            <a:avLst/>
          </a:prstGeom>
          <a:noFill/>
          <a:ln>
            <a:noFill/>
          </a:ln>
        </p:spPr>
      </p:pic>
      <p:sp>
        <p:nvSpPr>
          <p:cNvPr id="799" name="Google Shape;799;p77"/>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8-11:</a:t>
            </a:r>
            <a:endParaRPr sz="3000"/>
          </a:p>
        </p:txBody>
      </p:sp>
      <p:sp>
        <p:nvSpPr>
          <p:cNvPr id="800" name="Google Shape;800;p77"/>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3. </a:t>
            </a:r>
            <a:r>
              <a:rPr lang="en" sz="2400" b="1">
                <a:solidFill>
                  <a:schemeClr val="accent2"/>
                </a:solidFill>
                <a:latin typeface="Barlow"/>
                <a:ea typeface="Barlow"/>
                <a:cs typeface="Barlow"/>
                <a:sym typeface="Barlow"/>
              </a:rPr>
              <a:t>Landform Diorama Project</a:t>
            </a:r>
            <a:endParaRPr sz="1200" b="1">
              <a:solidFill>
                <a:schemeClr val="accen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Cardboard or shoebox, art supplies, clay or modeling dough, natural materials (rocks, sand, twigs), glue</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Multiple sessions (varies based on complexity)</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Guide children in an immersive project where they create their own landform dioramas. Provide cardboard or shoeboxes as the base and a variety of art supplies, such as clay or modeling dough, rocks, sand, twigs, and glue. Instruct them to represent different landforms, such as mountains, rivers, valleys, and beaches, using the materials provided. Encourage them to label and explain the features of each landform, emphasizing the role of sedimentary processes in their formation. This activity fosters creativity, critical thinking, and a deeper understanding of sediment's impact on shaping Earth's topography.</a:t>
            </a:r>
            <a:endParaRPr sz="1200">
              <a:latin typeface="Barlow"/>
              <a:ea typeface="Barlow"/>
              <a:cs typeface="Barlow"/>
              <a:sym typeface="Barlow"/>
            </a:endParaRPr>
          </a:p>
          <a:p>
            <a:pPr marL="457200" lvl="0" indent="0" algn="l" rtl="0">
              <a:spcBef>
                <a:spcPts val="1200"/>
              </a:spcBef>
              <a:spcAft>
                <a:spcPts val="0"/>
              </a:spcAft>
              <a:buNone/>
            </a:pP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805" name="Google Shape;805;p78"/>
          <p:cNvPicPr preferRelativeResize="0"/>
          <p:nvPr/>
        </p:nvPicPr>
        <p:blipFill>
          <a:blip r:embed="rId3">
            <a:alphaModFix/>
          </a:blip>
          <a:stretch>
            <a:fillRect/>
          </a:stretch>
        </p:blipFill>
        <p:spPr>
          <a:xfrm>
            <a:off x="778100" y="152400"/>
            <a:ext cx="7587794" cy="4838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61"/>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Description:</a:t>
            </a:r>
            <a:endParaRPr/>
          </a:p>
          <a:p>
            <a:pPr marL="0" lvl="0" indent="0" algn="ctr" rtl="0">
              <a:spcBef>
                <a:spcPts val="0"/>
              </a:spcBef>
              <a:spcAft>
                <a:spcPts val="0"/>
              </a:spcAft>
              <a:buNone/>
            </a:pPr>
            <a:endParaRPr/>
          </a:p>
        </p:txBody>
      </p:sp>
      <p:sp>
        <p:nvSpPr>
          <p:cNvPr id="695" name="Google Shape;695;p61"/>
          <p:cNvSpPr txBox="1">
            <a:spLocks noGrp="1"/>
          </p:cNvSpPr>
          <p:nvPr>
            <p:ph type="subTitle" idx="1"/>
          </p:nvPr>
        </p:nvSpPr>
        <p:spPr>
          <a:xfrm>
            <a:off x="1073800" y="1396800"/>
            <a:ext cx="7079100" cy="2560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latin typeface="Barlow"/>
                <a:ea typeface="Barlow"/>
                <a:cs typeface="Barlow"/>
                <a:sym typeface="Barlow"/>
              </a:rPr>
              <a:t>Immerse yourself in the </a:t>
            </a:r>
            <a:r>
              <a:rPr lang="en" sz="1900" b="1">
                <a:latin typeface="Barlow"/>
                <a:ea typeface="Barlow"/>
                <a:cs typeface="Barlow"/>
                <a:sym typeface="Barlow"/>
              </a:rPr>
              <a:t>captivating world of sediment</a:t>
            </a:r>
            <a:r>
              <a:rPr lang="en" sz="1900">
                <a:latin typeface="Barlow"/>
                <a:ea typeface="Barlow"/>
                <a:cs typeface="Barlow"/>
                <a:sym typeface="Barlow"/>
              </a:rPr>
              <a:t> as we delve into the </a:t>
            </a:r>
            <a:r>
              <a:rPr lang="en" sz="1900" u="sng">
                <a:latin typeface="Barlow"/>
                <a:ea typeface="Barlow"/>
                <a:cs typeface="Barlow"/>
                <a:sym typeface="Barlow"/>
              </a:rPr>
              <a:t>formation</a:t>
            </a:r>
            <a:r>
              <a:rPr lang="en" sz="1900">
                <a:latin typeface="Barlow"/>
                <a:ea typeface="Barlow"/>
                <a:cs typeface="Barlow"/>
                <a:sym typeface="Barlow"/>
              </a:rPr>
              <a:t> and </a:t>
            </a:r>
            <a:r>
              <a:rPr lang="en" sz="1900" u="sng">
                <a:latin typeface="Barlow"/>
                <a:ea typeface="Barlow"/>
                <a:cs typeface="Barlow"/>
                <a:sym typeface="Barlow"/>
              </a:rPr>
              <a:t>properties</a:t>
            </a:r>
            <a:r>
              <a:rPr lang="en" sz="1900">
                <a:latin typeface="Barlow"/>
                <a:ea typeface="Barlow"/>
                <a:cs typeface="Barlow"/>
                <a:sym typeface="Barlow"/>
              </a:rPr>
              <a:t> of different types of </a:t>
            </a:r>
            <a:r>
              <a:rPr lang="en" sz="1900" u="sng">
                <a:latin typeface="Barlow"/>
                <a:ea typeface="Barlow"/>
                <a:cs typeface="Barlow"/>
                <a:sym typeface="Barlow"/>
              </a:rPr>
              <a:t>sedimentary materials</a:t>
            </a:r>
            <a:r>
              <a:rPr lang="en" sz="1900">
                <a:latin typeface="Barlow"/>
                <a:ea typeface="Barlow"/>
                <a:cs typeface="Barlow"/>
                <a:sym typeface="Barlow"/>
              </a:rPr>
              <a:t>. </a:t>
            </a:r>
            <a:r>
              <a:rPr lang="en" sz="1900" b="1">
                <a:latin typeface="Barlow"/>
                <a:ea typeface="Barlow"/>
                <a:cs typeface="Barlow"/>
                <a:sym typeface="Barlow"/>
              </a:rPr>
              <a:t>Sediment Week</a:t>
            </a:r>
            <a:r>
              <a:rPr lang="en" sz="1900">
                <a:latin typeface="Barlow"/>
                <a:ea typeface="Barlow"/>
                <a:cs typeface="Barlow"/>
                <a:sym typeface="Barlow"/>
              </a:rPr>
              <a:t> aims to </a:t>
            </a:r>
            <a:r>
              <a:rPr lang="en" sz="1900" u="sng">
                <a:latin typeface="Barlow"/>
                <a:ea typeface="Barlow"/>
                <a:cs typeface="Barlow"/>
                <a:sym typeface="Barlow"/>
              </a:rPr>
              <a:t>spark curiosity</a:t>
            </a:r>
            <a:r>
              <a:rPr lang="en" sz="1900">
                <a:latin typeface="Barlow"/>
                <a:ea typeface="Barlow"/>
                <a:cs typeface="Barlow"/>
                <a:sym typeface="Barlow"/>
              </a:rPr>
              <a:t> and </a:t>
            </a:r>
            <a:r>
              <a:rPr lang="en" sz="1900" u="sng">
                <a:latin typeface="Barlow"/>
                <a:ea typeface="Barlow"/>
                <a:cs typeface="Barlow"/>
                <a:sym typeface="Barlow"/>
              </a:rPr>
              <a:t>deepen understanding</a:t>
            </a:r>
            <a:r>
              <a:rPr lang="en" sz="1900">
                <a:latin typeface="Barlow"/>
                <a:ea typeface="Barlow"/>
                <a:cs typeface="Barlow"/>
                <a:sym typeface="Barlow"/>
              </a:rPr>
              <a:t> of </a:t>
            </a:r>
            <a:r>
              <a:rPr lang="en" sz="1900" b="1">
                <a:solidFill>
                  <a:schemeClr val="accent2"/>
                </a:solidFill>
                <a:latin typeface="Barlow"/>
                <a:ea typeface="Barlow"/>
                <a:cs typeface="Barlow"/>
                <a:sym typeface="Barlow"/>
              </a:rPr>
              <a:t>the fascinating processes that shape our Earth</a:t>
            </a:r>
            <a:r>
              <a:rPr lang="en" sz="1900">
                <a:latin typeface="Barlow"/>
                <a:ea typeface="Barlow"/>
                <a:cs typeface="Barlow"/>
                <a:sym typeface="Barlow"/>
              </a:rPr>
              <a:t>. Through </a:t>
            </a:r>
            <a:r>
              <a:rPr lang="en" sz="1900" b="1">
                <a:solidFill>
                  <a:schemeClr val="accent2"/>
                </a:solidFill>
                <a:latin typeface="Barlow"/>
                <a:ea typeface="Barlow"/>
                <a:cs typeface="Barlow"/>
                <a:sym typeface="Barlow"/>
              </a:rPr>
              <a:t>engaging experiments</a:t>
            </a:r>
            <a:r>
              <a:rPr lang="en" sz="1900">
                <a:latin typeface="Barlow"/>
                <a:ea typeface="Barlow"/>
                <a:cs typeface="Barlow"/>
                <a:sym typeface="Barlow"/>
              </a:rPr>
              <a:t> and </a:t>
            </a:r>
            <a:r>
              <a:rPr lang="en" sz="1900">
                <a:solidFill>
                  <a:schemeClr val="accent2"/>
                </a:solidFill>
                <a:latin typeface="Barlow"/>
                <a:ea typeface="Barlow"/>
                <a:cs typeface="Barlow"/>
                <a:sym typeface="Barlow"/>
              </a:rPr>
              <a:t>activities</a:t>
            </a:r>
            <a:r>
              <a:rPr lang="en" sz="1900">
                <a:latin typeface="Barlow"/>
                <a:ea typeface="Barlow"/>
                <a:cs typeface="Barlow"/>
                <a:sym typeface="Barlow"/>
              </a:rPr>
              <a:t>, children will </a:t>
            </a:r>
            <a:r>
              <a:rPr lang="en" sz="1900" u="sng">
                <a:latin typeface="Barlow"/>
                <a:ea typeface="Barlow"/>
                <a:cs typeface="Barlow"/>
                <a:sym typeface="Barlow"/>
              </a:rPr>
              <a:t>discover the significance of sediment in our daily lives</a:t>
            </a:r>
            <a:r>
              <a:rPr lang="en" sz="1900">
                <a:latin typeface="Barlow"/>
                <a:ea typeface="Barlow"/>
                <a:cs typeface="Barlow"/>
                <a:sym typeface="Barlow"/>
              </a:rPr>
              <a:t>, including its presence in </a:t>
            </a:r>
            <a:r>
              <a:rPr lang="en" sz="1900" u="sng">
                <a:latin typeface="Barlow"/>
                <a:ea typeface="Barlow"/>
                <a:cs typeface="Barlow"/>
                <a:sym typeface="Barlow"/>
              </a:rPr>
              <a:t>food</a:t>
            </a:r>
            <a:r>
              <a:rPr lang="en" sz="1900">
                <a:latin typeface="Barlow"/>
                <a:ea typeface="Barlow"/>
                <a:cs typeface="Barlow"/>
                <a:sym typeface="Barlow"/>
              </a:rPr>
              <a:t> and its role in </a:t>
            </a:r>
            <a:r>
              <a:rPr lang="en" sz="1900" u="sng">
                <a:latin typeface="Barlow"/>
                <a:ea typeface="Barlow"/>
                <a:cs typeface="Barlow"/>
                <a:sym typeface="Barlow"/>
              </a:rPr>
              <a:t>geological formations</a:t>
            </a:r>
            <a:r>
              <a:rPr lang="en" sz="1900">
                <a:latin typeface="Barlow"/>
                <a:ea typeface="Barlow"/>
                <a:cs typeface="Barlow"/>
                <a:sym typeface="Barlow"/>
              </a:rPr>
              <a:t>.</a:t>
            </a:r>
            <a:endParaRPr sz="2400">
              <a:latin typeface="Barlow"/>
              <a:ea typeface="Barlow"/>
              <a:cs typeface="Barlow"/>
              <a:sym typeface="Barlow"/>
            </a:endParaRPr>
          </a:p>
          <a:p>
            <a:pPr marL="0" lvl="0" indent="0" algn="l" rtl="0">
              <a:spcBef>
                <a:spcPts val="1200"/>
              </a:spcBef>
              <a:spcAft>
                <a:spcPts val="0"/>
              </a:spcAft>
              <a:buClr>
                <a:schemeClr val="dk1"/>
              </a:buClr>
              <a:buSzPts val="1100"/>
              <a:buFont typeface="Arial"/>
              <a:buNone/>
            </a:pPr>
            <a:endParaRPr sz="1900"/>
          </a:p>
          <a:p>
            <a:pPr marL="0" lvl="0" indent="0" algn="l" rtl="0">
              <a:spcBef>
                <a:spcPts val="1200"/>
              </a:spcBef>
              <a:spcAft>
                <a:spcPts val="0"/>
              </a:spcAft>
              <a:buClr>
                <a:srgbClr val="313131"/>
              </a:buClr>
              <a:buSzPts val="1100"/>
              <a:buFont typeface="Arial"/>
              <a:buNone/>
            </a:pPr>
            <a:endParaRPr sz="1900"/>
          </a:p>
        </p:txBody>
      </p:sp>
      <p:sp>
        <p:nvSpPr>
          <p:cNvPr id="696" name="Google Shape;696;p61"/>
          <p:cNvSpPr/>
          <p:nvPr/>
        </p:nvSpPr>
        <p:spPr>
          <a:xfrm>
            <a:off x="4795988" y="4433600"/>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0" name="Google Shape;810;p79"/>
          <p:cNvPicPr preferRelativeResize="0"/>
          <p:nvPr/>
        </p:nvPicPr>
        <p:blipFill>
          <a:blip r:embed="rId3">
            <a:alphaModFix/>
          </a:blip>
          <a:stretch>
            <a:fillRect/>
          </a:stretch>
        </p:blipFill>
        <p:spPr>
          <a:xfrm>
            <a:off x="1346200" y="152400"/>
            <a:ext cx="6451600" cy="4838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80"/>
          <p:cNvSpPr/>
          <p:nvPr/>
        </p:nvSpPr>
        <p:spPr>
          <a:xfrm rot="10800000" flipH="1">
            <a:off x="7505500" y="3925637"/>
            <a:ext cx="2328796" cy="2457888"/>
          </a:xfrm>
          <a:custGeom>
            <a:avLst/>
            <a:gdLst/>
            <a:ahLst/>
            <a:cxnLst/>
            <a:rect l="l" t="t" r="r" b="b"/>
            <a:pathLst>
              <a:path w="11384" h="11403" extrusionOk="0">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0"/>
          <p:cNvSpPr txBox="1">
            <a:spLocks noGrp="1"/>
          </p:cNvSpPr>
          <p:nvPr>
            <p:ph type="title"/>
          </p:nvPr>
        </p:nvSpPr>
        <p:spPr>
          <a:xfrm>
            <a:off x="2484600" y="1282163"/>
            <a:ext cx="4174800" cy="70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Conclusion / Note:</a:t>
            </a:r>
            <a:endParaRPr/>
          </a:p>
        </p:txBody>
      </p:sp>
      <p:sp>
        <p:nvSpPr>
          <p:cNvPr id="817" name="Google Shape;817;p80"/>
          <p:cNvSpPr txBox="1">
            <a:spLocks noGrp="1"/>
          </p:cNvSpPr>
          <p:nvPr>
            <p:ph type="subTitle" idx="1"/>
          </p:nvPr>
        </p:nvSpPr>
        <p:spPr>
          <a:xfrm>
            <a:off x="1985975" y="1843550"/>
            <a:ext cx="5636400" cy="1598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000">
                <a:latin typeface="Barlow"/>
                <a:ea typeface="Barlow"/>
                <a:cs typeface="Barlow"/>
                <a:sym typeface="Barlow"/>
              </a:rPr>
              <a:t>Adjust the </a:t>
            </a:r>
            <a:r>
              <a:rPr lang="en" sz="2000" b="1">
                <a:solidFill>
                  <a:schemeClr val="accent2"/>
                </a:solidFill>
                <a:latin typeface="Barlow"/>
                <a:ea typeface="Barlow"/>
                <a:cs typeface="Barlow"/>
                <a:sym typeface="Barlow"/>
              </a:rPr>
              <a:t>duration</a:t>
            </a:r>
            <a:r>
              <a:rPr lang="en" sz="2000">
                <a:latin typeface="Barlow"/>
                <a:ea typeface="Barlow"/>
                <a:cs typeface="Barlow"/>
                <a:sym typeface="Barlow"/>
              </a:rPr>
              <a:t>, </a:t>
            </a:r>
            <a:r>
              <a:rPr lang="en" sz="2000" b="1">
                <a:solidFill>
                  <a:schemeClr val="accent2"/>
                </a:solidFill>
                <a:latin typeface="Barlow"/>
                <a:ea typeface="Barlow"/>
                <a:cs typeface="Barlow"/>
                <a:sym typeface="Barlow"/>
              </a:rPr>
              <a:t>materials</a:t>
            </a:r>
            <a:r>
              <a:rPr lang="en" sz="2000">
                <a:latin typeface="Barlow"/>
                <a:ea typeface="Barlow"/>
                <a:cs typeface="Barlow"/>
                <a:sym typeface="Barlow"/>
              </a:rPr>
              <a:t>, and </a:t>
            </a:r>
            <a:r>
              <a:rPr lang="en" sz="2000" b="1">
                <a:solidFill>
                  <a:schemeClr val="accent2"/>
                </a:solidFill>
                <a:latin typeface="Barlow"/>
                <a:ea typeface="Barlow"/>
                <a:cs typeface="Barlow"/>
                <a:sym typeface="Barlow"/>
              </a:rPr>
              <a:t>complexity of the activities</a:t>
            </a:r>
            <a:r>
              <a:rPr lang="en" sz="2000">
                <a:latin typeface="Barlow"/>
                <a:ea typeface="Barlow"/>
                <a:cs typeface="Barlow"/>
                <a:sym typeface="Barlow"/>
              </a:rPr>
              <a:t> based on the</a:t>
            </a:r>
            <a:r>
              <a:rPr lang="en" sz="2000" b="1">
                <a:solidFill>
                  <a:schemeClr val="accent2"/>
                </a:solidFill>
                <a:latin typeface="Barlow"/>
                <a:ea typeface="Barlow"/>
                <a:cs typeface="Barlow"/>
                <a:sym typeface="Barlow"/>
              </a:rPr>
              <a:t> </a:t>
            </a:r>
            <a:r>
              <a:rPr lang="en" sz="2000" u="sng">
                <a:latin typeface="Barlow"/>
                <a:ea typeface="Barlow"/>
                <a:cs typeface="Barlow"/>
                <a:sym typeface="Barlow"/>
              </a:rPr>
              <a:t>age group</a:t>
            </a:r>
            <a:r>
              <a:rPr lang="en" sz="2000">
                <a:latin typeface="Barlow"/>
                <a:ea typeface="Barlow"/>
                <a:cs typeface="Barlow"/>
                <a:sym typeface="Barlow"/>
              </a:rPr>
              <a:t> and </a:t>
            </a:r>
            <a:r>
              <a:rPr lang="en" sz="2000" u="sng">
                <a:latin typeface="Barlow"/>
                <a:ea typeface="Barlow"/>
                <a:cs typeface="Barlow"/>
                <a:sym typeface="Barlow"/>
              </a:rPr>
              <a:t>individual children's needs</a:t>
            </a:r>
            <a:r>
              <a:rPr lang="en" sz="2000" b="1">
                <a:solidFill>
                  <a:schemeClr val="accent2"/>
                </a:solidFill>
                <a:latin typeface="Barlow"/>
                <a:ea typeface="Barlow"/>
                <a:cs typeface="Barlow"/>
                <a:sym typeface="Barlow"/>
              </a:rPr>
              <a:t> </a:t>
            </a:r>
            <a:r>
              <a:rPr lang="en" sz="2000">
                <a:latin typeface="Barlow"/>
                <a:ea typeface="Barlow"/>
                <a:cs typeface="Barlow"/>
                <a:sym typeface="Barlow"/>
              </a:rPr>
              <a:t>and </a:t>
            </a:r>
            <a:r>
              <a:rPr lang="en" sz="2000" u="sng">
                <a:latin typeface="Barlow"/>
                <a:ea typeface="Barlow"/>
                <a:cs typeface="Barlow"/>
                <a:sym typeface="Barlow"/>
              </a:rPr>
              <a:t>abilities</a:t>
            </a:r>
            <a:r>
              <a:rPr lang="en" sz="2000">
                <a:latin typeface="Barlow"/>
                <a:ea typeface="Barlow"/>
                <a:cs typeface="Barlow"/>
                <a:sym typeface="Barlow"/>
              </a:rPr>
              <a:t>. </a:t>
            </a:r>
            <a:r>
              <a:rPr lang="en" sz="2000" b="1">
                <a:latin typeface="Barlow"/>
                <a:ea typeface="Barlow"/>
                <a:cs typeface="Barlow"/>
                <a:sym typeface="Barlow"/>
              </a:rPr>
              <a:t>Sediment Week</a:t>
            </a:r>
            <a:r>
              <a:rPr lang="en" sz="2000">
                <a:latin typeface="Barlow"/>
                <a:ea typeface="Barlow"/>
                <a:cs typeface="Barlow"/>
                <a:sym typeface="Barlow"/>
              </a:rPr>
              <a:t> aims to </a:t>
            </a:r>
            <a:r>
              <a:rPr lang="en" sz="2000" b="1" u="sng">
                <a:solidFill>
                  <a:schemeClr val="accent2"/>
                </a:solidFill>
                <a:latin typeface="Barlow"/>
                <a:ea typeface="Barlow"/>
                <a:cs typeface="Barlow"/>
                <a:sym typeface="Barlow"/>
              </a:rPr>
              <a:t>cultivate a sense of wonder about the geological processes that shape our planet</a:t>
            </a:r>
            <a:r>
              <a:rPr lang="en" sz="2000">
                <a:latin typeface="Barlow"/>
                <a:ea typeface="Barlow"/>
                <a:cs typeface="Barlow"/>
                <a:sym typeface="Barlow"/>
              </a:rPr>
              <a:t> and </a:t>
            </a:r>
            <a:r>
              <a:rPr lang="en" sz="2000" b="1">
                <a:solidFill>
                  <a:schemeClr val="accent2"/>
                </a:solidFill>
                <a:latin typeface="Barlow"/>
                <a:ea typeface="Barlow"/>
                <a:cs typeface="Barlow"/>
                <a:sym typeface="Barlow"/>
              </a:rPr>
              <a:t>their relevance in everyday life.</a:t>
            </a:r>
            <a:endParaRPr sz="1500" b="1">
              <a:solidFill>
                <a:schemeClr val="accent2"/>
              </a:solidFill>
            </a:endParaRPr>
          </a:p>
          <a:p>
            <a:pPr marL="0" lvl="0" indent="0" algn="ctr" rtl="0">
              <a:spcBef>
                <a:spcPts val="1200"/>
              </a:spcBef>
              <a:spcAft>
                <a:spcPts val="0"/>
              </a:spcAft>
              <a:buClr>
                <a:srgbClr val="4C2A19"/>
              </a:buClr>
              <a:buSzPts val="1100"/>
              <a:buFont typeface="Arial"/>
              <a:buNone/>
            </a:pPr>
            <a:endParaRPr/>
          </a:p>
        </p:txBody>
      </p:sp>
      <p:sp>
        <p:nvSpPr>
          <p:cNvPr id="818" name="Google Shape;818;p80"/>
          <p:cNvSpPr/>
          <p:nvPr/>
        </p:nvSpPr>
        <p:spPr>
          <a:xfrm>
            <a:off x="7248388" y="3925613"/>
            <a:ext cx="257100" cy="257100"/>
          </a:xfrm>
          <a:prstGeom prst="star4">
            <a:avLst>
              <a:gd name="adj" fmla="val 2259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81"/>
          <p:cNvSpPr txBox="1">
            <a:spLocks noGrp="1"/>
          </p:cNvSpPr>
          <p:nvPr>
            <p:ph type="title" idx="4294967295"/>
          </p:nvPr>
        </p:nvSpPr>
        <p:spPr>
          <a:xfrm>
            <a:off x="713250" y="568500"/>
            <a:ext cx="7717500" cy="6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t>Debrief / Huddle</a:t>
            </a:r>
            <a:endParaRPr sz="4000"/>
          </a:p>
        </p:txBody>
      </p:sp>
      <p:sp>
        <p:nvSpPr>
          <p:cNvPr id="824" name="Google Shape;824;p81"/>
          <p:cNvSpPr txBox="1"/>
          <p:nvPr/>
        </p:nvSpPr>
        <p:spPr>
          <a:xfrm>
            <a:off x="3202475" y="1506600"/>
            <a:ext cx="4400700" cy="194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chemeClr val="accent2"/>
                </a:solidFill>
                <a:latin typeface="Work Sans"/>
                <a:ea typeface="Work Sans"/>
                <a:cs typeface="Work Sans"/>
                <a:sym typeface="Work Sans"/>
              </a:rPr>
              <a:t>As a group, discuss the following questions:</a:t>
            </a:r>
            <a:endParaRPr sz="1600" b="1">
              <a:solidFill>
                <a:schemeClr val="accent2"/>
              </a:solidFill>
              <a:latin typeface="Work Sans"/>
              <a:ea typeface="Work Sans"/>
              <a:cs typeface="Work Sans"/>
              <a:sym typeface="Work Sans"/>
            </a:endParaRPr>
          </a:p>
          <a:p>
            <a:pPr marL="0" lvl="0" indent="0" algn="l" rtl="0">
              <a:lnSpc>
                <a:spcPct val="115000"/>
              </a:lnSpc>
              <a:spcBef>
                <a:spcPts val="0"/>
              </a:spcBef>
              <a:spcAft>
                <a:spcPts val="0"/>
              </a:spcAft>
              <a:buNone/>
            </a:pPr>
            <a:endParaRPr sz="1600" b="1">
              <a:solidFill>
                <a:schemeClr val="accent1"/>
              </a:solidFill>
              <a:latin typeface="Work Sans"/>
              <a:ea typeface="Work Sans"/>
              <a:cs typeface="Work Sans"/>
              <a:sym typeface="Work Sans"/>
            </a:endParaRPr>
          </a:p>
          <a:p>
            <a:pPr marL="457200" lvl="0" indent="-317500" algn="l" rtl="0">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One thing that was </a:t>
            </a:r>
            <a:r>
              <a:rPr lang="en" b="1">
                <a:solidFill>
                  <a:schemeClr val="accent2"/>
                </a:solidFill>
                <a:latin typeface="Barlow"/>
                <a:ea typeface="Barlow"/>
                <a:cs typeface="Barlow"/>
                <a:sym typeface="Barlow"/>
              </a:rPr>
              <a:t>new</a:t>
            </a:r>
            <a:r>
              <a:rPr lang="en">
                <a:solidFill>
                  <a:schemeClr val="dk1"/>
                </a:solidFill>
                <a:latin typeface="Barlow"/>
                <a:ea typeface="Barlow"/>
                <a:cs typeface="Barlow"/>
                <a:sym typeface="Barlow"/>
              </a:rPr>
              <a:t> to you regarding the content / lesson plans presented?</a:t>
            </a:r>
            <a:endParaRPr>
              <a:solidFill>
                <a:schemeClr val="dk1"/>
              </a:solidFill>
              <a:latin typeface="Barlow"/>
              <a:ea typeface="Barlow"/>
              <a:cs typeface="Barlow"/>
              <a:sym typeface="Barlow"/>
            </a:endParaRPr>
          </a:p>
          <a:p>
            <a:pPr marL="457200" lvl="0" indent="-317500" algn="l" rtl="0">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One thing that was </a:t>
            </a:r>
            <a:r>
              <a:rPr lang="en" b="1">
                <a:solidFill>
                  <a:schemeClr val="accent2"/>
                </a:solidFill>
                <a:latin typeface="Barlow"/>
                <a:ea typeface="Barlow"/>
                <a:cs typeface="Barlow"/>
                <a:sym typeface="Barlow"/>
              </a:rPr>
              <a:t>familiar</a:t>
            </a:r>
            <a:r>
              <a:rPr lang="en">
                <a:solidFill>
                  <a:schemeClr val="dk1"/>
                </a:solidFill>
                <a:latin typeface="Barlow"/>
                <a:ea typeface="Barlow"/>
                <a:cs typeface="Barlow"/>
                <a:sym typeface="Barlow"/>
              </a:rPr>
              <a:t> to you regarding the content /  lesson plans presented?</a:t>
            </a:r>
            <a:endParaRPr>
              <a:solidFill>
                <a:schemeClr val="dk1"/>
              </a:solidFill>
              <a:latin typeface="Barlow"/>
              <a:ea typeface="Barlow"/>
              <a:cs typeface="Barlow"/>
              <a:sym typeface="Barlow"/>
            </a:endParaRPr>
          </a:p>
          <a:p>
            <a:pPr marL="457200" lvl="0" indent="-317500" algn="l" rtl="0">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Any </a:t>
            </a:r>
            <a:r>
              <a:rPr lang="en" b="1">
                <a:solidFill>
                  <a:schemeClr val="accent2"/>
                </a:solidFill>
                <a:latin typeface="Barlow"/>
                <a:ea typeface="Barlow"/>
                <a:cs typeface="Barlow"/>
                <a:sym typeface="Barlow"/>
              </a:rPr>
              <a:t>stories</a:t>
            </a:r>
            <a:r>
              <a:rPr lang="en">
                <a:solidFill>
                  <a:schemeClr val="dk1"/>
                </a:solidFill>
                <a:latin typeface="Barlow"/>
                <a:ea typeface="Barlow"/>
                <a:cs typeface="Barlow"/>
                <a:sym typeface="Barlow"/>
              </a:rPr>
              <a:t> or </a:t>
            </a:r>
            <a:r>
              <a:rPr lang="en" b="1">
                <a:solidFill>
                  <a:schemeClr val="accent2"/>
                </a:solidFill>
                <a:latin typeface="Barlow"/>
                <a:ea typeface="Barlow"/>
                <a:cs typeface="Barlow"/>
                <a:sym typeface="Barlow"/>
              </a:rPr>
              <a:t>previous experiences</a:t>
            </a:r>
            <a:r>
              <a:rPr lang="en">
                <a:solidFill>
                  <a:schemeClr val="dk1"/>
                </a:solidFill>
                <a:latin typeface="Barlow"/>
                <a:ea typeface="Barlow"/>
                <a:cs typeface="Barlow"/>
                <a:sym typeface="Barlow"/>
              </a:rPr>
              <a:t> regarding today’s content on </a:t>
            </a:r>
            <a:r>
              <a:rPr lang="en" b="1">
                <a:solidFill>
                  <a:schemeClr val="accent2"/>
                </a:solidFill>
                <a:latin typeface="Barlow"/>
                <a:ea typeface="Barlow"/>
                <a:cs typeface="Barlow"/>
                <a:sym typeface="Barlow"/>
              </a:rPr>
              <a:t>Week 9 - Sediment Week: Explore the Marvels of Sedimentary Materials!</a:t>
            </a:r>
            <a:r>
              <a:rPr lang="en">
                <a:solidFill>
                  <a:schemeClr val="dk1"/>
                </a:solidFill>
                <a:latin typeface="Barlow"/>
                <a:ea typeface="Barlow"/>
                <a:cs typeface="Barlow"/>
                <a:sym typeface="Barlow"/>
              </a:rPr>
              <a:t>?</a:t>
            </a:r>
            <a:endParaRPr>
              <a:solidFill>
                <a:schemeClr val="dk1"/>
              </a:solidFill>
              <a:latin typeface="Barlow"/>
              <a:ea typeface="Barlow"/>
              <a:cs typeface="Barlow"/>
              <a:sym typeface="Barlow"/>
            </a:endParaRPr>
          </a:p>
        </p:txBody>
      </p:sp>
      <p:pic>
        <p:nvPicPr>
          <p:cNvPr id="825" name="Google Shape;825;p81"/>
          <p:cNvPicPr preferRelativeResize="0"/>
          <p:nvPr/>
        </p:nvPicPr>
        <p:blipFill rotWithShape="1">
          <a:blip r:embed="rId3">
            <a:alphaModFix/>
          </a:blip>
          <a:srcRect/>
          <a:stretch/>
        </p:blipFill>
        <p:spPr>
          <a:xfrm>
            <a:off x="-70450" y="2023225"/>
            <a:ext cx="3272925" cy="3272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82"/>
          <p:cNvSpPr txBox="1">
            <a:spLocks noGrp="1"/>
          </p:cNvSpPr>
          <p:nvPr>
            <p:ph type="title"/>
          </p:nvPr>
        </p:nvSpPr>
        <p:spPr>
          <a:xfrm>
            <a:off x="4572000" y="654925"/>
            <a:ext cx="3643500" cy="111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400">
                <a:solidFill>
                  <a:schemeClr val="accent2"/>
                </a:solidFill>
              </a:rPr>
              <a:t>Thanks!</a:t>
            </a:r>
            <a:endParaRPr sz="6400">
              <a:solidFill>
                <a:schemeClr val="accent2"/>
              </a:solidFill>
            </a:endParaRPr>
          </a:p>
        </p:txBody>
      </p:sp>
      <p:sp>
        <p:nvSpPr>
          <p:cNvPr id="831" name="Google Shape;831;p82"/>
          <p:cNvSpPr txBox="1">
            <a:spLocks noGrp="1"/>
          </p:cNvSpPr>
          <p:nvPr>
            <p:ph type="subTitle" idx="1"/>
          </p:nvPr>
        </p:nvSpPr>
        <p:spPr>
          <a:xfrm>
            <a:off x="4572000" y="1693525"/>
            <a:ext cx="3643500" cy="120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Do you have any questions?</a:t>
            </a:r>
            <a:endParaRPr/>
          </a:p>
          <a:p>
            <a:pPr marL="0" lvl="0" indent="0" algn="ctr" rtl="0">
              <a:spcBef>
                <a:spcPts val="1000"/>
              </a:spcBef>
              <a:spcAft>
                <a:spcPts val="0"/>
              </a:spcAft>
              <a:buClr>
                <a:schemeClr val="lt1"/>
              </a:buClr>
              <a:buSzPts val="1100"/>
              <a:buFont typeface="Arial"/>
              <a:buNone/>
            </a:pPr>
            <a:r>
              <a:rPr lang="en">
                <a:latin typeface="Barlow"/>
                <a:ea typeface="Barlow"/>
                <a:cs typeface="Barlow"/>
                <a:sym typeface="Barlow"/>
              </a:rPr>
              <a:t>support@atccenter.org </a:t>
            </a:r>
            <a:endParaRPr>
              <a:latin typeface="Barlow"/>
              <a:ea typeface="Barlow"/>
              <a:cs typeface="Barlow"/>
              <a:sym typeface="Barlow"/>
            </a:endParaRPr>
          </a:p>
          <a:p>
            <a:pPr marL="0" lvl="0" indent="0" algn="ctr" rtl="0">
              <a:spcBef>
                <a:spcPts val="0"/>
              </a:spcBef>
              <a:spcAft>
                <a:spcPts val="0"/>
              </a:spcAft>
              <a:buClr>
                <a:schemeClr val="lt1"/>
              </a:buClr>
              <a:buSzPts val="1100"/>
              <a:buFont typeface="Arial"/>
              <a:buNone/>
            </a:pPr>
            <a:r>
              <a:rPr lang="en">
                <a:latin typeface="Barlow"/>
                <a:ea typeface="Barlow"/>
                <a:cs typeface="Barlow"/>
                <a:sym typeface="Barlow"/>
              </a:rPr>
              <a:t>tel: (253) 368-9705 </a:t>
            </a:r>
            <a:endParaRPr>
              <a:latin typeface="Barlow"/>
              <a:ea typeface="Barlow"/>
              <a:cs typeface="Barlow"/>
              <a:sym typeface="Barlow"/>
            </a:endParaRPr>
          </a:p>
          <a:p>
            <a:pPr marL="0" lvl="0" indent="0" algn="ctr" rtl="0">
              <a:spcBef>
                <a:spcPts val="0"/>
              </a:spcBef>
              <a:spcAft>
                <a:spcPts val="0"/>
              </a:spcAft>
              <a:buClr>
                <a:schemeClr val="dk1"/>
              </a:buClr>
              <a:buSzPts val="1100"/>
              <a:buFont typeface="Arial"/>
              <a:buNone/>
            </a:pPr>
            <a:r>
              <a:rPr lang="en">
                <a:latin typeface="Barlow"/>
                <a:ea typeface="Barlow"/>
                <a:cs typeface="Barlow"/>
                <a:sym typeface="Barlow"/>
              </a:rPr>
              <a:t>atccenter.org</a:t>
            </a:r>
            <a:endParaRPr/>
          </a:p>
        </p:txBody>
      </p:sp>
      <p:sp>
        <p:nvSpPr>
          <p:cNvPr id="832" name="Google Shape;832;p82"/>
          <p:cNvSpPr txBox="1"/>
          <p:nvPr/>
        </p:nvSpPr>
        <p:spPr>
          <a:xfrm>
            <a:off x="4893738" y="4237475"/>
            <a:ext cx="3000000" cy="3711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chemeClr val="dk1"/>
                </a:solidFill>
                <a:latin typeface="Dosis"/>
                <a:ea typeface="Dosis"/>
                <a:cs typeface="Dosis"/>
                <a:sym typeface="Dosis"/>
              </a:rPr>
              <a:t>Please keep this slide for attribution</a:t>
            </a:r>
            <a:endParaRPr sz="1200">
              <a:solidFill>
                <a:schemeClr val="dk1"/>
              </a:solidFill>
              <a:latin typeface="Dosis"/>
              <a:ea typeface="Dosis"/>
              <a:cs typeface="Dosis"/>
              <a:sym typeface="Dosis"/>
            </a:endParaRPr>
          </a:p>
        </p:txBody>
      </p:sp>
      <p:sp>
        <p:nvSpPr>
          <p:cNvPr id="833" name="Google Shape;833;p82"/>
          <p:cNvSpPr/>
          <p:nvPr/>
        </p:nvSpPr>
        <p:spPr>
          <a:xfrm>
            <a:off x="5669489" y="3065727"/>
            <a:ext cx="407383" cy="407383"/>
          </a:xfrm>
          <a:custGeom>
            <a:avLst/>
            <a:gdLst/>
            <a:ahLst/>
            <a:cxnLst/>
            <a:rect l="l" t="t" r="r" b="b"/>
            <a:pathLst>
              <a:path w="19982" h="19982" extrusionOk="0">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4" name="Google Shape;834;p82"/>
          <p:cNvGrpSpPr/>
          <p:nvPr/>
        </p:nvGrpSpPr>
        <p:grpSpPr>
          <a:xfrm>
            <a:off x="6190029" y="3065665"/>
            <a:ext cx="407432" cy="407391"/>
            <a:chOff x="812101" y="2571761"/>
            <a:chExt cx="417066" cy="417024"/>
          </a:xfrm>
        </p:grpSpPr>
        <p:sp>
          <p:nvSpPr>
            <p:cNvPr id="835" name="Google Shape;835;p82"/>
            <p:cNvSpPr/>
            <p:nvPr/>
          </p:nvSpPr>
          <p:spPr>
            <a:xfrm>
              <a:off x="935084" y="2694744"/>
              <a:ext cx="171071" cy="171071"/>
            </a:xfrm>
            <a:custGeom>
              <a:avLst/>
              <a:gdLst/>
              <a:ahLst/>
              <a:cxnLst/>
              <a:rect l="l" t="t" r="r" b="b"/>
              <a:pathLst>
                <a:path w="8197" h="8197" extrusionOk="0">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82"/>
            <p:cNvSpPr/>
            <p:nvPr/>
          </p:nvSpPr>
          <p:spPr>
            <a:xfrm>
              <a:off x="860977" y="2620616"/>
              <a:ext cx="319311" cy="319290"/>
            </a:xfrm>
            <a:custGeom>
              <a:avLst/>
              <a:gdLst/>
              <a:ahLst/>
              <a:cxnLst/>
              <a:rect l="l" t="t" r="r" b="b"/>
              <a:pathLst>
                <a:path w="15300" h="15299" extrusionOk="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2"/>
            <p:cNvSpPr/>
            <p:nvPr/>
          </p:nvSpPr>
          <p:spPr>
            <a:xfrm>
              <a:off x="812101" y="2571761"/>
              <a:ext cx="417066" cy="417024"/>
            </a:xfrm>
            <a:custGeom>
              <a:avLst/>
              <a:gdLst/>
              <a:ahLst/>
              <a:cxnLst/>
              <a:rect l="l" t="t" r="r" b="b"/>
              <a:pathLst>
                <a:path w="19984" h="19982" extrusionOk="0">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2"/>
            <p:cNvSpPr/>
            <p:nvPr/>
          </p:nvSpPr>
          <p:spPr>
            <a:xfrm>
              <a:off x="1081712" y="2670306"/>
              <a:ext cx="48878" cy="48898"/>
            </a:xfrm>
            <a:custGeom>
              <a:avLst/>
              <a:gdLst/>
              <a:ahLst/>
              <a:cxnLst/>
              <a:rect l="l" t="t" r="r" b="b"/>
              <a:pathLst>
                <a:path w="2342" h="2343" extrusionOk="0">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82"/>
          <p:cNvGrpSpPr/>
          <p:nvPr/>
        </p:nvGrpSpPr>
        <p:grpSpPr>
          <a:xfrm>
            <a:off x="6710623" y="3065665"/>
            <a:ext cx="407391" cy="407391"/>
            <a:chOff x="1323129" y="2571761"/>
            <a:chExt cx="417024" cy="417024"/>
          </a:xfrm>
        </p:grpSpPr>
        <p:sp>
          <p:nvSpPr>
            <p:cNvPr id="840" name="Google Shape;840;p82"/>
            <p:cNvSpPr/>
            <p:nvPr/>
          </p:nvSpPr>
          <p:spPr>
            <a:xfrm>
              <a:off x="1385007" y="2719183"/>
              <a:ext cx="73337" cy="219907"/>
            </a:xfrm>
            <a:custGeom>
              <a:avLst/>
              <a:gdLst/>
              <a:ahLst/>
              <a:cxnLst/>
              <a:rect l="l" t="t" r="r" b="b"/>
              <a:pathLst>
                <a:path w="3514" h="10537" extrusionOk="0">
                  <a:moveTo>
                    <a:pt x="2342" y="1171"/>
                  </a:moveTo>
                  <a:lnTo>
                    <a:pt x="2342" y="9367"/>
                  </a:lnTo>
                  <a:lnTo>
                    <a:pt x="1171" y="9367"/>
                  </a:lnTo>
                  <a:lnTo>
                    <a:pt x="1171" y="1171"/>
                  </a:lnTo>
                  <a:close/>
                  <a:moveTo>
                    <a:pt x="586" y="0"/>
                  </a:moveTo>
                  <a:cubicBezTo>
                    <a:pt x="264" y="0"/>
                    <a:pt x="0" y="262"/>
                    <a:pt x="0" y="586"/>
                  </a:cubicBezTo>
                  <a:lnTo>
                    <a:pt x="0" y="9951"/>
                  </a:lnTo>
                  <a:cubicBezTo>
                    <a:pt x="0" y="10275"/>
                    <a:pt x="264" y="10537"/>
                    <a:pt x="586" y="10537"/>
                  </a:cubicBezTo>
                  <a:lnTo>
                    <a:pt x="2928" y="10537"/>
                  </a:lnTo>
                  <a:cubicBezTo>
                    <a:pt x="3252" y="10537"/>
                    <a:pt x="3514" y="10275"/>
                    <a:pt x="3514" y="9951"/>
                  </a:cubicBezTo>
                  <a:lnTo>
                    <a:pt x="3514" y="586"/>
                  </a:lnTo>
                  <a:cubicBezTo>
                    <a:pt x="3514" y="262"/>
                    <a:pt x="3252" y="0"/>
                    <a:pt x="29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2"/>
            <p:cNvSpPr/>
            <p:nvPr/>
          </p:nvSpPr>
          <p:spPr>
            <a:xfrm>
              <a:off x="1385007" y="2621430"/>
              <a:ext cx="73337" cy="73337"/>
            </a:xfrm>
            <a:custGeom>
              <a:avLst/>
              <a:gdLst/>
              <a:ahLst/>
              <a:cxnLst/>
              <a:rect l="l" t="t" r="r" b="b"/>
              <a:pathLst>
                <a:path w="3514" h="3514" extrusionOk="0">
                  <a:moveTo>
                    <a:pt x="1757" y="1171"/>
                  </a:moveTo>
                  <a:cubicBezTo>
                    <a:pt x="2081" y="1171"/>
                    <a:pt x="2342" y="1435"/>
                    <a:pt x="2342" y="1757"/>
                  </a:cubicBezTo>
                  <a:cubicBezTo>
                    <a:pt x="2342" y="2080"/>
                    <a:pt x="2081" y="2342"/>
                    <a:pt x="1757" y="2342"/>
                  </a:cubicBezTo>
                  <a:cubicBezTo>
                    <a:pt x="1435" y="2342"/>
                    <a:pt x="1171" y="2080"/>
                    <a:pt x="1171" y="1757"/>
                  </a:cubicBezTo>
                  <a:cubicBezTo>
                    <a:pt x="1171" y="1435"/>
                    <a:pt x="1435" y="1171"/>
                    <a:pt x="1757" y="1171"/>
                  </a:cubicBezTo>
                  <a:close/>
                  <a:moveTo>
                    <a:pt x="1757" y="0"/>
                  </a:moveTo>
                  <a:cubicBezTo>
                    <a:pt x="789" y="0"/>
                    <a:pt x="0" y="789"/>
                    <a:pt x="0" y="1757"/>
                  </a:cubicBezTo>
                  <a:cubicBezTo>
                    <a:pt x="0" y="2726"/>
                    <a:pt x="789" y="3513"/>
                    <a:pt x="1757" y="3513"/>
                  </a:cubicBezTo>
                  <a:cubicBezTo>
                    <a:pt x="2726" y="3513"/>
                    <a:pt x="3514" y="2726"/>
                    <a:pt x="3514" y="1757"/>
                  </a:cubicBezTo>
                  <a:cubicBezTo>
                    <a:pt x="3514" y="789"/>
                    <a:pt x="2726" y="0"/>
                    <a:pt x="1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2"/>
            <p:cNvSpPr/>
            <p:nvPr/>
          </p:nvSpPr>
          <p:spPr>
            <a:xfrm>
              <a:off x="1482759" y="2718786"/>
              <a:ext cx="195510" cy="220304"/>
            </a:xfrm>
            <a:custGeom>
              <a:avLst/>
              <a:gdLst/>
              <a:ahLst/>
              <a:cxnLst/>
              <a:rect l="l" t="t" r="r" b="b"/>
              <a:pathLst>
                <a:path w="9368" h="10556" extrusionOk="0">
                  <a:moveTo>
                    <a:pt x="5559" y="1173"/>
                  </a:moveTo>
                  <a:cubicBezTo>
                    <a:pt x="5720" y="1173"/>
                    <a:pt x="5883" y="1186"/>
                    <a:pt x="6044" y="1212"/>
                  </a:cubicBezTo>
                  <a:cubicBezTo>
                    <a:pt x="7422" y="1435"/>
                    <a:pt x="8196" y="2535"/>
                    <a:pt x="8196" y="3669"/>
                  </a:cubicBezTo>
                  <a:lnTo>
                    <a:pt x="8196" y="9386"/>
                  </a:lnTo>
                  <a:lnTo>
                    <a:pt x="7025" y="9386"/>
                  </a:lnTo>
                  <a:lnTo>
                    <a:pt x="7025" y="4702"/>
                  </a:lnTo>
                  <a:cubicBezTo>
                    <a:pt x="7025" y="3411"/>
                    <a:pt x="5975" y="2360"/>
                    <a:pt x="4683" y="2360"/>
                  </a:cubicBezTo>
                  <a:cubicBezTo>
                    <a:pt x="3392" y="2360"/>
                    <a:pt x="2341" y="3411"/>
                    <a:pt x="2341" y="4702"/>
                  </a:cubicBezTo>
                  <a:lnTo>
                    <a:pt x="2341" y="9386"/>
                  </a:lnTo>
                  <a:lnTo>
                    <a:pt x="1170" y="9386"/>
                  </a:lnTo>
                  <a:lnTo>
                    <a:pt x="1170" y="1190"/>
                  </a:lnTo>
                  <a:lnTo>
                    <a:pt x="2341" y="1190"/>
                  </a:lnTo>
                  <a:lnTo>
                    <a:pt x="2341" y="1776"/>
                  </a:lnTo>
                  <a:cubicBezTo>
                    <a:pt x="2341" y="2011"/>
                    <a:pt x="2484" y="2225"/>
                    <a:pt x="2704" y="2316"/>
                  </a:cubicBezTo>
                  <a:cubicBezTo>
                    <a:pt x="2776" y="2346"/>
                    <a:pt x="2852" y="2361"/>
                    <a:pt x="2928" y="2361"/>
                  </a:cubicBezTo>
                  <a:cubicBezTo>
                    <a:pt x="3080" y="2361"/>
                    <a:pt x="3229" y="2301"/>
                    <a:pt x="3341" y="2190"/>
                  </a:cubicBezTo>
                  <a:lnTo>
                    <a:pt x="3615" y="1916"/>
                  </a:lnTo>
                  <a:cubicBezTo>
                    <a:pt x="4086" y="1443"/>
                    <a:pt x="4813" y="1173"/>
                    <a:pt x="5559" y="1173"/>
                  </a:cubicBezTo>
                  <a:close/>
                  <a:moveTo>
                    <a:pt x="5553" y="0"/>
                  </a:moveTo>
                  <a:cubicBezTo>
                    <a:pt x="4823" y="0"/>
                    <a:pt x="4110" y="189"/>
                    <a:pt x="3509" y="536"/>
                  </a:cubicBezTo>
                  <a:cubicBezTo>
                    <a:pt x="3475" y="246"/>
                    <a:pt x="3227" y="19"/>
                    <a:pt x="2927" y="19"/>
                  </a:cubicBezTo>
                  <a:lnTo>
                    <a:pt x="586" y="19"/>
                  </a:lnTo>
                  <a:cubicBezTo>
                    <a:pt x="262" y="19"/>
                    <a:pt x="1" y="281"/>
                    <a:pt x="1" y="605"/>
                  </a:cubicBezTo>
                  <a:lnTo>
                    <a:pt x="1" y="9970"/>
                  </a:lnTo>
                  <a:cubicBezTo>
                    <a:pt x="1" y="10294"/>
                    <a:pt x="262" y="10556"/>
                    <a:pt x="586" y="10556"/>
                  </a:cubicBezTo>
                  <a:lnTo>
                    <a:pt x="2927" y="10556"/>
                  </a:lnTo>
                  <a:cubicBezTo>
                    <a:pt x="3250" y="10556"/>
                    <a:pt x="3512" y="10294"/>
                    <a:pt x="3512" y="9970"/>
                  </a:cubicBezTo>
                  <a:lnTo>
                    <a:pt x="3512" y="4702"/>
                  </a:lnTo>
                  <a:cubicBezTo>
                    <a:pt x="3512" y="4056"/>
                    <a:pt x="4038" y="3531"/>
                    <a:pt x="4683" y="3531"/>
                  </a:cubicBezTo>
                  <a:cubicBezTo>
                    <a:pt x="5329" y="3531"/>
                    <a:pt x="5854" y="4056"/>
                    <a:pt x="5854" y="4702"/>
                  </a:cubicBezTo>
                  <a:lnTo>
                    <a:pt x="5854" y="9970"/>
                  </a:lnTo>
                  <a:cubicBezTo>
                    <a:pt x="5854" y="10294"/>
                    <a:pt x="6116" y="10556"/>
                    <a:pt x="6440" y="10556"/>
                  </a:cubicBezTo>
                  <a:lnTo>
                    <a:pt x="8782" y="10556"/>
                  </a:lnTo>
                  <a:cubicBezTo>
                    <a:pt x="9104" y="10556"/>
                    <a:pt x="9368" y="10294"/>
                    <a:pt x="9368" y="9970"/>
                  </a:cubicBezTo>
                  <a:lnTo>
                    <a:pt x="9368" y="3669"/>
                  </a:lnTo>
                  <a:cubicBezTo>
                    <a:pt x="9368" y="1921"/>
                    <a:pt x="8131" y="364"/>
                    <a:pt x="6231" y="55"/>
                  </a:cubicBezTo>
                  <a:cubicBezTo>
                    <a:pt x="6005" y="18"/>
                    <a:pt x="5779" y="0"/>
                    <a:pt x="55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2"/>
            <p:cNvSpPr/>
            <p:nvPr/>
          </p:nvSpPr>
          <p:spPr>
            <a:xfrm>
              <a:off x="1323129" y="2571761"/>
              <a:ext cx="417024" cy="417024"/>
            </a:xfrm>
            <a:custGeom>
              <a:avLst/>
              <a:gdLst/>
              <a:ahLst/>
              <a:cxnLst/>
              <a:rect l="l" t="t" r="r" b="b"/>
              <a:pathLst>
                <a:path w="19982" h="19982" extrusionOk="0">
                  <a:moveTo>
                    <a:pt x="17015" y="1170"/>
                  </a:moveTo>
                  <a:cubicBezTo>
                    <a:pt x="17989" y="1170"/>
                    <a:pt x="18810" y="1993"/>
                    <a:pt x="18810" y="2966"/>
                  </a:cubicBezTo>
                  <a:lnTo>
                    <a:pt x="18810" y="17015"/>
                  </a:lnTo>
                  <a:cubicBezTo>
                    <a:pt x="18810" y="17990"/>
                    <a:pt x="17989" y="18811"/>
                    <a:pt x="17015" y="18811"/>
                  </a:cubicBezTo>
                  <a:lnTo>
                    <a:pt x="2965" y="18811"/>
                  </a:lnTo>
                  <a:cubicBezTo>
                    <a:pt x="1992" y="18811"/>
                    <a:pt x="1170" y="17990"/>
                    <a:pt x="1170" y="17015"/>
                  </a:cubicBezTo>
                  <a:lnTo>
                    <a:pt x="1170" y="2966"/>
                  </a:lnTo>
                  <a:cubicBezTo>
                    <a:pt x="1170" y="1993"/>
                    <a:pt x="1992" y="1170"/>
                    <a:pt x="2965" y="1170"/>
                  </a:cubicBezTo>
                  <a:close/>
                  <a:moveTo>
                    <a:pt x="2965" y="1"/>
                  </a:moveTo>
                  <a:cubicBezTo>
                    <a:pt x="1347" y="1"/>
                    <a:pt x="0" y="1349"/>
                    <a:pt x="0" y="2966"/>
                  </a:cubicBezTo>
                  <a:lnTo>
                    <a:pt x="0" y="17015"/>
                  </a:lnTo>
                  <a:cubicBezTo>
                    <a:pt x="0" y="18635"/>
                    <a:pt x="1348" y="19982"/>
                    <a:pt x="2965" y="19982"/>
                  </a:cubicBezTo>
                  <a:lnTo>
                    <a:pt x="17017" y="19982"/>
                  </a:lnTo>
                  <a:cubicBezTo>
                    <a:pt x="18635" y="19982"/>
                    <a:pt x="19981" y="18634"/>
                    <a:pt x="19981" y="17015"/>
                  </a:cubicBezTo>
                  <a:lnTo>
                    <a:pt x="19981" y="2966"/>
                  </a:lnTo>
                  <a:cubicBezTo>
                    <a:pt x="19981" y="1347"/>
                    <a:pt x="18633" y="1"/>
                    <a:pt x="170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44" name="Google Shape;844;p82"/>
          <p:cNvPicPr preferRelativeResize="0"/>
          <p:nvPr/>
        </p:nvPicPr>
        <p:blipFill rotWithShape="1">
          <a:blip r:embed="rId3">
            <a:alphaModFix/>
          </a:blip>
          <a:srcRect/>
          <a:stretch/>
        </p:blipFill>
        <p:spPr>
          <a:xfrm>
            <a:off x="-149675" y="857000"/>
            <a:ext cx="4286500" cy="4286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62"/>
          <p:cNvSpPr txBox="1">
            <a:spLocks noGrp="1"/>
          </p:cNvSpPr>
          <p:nvPr>
            <p:ph type="title"/>
          </p:nvPr>
        </p:nvSpPr>
        <p:spPr>
          <a:xfrm flipH="1">
            <a:off x="108775" y="2710125"/>
            <a:ext cx="5909700" cy="8157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4600"/>
              <a:t>Lesson Plans </a:t>
            </a:r>
            <a:endParaRPr sz="4600"/>
          </a:p>
          <a:p>
            <a:pPr marL="0" lvl="0" indent="0" algn="l" rtl="0">
              <a:lnSpc>
                <a:spcPct val="115000"/>
              </a:lnSpc>
              <a:spcBef>
                <a:spcPts val="0"/>
              </a:spcBef>
              <a:spcAft>
                <a:spcPts val="0"/>
              </a:spcAft>
              <a:buNone/>
            </a:pPr>
            <a:r>
              <a:rPr lang="en" sz="4600"/>
              <a:t>for Ages 0-3:</a:t>
            </a:r>
            <a:endParaRPr/>
          </a:p>
        </p:txBody>
      </p:sp>
      <p:pic>
        <p:nvPicPr>
          <p:cNvPr id="702" name="Google Shape;702;p62"/>
          <p:cNvPicPr preferRelativeResize="0"/>
          <p:nvPr/>
        </p:nvPicPr>
        <p:blipFill rotWithShape="1">
          <a:blip r:embed="rId3">
            <a:alphaModFix/>
          </a:blip>
          <a:srcRect/>
          <a:stretch/>
        </p:blipFill>
        <p:spPr>
          <a:xfrm>
            <a:off x="4535800" y="473137"/>
            <a:ext cx="4197200" cy="419723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63"/>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0-3:</a:t>
            </a:r>
            <a:endParaRPr sz="3000"/>
          </a:p>
        </p:txBody>
      </p:sp>
      <p:sp>
        <p:nvSpPr>
          <p:cNvPr id="708" name="Google Shape;708;p63"/>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1. </a:t>
            </a:r>
            <a:r>
              <a:rPr lang="en" sz="2400" b="1">
                <a:solidFill>
                  <a:schemeClr val="accent2"/>
                </a:solidFill>
                <a:latin typeface="Barlow"/>
                <a:ea typeface="Barlow"/>
                <a:cs typeface="Barlow"/>
                <a:sym typeface="Barlow"/>
              </a:rPr>
              <a:t>Sensory Sand Play</a:t>
            </a:r>
            <a:endParaRPr sz="12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Play sand, small containers, scoops, toy shovels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20-30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Provide infants and toddlers with a sensory sand play experience. Fill a designated play area with play sand and provide small containers, scoops, and toy shovels. Encourage children to explore the texture and feel of the sand, scoop it, pour it into containers, and engage in open-ended play. This activity enhances sensory awareness, fine motor skills, and introduces children to the natural properties of sediment.</a:t>
            </a:r>
            <a:endParaRPr sz="1200">
              <a:latin typeface="Barlow"/>
              <a:ea typeface="Barlow"/>
              <a:cs typeface="Barlow"/>
              <a:sym typeface="Barlow"/>
            </a:endParaRPr>
          </a:p>
          <a:p>
            <a:pPr marL="457200" lvl="0" indent="0" algn="l" rtl="0">
              <a:spcBef>
                <a:spcPts val="1200"/>
              </a:spcBef>
              <a:spcAft>
                <a:spcPts val="0"/>
              </a:spcAft>
              <a:buNone/>
            </a:pP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709" name="Google Shape;709;p63"/>
          <p:cNvPicPr preferRelativeResize="0"/>
          <p:nvPr/>
        </p:nvPicPr>
        <p:blipFill>
          <a:blip r:embed="rId3">
            <a:alphaModFix/>
          </a:blip>
          <a:stretch>
            <a:fillRect/>
          </a:stretch>
        </p:blipFill>
        <p:spPr>
          <a:xfrm>
            <a:off x="4960200" y="2575175"/>
            <a:ext cx="3346800" cy="3346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64"/>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0-3:</a:t>
            </a:r>
            <a:endParaRPr sz="3000"/>
          </a:p>
        </p:txBody>
      </p:sp>
      <p:sp>
        <p:nvSpPr>
          <p:cNvPr id="715" name="Google Shape;715;p64"/>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2. </a:t>
            </a:r>
            <a:r>
              <a:rPr lang="en" sz="2400" b="1">
                <a:solidFill>
                  <a:schemeClr val="accent2"/>
                </a:solidFill>
                <a:latin typeface="Barlow"/>
                <a:ea typeface="Barlow"/>
                <a:cs typeface="Barlow"/>
                <a:sym typeface="Barlow"/>
              </a:rPr>
              <a:t>Slime Exploration</a:t>
            </a:r>
            <a:endParaRPr sz="24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Homemade slime (recipes: glue, liquid starch or borax, food coloring), small containers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20-30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Introduce infants and toddlers to the world of slime, emphasizing its connection to sedimentary materials. Prepare homemade slime using simple recipes involving glue, liquid starch or borax, and food coloring (optional). Provide small containers for each child. Encourage sensory exploration by allowing children to stretch, squish, and manipulate the slime. This activity promotes sensory development and introduces the unique properties of sediment-like substances.</a:t>
            </a:r>
            <a:endParaRPr sz="2400" b="1">
              <a:latin typeface="Barlow"/>
              <a:ea typeface="Barlow"/>
              <a:cs typeface="Barlow"/>
              <a:sym typeface="Barlow"/>
            </a:endParaRPr>
          </a:p>
          <a:p>
            <a:pPr marL="457200" lvl="0" indent="0" algn="l" rtl="0">
              <a:spcBef>
                <a:spcPts val="1200"/>
              </a:spcBef>
              <a:spcAft>
                <a:spcPts val="0"/>
              </a:spcAft>
              <a:buNone/>
            </a:pP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716" name="Google Shape;716;p64"/>
          <p:cNvPicPr preferRelativeResize="0"/>
          <p:nvPr/>
        </p:nvPicPr>
        <p:blipFill>
          <a:blip r:embed="rId3">
            <a:alphaModFix/>
          </a:blip>
          <a:stretch>
            <a:fillRect/>
          </a:stretch>
        </p:blipFill>
        <p:spPr>
          <a:xfrm>
            <a:off x="311700" y="-307700"/>
            <a:ext cx="7021450" cy="7021450"/>
          </a:xfrm>
          <a:prstGeom prst="rect">
            <a:avLst/>
          </a:prstGeom>
          <a:noFill/>
          <a:ln>
            <a:noFill/>
          </a:ln>
        </p:spPr>
      </p:pic>
      <p:pic>
        <p:nvPicPr>
          <p:cNvPr id="717" name="Google Shape;717;p64"/>
          <p:cNvPicPr preferRelativeResize="0"/>
          <p:nvPr/>
        </p:nvPicPr>
        <p:blipFill>
          <a:blip r:embed="rId4">
            <a:alphaModFix/>
          </a:blip>
          <a:stretch>
            <a:fillRect/>
          </a:stretch>
        </p:blipFill>
        <p:spPr>
          <a:xfrm>
            <a:off x="7333150" y="-384512"/>
            <a:ext cx="7175075" cy="7175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65"/>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0-3:</a:t>
            </a:r>
            <a:endParaRPr sz="3000"/>
          </a:p>
        </p:txBody>
      </p:sp>
      <p:sp>
        <p:nvSpPr>
          <p:cNvPr id="723" name="Google Shape;723;p65"/>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3. </a:t>
            </a:r>
            <a:r>
              <a:rPr lang="en" sz="2400" b="1">
                <a:solidFill>
                  <a:schemeClr val="accent2"/>
                </a:solidFill>
                <a:latin typeface="Barlow"/>
                <a:ea typeface="Barlow"/>
                <a:cs typeface="Barlow"/>
                <a:sym typeface="Barlow"/>
              </a:rPr>
              <a:t>Gem Sorting and Sensory Bin</a:t>
            </a:r>
            <a:endParaRPr sz="1200" b="1">
              <a:solidFill>
                <a:schemeClr val="accen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Assorted gemstones (plastic or real), sensory bin or tray, scoops, sorting containers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Create a gemstone sorting and sensory bin activity to introduce infants and toddlers to the beauty and diversity of sedimentary materials. Fill a sensory bin or tray with various gemstones (plastic or real) and provide scoops and sorting containers. Encourage children to sort the gems based on their properties, such as color, shape, or size. Let them explore the shiny and textured surfaces of the gemstones. This activity enhances cognitive skills, sensory exploration, and introduces the concept of sorting based on sedimentary characteristics.</a:t>
            </a:r>
            <a:endParaRPr sz="1200">
              <a:latin typeface="Barlow"/>
              <a:ea typeface="Barlow"/>
              <a:cs typeface="Barlow"/>
              <a:sym typeface="Barlow"/>
            </a:endParaRPr>
          </a:p>
          <a:p>
            <a:pPr marL="457200" lvl="0" indent="0" algn="l" rtl="0">
              <a:spcBef>
                <a:spcPts val="1200"/>
              </a:spcBef>
              <a:spcAft>
                <a:spcPts val="0"/>
              </a:spcAft>
              <a:buNone/>
            </a:pP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728" name="Google Shape;728;p66"/>
          <p:cNvPicPr preferRelativeResize="0"/>
          <p:nvPr/>
        </p:nvPicPr>
        <p:blipFill>
          <a:blip r:embed="rId3">
            <a:alphaModFix/>
          </a:blip>
          <a:stretch>
            <a:fillRect/>
          </a:stretch>
        </p:blipFill>
        <p:spPr>
          <a:xfrm>
            <a:off x="944750" y="152400"/>
            <a:ext cx="7254508"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67"/>
          <p:cNvPicPr preferRelativeResize="0"/>
          <p:nvPr/>
        </p:nvPicPr>
        <p:blipFill>
          <a:blip r:embed="rId3">
            <a:alphaModFix/>
          </a:blip>
          <a:stretch>
            <a:fillRect/>
          </a:stretch>
        </p:blipFill>
        <p:spPr>
          <a:xfrm>
            <a:off x="1340813" y="152400"/>
            <a:ext cx="6462372" cy="48387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738" name="Google Shape;738;p68"/>
          <p:cNvPicPr preferRelativeResize="0"/>
          <p:nvPr/>
        </p:nvPicPr>
        <p:blipFill rotWithShape="1">
          <a:blip r:embed="rId3">
            <a:alphaModFix/>
          </a:blip>
          <a:srcRect/>
          <a:stretch/>
        </p:blipFill>
        <p:spPr>
          <a:xfrm>
            <a:off x="4488825" y="473137"/>
            <a:ext cx="4197200" cy="4197230"/>
          </a:xfrm>
          <a:prstGeom prst="rect">
            <a:avLst/>
          </a:prstGeom>
          <a:noFill/>
          <a:ln>
            <a:noFill/>
          </a:ln>
        </p:spPr>
      </p:pic>
      <p:sp>
        <p:nvSpPr>
          <p:cNvPr id="739" name="Google Shape;739;p68"/>
          <p:cNvSpPr txBox="1">
            <a:spLocks noGrp="1"/>
          </p:cNvSpPr>
          <p:nvPr>
            <p:ph type="title"/>
          </p:nvPr>
        </p:nvSpPr>
        <p:spPr>
          <a:xfrm flipH="1">
            <a:off x="183075" y="2687950"/>
            <a:ext cx="5909700" cy="8157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4600"/>
              <a:t>Lesson Plans </a:t>
            </a:r>
            <a:endParaRPr sz="4600"/>
          </a:p>
          <a:p>
            <a:pPr marL="0" lvl="0" indent="0" algn="l" rtl="0">
              <a:lnSpc>
                <a:spcPct val="115000"/>
              </a:lnSpc>
              <a:spcBef>
                <a:spcPts val="0"/>
              </a:spcBef>
              <a:spcAft>
                <a:spcPts val="0"/>
              </a:spcAft>
              <a:buNone/>
            </a:pPr>
            <a:r>
              <a:rPr lang="en" sz="4600"/>
              <a:t>for Ages 4-7:</a:t>
            </a:r>
            <a:endParaRPr/>
          </a:p>
        </p:txBody>
      </p:sp>
    </p:spTree>
  </p:cSld>
  <p:clrMapOvr>
    <a:masterClrMapping/>
  </p:clrMapOvr>
</p:sld>
</file>

<file path=ppt/theme/theme1.xml><?xml version="1.0" encoding="utf-8"?>
<a:theme xmlns:a="http://schemas.openxmlformats.org/drawingml/2006/main" name="Pedagogical Education XL by Slidesgo">
  <a:themeElements>
    <a:clrScheme name="Simple Light">
      <a:dk1>
        <a:srgbClr val="41294A"/>
      </a:dk1>
      <a:lt1>
        <a:srgbClr val="F46060"/>
      </a:lt1>
      <a:dk2>
        <a:srgbClr val="FB9258"/>
      </a:dk2>
      <a:lt2>
        <a:srgbClr val="FFE084"/>
      </a:lt2>
      <a:accent1>
        <a:srgbClr val="2FE4B8"/>
      </a:accent1>
      <a:accent2>
        <a:srgbClr val="799CF2"/>
      </a:accent2>
      <a:accent3>
        <a:srgbClr val="C6EAEB"/>
      </a:accent3>
      <a:accent4>
        <a:srgbClr val="DBF0F1"/>
      </a:accent4>
      <a:accent5>
        <a:srgbClr val="E7F4F5"/>
      </a:accent5>
      <a:accent6>
        <a:srgbClr val="F1FCFC"/>
      </a:accent6>
      <a:hlink>
        <a:srgbClr val="41294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1417</Words>
  <Application>Microsoft Macintosh PowerPoint</Application>
  <PresentationFormat>On-screen Show (16:9)</PresentationFormat>
  <Paragraphs>68</Paragraphs>
  <Slides>23</Slides>
  <Notes>23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Catamaran Light</vt:lpstr>
      <vt:lpstr>Catamaran ExtraLight</vt:lpstr>
      <vt:lpstr>Dosis</vt:lpstr>
      <vt:lpstr>Arial</vt:lpstr>
      <vt:lpstr>Montserrat</vt:lpstr>
      <vt:lpstr>Barlow</vt:lpstr>
      <vt:lpstr>Catamaran</vt:lpstr>
      <vt:lpstr>Josefin Slab SemiBold</vt:lpstr>
      <vt:lpstr>Roboto</vt:lpstr>
      <vt:lpstr>Staatliches</vt:lpstr>
      <vt:lpstr>Work Sans</vt:lpstr>
      <vt:lpstr>Titan One</vt:lpstr>
      <vt:lpstr>Pedagogical Education XL by Slidesgo</vt:lpstr>
      <vt:lpstr>Week 9 - Sediment Week: Explore the Marvels of Sedimentary Materials!</vt:lpstr>
      <vt:lpstr>Description: </vt:lpstr>
      <vt:lpstr>Lesson Plans  for Ages 0-3:</vt:lpstr>
      <vt:lpstr>Lesson Plans for Ages 0-3:</vt:lpstr>
      <vt:lpstr>Lesson Plans for Ages 0-3:</vt:lpstr>
      <vt:lpstr>Lesson Plans for Ages 0-3:</vt:lpstr>
      <vt:lpstr>PowerPoint Presentation</vt:lpstr>
      <vt:lpstr>PowerPoint Presentation</vt:lpstr>
      <vt:lpstr>Lesson Plans  for Ages 4-7:</vt:lpstr>
      <vt:lpstr>Lesson Plans for Ages 4-7:</vt:lpstr>
      <vt:lpstr>Lesson Plans for Ages 4-7:</vt:lpstr>
      <vt:lpstr>Lesson Plans for Ages 4-7:</vt:lpstr>
      <vt:lpstr>PowerPoint Presentation</vt:lpstr>
      <vt:lpstr>PowerPoint Presentation</vt:lpstr>
      <vt:lpstr>Lesson Plans  for Ages 8-11:</vt:lpstr>
      <vt:lpstr>Lesson Plans for Ages 8-11:</vt:lpstr>
      <vt:lpstr>Lesson Plans for Ages 8-11:</vt:lpstr>
      <vt:lpstr>Lesson Plans for Ages 8-11:</vt:lpstr>
      <vt:lpstr>PowerPoint Presentation</vt:lpstr>
      <vt:lpstr>PowerPoint Presentation</vt:lpstr>
      <vt:lpstr>Conclusion / Note:</vt:lpstr>
      <vt:lpstr>Debrief / Huddle</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9 - Sediment Week: Explore the Marvels of Sedimentary Materials!</dc:title>
  <cp:lastModifiedBy>Judah Parton</cp:lastModifiedBy>
  <cp:revision>1</cp:revision>
  <dcterms:modified xsi:type="dcterms:W3CDTF">2023-08-24T08:51:00Z</dcterms:modified>
</cp:coreProperties>
</file>