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7"/>
  </p:normalViewPr>
  <p:slideViewPr>
    <p:cSldViewPr>
      <p:cViewPr varScale="1">
        <p:scale>
          <a:sx n="83" d="100"/>
          <a:sy n="83" d="100"/>
        </p:scale>
        <p:origin x="3968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D5720-57BF-4EBF-B18E-B493EE689768}" type="datetimeFigureOut">
              <a:rPr lang="en-ZA" smtClean="0"/>
              <a:pPr/>
              <a:t>2020/11/10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3DF50-80CC-4CB2-9866-4592F0BE8441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sileprop.co.za/" TargetMode="External"/><Relationship Id="rId2" Type="http://schemas.openxmlformats.org/officeDocument/2006/relationships/hyperlink" Target="mailto:wendy@kusileprop.co.za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8028384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900" b="1" dirty="0"/>
              <a:t>Unit 141 Plover Avenue</a:t>
            </a:r>
          </a:p>
          <a:p>
            <a:r>
              <a:rPr lang="en-ZA" sz="900" b="1" dirty="0"/>
              <a:t>Kyalami Glen Estate</a:t>
            </a:r>
          </a:p>
          <a:p>
            <a:r>
              <a:rPr lang="en-ZA" sz="900" b="1" dirty="0"/>
              <a:t>Corner R55 &amp; Kyalami Glen Roads</a:t>
            </a:r>
          </a:p>
          <a:p>
            <a:r>
              <a:rPr lang="en-ZA" sz="900" b="1" dirty="0"/>
              <a:t>Kyalami, 1684</a:t>
            </a:r>
          </a:p>
          <a:p>
            <a:r>
              <a:rPr lang="en-ZA" sz="900" b="1" dirty="0"/>
              <a:t>South Africa</a:t>
            </a:r>
          </a:p>
          <a:p>
            <a:pPr algn="r"/>
            <a:endParaRPr lang="en-ZA" sz="900" b="1" dirty="0"/>
          </a:p>
          <a:p>
            <a:pPr algn="ctr"/>
            <a:r>
              <a:rPr lang="en-ZA" sz="1000" b="1" spc="300" dirty="0"/>
              <a:t>VAT No: 433 024 3835    Co Reg No: 2007/149012/23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59033" y="-494696"/>
            <a:ext cx="220486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ZA" dirty="0"/>
          </a:p>
          <a:p>
            <a:pPr algn="r"/>
            <a:endParaRPr lang="en-ZA" dirty="0"/>
          </a:p>
          <a:p>
            <a:pPr algn="r"/>
            <a:endParaRPr lang="en-ZA" sz="3200" dirty="0">
              <a:latin typeface="Calibri" pitchFamily="34" charset="0"/>
            </a:endParaRPr>
          </a:p>
          <a:p>
            <a:pPr algn="r">
              <a:lnSpc>
                <a:spcPct val="150000"/>
              </a:lnSpc>
            </a:pPr>
            <a:endParaRPr lang="en-ZA" sz="1000" dirty="0">
              <a:latin typeface="Square721 BT" pitchFamily="34" charset="0"/>
            </a:endParaRPr>
          </a:p>
          <a:p>
            <a:pPr algn="r">
              <a:lnSpc>
                <a:spcPct val="150000"/>
              </a:lnSpc>
            </a:pPr>
            <a:endParaRPr lang="en-ZA" sz="1000" dirty="0">
              <a:latin typeface="Square721 BT" pitchFamily="34" charset="0"/>
            </a:endParaRPr>
          </a:p>
          <a:p>
            <a:pPr algn="r">
              <a:lnSpc>
                <a:spcPct val="150000"/>
              </a:lnSpc>
            </a:pPr>
            <a:endParaRPr lang="en-ZA" sz="1000" dirty="0">
              <a:latin typeface="Square721 BT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ZA" sz="1000" b="1" dirty="0">
                <a:latin typeface="Square721 BT" pitchFamily="34" charset="0"/>
              </a:rPr>
              <a:t>Tel</a:t>
            </a:r>
            <a:r>
              <a:rPr lang="en-ZA" sz="1000" dirty="0">
                <a:latin typeface="Square721 BT" pitchFamily="34" charset="0"/>
              </a:rPr>
              <a:t>: +27 83 200 4336 </a:t>
            </a:r>
          </a:p>
          <a:p>
            <a:pPr algn="r">
              <a:lnSpc>
                <a:spcPct val="150000"/>
              </a:lnSpc>
            </a:pPr>
            <a:r>
              <a:rPr lang="en-ZA" sz="1000" b="1" dirty="0">
                <a:latin typeface="Square721 BT" pitchFamily="34" charset="0"/>
              </a:rPr>
              <a:t>Email</a:t>
            </a:r>
            <a:r>
              <a:rPr lang="en-ZA" sz="1000" b="1" dirty="0">
                <a:solidFill>
                  <a:srgbClr val="0070C0"/>
                </a:solidFill>
                <a:latin typeface="Square721 BT" pitchFamily="34" charset="0"/>
              </a:rPr>
              <a:t>: </a:t>
            </a:r>
            <a:r>
              <a:rPr lang="en-ZA" sz="1000" dirty="0">
                <a:solidFill>
                  <a:srgbClr val="0070C0"/>
                </a:solidFill>
                <a:latin typeface="Square721 BT" pitchFamily="34" charset="0"/>
              </a:rPr>
              <a:t>Lwazi</a:t>
            </a:r>
            <a:r>
              <a:rPr lang="en-ZA" sz="1000" dirty="0">
                <a:solidFill>
                  <a:srgbClr val="0070C0"/>
                </a:solidFill>
                <a:latin typeface="Square721 BT" pitchFamily="34" charset="0"/>
                <a:hlinkClick r:id="rId2"/>
              </a:rPr>
              <a:t>@kusileprop.co.za</a:t>
            </a:r>
            <a:endParaRPr lang="en-ZA" sz="1000" dirty="0">
              <a:solidFill>
                <a:srgbClr val="0070C0"/>
              </a:solidFill>
              <a:latin typeface="Square721 BT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ZA" sz="1000" b="1" dirty="0">
                <a:latin typeface="Square721 BT" pitchFamily="34" charset="0"/>
              </a:rPr>
              <a:t>Web</a:t>
            </a:r>
            <a:r>
              <a:rPr lang="en-ZA" sz="1000" dirty="0">
                <a:latin typeface="Square721 BT" pitchFamily="34" charset="0"/>
              </a:rPr>
              <a:t>: </a:t>
            </a:r>
            <a:r>
              <a:rPr lang="en-ZA" sz="1000" dirty="0">
                <a:latin typeface="Square721 BT" pitchFamily="34" charset="0"/>
                <a:hlinkClick r:id="rId3"/>
              </a:rPr>
              <a:t>www.kusileprop.co.za</a:t>
            </a:r>
            <a:endParaRPr lang="en-ZA" sz="1000" dirty="0">
              <a:latin typeface="Square721 BT" pitchFamily="34" charset="0"/>
            </a:endParaRPr>
          </a:p>
          <a:p>
            <a:pPr algn="r"/>
            <a:endParaRPr lang="en-ZA" sz="3200" dirty="0">
              <a:latin typeface="Calibri" pitchFamily="34" charset="0"/>
            </a:endParaRPr>
          </a:p>
          <a:p>
            <a:pPr algn="r"/>
            <a:endParaRPr lang="en-ZA" sz="3200" dirty="0">
              <a:latin typeface="Calibri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92696" y="7884368"/>
            <a:ext cx="51845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29000" y="8028384"/>
            <a:ext cx="3429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900" b="1" dirty="0"/>
              <a:t>P. O. Box 30660</a:t>
            </a:r>
          </a:p>
          <a:p>
            <a:pPr algn="r"/>
            <a:r>
              <a:rPr lang="en-ZA" sz="900" b="1" dirty="0"/>
              <a:t>Kyalami</a:t>
            </a:r>
          </a:p>
          <a:p>
            <a:pPr algn="r"/>
            <a:r>
              <a:rPr lang="en-ZA" sz="900" b="1" dirty="0"/>
              <a:t>1684</a:t>
            </a:r>
          </a:p>
          <a:p>
            <a:endParaRPr lang="en-ZA" dirty="0"/>
          </a:p>
        </p:txBody>
      </p:sp>
      <p:sp>
        <p:nvSpPr>
          <p:cNvPr id="2" name="TextBox 1"/>
          <p:cNvSpPr txBox="1"/>
          <p:nvPr/>
        </p:nvSpPr>
        <p:spPr>
          <a:xfrm>
            <a:off x="153172" y="2267744"/>
            <a:ext cx="6858000" cy="747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APPLICATION TO RENT</a:t>
            </a:r>
          </a:p>
          <a:p>
            <a:pPr algn="ctr"/>
            <a:endParaRPr lang="en-US" sz="1200" dirty="0"/>
          </a:p>
          <a:p>
            <a:r>
              <a:rPr lang="en-US" sz="1200" dirty="0"/>
              <a:t>I, the undersigned, hereby apply to rent the premises detailed below upon the Terms contained in the </a:t>
            </a:r>
          </a:p>
          <a:p>
            <a:r>
              <a:rPr lang="en-US" sz="1200" dirty="0"/>
              <a:t>Agreement of Lease used by Kusile Properties.</a:t>
            </a:r>
          </a:p>
          <a:p>
            <a:endParaRPr lang="en-US" sz="1200" dirty="0"/>
          </a:p>
          <a:p>
            <a:r>
              <a:rPr lang="en-US" sz="1200" dirty="0"/>
              <a:t>Address of Property:…………………………………………….Occupation Period:…………………..Rental:………………………</a:t>
            </a:r>
          </a:p>
          <a:p>
            <a:r>
              <a:rPr lang="en-US" sz="1200" dirty="0"/>
              <a:t>Tenants Full Name:…………………………………………………………………..……ID No: …………………………………………..…	..</a:t>
            </a:r>
          </a:p>
          <a:p>
            <a:r>
              <a:rPr lang="en-US" sz="1200" dirty="0"/>
              <a:t>Mobile No:………………………………………………………………….. Work Tel No:……………………………………………………….</a:t>
            </a:r>
          </a:p>
          <a:p>
            <a:r>
              <a:rPr lang="en-US" sz="1200" dirty="0"/>
              <a:t>Employer Address:……………………………………………………………………………………………………………………………………..</a:t>
            </a:r>
          </a:p>
          <a:p>
            <a:r>
              <a:rPr lang="en-US" sz="1200" dirty="0"/>
              <a:t>Salary (Net):…………………………………………………………Period Employed:…………………………………………………………</a:t>
            </a:r>
          </a:p>
          <a:p>
            <a:r>
              <a:rPr lang="en-US" sz="1200" dirty="0"/>
              <a:t>Present Address:…………………………………………………………………….Reason For Leaving:…………………………………..</a:t>
            </a:r>
          </a:p>
          <a:p>
            <a:r>
              <a:rPr lang="en-US" sz="1200" dirty="0"/>
              <a:t>Name and number of current Landlord:…………………………………………………………………………..………………………..</a:t>
            </a:r>
          </a:p>
          <a:p>
            <a:r>
              <a:rPr lang="en-US" sz="1200" dirty="0"/>
              <a:t>Number of intended occupants of the apartment:……………………………………………………………………………………..</a:t>
            </a:r>
          </a:p>
          <a:p>
            <a:r>
              <a:rPr lang="en-US" sz="1200" dirty="0"/>
              <a:t>Email address:…………………………………………………………………………………………………………………………………………….</a:t>
            </a:r>
          </a:p>
          <a:p>
            <a:r>
              <a:rPr lang="en-US" sz="1200" dirty="0"/>
              <a:t>Next of Kin:............................................................................	Number:………………………………………………………..</a:t>
            </a:r>
          </a:p>
          <a:p>
            <a:endParaRPr lang="en-US" sz="1200" b="1" dirty="0"/>
          </a:p>
          <a:p>
            <a:r>
              <a:rPr lang="en-US" sz="1200" b="1" dirty="0"/>
              <a:t>Bank Details:	</a:t>
            </a:r>
          </a:p>
          <a:p>
            <a:r>
              <a:rPr lang="en-US" sz="1200" dirty="0"/>
              <a:t>Name of Bank:	…………………………………………………………………..	  1. 1 x Latest pay-slip.</a:t>
            </a:r>
          </a:p>
          <a:p>
            <a:r>
              <a:rPr lang="en-US" sz="1200" dirty="0"/>
              <a:t>Branch code:…………………………………………………………………….. 	  2. 3 x Latest bank statement.</a:t>
            </a:r>
          </a:p>
          <a:p>
            <a:r>
              <a:rPr lang="en-US" sz="1200" dirty="0"/>
              <a:t>Account Holder:…………………………………………………………………	  3. ID or passport plus visa.</a:t>
            </a:r>
          </a:p>
          <a:p>
            <a:r>
              <a:rPr lang="en-US" sz="1200" dirty="0"/>
              <a:t>Account Number:……………………………………………………………………………………………………………………………………….</a:t>
            </a:r>
          </a:p>
          <a:p>
            <a:r>
              <a:rPr lang="en-US" sz="1200" b="1" dirty="0"/>
              <a:t>Credit Check Authority:</a:t>
            </a:r>
          </a:p>
          <a:p>
            <a:r>
              <a:rPr lang="en-US" sz="1200" dirty="0"/>
              <a:t>ID Number:</a:t>
            </a:r>
            <a:r>
              <a:rPr lang="en-US" sz="1200" b="1" dirty="0"/>
              <a:t>………………………………………………………………………</a:t>
            </a:r>
          </a:p>
          <a:p>
            <a:r>
              <a:rPr lang="en-US" sz="1200" dirty="0"/>
              <a:t>Lessee Name</a:t>
            </a:r>
            <a:r>
              <a:rPr lang="en-US" sz="1200" b="1" dirty="0"/>
              <a:t>:…………………………………………………………………..</a:t>
            </a:r>
          </a:p>
          <a:p>
            <a:endParaRPr lang="en-US" sz="1200" b="1" dirty="0"/>
          </a:p>
          <a:p>
            <a:r>
              <a:rPr lang="en-US" sz="1200" b="1" dirty="0"/>
              <a:t>All information/details supplied by you will be retained in the strictest confidence.</a:t>
            </a:r>
          </a:p>
          <a:p>
            <a:r>
              <a:rPr lang="en-US" sz="1200" b="1" dirty="0"/>
              <a:t>	I certify the above information to be true and correct by my </a:t>
            </a:r>
            <a:r>
              <a:rPr lang="en-US" sz="1200" b="1"/>
              <a:t>signature here with</a:t>
            </a:r>
            <a:endParaRPr lang="en-US" sz="1200" b="1" dirty="0"/>
          </a:p>
          <a:p>
            <a:endParaRPr lang="en-US" sz="1200" b="1" dirty="0"/>
          </a:p>
          <a:p>
            <a:r>
              <a:rPr lang="en-US" sz="1200" b="1" dirty="0"/>
              <a:t>LESSEE SIGN:	…………………………………………………………………. LESSOR SIGN:……………………………………………….</a:t>
            </a:r>
          </a:p>
          <a:p>
            <a:r>
              <a:rPr lang="en-US" sz="1200" dirty="0"/>
              <a:t>	</a:t>
            </a:r>
          </a:p>
          <a:p>
            <a:endParaRPr lang="en-US" sz="1200" dirty="0">
              <a:solidFill>
                <a:srgbClr val="0070C0"/>
              </a:solidFill>
            </a:endParaRP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171" y="219161"/>
            <a:ext cx="1580001" cy="13991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258</Words>
  <Application>Microsoft Macintosh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Square721 BT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user4</dc:creator>
  <cp:lastModifiedBy>Mia McCann</cp:lastModifiedBy>
  <cp:revision>55</cp:revision>
  <cp:lastPrinted>2018-02-15T08:54:39Z</cp:lastPrinted>
  <dcterms:created xsi:type="dcterms:W3CDTF">2013-07-22T11:30:59Z</dcterms:created>
  <dcterms:modified xsi:type="dcterms:W3CDTF">2020-11-10T12:42:07Z</dcterms:modified>
</cp:coreProperties>
</file>