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
  </p:notesMasterIdLst>
  <p:sldIdLst>
    <p:sldId id="31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6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hyperlink" Target="https://www.barryfarmsnc.com/post/ultimate-guide-mint-uses-benefits-recipes" TargetMode="External"/><Relationship Id="rId7" Type="http://schemas.openxmlformats.org/officeDocument/2006/relationships/image" Target="../media/image2.jpg"/><Relationship Id="rId2" Type="http://schemas.openxmlformats.org/officeDocument/2006/relationships/hyperlink" Target="https://mountainroseherbs.com/chamomile-flowers" TargetMode="External"/><Relationship Id="rId1" Type="http://schemas.openxmlformats.org/officeDocument/2006/relationships/hyperlink" Target="https://mountainroseherbs.com/english-lavender-flowers" TargetMode="Externa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hyperlink" Target="https://aanmc.org/naturopathic-kitchen/naturopathic-kitchen-the-health-benefits-of" TargetMode="External"/><Relationship Id="rId10" Type="http://schemas.openxmlformats.org/officeDocument/2006/relationships/image" Target="../media/image5.jpg"/><Relationship Id="rId4" Type="http://schemas.openxmlformats.org/officeDocument/2006/relationships/hyperlink" Target="https://chestnutherbs.com/medicinal-benefits-of-hibiscus/" TargetMode="External"/><Relationship Id="rId9" Type="http://schemas.openxmlformats.org/officeDocument/2006/relationships/image" Target="../media/image4.jpg"/></Relationships>
</file>

<file path=ppt/diagrams/_rels/drawing1.xml.rels><?xml version="1.0" encoding="UTF-8" standalone="yes"?>
<Relationships xmlns="http://schemas.openxmlformats.org/package/2006/relationships"><Relationship Id="rId8" Type="http://schemas.openxmlformats.org/officeDocument/2006/relationships/hyperlink" Target="https://chestnutherbs.com/medicinal-benefits-of-hibiscus/" TargetMode="External"/><Relationship Id="rId3" Type="http://schemas.openxmlformats.org/officeDocument/2006/relationships/image" Target="../media/image2.jpg"/><Relationship Id="rId7" Type="http://schemas.openxmlformats.org/officeDocument/2006/relationships/image" Target="../media/image4.jpg"/><Relationship Id="rId2" Type="http://schemas.openxmlformats.org/officeDocument/2006/relationships/hyperlink" Target="https://mountainroseherbs.com/english-lavender-flowers" TargetMode="External"/><Relationship Id="rId1" Type="http://schemas.openxmlformats.org/officeDocument/2006/relationships/image" Target="../media/image1.jpg"/><Relationship Id="rId6" Type="http://schemas.openxmlformats.org/officeDocument/2006/relationships/hyperlink" Target="https://www.barryfarmsnc.com/post/ultimate-guide-mint-uses-benefits-recipes" TargetMode="External"/><Relationship Id="rId11" Type="http://schemas.openxmlformats.org/officeDocument/2006/relationships/hyperlink" Target="https://aanmc.org/naturopathic-kitchen/naturopathic-kitchen-the-health-benefits-of" TargetMode="External"/><Relationship Id="rId5" Type="http://schemas.openxmlformats.org/officeDocument/2006/relationships/image" Target="../media/image3.jpg"/><Relationship Id="rId10" Type="http://schemas.openxmlformats.org/officeDocument/2006/relationships/image" Target="../media/image6.jpg"/><Relationship Id="rId4" Type="http://schemas.openxmlformats.org/officeDocument/2006/relationships/hyperlink" Target="https://mountainroseherbs.com/chamomile-flowers" TargetMode="External"/><Relationship Id="rId9"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5F020-22CE-45F9-B7BA-167A42CBA9EF}"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9DFD98AA-7239-4D72-A06F-89B8DE67E6B2}">
      <dgm:prSet/>
      <dgm:spPr/>
      <dgm:t>
        <a:bodyPr/>
        <a:lstStyle/>
        <a:p>
          <a:r>
            <a:rPr lang="en-US" b="1"/>
            <a:t>Lavender- </a:t>
          </a:r>
          <a:r>
            <a:rPr lang="en-US" b="1">
              <a:hlinkClick xmlns:r="http://schemas.openxmlformats.org/officeDocument/2006/relationships" r:id="rId1"/>
            </a:rPr>
            <a:t>https://mountainroseherbs.com/english-lavender-flowers</a:t>
          </a:r>
          <a:endParaRPr lang="en-US"/>
        </a:p>
      </dgm:t>
    </dgm:pt>
    <dgm:pt modelId="{6C5CF7C6-9AC6-46BC-91DD-B560B7DCF10F}" type="parTrans" cxnId="{2A0DADE3-3F88-4061-B535-B8003C12B975}">
      <dgm:prSet/>
      <dgm:spPr/>
      <dgm:t>
        <a:bodyPr/>
        <a:lstStyle/>
        <a:p>
          <a:endParaRPr lang="en-US"/>
        </a:p>
      </dgm:t>
    </dgm:pt>
    <dgm:pt modelId="{2C6EC36F-CEAB-49A8-BC1B-A7100F563924}" type="sibTrans" cxnId="{2A0DADE3-3F88-4061-B535-B8003C12B975}">
      <dgm:prSet/>
      <dgm:spPr/>
      <dgm:t>
        <a:bodyPr/>
        <a:lstStyle/>
        <a:p>
          <a:endParaRPr lang="en-US"/>
        </a:p>
      </dgm:t>
    </dgm:pt>
    <dgm:pt modelId="{64CC3583-A5C7-4D4B-92E2-57CA3B87F3B9}">
      <dgm:prSet/>
      <dgm:spPr/>
      <dgm:t>
        <a:bodyPr/>
        <a:lstStyle/>
        <a:p>
          <a:r>
            <a:rPr lang="en-US" b="1"/>
            <a:t>Chamomile- </a:t>
          </a:r>
          <a:r>
            <a:rPr lang="en-US" b="1">
              <a:hlinkClick xmlns:r="http://schemas.openxmlformats.org/officeDocument/2006/relationships" r:id="rId2"/>
            </a:rPr>
            <a:t>https://mountainroseherbs.com/chamomile-flowers</a:t>
          </a:r>
          <a:endParaRPr lang="en-US"/>
        </a:p>
      </dgm:t>
    </dgm:pt>
    <dgm:pt modelId="{9DFA181A-D1B1-4E33-BE97-0510DB6764E1}" type="parTrans" cxnId="{511F0C24-DF6B-4E8D-B42C-5B3AFADC4209}">
      <dgm:prSet/>
      <dgm:spPr/>
      <dgm:t>
        <a:bodyPr/>
        <a:lstStyle/>
        <a:p>
          <a:endParaRPr lang="en-US"/>
        </a:p>
      </dgm:t>
    </dgm:pt>
    <dgm:pt modelId="{CAA50578-367D-4D99-BEFE-7AAD472F7F07}" type="sibTrans" cxnId="{511F0C24-DF6B-4E8D-B42C-5B3AFADC4209}">
      <dgm:prSet/>
      <dgm:spPr/>
      <dgm:t>
        <a:bodyPr/>
        <a:lstStyle/>
        <a:p>
          <a:endParaRPr lang="en-US"/>
        </a:p>
      </dgm:t>
    </dgm:pt>
    <dgm:pt modelId="{CD2BDC00-4D4D-44EE-8A16-4807FD7E04CC}">
      <dgm:prSet/>
      <dgm:spPr/>
      <dgm:t>
        <a:bodyPr/>
        <a:lstStyle/>
        <a:p>
          <a:r>
            <a:rPr lang="en-US" b="1"/>
            <a:t>Mint- </a:t>
          </a:r>
          <a:r>
            <a:rPr lang="en-US" b="1">
              <a:hlinkClick xmlns:r="http://schemas.openxmlformats.org/officeDocument/2006/relationships" r:id="rId3"/>
            </a:rPr>
            <a:t>https://www.barryfarmsnc.com/post/ultimate-guide-mint-uses-benefits-recipes#</a:t>
          </a:r>
          <a:r>
            <a:rPr lang="en-US" b="1"/>
            <a:t>:</a:t>
          </a:r>
          <a:endParaRPr lang="en-US"/>
        </a:p>
      </dgm:t>
    </dgm:pt>
    <dgm:pt modelId="{B8E9B75D-8075-4DA7-BC1E-5AF110E02D9A}" type="parTrans" cxnId="{2917ACBC-F9AE-4D7F-8C3F-BCE6B6B6E23C}">
      <dgm:prSet/>
      <dgm:spPr/>
      <dgm:t>
        <a:bodyPr/>
        <a:lstStyle/>
        <a:p>
          <a:endParaRPr lang="en-US"/>
        </a:p>
      </dgm:t>
    </dgm:pt>
    <dgm:pt modelId="{67C9F169-0589-4920-A1FC-CE9E9840E9E5}" type="sibTrans" cxnId="{2917ACBC-F9AE-4D7F-8C3F-BCE6B6B6E23C}">
      <dgm:prSet/>
      <dgm:spPr/>
      <dgm:t>
        <a:bodyPr/>
        <a:lstStyle/>
        <a:p>
          <a:endParaRPr lang="en-US"/>
        </a:p>
      </dgm:t>
    </dgm:pt>
    <dgm:pt modelId="{B409C789-DAF9-4E01-BC04-374AB5BDD4DF}">
      <dgm:prSet/>
      <dgm:spPr/>
      <dgm:t>
        <a:bodyPr/>
        <a:lstStyle/>
        <a:p>
          <a:r>
            <a:rPr lang="en-US" b="1"/>
            <a:t>Hibiscus- </a:t>
          </a:r>
          <a:r>
            <a:rPr lang="en-US" b="1">
              <a:hlinkClick xmlns:r="http://schemas.openxmlformats.org/officeDocument/2006/relationships" r:id="rId4"/>
            </a:rPr>
            <a:t>https://chestnutherbs.com/medicinal-benefits-of-hibiscus/</a:t>
          </a:r>
          <a:endParaRPr lang="en-US"/>
        </a:p>
      </dgm:t>
    </dgm:pt>
    <dgm:pt modelId="{06949958-9AEA-4865-A013-96FD88BFC2A1}" type="parTrans" cxnId="{10A8AE4A-3DA9-4E33-B3A8-FF44EA38B1A5}">
      <dgm:prSet/>
      <dgm:spPr/>
      <dgm:t>
        <a:bodyPr/>
        <a:lstStyle/>
        <a:p>
          <a:endParaRPr lang="en-US"/>
        </a:p>
      </dgm:t>
    </dgm:pt>
    <dgm:pt modelId="{7E08F87C-4B1A-426E-B432-281242E5E438}" type="sibTrans" cxnId="{10A8AE4A-3DA9-4E33-B3A8-FF44EA38B1A5}">
      <dgm:prSet/>
      <dgm:spPr/>
      <dgm:t>
        <a:bodyPr/>
        <a:lstStyle/>
        <a:p>
          <a:endParaRPr lang="en-US"/>
        </a:p>
      </dgm:t>
    </dgm:pt>
    <dgm:pt modelId="{F49B841A-AEDD-4E5B-AD9A-F0CFF6396AA5}">
      <dgm:prSet/>
      <dgm:spPr/>
      <dgm:t>
        <a:bodyPr/>
        <a:lstStyle/>
        <a:p>
          <a:r>
            <a:rPr lang="en-US" b="1"/>
            <a:t>Peppermint-https://letsliveitup.com/blogs/supergreens/peppermint-leaf-benefits/</a:t>
          </a:r>
          <a:endParaRPr lang="en-US"/>
        </a:p>
      </dgm:t>
    </dgm:pt>
    <dgm:pt modelId="{847441BC-FFE3-4688-8F62-599391D8A247}" type="parTrans" cxnId="{8CA4B6C1-3946-449F-9528-FE0291D40A57}">
      <dgm:prSet/>
      <dgm:spPr/>
      <dgm:t>
        <a:bodyPr/>
        <a:lstStyle/>
        <a:p>
          <a:endParaRPr lang="en-US"/>
        </a:p>
      </dgm:t>
    </dgm:pt>
    <dgm:pt modelId="{B8B73C04-F1FE-41DC-BABB-CF64CFE561A1}" type="sibTrans" cxnId="{8CA4B6C1-3946-449F-9528-FE0291D40A57}">
      <dgm:prSet/>
      <dgm:spPr/>
      <dgm:t>
        <a:bodyPr/>
        <a:lstStyle/>
        <a:p>
          <a:endParaRPr lang="en-US"/>
        </a:p>
      </dgm:t>
    </dgm:pt>
    <dgm:pt modelId="{22427BEE-1170-443F-A0E3-8354E722584B}">
      <dgm:prSet/>
      <dgm:spPr/>
      <dgm:t>
        <a:bodyPr/>
        <a:lstStyle/>
        <a:p>
          <a:r>
            <a:rPr lang="en-US" b="1"/>
            <a:t>Lemon balm-https://mountainroseherbs.com/lemon-balm</a:t>
          </a:r>
        </a:p>
      </dgm:t>
    </dgm:pt>
    <dgm:pt modelId="{3FC3E1CA-9737-487B-93D9-8B11D545CA84}" type="parTrans" cxnId="{48FE3B9C-CBD9-430E-B0FD-ECE7D947583E}">
      <dgm:prSet/>
      <dgm:spPr/>
      <dgm:t>
        <a:bodyPr/>
        <a:lstStyle/>
        <a:p>
          <a:endParaRPr lang="en-US"/>
        </a:p>
      </dgm:t>
    </dgm:pt>
    <dgm:pt modelId="{DC42C9FF-9D3C-432F-956A-4FFFC30F3FDB}" type="sibTrans" cxnId="{48FE3B9C-CBD9-430E-B0FD-ECE7D947583E}">
      <dgm:prSet/>
      <dgm:spPr/>
      <dgm:t>
        <a:bodyPr/>
        <a:lstStyle/>
        <a:p>
          <a:endParaRPr lang="en-US"/>
        </a:p>
      </dgm:t>
    </dgm:pt>
    <dgm:pt modelId="{81352F23-F84A-44DF-AECE-A0CFED6DC9DA}">
      <dgm:prSet/>
      <dgm:spPr/>
      <dgm:t>
        <a:bodyPr/>
        <a:lstStyle/>
        <a:p>
          <a:endParaRPr lang="en-US"/>
        </a:p>
        <a:p>
          <a:r>
            <a:rPr lang="en-US"/>
            <a:t>Rosemary    </a:t>
          </a:r>
          <a:r>
            <a:rPr lang="en-US">
              <a:hlinkClick xmlns:r="http://schemas.openxmlformats.org/officeDocument/2006/relationships" r:id="rId5"/>
            </a:rPr>
            <a:t>https://aanmc.org/naturopathic-kitchen/naturopathic-kitchen-the-health-benefits-of</a:t>
          </a:r>
          <a:endParaRPr lang="en-US"/>
        </a:p>
        <a:p>
          <a:r>
            <a:rPr lang="en-US"/>
            <a:t>-rosemary/</a:t>
          </a:r>
        </a:p>
      </dgm:t>
    </dgm:pt>
    <dgm:pt modelId="{7DBFDCB2-9F9E-4A51-9C86-F371AB573CA7}" type="parTrans" cxnId="{67CE7C82-26BA-4962-B5D9-E629BC4960C1}">
      <dgm:prSet/>
      <dgm:spPr/>
      <dgm:t>
        <a:bodyPr/>
        <a:lstStyle/>
        <a:p>
          <a:endParaRPr lang="en-US"/>
        </a:p>
      </dgm:t>
    </dgm:pt>
    <dgm:pt modelId="{2EDA1121-A068-4709-81A1-B349C27945F3}" type="sibTrans" cxnId="{67CE7C82-26BA-4962-B5D9-E629BC4960C1}">
      <dgm:prSet/>
      <dgm:spPr/>
      <dgm:t>
        <a:bodyPr/>
        <a:lstStyle/>
        <a:p>
          <a:endParaRPr lang="en-US"/>
        </a:p>
      </dgm:t>
    </dgm:pt>
    <dgm:pt modelId="{0AA31F78-EB1A-4B42-B525-6AA1FD3D94C8}" type="pres">
      <dgm:prSet presAssocID="{7D65F020-22CE-45F9-B7BA-167A42CBA9EF}" presName="root" presStyleCnt="0">
        <dgm:presLayoutVars>
          <dgm:dir/>
          <dgm:resizeHandles val="exact"/>
        </dgm:presLayoutVars>
      </dgm:prSet>
      <dgm:spPr/>
    </dgm:pt>
    <dgm:pt modelId="{F8F381C2-0C1A-4D43-9A40-B7B1E0128839}" type="pres">
      <dgm:prSet presAssocID="{9DFD98AA-7239-4D72-A06F-89B8DE67E6B2}" presName="compNode" presStyleCnt="0"/>
      <dgm:spPr/>
    </dgm:pt>
    <dgm:pt modelId="{AE9B041F-6B5F-404B-A46C-FDEE4115AC01}" type="pres">
      <dgm:prSet presAssocID="{9DFD98AA-7239-4D72-A06F-89B8DE67E6B2}" presName="bgRect" presStyleLbl="bgShp" presStyleIdx="0" presStyleCnt="7"/>
      <dgm:spPr/>
    </dgm:pt>
    <dgm:pt modelId="{DDE8781B-1E59-46EF-8DF2-629D5C0E9584}" type="pres">
      <dgm:prSet presAssocID="{9DFD98AA-7239-4D72-A06F-89B8DE67E6B2}" presName="iconRect" presStyleLbl="node1" presStyleIdx="0" presStyleCnt="7" custScaleY="122006"/>
      <dgm:spPr>
        <a:blipFill>
          <a:blip xmlns:r="http://schemas.openxmlformats.org/officeDocument/2006/relationships" r:embed="rId6"/>
          <a:srcRect/>
          <a:stretch>
            <a:fillRect t="-24000" b="-24000"/>
          </a:stretch>
        </a:blipFill>
        <a:ln>
          <a:noFill/>
        </a:ln>
      </dgm:spPr>
      <dgm:extLst>
        <a:ext uri="{E40237B7-FDA0-4F09-8148-C483321AD2D9}">
          <dgm14:cNvPr xmlns:dgm14="http://schemas.microsoft.com/office/drawing/2010/diagram" id="0" name="" descr="Stem of lavender close-up"/>
        </a:ext>
      </dgm:extLst>
    </dgm:pt>
    <dgm:pt modelId="{96618856-A3E8-4809-B498-FCC70F5326F1}" type="pres">
      <dgm:prSet presAssocID="{9DFD98AA-7239-4D72-A06F-89B8DE67E6B2}" presName="spaceRect" presStyleCnt="0"/>
      <dgm:spPr/>
    </dgm:pt>
    <dgm:pt modelId="{2DBC65C5-C98D-408D-9D75-09F7E05EBC51}" type="pres">
      <dgm:prSet presAssocID="{9DFD98AA-7239-4D72-A06F-89B8DE67E6B2}" presName="parTx" presStyleLbl="revTx" presStyleIdx="0" presStyleCnt="7">
        <dgm:presLayoutVars>
          <dgm:chMax val="0"/>
          <dgm:chPref val="0"/>
        </dgm:presLayoutVars>
      </dgm:prSet>
      <dgm:spPr/>
    </dgm:pt>
    <dgm:pt modelId="{51822242-670F-4F65-BF44-DD0BD0B029F0}" type="pres">
      <dgm:prSet presAssocID="{2C6EC36F-CEAB-49A8-BC1B-A7100F563924}" presName="sibTrans" presStyleCnt="0"/>
      <dgm:spPr/>
    </dgm:pt>
    <dgm:pt modelId="{368CDD67-A70F-486E-A58F-E5F40AEBCE8C}" type="pres">
      <dgm:prSet presAssocID="{64CC3583-A5C7-4D4B-92E2-57CA3B87F3B9}" presName="compNode" presStyleCnt="0"/>
      <dgm:spPr/>
    </dgm:pt>
    <dgm:pt modelId="{C5EF266D-B1B9-410B-8DA5-13BA2A0CD401}" type="pres">
      <dgm:prSet presAssocID="{64CC3583-A5C7-4D4B-92E2-57CA3B87F3B9}" presName="bgRect" presStyleLbl="bgShp" presStyleIdx="1" presStyleCnt="7"/>
      <dgm:spPr/>
    </dgm:pt>
    <dgm:pt modelId="{1E1E2A47-A962-4046-AC3C-AF7011C1531E}" type="pres">
      <dgm:prSet presAssocID="{64CC3583-A5C7-4D4B-92E2-57CA3B87F3B9}" presName="iconRect" presStyleLbl="node1" presStyleIdx="1" presStyleCnt="7" custScaleX="75218" custScaleY="100000"/>
      <dgm:spPr>
        <a:blipFill>
          <a:blip xmlns:r="http://schemas.openxmlformats.org/officeDocument/2006/relationships" r:embed="rId7"/>
          <a:srcRect/>
          <a:stretch>
            <a:fillRect l="-25000" r="-25000"/>
          </a:stretch>
        </a:blipFill>
        <a:ln>
          <a:noFill/>
        </a:ln>
      </dgm:spPr>
      <dgm:extLst>
        <a:ext uri="{E40237B7-FDA0-4F09-8148-C483321AD2D9}">
          <dgm14:cNvPr xmlns:dgm14="http://schemas.microsoft.com/office/drawing/2010/diagram" id="0" name="" descr="Close-up of yellow flowers over a white background"/>
        </a:ext>
      </dgm:extLst>
    </dgm:pt>
    <dgm:pt modelId="{C7672387-703C-4B9A-ACA7-7695D451A175}" type="pres">
      <dgm:prSet presAssocID="{64CC3583-A5C7-4D4B-92E2-57CA3B87F3B9}" presName="spaceRect" presStyleCnt="0"/>
      <dgm:spPr/>
    </dgm:pt>
    <dgm:pt modelId="{2526126D-AC81-4C79-B0BD-B051CC06F03E}" type="pres">
      <dgm:prSet presAssocID="{64CC3583-A5C7-4D4B-92E2-57CA3B87F3B9}" presName="parTx" presStyleLbl="revTx" presStyleIdx="1" presStyleCnt="7">
        <dgm:presLayoutVars>
          <dgm:chMax val="0"/>
          <dgm:chPref val="0"/>
        </dgm:presLayoutVars>
      </dgm:prSet>
      <dgm:spPr/>
    </dgm:pt>
    <dgm:pt modelId="{FDF90747-4556-4FF7-AAD8-8DF22E8FCE7C}" type="pres">
      <dgm:prSet presAssocID="{CAA50578-367D-4D99-BEFE-7AAD472F7F07}" presName="sibTrans" presStyleCnt="0"/>
      <dgm:spPr/>
    </dgm:pt>
    <dgm:pt modelId="{82B6EB82-3FDC-4419-90AC-9F4E6C8C22A9}" type="pres">
      <dgm:prSet presAssocID="{CD2BDC00-4D4D-44EE-8A16-4807FD7E04CC}" presName="compNode" presStyleCnt="0"/>
      <dgm:spPr/>
    </dgm:pt>
    <dgm:pt modelId="{DBA08176-C501-4492-B55F-81B369C624E5}" type="pres">
      <dgm:prSet presAssocID="{CD2BDC00-4D4D-44EE-8A16-4807FD7E04CC}" presName="bgRect" presStyleLbl="bgShp" presStyleIdx="2" presStyleCnt="7"/>
      <dgm:spPr/>
    </dgm:pt>
    <dgm:pt modelId="{8DC0DE77-0D8E-449F-9B6F-4E270266948E}" type="pres">
      <dgm:prSet presAssocID="{CD2BDC00-4D4D-44EE-8A16-4807FD7E04CC}" presName="iconRect" presStyleLbl="node1" presStyleIdx="2" presStyleCnt="7" custLinFactNeighborX="-28374" custLinFactNeighborY="-19881"/>
      <dgm:spPr>
        <a:blipFill>
          <a:blip xmlns:r="http://schemas.openxmlformats.org/officeDocument/2006/relationships" r:embed="rId8"/>
          <a:srcRect/>
          <a:stretch>
            <a:fillRect l="-25000" r="-25000"/>
          </a:stretch>
        </a:blipFill>
        <a:ln>
          <a:noFill/>
        </a:ln>
      </dgm:spPr>
      <dgm:extLst>
        <a:ext uri="{E40237B7-FDA0-4F09-8148-C483321AD2D9}">
          <dgm14:cNvPr xmlns:dgm14="http://schemas.microsoft.com/office/drawing/2010/diagram" id="0" name="" descr="Plant by mortar and pestle"/>
        </a:ext>
      </dgm:extLst>
    </dgm:pt>
    <dgm:pt modelId="{E8148BAD-6E3D-4E5C-8EAB-0AA17655EF9B}" type="pres">
      <dgm:prSet presAssocID="{CD2BDC00-4D4D-44EE-8A16-4807FD7E04CC}" presName="spaceRect" presStyleCnt="0"/>
      <dgm:spPr/>
    </dgm:pt>
    <dgm:pt modelId="{B2B7A516-631E-420D-B890-5E0BAFC04645}" type="pres">
      <dgm:prSet presAssocID="{CD2BDC00-4D4D-44EE-8A16-4807FD7E04CC}" presName="parTx" presStyleLbl="revTx" presStyleIdx="2" presStyleCnt="7">
        <dgm:presLayoutVars>
          <dgm:chMax val="0"/>
          <dgm:chPref val="0"/>
        </dgm:presLayoutVars>
      </dgm:prSet>
      <dgm:spPr/>
    </dgm:pt>
    <dgm:pt modelId="{7770267B-65C5-4D03-B306-7A1B48209B3D}" type="pres">
      <dgm:prSet presAssocID="{67C9F169-0589-4920-A1FC-CE9E9840E9E5}" presName="sibTrans" presStyleCnt="0"/>
      <dgm:spPr/>
    </dgm:pt>
    <dgm:pt modelId="{163730DC-0DD5-42CE-A2CC-C1917561D602}" type="pres">
      <dgm:prSet presAssocID="{B409C789-DAF9-4E01-BC04-374AB5BDD4DF}" presName="compNode" presStyleCnt="0"/>
      <dgm:spPr/>
    </dgm:pt>
    <dgm:pt modelId="{AD622B77-A9C8-4CFB-A1BD-DFB91BD7679D}" type="pres">
      <dgm:prSet presAssocID="{B409C789-DAF9-4E01-BC04-374AB5BDD4DF}" presName="bgRect" presStyleLbl="bgShp" presStyleIdx="3" presStyleCnt="7"/>
      <dgm:spPr/>
    </dgm:pt>
    <dgm:pt modelId="{E6E13EEE-EA3F-455E-8D42-3211F941B231}" type="pres">
      <dgm:prSet presAssocID="{B409C789-DAF9-4E01-BC04-374AB5BDD4DF}" presName="iconRect" presStyleLbl="node1" presStyleIdx="3" presStyleCnt="7"/>
      <dgm:spPr>
        <a:blipFill>
          <a:blip xmlns:r="http://schemas.openxmlformats.org/officeDocument/2006/relationships" r:embed="rId9"/>
          <a:srcRect/>
          <a:stretch>
            <a:fillRect l="-25000" r="-25000"/>
          </a:stretch>
        </a:blipFill>
        <a:ln>
          <a:noFill/>
        </a:ln>
      </dgm:spPr>
      <dgm:extLst>
        <a:ext uri="{E40237B7-FDA0-4F09-8148-C483321AD2D9}">
          <dgm14:cNvPr xmlns:dgm14="http://schemas.microsoft.com/office/drawing/2010/diagram" id="0" name="" descr="Assorted red flowers"/>
        </a:ext>
      </dgm:extLst>
    </dgm:pt>
    <dgm:pt modelId="{0B7B459D-2363-4910-943B-7E9ACA636E16}" type="pres">
      <dgm:prSet presAssocID="{B409C789-DAF9-4E01-BC04-374AB5BDD4DF}" presName="spaceRect" presStyleCnt="0"/>
      <dgm:spPr/>
    </dgm:pt>
    <dgm:pt modelId="{6FFB939C-F520-488E-8F44-F7F955E1C961}" type="pres">
      <dgm:prSet presAssocID="{B409C789-DAF9-4E01-BC04-374AB5BDD4DF}" presName="parTx" presStyleLbl="revTx" presStyleIdx="3" presStyleCnt="7">
        <dgm:presLayoutVars>
          <dgm:chMax val="0"/>
          <dgm:chPref val="0"/>
        </dgm:presLayoutVars>
      </dgm:prSet>
      <dgm:spPr/>
    </dgm:pt>
    <dgm:pt modelId="{F88D77B7-84E5-4B06-81C7-DDA4CF5B6A1D}" type="pres">
      <dgm:prSet presAssocID="{7E08F87C-4B1A-426E-B432-281242E5E438}" presName="sibTrans" presStyleCnt="0"/>
      <dgm:spPr/>
    </dgm:pt>
    <dgm:pt modelId="{CF7AAF1B-C84A-4538-B374-5600CDF57012}" type="pres">
      <dgm:prSet presAssocID="{F49B841A-AEDD-4E5B-AD9A-F0CFF6396AA5}" presName="compNode" presStyleCnt="0"/>
      <dgm:spPr/>
    </dgm:pt>
    <dgm:pt modelId="{2A7CD5F0-3D6D-45CC-91F3-CF0BEFAEDF2D}" type="pres">
      <dgm:prSet presAssocID="{F49B841A-AEDD-4E5B-AD9A-F0CFF6396AA5}" presName="bgRect" presStyleLbl="bgShp" presStyleIdx="4" presStyleCnt="7" custLinFactNeighborX="0"/>
      <dgm:spPr/>
    </dgm:pt>
    <dgm:pt modelId="{7E0FE741-A23E-4198-96C1-AC95B258D2C7}" type="pres">
      <dgm:prSet presAssocID="{F49B841A-AEDD-4E5B-AD9A-F0CFF6396AA5}" presName="iconRect" presStyleLbl="node1" presStyleIdx="4" presStyleCnt="7"/>
      <dgm:spPr>
        <a:blipFill>
          <a:blip xmlns:r="http://schemas.openxmlformats.org/officeDocument/2006/relationships" r:embed="rId10"/>
          <a:srcRect/>
          <a:stretch>
            <a:fillRect/>
          </a:stretch>
        </a:blipFill>
        <a:ln>
          <a:noFill/>
        </a:ln>
      </dgm:spPr>
      <dgm:extLst>
        <a:ext uri="{E40237B7-FDA0-4F09-8148-C483321AD2D9}">
          <dgm14:cNvPr xmlns:dgm14="http://schemas.microsoft.com/office/drawing/2010/diagram" id="0" name="" descr="Sunflower"/>
        </a:ext>
      </dgm:extLst>
    </dgm:pt>
    <dgm:pt modelId="{35ED01D2-1D25-44A2-964E-73326310B389}" type="pres">
      <dgm:prSet presAssocID="{F49B841A-AEDD-4E5B-AD9A-F0CFF6396AA5}" presName="spaceRect" presStyleCnt="0"/>
      <dgm:spPr/>
    </dgm:pt>
    <dgm:pt modelId="{82BC1F02-DF55-41B7-A049-09CF5A7F560B}" type="pres">
      <dgm:prSet presAssocID="{F49B841A-AEDD-4E5B-AD9A-F0CFF6396AA5}" presName="parTx" presStyleLbl="revTx" presStyleIdx="4" presStyleCnt="7">
        <dgm:presLayoutVars>
          <dgm:chMax val="0"/>
          <dgm:chPref val="0"/>
        </dgm:presLayoutVars>
      </dgm:prSet>
      <dgm:spPr/>
    </dgm:pt>
    <dgm:pt modelId="{19658447-7FFE-4F87-9078-72333008E8C9}" type="pres">
      <dgm:prSet presAssocID="{B8B73C04-F1FE-41DC-BABB-CF64CFE561A1}" presName="sibTrans" presStyleCnt="0"/>
      <dgm:spPr/>
    </dgm:pt>
    <dgm:pt modelId="{65CE8585-2C5F-4E22-B8A3-5AC4663D91AE}" type="pres">
      <dgm:prSet presAssocID="{22427BEE-1170-443F-A0E3-8354E722584B}" presName="compNode" presStyleCnt="0"/>
      <dgm:spPr/>
    </dgm:pt>
    <dgm:pt modelId="{A2D24A01-85C5-4A00-9EAA-9E8DEC021398}" type="pres">
      <dgm:prSet presAssocID="{22427BEE-1170-443F-A0E3-8354E722584B}" presName="bgRect" presStyleLbl="bgShp" presStyleIdx="5" presStyleCnt="7"/>
      <dgm:spPr/>
    </dgm:pt>
    <dgm:pt modelId="{CD124CDB-D418-4B8A-A15C-9562B334C686}" type="pres">
      <dgm:prSet presAssocID="{22427BEE-1170-443F-A0E3-8354E722584B}" presName="iconRect" presStyleLbl="node1" presStyleIdx="5" presStyleCnt="7"/>
      <dgm:spPr>
        <a:blipFill>
          <a:blip xmlns:r="http://schemas.openxmlformats.org/officeDocument/2006/relationships" r:embed="rId11"/>
          <a:srcRect/>
          <a:stretch>
            <a:fillRect/>
          </a:stretch>
        </a:blipFill>
        <a:ln>
          <a:noFill/>
        </a:ln>
      </dgm:spPr>
      <dgm:extLst>
        <a:ext uri="{E40237B7-FDA0-4F09-8148-C483321AD2D9}">
          <dgm14:cNvPr xmlns:dgm14="http://schemas.microsoft.com/office/drawing/2010/diagram" id="0" name="" descr="Lemon slices pattern on vibrant turquoise color background"/>
        </a:ext>
      </dgm:extLst>
    </dgm:pt>
    <dgm:pt modelId="{E5A3AD70-A775-44E8-B657-66AC960518CD}" type="pres">
      <dgm:prSet presAssocID="{22427BEE-1170-443F-A0E3-8354E722584B}" presName="spaceRect" presStyleCnt="0"/>
      <dgm:spPr/>
    </dgm:pt>
    <dgm:pt modelId="{536D8722-68F0-48E2-A00A-434C7FBB139D}" type="pres">
      <dgm:prSet presAssocID="{22427BEE-1170-443F-A0E3-8354E722584B}" presName="parTx" presStyleLbl="revTx" presStyleIdx="5" presStyleCnt="7">
        <dgm:presLayoutVars>
          <dgm:chMax val="0"/>
          <dgm:chPref val="0"/>
        </dgm:presLayoutVars>
      </dgm:prSet>
      <dgm:spPr/>
    </dgm:pt>
    <dgm:pt modelId="{2548B3BE-16D8-4F56-9F77-53A19D8B502F}" type="pres">
      <dgm:prSet presAssocID="{DC42C9FF-9D3C-432F-956A-4FFFC30F3FDB}" presName="sibTrans" presStyleCnt="0"/>
      <dgm:spPr/>
    </dgm:pt>
    <dgm:pt modelId="{CD4EF98B-F38F-4227-9C39-420F15A855E2}" type="pres">
      <dgm:prSet presAssocID="{81352F23-F84A-44DF-AECE-A0CFED6DC9DA}" presName="compNode" presStyleCnt="0"/>
      <dgm:spPr/>
    </dgm:pt>
    <dgm:pt modelId="{8EDE70C4-FDC3-45A4-AC0A-E3FA2D937C4F}" type="pres">
      <dgm:prSet presAssocID="{81352F23-F84A-44DF-AECE-A0CFED6DC9DA}" presName="bgRect" presStyleLbl="bgShp" presStyleIdx="6" presStyleCnt="7"/>
      <dgm:spPr/>
    </dgm:pt>
    <dgm:pt modelId="{8D27C67A-7895-4D29-836C-E08DC30A07C1}" type="pres">
      <dgm:prSet presAssocID="{81352F23-F84A-44DF-AECE-A0CFED6DC9DA}" presName="iconRect" presStyleLbl="node1" presStyleIdx="6" presStyleCnt="7"/>
      <dgm:spPr>
        <a:ln>
          <a:noFill/>
        </a:ln>
      </dgm:spPr>
    </dgm:pt>
    <dgm:pt modelId="{FB1F93A6-7F28-40C2-89E0-7CB30D24D262}" type="pres">
      <dgm:prSet presAssocID="{81352F23-F84A-44DF-AECE-A0CFED6DC9DA}" presName="spaceRect" presStyleCnt="0"/>
      <dgm:spPr/>
    </dgm:pt>
    <dgm:pt modelId="{FD87F3CB-E07F-4856-9180-211638DA5AB7}" type="pres">
      <dgm:prSet presAssocID="{81352F23-F84A-44DF-AECE-A0CFED6DC9DA}" presName="parTx" presStyleLbl="revTx" presStyleIdx="6" presStyleCnt="7">
        <dgm:presLayoutVars>
          <dgm:chMax val="0"/>
          <dgm:chPref val="0"/>
        </dgm:presLayoutVars>
      </dgm:prSet>
      <dgm:spPr/>
    </dgm:pt>
  </dgm:ptLst>
  <dgm:cxnLst>
    <dgm:cxn modelId="{EEDFFD05-A814-4A3B-8C6A-E78518DD34DE}" type="presOf" srcId="{CD2BDC00-4D4D-44EE-8A16-4807FD7E04CC}" destId="{B2B7A516-631E-420D-B890-5E0BAFC04645}" srcOrd="0" destOrd="0" presId="urn:microsoft.com/office/officeart/2018/2/layout/IconVerticalSolidList"/>
    <dgm:cxn modelId="{511F0C24-DF6B-4E8D-B42C-5B3AFADC4209}" srcId="{7D65F020-22CE-45F9-B7BA-167A42CBA9EF}" destId="{64CC3583-A5C7-4D4B-92E2-57CA3B87F3B9}" srcOrd="1" destOrd="0" parTransId="{9DFA181A-D1B1-4E33-BE97-0510DB6764E1}" sibTransId="{CAA50578-367D-4D99-BEFE-7AAD472F7F07}"/>
    <dgm:cxn modelId="{9482502B-19B1-40E9-808E-1ED243A5B670}" type="presOf" srcId="{F49B841A-AEDD-4E5B-AD9A-F0CFF6396AA5}" destId="{82BC1F02-DF55-41B7-A049-09CF5A7F560B}" srcOrd="0" destOrd="0" presId="urn:microsoft.com/office/officeart/2018/2/layout/IconVerticalSolidList"/>
    <dgm:cxn modelId="{10A8AE4A-3DA9-4E33-B3A8-FF44EA38B1A5}" srcId="{7D65F020-22CE-45F9-B7BA-167A42CBA9EF}" destId="{B409C789-DAF9-4E01-BC04-374AB5BDD4DF}" srcOrd="3" destOrd="0" parTransId="{06949958-9AEA-4865-A013-96FD88BFC2A1}" sibTransId="{7E08F87C-4B1A-426E-B432-281242E5E438}"/>
    <dgm:cxn modelId="{9BEF1872-4089-4BE9-AE52-DF615630933A}" type="presOf" srcId="{7D65F020-22CE-45F9-B7BA-167A42CBA9EF}" destId="{0AA31F78-EB1A-4B42-B525-6AA1FD3D94C8}" srcOrd="0" destOrd="0" presId="urn:microsoft.com/office/officeart/2018/2/layout/IconVerticalSolidList"/>
    <dgm:cxn modelId="{67CE7C82-26BA-4962-B5D9-E629BC4960C1}" srcId="{7D65F020-22CE-45F9-B7BA-167A42CBA9EF}" destId="{81352F23-F84A-44DF-AECE-A0CFED6DC9DA}" srcOrd="6" destOrd="0" parTransId="{7DBFDCB2-9F9E-4A51-9C86-F371AB573CA7}" sibTransId="{2EDA1121-A068-4709-81A1-B349C27945F3}"/>
    <dgm:cxn modelId="{DEE38C93-D36D-4D8D-B6A5-3C34D706668F}" type="presOf" srcId="{9DFD98AA-7239-4D72-A06F-89B8DE67E6B2}" destId="{2DBC65C5-C98D-408D-9D75-09F7E05EBC51}" srcOrd="0" destOrd="0" presId="urn:microsoft.com/office/officeart/2018/2/layout/IconVerticalSolidList"/>
    <dgm:cxn modelId="{48FE3B9C-CBD9-430E-B0FD-ECE7D947583E}" srcId="{7D65F020-22CE-45F9-B7BA-167A42CBA9EF}" destId="{22427BEE-1170-443F-A0E3-8354E722584B}" srcOrd="5" destOrd="0" parTransId="{3FC3E1CA-9737-487B-93D9-8B11D545CA84}" sibTransId="{DC42C9FF-9D3C-432F-956A-4FFFC30F3FDB}"/>
    <dgm:cxn modelId="{B7CD20A2-7798-461D-81E7-308F9ACAD07B}" type="presOf" srcId="{B409C789-DAF9-4E01-BC04-374AB5BDD4DF}" destId="{6FFB939C-F520-488E-8F44-F7F955E1C961}" srcOrd="0" destOrd="0" presId="urn:microsoft.com/office/officeart/2018/2/layout/IconVerticalSolidList"/>
    <dgm:cxn modelId="{D7F749AD-D54C-49A1-A572-A3853B116574}" type="presOf" srcId="{64CC3583-A5C7-4D4B-92E2-57CA3B87F3B9}" destId="{2526126D-AC81-4C79-B0BD-B051CC06F03E}" srcOrd="0" destOrd="0" presId="urn:microsoft.com/office/officeart/2018/2/layout/IconVerticalSolidList"/>
    <dgm:cxn modelId="{5A92EAB3-97B4-4F20-82CF-34CE075B41C5}" type="presOf" srcId="{22427BEE-1170-443F-A0E3-8354E722584B}" destId="{536D8722-68F0-48E2-A00A-434C7FBB139D}" srcOrd="0" destOrd="0" presId="urn:microsoft.com/office/officeart/2018/2/layout/IconVerticalSolidList"/>
    <dgm:cxn modelId="{2917ACBC-F9AE-4D7F-8C3F-BCE6B6B6E23C}" srcId="{7D65F020-22CE-45F9-B7BA-167A42CBA9EF}" destId="{CD2BDC00-4D4D-44EE-8A16-4807FD7E04CC}" srcOrd="2" destOrd="0" parTransId="{B8E9B75D-8075-4DA7-BC1E-5AF110E02D9A}" sibTransId="{67C9F169-0589-4920-A1FC-CE9E9840E9E5}"/>
    <dgm:cxn modelId="{8CA4B6C1-3946-449F-9528-FE0291D40A57}" srcId="{7D65F020-22CE-45F9-B7BA-167A42CBA9EF}" destId="{F49B841A-AEDD-4E5B-AD9A-F0CFF6396AA5}" srcOrd="4" destOrd="0" parTransId="{847441BC-FFE3-4688-8F62-599391D8A247}" sibTransId="{B8B73C04-F1FE-41DC-BABB-CF64CFE561A1}"/>
    <dgm:cxn modelId="{AD3C1EE3-14D6-4E7A-8D67-3C90B039F108}" type="presOf" srcId="{81352F23-F84A-44DF-AECE-A0CFED6DC9DA}" destId="{FD87F3CB-E07F-4856-9180-211638DA5AB7}" srcOrd="0" destOrd="0" presId="urn:microsoft.com/office/officeart/2018/2/layout/IconVerticalSolidList"/>
    <dgm:cxn modelId="{2A0DADE3-3F88-4061-B535-B8003C12B975}" srcId="{7D65F020-22CE-45F9-B7BA-167A42CBA9EF}" destId="{9DFD98AA-7239-4D72-A06F-89B8DE67E6B2}" srcOrd="0" destOrd="0" parTransId="{6C5CF7C6-9AC6-46BC-91DD-B560B7DCF10F}" sibTransId="{2C6EC36F-CEAB-49A8-BC1B-A7100F563924}"/>
    <dgm:cxn modelId="{4FC647AA-804E-4A64-80A4-E491632E636A}" type="presParOf" srcId="{0AA31F78-EB1A-4B42-B525-6AA1FD3D94C8}" destId="{F8F381C2-0C1A-4D43-9A40-B7B1E0128839}" srcOrd="0" destOrd="0" presId="urn:microsoft.com/office/officeart/2018/2/layout/IconVerticalSolidList"/>
    <dgm:cxn modelId="{1CC09620-A5B8-4607-A95D-9287194B6397}" type="presParOf" srcId="{F8F381C2-0C1A-4D43-9A40-B7B1E0128839}" destId="{AE9B041F-6B5F-404B-A46C-FDEE4115AC01}" srcOrd="0" destOrd="0" presId="urn:microsoft.com/office/officeart/2018/2/layout/IconVerticalSolidList"/>
    <dgm:cxn modelId="{87E3CFF9-E5E1-43A5-B3E2-D8CF419A694B}" type="presParOf" srcId="{F8F381C2-0C1A-4D43-9A40-B7B1E0128839}" destId="{DDE8781B-1E59-46EF-8DF2-629D5C0E9584}" srcOrd="1" destOrd="0" presId="urn:microsoft.com/office/officeart/2018/2/layout/IconVerticalSolidList"/>
    <dgm:cxn modelId="{8E965163-3A95-49EF-82DD-F209BCBE6ADB}" type="presParOf" srcId="{F8F381C2-0C1A-4D43-9A40-B7B1E0128839}" destId="{96618856-A3E8-4809-B498-FCC70F5326F1}" srcOrd="2" destOrd="0" presId="urn:microsoft.com/office/officeart/2018/2/layout/IconVerticalSolidList"/>
    <dgm:cxn modelId="{EC0F91CB-74C8-4EDB-877A-C8C6CFCC7E85}" type="presParOf" srcId="{F8F381C2-0C1A-4D43-9A40-B7B1E0128839}" destId="{2DBC65C5-C98D-408D-9D75-09F7E05EBC51}" srcOrd="3" destOrd="0" presId="urn:microsoft.com/office/officeart/2018/2/layout/IconVerticalSolidList"/>
    <dgm:cxn modelId="{C9700FD8-9463-45DC-B19F-7006A3A6151A}" type="presParOf" srcId="{0AA31F78-EB1A-4B42-B525-6AA1FD3D94C8}" destId="{51822242-670F-4F65-BF44-DD0BD0B029F0}" srcOrd="1" destOrd="0" presId="urn:microsoft.com/office/officeart/2018/2/layout/IconVerticalSolidList"/>
    <dgm:cxn modelId="{B5E976DE-F046-4C6A-B4B7-5E302F72D878}" type="presParOf" srcId="{0AA31F78-EB1A-4B42-B525-6AA1FD3D94C8}" destId="{368CDD67-A70F-486E-A58F-E5F40AEBCE8C}" srcOrd="2" destOrd="0" presId="urn:microsoft.com/office/officeart/2018/2/layout/IconVerticalSolidList"/>
    <dgm:cxn modelId="{69872100-8FBF-4C71-BBB8-5D1FACDCF76D}" type="presParOf" srcId="{368CDD67-A70F-486E-A58F-E5F40AEBCE8C}" destId="{C5EF266D-B1B9-410B-8DA5-13BA2A0CD401}" srcOrd="0" destOrd="0" presId="urn:microsoft.com/office/officeart/2018/2/layout/IconVerticalSolidList"/>
    <dgm:cxn modelId="{9502D104-C73D-4513-90C1-69907D434B9E}" type="presParOf" srcId="{368CDD67-A70F-486E-A58F-E5F40AEBCE8C}" destId="{1E1E2A47-A962-4046-AC3C-AF7011C1531E}" srcOrd="1" destOrd="0" presId="urn:microsoft.com/office/officeart/2018/2/layout/IconVerticalSolidList"/>
    <dgm:cxn modelId="{ED1B8D94-2479-46F7-9DD0-9F09B8F353C1}" type="presParOf" srcId="{368CDD67-A70F-486E-A58F-E5F40AEBCE8C}" destId="{C7672387-703C-4B9A-ACA7-7695D451A175}" srcOrd="2" destOrd="0" presId="urn:microsoft.com/office/officeart/2018/2/layout/IconVerticalSolidList"/>
    <dgm:cxn modelId="{8BA6166B-6EFA-4B50-9AA9-22ED2DB6C1B5}" type="presParOf" srcId="{368CDD67-A70F-486E-A58F-E5F40AEBCE8C}" destId="{2526126D-AC81-4C79-B0BD-B051CC06F03E}" srcOrd="3" destOrd="0" presId="urn:microsoft.com/office/officeart/2018/2/layout/IconVerticalSolidList"/>
    <dgm:cxn modelId="{47A193FE-8CCE-4A11-8819-AB14ADB5EEA1}" type="presParOf" srcId="{0AA31F78-EB1A-4B42-B525-6AA1FD3D94C8}" destId="{FDF90747-4556-4FF7-AAD8-8DF22E8FCE7C}" srcOrd="3" destOrd="0" presId="urn:microsoft.com/office/officeart/2018/2/layout/IconVerticalSolidList"/>
    <dgm:cxn modelId="{26AC593F-9372-4A71-B205-EC756B5E1E26}" type="presParOf" srcId="{0AA31F78-EB1A-4B42-B525-6AA1FD3D94C8}" destId="{82B6EB82-3FDC-4419-90AC-9F4E6C8C22A9}" srcOrd="4" destOrd="0" presId="urn:microsoft.com/office/officeart/2018/2/layout/IconVerticalSolidList"/>
    <dgm:cxn modelId="{E81AF0CB-0BA4-4521-958E-A558D4BA1BA2}" type="presParOf" srcId="{82B6EB82-3FDC-4419-90AC-9F4E6C8C22A9}" destId="{DBA08176-C501-4492-B55F-81B369C624E5}" srcOrd="0" destOrd="0" presId="urn:microsoft.com/office/officeart/2018/2/layout/IconVerticalSolidList"/>
    <dgm:cxn modelId="{A1B6A3BA-CD0F-41FA-A5B5-739617D5A1C9}" type="presParOf" srcId="{82B6EB82-3FDC-4419-90AC-9F4E6C8C22A9}" destId="{8DC0DE77-0D8E-449F-9B6F-4E270266948E}" srcOrd="1" destOrd="0" presId="urn:microsoft.com/office/officeart/2018/2/layout/IconVerticalSolidList"/>
    <dgm:cxn modelId="{73DC5439-2183-4777-BAE8-D77F0AF0362D}" type="presParOf" srcId="{82B6EB82-3FDC-4419-90AC-9F4E6C8C22A9}" destId="{E8148BAD-6E3D-4E5C-8EAB-0AA17655EF9B}" srcOrd="2" destOrd="0" presId="urn:microsoft.com/office/officeart/2018/2/layout/IconVerticalSolidList"/>
    <dgm:cxn modelId="{B160309A-6E3D-4BD1-BFF7-A5915F66F5C6}" type="presParOf" srcId="{82B6EB82-3FDC-4419-90AC-9F4E6C8C22A9}" destId="{B2B7A516-631E-420D-B890-5E0BAFC04645}" srcOrd="3" destOrd="0" presId="urn:microsoft.com/office/officeart/2018/2/layout/IconVerticalSolidList"/>
    <dgm:cxn modelId="{069E678D-8BA5-447B-A9E5-70DA383B1F06}" type="presParOf" srcId="{0AA31F78-EB1A-4B42-B525-6AA1FD3D94C8}" destId="{7770267B-65C5-4D03-B306-7A1B48209B3D}" srcOrd="5" destOrd="0" presId="urn:microsoft.com/office/officeart/2018/2/layout/IconVerticalSolidList"/>
    <dgm:cxn modelId="{E6A1DB88-A332-4B22-A734-BD5FDF4B5F27}" type="presParOf" srcId="{0AA31F78-EB1A-4B42-B525-6AA1FD3D94C8}" destId="{163730DC-0DD5-42CE-A2CC-C1917561D602}" srcOrd="6" destOrd="0" presId="urn:microsoft.com/office/officeart/2018/2/layout/IconVerticalSolidList"/>
    <dgm:cxn modelId="{C5FDE7D3-DD04-498C-93E7-1B6323B97ED9}" type="presParOf" srcId="{163730DC-0DD5-42CE-A2CC-C1917561D602}" destId="{AD622B77-A9C8-4CFB-A1BD-DFB91BD7679D}" srcOrd="0" destOrd="0" presId="urn:microsoft.com/office/officeart/2018/2/layout/IconVerticalSolidList"/>
    <dgm:cxn modelId="{2CC6DEF0-7AAB-4A6F-969F-C26F8868EA63}" type="presParOf" srcId="{163730DC-0DD5-42CE-A2CC-C1917561D602}" destId="{E6E13EEE-EA3F-455E-8D42-3211F941B231}" srcOrd="1" destOrd="0" presId="urn:microsoft.com/office/officeart/2018/2/layout/IconVerticalSolidList"/>
    <dgm:cxn modelId="{3A8A481F-D1FE-4963-8F13-76C8A4DDB365}" type="presParOf" srcId="{163730DC-0DD5-42CE-A2CC-C1917561D602}" destId="{0B7B459D-2363-4910-943B-7E9ACA636E16}" srcOrd="2" destOrd="0" presId="urn:microsoft.com/office/officeart/2018/2/layout/IconVerticalSolidList"/>
    <dgm:cxn modelId="{A3135152-B0C4-40EB-9E76-30F5E6564903}" type="presParOf" srcId="{163730DC-0DD5-42CE-A2CC-C1917561D602}" destId="{6FFB939C-F520-488E-8F44-F7F955E1C961}" srcOrd="3" destOrd="0" presId="urn:microsoft.com/office/officeart/2018/2/layout/IconVerticalSolidList"/>
    <dgm:cxn modelId="{FD89504D-BC50-4558-8949-2F357D8888DB}" type="presParOf" srcId="{0AA31F78-EB1A-4B42-B525-6AA1FD3D94C8}" destId="{F88D77B7-84E5-4B06-81C7-DDA4CF5B6A1D}" srcOrd="7" destOrd="0" presId="urn:microsoft.com/office/officeart/2018/2/layout/IconVerticalSolidList"/>
    <dgm:cxn modelId="{CC924A54-7B5F-452E-BB35-8A378E0BB5F2}" type="presParOf" srcId="{0AA31F78-EB1A-4B42-B525-6AA1FD3D94C8}" destId="{CF7AAF1B-C84A-4538-B374-5600CDF57012}" srcOrd="8" destOrd="0" presId="urn:microsoft.com/office/officeart/2018/2/layout/IconVerticalSolidList"/>
    <dgm:cxn modelId="{566B899C-A715-40E1-83E6-F87BF9244DF1}" type="presParOf" srcId="{CF7AAF1B-C84A-4538-B374-5600CDF57012}" destId="{2A7CD5F0-3D6D-45CC-91F3-CF0BEFAEDF2D}" srcOrd="0" destOrd="0" presId="urn:microsoft.com/office/officeart/2018/2/layout/IconVerticalSolidList"/>
    <dgm:cxn modelId="{963116F8-2681-4388-90EA-560BBCDAF02E}" type="presParOf" srcId="{CF7AAF1B-C84A-4538-B374-5600CDF57012}" destId="{7E0FE741-A23E-4198-96C1-AC95B258D2C7}" srcOrd="1" destOrd="0" presId="urn:microsoft.com/office/officeart/2018/2/layout/IconVerticalSolidList"/>
    <dgm:cxn modelId="{725B1B00-11EB-4CDA-9068-6AB040B7DD8B}" type="presParOf" srcId="{CF7AAF1B-C84A-4538-B374-5600CDF57012}" destId="{35ED01D2-1D25-44A2-964E-73326310B389}" srcOrd="2" destOrd="0" presId="urn:microsoft.com/office/officeart/2018/2/layout/IconVerticalSolidList"/>
    <dgm:cxn modelId="{887D0DD0-349B-48F1-95B4-CD5E45C48709}" type="presParOf" srcId="{CF7AAF1B-C84A-4538-B374-5600CDF57012}" destId="{82BC1F02-DF55-41B7-A049-09CF5A7F560B}" srcOrd="3" destOrd="0" presId="urn:microsoft.com/office/officeart/2018/2/layout/IconVerticalSolidList"/>
    <dgm:cxn modelId="{927F191E-62F7-47CB-A305-6335CA90A687}" type="presParOf" srcId="{0AA31F78-EB1A-4B42-B525-6AA1FD3D94C8}" destId="{19658447-7FFE-4F87-9078-72333008E8C9}" srcOrd="9" destOrd="0" presId="urn:microsoft.com/office/officeart/2018/2/layout/IconVerticalSolidList"/>
    <dgm:cxn modelId="{EE91F0C8-C33D-421A-9AEC-C8326F3339D2}" type="presParOf" srcId="{0AA31F78-EB1A-4B42-B525-6AA1FD3D94C8}" destId="{65CE8585-2C5F-4E22-B8A3-5AC4663D91AE}" srcOrd="10" destOrd="0" presId="urn:microsoft.com/office/officeart/2018/2/layout/IconVerticalSolidList"/>
    <dgm:cxn modelId="{36F9F827-8848-4056-B815-0E972DFC764B}" type="presParOf" srcId="{65CE8585-2C5F-4E22-B8A3-5AC4663D91AE}" destId="{A2D24A01-85C5-4A00-9EAA-9E8DEC021398}" srcOrd="0" destOrd="0" presId="urn:microsoft.com/office/officeart/2018/2/layout/IconVerticalSolidList"/>
    <dgm:cxn modelId="{1B6448CA-6B07-439F-8B74-FA97BC3285BD}" type="presParOf" srcId="{65CE8585-2C5F-4E22-B8A3-5AC4663D91AE}" destId="{CD124CDB-D418-4B8A-A15C-9562B334C686}" srcOrd="1" destOrd="0" presId="urn:microsoft.com/office/officeart/2018/2/layout/IconVerticalSolidList"/>
    <dgm:cxn modelId="{210E1CC9-5991-438A-8046-19A8FDA9AC90}" type="presParOf" srcId="{65CE8585-2C5F-4E22-B8A3-5AC4663D91AE}" destId="{E5A3AD70-A775-44E8-B657-66AC960518CD}" srcOrd="2" destOrd="0" presId="urn:microsoft.com/office/officeart/2018/2/layout/IconVerticalSolidList"/>
    <dgm:cxn modelId="{7D1FE830-D6FE-40E3-8B61-CA7E01F5C031}" type="presParOf" srcId="{65CE8585-2C5F-4E22-B8A3-5AC4663D91AE}" destId="{536D8722-68F0-48E2-A00A-434C7FBB139D}" srcOrd="3" destOrd="0" presId="urn:microsoft.com/office/officeart/2018/2/layout/IconVerticalSolidList"/>
    <dgm:cxn modelId="{5A71F649-414A-416D-890A-FEEF992CC012}" type="presParOf" srcId="{0AA31F78-EB1A-4B42-B525-6AA1FD3D94C8}" destId="{2548B3BE-16D8-4F56-9F77-53A19D8B502F}" srcOrd="11" destOrd="0" presId="urn:microsoft.com/office/officeart/2018/2/layout/IconVerticalSolidList"/>
    <dgm:cxn modelId="{139D3D07-1BB9-4C86-A563-9FAB066B1653}" type="presParOf" srcId="{0AA31F78-EB1A-4B42-B525-6AA1FD3D94C8}" destId="{CD4EF98B-F38F-4227-9C39-420F15A855E2}" srcOrd="12" destOrd="0" presId="urn:microsoft.com/office/officeart/2018/2/layout/IconVerticalSolidList"/>
    <dgm:cxn modelId="{88A8414C-94CE-4BD4-8A46-A24570930D8F}" type="presParOf" srcId="{CD4EF98B-F38F-4227-9C39-420F15A855E2}" destId="{8EDE70C4-FDC3-45A4-AC0A-E3FA2D937C4F}" srcOrd="0" destOrd="0" presId="urn:microsoft.com/office/officeart/2018/2/layout/IconVerticalSolidList"/>
    <dgm:cxn modelId="{E3C674BC-F4A0-4090-A9D1-91D7D7487747}" type="presParOf" srcId="{CD4EF98B-F38F-4227-9C39-420F15A855E2}" destId="{8D27C67A-7895-4D29-836C-E08DC30A07C1}" srcOrd="1" destOrd="0" presId="urn:microsoft.com/office/officeart/2018/2/layout/IconVerticalSolidList"/>
    <dgm:cxn modelId="{9D908D76-0CBB-4EA9-88FF-9B96FB6B35D8}" type="presParOf" srcId="{CD4EF98B-F38F-4227-9C39-420F15A855E2}" destId="{FB1F93A6-7F28-40C2-89E0-7CB30D24D262}" srcOrd="2" destOrd="0" presId="urn:microsoft.com/office/officeart/2018/2/layout/IconVerticalSolidList"/>
    <dgm:cxn modelId="{91C4D8A4-283D-4360-8F6B-E56512B5E8EC}" type="presParOf" srcId="{CD4EF98B-F38F-4227-9C39-420F15A855E2}" destId="{FD87F3CB-E07F-4856-9180-211638DA5AB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B041F-6B5F-404B-A46C-FDEE4115AC01}">
      <dsp:nvSpPr>
        <dsp:cNvPr id="0" name=""/>
        <dsp:cNvSpPr/>
      </dsp:nvSpPr>
      <dsp:spPr>
        <a:xfrm>
          <a:off x="0" y="5594"/>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8781B-1E59-46EF-8DF2-629D5C0E9584}">
      <dsp:nvSpPr>
        <dsp:cNvPr id="0" name=""/>
        <dsp:cNvSpPr/>
      </dsp:nvSpPr>
      <dsp:spPr>
        <a:xfrm>
          <a:off x="168004" y="96946"/>
          <a:ext cx="305761" cy="372683"/>
        </a:xfrm>
        <a:prstGeom prst="rect">
          <a:avLst/>
        </a:prstGeom>
        <a:blipFill>
          <a:blip xmlns:r="http://schemas.openxmlformats.org/officeDocument/2006/relationships" r:embed="rId1"/>
          <a:srcRect/>
          <a:stretch>
            <a:fillRect t="-24000" b="-24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BC65C5-C98D-408D-9D75-09F7E05EBC51}">
      <dsp:nvSpPr>
        <dsp:cNvPr id="0" name=""/>
        <dsp:cNvSpPr/>
      </dsp:nvSpPr>
      <dsp:spPr>
        <a:xfrm>
          <a:off x="641770" y="5594"/>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r>
            <a:rPr lang="en-US" sz="1400" b="1" kern="1200"/>
            <a:t>Lavender- </a:t>
          </a:r>
          <a:r>
            <a:rPr lang="en-US" sz="1400" b="1" kern="1200">
              <a:hlinkClick xmlns:r="http://schemas.openxmlformats.org/officeDocument/2006/relationships" r:id="rId2"/>
            </a:rPr>
            <a:t>https://mountainroseherbs.com/english-lavender-flowers</a:t>
          </a:r>
          <a:endParaRPr lang="en-US" sz="1400" kern="1200"/>
        </a:p>
      </dsp:txBody>
      <dsp:txXfrm>
        <a:off x="641770" y="5594"/>
        <a:ext cx="4896850" cy="590641"/>
      </dsp:txXfrm>
    </dsp:sp>
    <dsp:sp modelId="{C5EF266D-B1B9-410B-8DA5-13BA2A0CD401}">
      <dsp:nvSpPr>
        <dsp:cNvPr id="0" name=""/>
        <dsp:cNvSpPr/>
      </dsp:nvSpPr>
      <dsp:spPr>
        <a:xfrm>
          <a:off x="0" y="739421"/>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E2A47-A962-4046-AC3C-AF7011C1531E}">
      <dsp:nvSpPr>
        <dsp:cNvPr id="0" name=""/>
        <dsp:cNvSpPr/>
      </dsp:nvSpPr>
      <dsp:spPr>
        <a:xfrm>
          <a:off x="196502" y="864384"/>
          <a:ext cx="172992" cy="305463"/>
        </a:xfrm>
        <a:prstGeom prst="rect">
          <a:avLst/>
        </a:prstGeom>
        <a:blipFill>
          <a:blip xmlns:r="http://schemas.openxmlformats.org/officeDocument/2006/relationships" r:embed="rId3"/>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26126D-AC81-4C79-B0BD-B051CC06F03E}">
      <dsp:nvSpPr>
        <dsp:cNvPr id="0" name=""/>
        <dsp:cNvSpPr/>
      </dsp:nvSpPr>
      <dsp:spPr>
        <a:xfrm>
          <a:off x="565997" y="739421"/>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r>
            <a:rPr lang="en-US" sz="1400" b="1" kern="1200"/>
            <a:t>Chamomile- </a:t>
          </a:r>
          <a:r>
            <a:rPr lang="en-US" sz="1400" b="1" kern="1200">
              <a:hlinkClick xmlns:r="http://schemas.openxmlformats.org/officeDocument/2006/relationships" r:id="rId4"/>
            </a:rPr>
            <a:t>https://mountainroseherbs.com/chamomile-flowers</a:t>
          </a:r>
          <a:endParaRPr lang="en-US" sz="1400" kern="1200"/>
        </a:p>
      </dsp:txBody>
      <dsp:txXfrm>
        <a:off x="565997" y="739421"/>
        <a:ext cx="4896850" cy="590641"/>
      </dsp:txXfrm>
    </dsp:sp>
    <dsp:sp modelId="{DBA08176-C501-4492-B55F-81B369C624E5}">
      <dsp:nvSpPr>
        <dsp:cNvPr id="0" name=""/>
        <dsp:cNvSpPr/>
      </dsp:nvSpPr>
      <dsp:spPr>
        <a:xfrm>
          <a:off x="0" y="1473249"/>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0DE77-0D8E-449F-9B6F-4E270266948E}">
      <dsp:nvSpPr>
        <dsp:cNvPr id="0" name=""/>
        <dsp:cNvSpPr/>
      </dsp:nvSpPr>
      <dsp:spPr>
        <a:xfrm>
          <a:off x="102747" y="1537482"/>
          <a:ext cx="229987" cy="305463"/>
        </a:xfrm>
        <a:prstGeom prst="rect">
          <a:avLst/>
        </a:prstGeom>
        <a:blipFill>
          <a:blip xmlns:r="http://schemas.openxmlformats.org/officeDocument/2006/relationships" r:embed="rId5"/>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B7A516-631E-420D-B890-5E0BAFC04645}">
      <dsp:nvSpPr>
        <dsp:cNvPr id="0" name=""/>
        <dsp:cNvSpPr/>
      </dsp:nvSpPr>
      <dsp:spPr>
        <a:xfrm>
          <a:off x="565997" y="1473249"/>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r>
            <a:rPr lang="en-US" sz="1400" b="1" kern="1200"/>
            <a:t>Mint- </a:t>
          </a:r>
          <a:r>
            <a:rPr lang="en-US" sz="1400" b="1" kern="1200">
              <a:hlinkClick xmlns:r="http://schemas.openxmlformats.org/officeDocument/2006/relationships" r:id="rId6"/>
            </a:rPr>
            <a:t>https://www.barryfarmsnc.com/post/ultimate-guide-mint-uses-benefits-recipes#</a:t>
          </a:r>
          <a:r>
            <a:rPr lang="en-US" sz="1400" b="1" kern="1200"/>
            <a:t>:</a:t>
          </a:r>
          <a:endParaRPr lang="en-US" sz="1400" kern="1200"/>
        </a:p>
      </dsp:txBody>
      <dsp:txXfrm>
        <a:off x="565997" y="1473249"/>
        <a:ext cx="4896850" cy="590641"/>
      </dsp:txXfrm>
    </dsp:sp>
    <dsp:sp modelId="{AD622B77-A9C8-4CFB-A1BD-DFB91BD7679D}">
      <dsp:nvSpPr>
        <dsp:cNvPr id="0" name=""/>
        <dsp:cNvSpPr/>
      </dsp:nvSpPr>
      <dsp:spPr>
        <a:xfrm>
          <a:off x="0" y="2207076"/>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E13EEE-EA3F-455E-8D42-3211F941B231}">
      <dsp:nvSpPr>
        <dsp:cNvPr id="0" name=""/>
        <dsp:cNvSpPr/>
      </dsp:nvSpPr>
      <dsp:spPr>
        <a:xfrm>
          <a:off x="168004" y="2332038"/>
          <a:ext cx="229987" cy="305463"/>
        </a:xfrm>
        <a:prstGeom prst="rect">
          <a:avLst/>
        </a:prstGeom>
        <a:blipFill>
          <a:blip xmlns:r="http://schemas.openxmlformats.org/officeDocument/2006/relationships" r:embed="rId7"/>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FB939C-F520-488E-8F44-F7F955E1C961}">
      <dsp:nvSpPr>
        <dsp:cNvPr id="0" name=""/>
        <dsp:cNvSpPr/>
      </dsp:nvSpPr>
      <dsp:spPr>
        <a:xfrm>
          <a:off x="565997" y="2207076"/>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r>
            <a:rPr lang="en-US" sz="1400" b="1" kern="1200"/>
            <a:t>Hibiscus- </a:t>
          </a:r>
          <a:r>
            <a:rPr lang="en-US" sz="1400" b="1" kern="1200">
              <a:hlinkClick xmlns:r="http://schemas.openxmlformats.org/officeDocument/2006/relationships" r:id="rId8"/>
            </a:rPr>
            <a:t>https://chestnutherbs.com/medicinal-benefits-of-hibiscus/</a:t>
          </a:r>
          <a:endParaRPr lang="en-US" sz="1400" kern="1200"/>
        </a:p>
      </dsp:txBody>
      <dsp:txXfrm>
        <a:off x="565997" y="2207076"/>
        <a:ext cx="4896850" cy="590641"/>
      </dsp:txXfrm>
    </dsp:sp>
    <dsp:sp modelId="{2A7CD5F0-3D6D-45CC-91F3-CF0BEFAEDF2D}">
      <dsp:nvSpPr>
        <dsp:cNvPr id="0" name=""/>
        <dsp:cNvSpPr/>
      </dsp:nvSpPr>
      <dsp:spPr>
        <a:xfrm>
          <a:off x="0" y="2940903"/>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0FE741-A23E-4198-96C1-AC95B258D2C7}">
      <dsp:nvSpPr>
        <dsp:cNvPr id="0" name=""/>
        <dsp:cNvSpPr/>
      </dsp:nvSpPr>
      <dsp:spPr>
        <a:xfrm>
          <a:off x="168004" y="3065865"/>
          <a:ext cx="229987" cy="305463"/>
        </a:xfrm>
        <a:prstGeom prst="rect">
          <a:avLst/>
        </a:prstGeom>
        <a:blipFill>
          <a:blip xmlns:r="http://schemas.openxmlformats.org/officeDocument/2006/relationships" r:embed="rId9"/>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BC1F02-DF55-41B7-A049-09CF5A7F560B}">
      <dsp:nvSpPr>
        <dsp:cNvPr id="0" name=""/>
        <dsp:cNvSpPr/>
      </dsp:nvSpPr>
      <dsp:spPr>
        <a:xfrm>
          <a:off x="565997" y="2940903"/>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r>
            <a:rPr lang="en-US" sz="1400" b="1" kern="1200"/>
            <a:t>Peppermint-https://letsliveitup.com/blogs/supergreens/peppermint-leaf-benefits/</a:t>
          </a:r>
          <a:endParaRPr lang="en-US" sz="1400" kern="1200"/>
        </a:p>
      </dsp:txBody>
      <dsp:txXfrm>
        <a:off x="565997" y="2940903"/>
        <a:ext cx="4896850" cy="590641"/>
      </dsp:txXfrm>
    </dsp:sp>
    <dsp:sp modelId="{A2D24A01-85C5-4A00-9EAA-9E8DEC021398}">
      <dsp:nvSpPr>
        <dsp:cNvPr id="0" name=""/>
        <dsp:cNvSpPr/>
      </dsp:nvSpPr>
      <dsp:spPr>
        <a:xfrm>
          <a:off x="0" y="3674730"/>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124CDB-D418-4B8A-A15C-9562B334C686}">
      <dsp:nvSpPr>
        <dsp:cNvPr id="0" name=""/>
        <dsp:cNvSpPr/>
      </dsp:nvSpPr>
      <dsp:spPr>
        <a:xfrm>
          <a:off x="168004" y="3799692"/>
          <a:ext cx="229987" cy="305463"/>
        </a:xfrm>
        <a:prstGeom prst="rect">
          <a:avLst/>
        </a:prstGeom>
        <a:blipFill>
          <a:blip xmlns:r="http://schemas.openxmlformats.org/officeDocument/2006/relationships" r:embed="rId10"/>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6D8722-68F0-48E2-A00A-434C7FBB139D}">
      <dsp:nvSpPr>
        <dsp:cNvPr id="0" name=""/>
        <dsp:cNvSpPr/>
      </dsp:nvSpPr>
      <dsp:spPr>
        <a:xfrm>
          <a:off x="565997" y="3674730"/>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r>
            <a:rPr lang="en-US" sz="1400" b="1" kern="1200"/>
            <a:t>Lemon balm-https://mountainroseherbs.com/lemon-balm</a:t>
          </a:r>
        </a:p>
      </dsp:txBody>
      <dsp:txXfrm>
        <a:off x="565997" y="3674730"/>
        <a:ext cx="4896850" cy="590641"/>
      </dsp:txXfrm>
    </dsp:sp>
    <dsp:sp modelId="{8EDE70C4-FDC3-45A4-AC0A-E3FA2D937C4F}">
      <dsp:nvSpPr>
        <dsp:cNvPr id="0" name=""/>
        <dsp:cNvSpPr/>
      </dsp:nvSpPr>
      <dsp:spPr>
        <a:xfrm>
          <a:off x="0" y="4408557"/>
          <a:ext cx="5715000" cy="5553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7C67A-7895-4D29-836C-E08DC30A07C1}">
      <dsp:nvSpPr>
        <dsp:cNvPr id="0" name=""/>
        <dsp:cNvSpPr/>
      </dsp:nvSpPr>
      <dsp:spPr>
        <a:xfrm>
          <a:off x="168004" y="4533520"/>
          <a:ext cx="229987" cy="305463"/>
        </a:xfrm>
        <a:prstGeom prst="rect">
          <a:avLst/>
        </a:prstGeom>
        <a:solidFill>
          <a:schemeClr val="accent6">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87F3CB-E07F-4856-9180-211638DA5AB7}">
      <dsp:nvSpPr>
        <dsp:cNvPr id="0" name=""/>
        <dsp:cNvSpPr/>
      </dsp:nvSpPr>
      <dsp:spPr>
        <a:xfrm>
          <a:off x="565997" y="4408557"/>
          <a:ext cx="4896850" cy="59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10" tIns="62510" rIns="62510" bIns="62510" numCol="1" spcCol="1270" anchor="ctr" anchorCtr="0">
          <a:noAutofit/>
        </a:bodyPr>
        <a:lstStyle/>
        <a:p>
          <a:pPr marL="0" lvl="0" indent="0" algn="l" defTabSz="622300">
            <a:lnSpc>
              <a:spcPct val="90000"/>
            </a:lnSpc>
            <a:spcBef>
              <a:spcPct val="0"/>
            </a:spcBef>
            <a:spcAft>
              <a:spcPct val="35000"/>
            </a:spcAft>
            <a:buNone/>
          </a:pPr>
          <a:endParaRPr lang="en-US" sz="1400" kern="1200"/>
        </a:p>
        <a:p>
          <a:pPr marL="0" lvl="0" indent="0" algn="l" defTabSz="622300">
            <a:lnSpc>
              <a:spcPct val="90000"/>
            </a:lnSpc>
            <a:spcBef>
              <a:spcPct val="0"/>
            </a:spcBef>
            <a:spcAft>
              <a:spcPct val="35000"/>
            </a:spcAft>
            <a:buNone/>
          </a:pPr>
          <a:r>
            <a:rPr lang="en-US" sz="1400" kern="1200"/>
            <a:t>Rosemary    </a:t>
          </a:r>
          <a:r>
            <a:rPr lang="en-US" sz="1400" kern="1200">
              <a:hlinkClick xmlns:r="http://schemas.openxmlformats.org/officeDocument/2006/relationships" r:id="rId11"/>
            </a:rPr>
            <a:t>https://aanmc.org/naturopathic-kitchen/naturopathic-kitchen-the-health-benefits-of</a:t>
          </a:r>
          <a:endParaRPr lang="en-US" sz="1400" kern="1200"/>
        </a:p>
        <a:p>
          <a:pPr marL="0" lvl="0" indent="0" algn="l" defTabSz="622300">
            <a:lnSpc>
              <a:spcPct val="90000"/>
            </a:lnSpc>
            <a:spcBef>
              <a:spcPct val="0"/>
            </a:spcBef>
            <a:spcAft>
              <a:spcPct val="35000"/>
            </a:spcAft>
            <a:buNone/>
          </a:pPr>
          <a:r>
            <a:rPr lang="en-US" sz="1400" kern="1200"/>
            <a:t>-rosemary/</a:t>
          </a:r>
        </a:p>
      </dsp:txBody>
      <dsp:txXfrm>
        <a:off x="565997" y="4408557"/>
        <a:ext cx="4896850" cy="5906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44B60-20CE-487E-9A59-A4BFB691909D}"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9D518-494C-4420-AA08-AC2DE4337106}" type="slidenum">
              <a:rPr lang="en-US" smtClean="0"/>
              <a:t>‹#›</a:t>
            </a:fld>
            <a:endParaRPr lang="en-US"/>
          </a:p>
        </p:txBody>
      </p:sp>
    </p:spTree>
    <p:extLst>
      <p:ext uri="{BB962C8B-B14F-4D97-AF65-F5344CB8AC3E}">
        <p14:creationId xmlns:p14="http://schemas.microsoft.com/office/powerpoint/2010/main" val="364609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kit includes a variety of herbs you can use in cooking, drinks, teas, or food. You can also use them to make your own wellness and body products. You get to choose how to use them. One herb you select will be used with almond oil to make an infused oil for your products. Take some time with your children to decide how you want to use the herbs together. I’ve added recipes for certain herbs that are especially good for kids. Chamomile, rosemary, mint, and lemongrass are usually gentle on digestion. You can add any of the herbs to your beauty products if you like, but the infused oil is a great way to add fragrance. This kit is meant to inspire creativity and let you explore your own interests.</a:t>
            </a:r>
          </a:p>
          <a:p>
            <a:endParaRPr lang="en-US" dirty="0"/>
          </a:p>
        </p:txBody>
      </p:sp>
      <p:sp>
        <p:nvSpPr>
          <p:cNvPr id="4" name="Slide Number Placeholder 3"/>
          <p:cNvSpPr>
            <a:spLocks noGrp="1"/>
          </p:cNvSpPr>
          <p:nvPr>
            <p:ph type="sldNum" sz="quarter" idx="5"/>
          </p:nvPr>
        </p:nvSpPr>
        <p:spPr/>
        <p:txBody>
          <a:bodyPr/>
          <a:lstStyle/>
          <a:p>
            <a:fld id="{5042EA4B-DAFF-43C8-B134-4FFF7379F0F2}" type="slidenum">
              <a:rPr lang="en-US" smtClean="0"/>
              <a:t>1</a:t>
            </a:fld>
            <a:endParaRPr lang="en-US"/>
          </a:p>
        </p:txBody>
      </p:sp>
    </p:spTree>
    <p:extLst>
      <p:ext uri="{BB962C8B-B14F-4D97-AF65-F5344CB8AC3E}">
        <p14:creationId xmlns:p14="http://schemas.microsoft.com/office/powerpoint/2010/main" val="100792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22B3-28B7-5C17-A6C1-0820EB8B01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925D6D-AC9F-12E0-A020-E03BC9BEE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852419-A04E-F4F0-D91E-1D9A51949EF3}"/>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5" name="Footer Placeholder 4">
            <a:extLst>
              <a:ext uri="{FF2B5EF4-FFF2-40B4-BE49-F238E27FC236}">
                <a16:creationId xmlns:a16="http://schemas.microsoft.com/office/drawing/2014/main" id="{268896C0-9BF7-F28D-D100-1DD5F480F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FB815-9129-EFF3-436D-414054B218B3}"/>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167254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673C-34E6-D4BB-F6AC-BF44EE768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410DF9-88DA-1507-70F0-71E5023189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6E662-D2F2-7D17-C203-63611FED76BD}"/>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5" name="Footer Placeholder 4">
            <a:extLst>
              <a:ext uri="{FF2B5EF4-FFF2-40B4-BE49-F238E27FC236}">
                <a16:creationId xmlns:a16="http://schemas.microsoft.com/office/drawing/2014/main" id="{70291336-6F1D-1012-F46E-58986F830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FB7D2-84B4-F305-9E89-6818BC340BE1}"/>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98312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2141A-85BF-C752-CA5D-6F2D4CD8E0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07B2D-FA27-31BC-A74A-FF584642A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1ED05-CDA6-85B7-DF41-B950DAAEA38C}"/>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5" name="Footer Placeholder 4">
            <a:extLst>
              <a:ext uri="{FF2B5EF4-FFF2-40B4-BE49-F238E27FC236}">
                <a16:creationId xmlns:a16="http://schemas.microsoft.com/office/drawing/2014/main" id="{C4CE9993-2B3A-52B2-1854-2DDC16763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03D6C-7BC1-7D78-20D2-6922AA5CC180}"/>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354961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BE8C-892E-F717-DD53-622AE1925F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22616-2F85-8C64-C14E-38D620949D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9BF1B-6A0A-4F52-7955-002677949AD3}"/>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5" name="Footer Placeholder 4">
            <a:extLst>
              <a:ext uri="{FF2B5EF4-FFF2-40B4-BE49-F238E27FC236}">
                <a16:creationId xmlns:a16="http://schemas.microsoft.com/office/drawing/2014/main" id="{29B0B4B4-149C-70A3-53ED-9A79F2420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7AA-FB7F-4F94-8D51-9B89DCCD910A}"/>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418976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EB6D-0464-B41E-D10A-34FE8398F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63CCC-1ABB-2AA7-CD40-1C10396F52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D4B27C-720E-2EF8-1F6F-3BC4519FE642}"/>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5" name="Footer Placeholder 4">
            <a:extLst>
              <a:ext uri="{FF2B5EF4-FFF2-40B4-BE49-F238E27FC236}">
                <a16:creationId xmlns:a16="http://schemas.microsoft.com/office/drawing/2014/main" id="{5D45F361-02DE-A49A-27C9-58F0BC83B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1D7DE-1D0C-A9BA-9C74-6C354916D319}"/>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220352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E44D0-4763-2482-5D5D-2B8B7716A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5DE84-C050-F508-0BA2-8EF43DA346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40416-111A-8DE8-56B7-1D804CE2BB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EAA73-85C3-D7D9-EA37-A859284BFD6D}"/>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6" name="Footer Placeholder 5">
            <a:extLst>
              <a:ext uri="{FF2B5EF4-FFF2-40B4-BE49-F238E27FC236}">
                <a16:creationId xmlns:a16="http://schemas.microsoft.com/office/drawing/2014/main" id="{1E35E605-46C1-2194-0CAE-AADF46BED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22153-C12C-D8AD-9822-5124AA604D13}"/>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77896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5E0F-2C46-414A-72C0-60F30E044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C4240E-5B3B-F8C0-F7A2-B529F23F6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CD0E5-C462-943B-FFBF-043BE28B9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775CD-2090-B278-6E1C-EFE13C695F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DBE9B-1774-9C49-BDD3-863995F06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C5C7ED-9862-8999-509C-530DF6186853}"/>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8" name="Footer Placeholder 7">
            <a:extLst>
              <a:ext uri="{FF2B5EF4-FFF2-40B4-BE49-F238E27FC236}">
                <a16:creationId xmlns:a16="http://schemas.microsoft.com/office/drawing/2014/main" id="{C55A6D79-AF14-BCB5-638E-850E0AD148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209DCC-14CE-F1F0-4800-CCA5FDE4C576}"/>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249889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63B5-60F8-3E9F-165C-0BA382493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49C1D2-F028-1E0B-BC99-64B5381D730F}"/>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4" name="Footer Placeholder 3">
            <a:extLst>
              <a:ext uri="{FF2B5EF4-FFF2-40B4-BE49-F238E27FC236}">
                <a16:creationId xmlns:a16="http://schemas.microsoft.com/office/drawing/2014/main" id="{150A1B0F-5128-1F6A-6E9B-48A1916FA1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148E69-E24E-2DB3-DE2A-2858B9960119}"/>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70186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EDD9B-8FAE-28D0-677F-336C80BD6587}"/>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3" name="Footer Placeholder 2">
            <a:extLst>
              <a:ext uri="{FF2B5EF4-FFF2-40B4-BE49-F238E27FC236}">
                <a16:creationId xmlns:a16="http://schemas.microsoft.com/office/drawing/2014/main" id="{18B09722-9B70-1BA9-FF79-4D55896626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EB8377-C5A0-433C-FAB5-ABC7909DE122}"/>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380254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9F65F-C265-26CD-339C-A0F2D681B7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0D491-05DC-36B6-A537-3E13AFDCB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E35153-3D05-2959-A8CF-9052D94A1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F4FA1D-1F1E-BCFB-DFDF-B6B43D4870BE}"/>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6" name="Footer Placeholder 5">
            <a:extLst>
              <a:ext uri="{FF2B5EF4-FFF2-40B4-BE49-F238E27FC236}">
                <a16:creationId xmlns:a16="http://schemas.microsoft.com/office/drawing/2014/main" id="{D9C7EDF4-97CF-5A78-24B6-6BED3E152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39F22F-250B-4CAA-8E36-73CDC764EB49}"/>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17094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B6B0-EE6D-22E3-E947-4741E39EE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72719-1585-DD39-F272-A155C2735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2D7C38-FDFE-61A2-D566-3B7C28996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5AF99-3A4C-CF5B-9180-8BA87BC7C6CF}"/>
              </a:ext>
            </a:extLst>
          </p:cNvPr>
          <p:cNvSpPr>
            <a:spLocks noGrp="1"/>
          </p:cNvSpPr>
          <p:nvPr>
            <p:ph type="dt" sz="half" idx="10"/>
          </p:nvPr>
        </p:nvSpPr>
        <p:spPr/>
        <p:txBody>
          <a:bodyPr/>
          <a:lstStyle/>
          <a:p>
            <a:fld id="{3A79B2CA-AD91-4A10-83FE-04C363F1876D}" type="datetimeFigureOut">
              <a:rPr lang="en-US" smtClean="0"/>
              <a:t>3/24/2026</a:t>
            </a:fld>
            <a:endParaRPr lang="en-US"/>
          </a:p>
        </p:txBody>
      </p:sp>
      <p:sp>
        <p:nvSpPr>
          <p:cNvPr id="6" name="Footer Placeholder 5">
            <a:extLst>
              <a:ext uri="{FF2B5EF4-FFF2-40B4-BE49-F238E27FC236}">
                <a16:creationId xmlns:a16="http://schemas.microsoft.com/office/drawing/2014/main" id="{882EB3B0-F22A-FE10-4F4B-DCA488498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F3FCE-2DD4-0D55-95EA-F976FC4F5270}"/>
              </a:ext>
            </a:extLst>
          </p:cNvPr>
          <p:cNvSpPr>
            <a:spLocks noGrp="1"/>
          </p:cNvSpPr>
          <p:nvPr>
            <p:ph type="sldNum" sz="quarter" idx="12"/>
          </p:nvPr>
        </p:nvSpPr>
        <p:spPr/>
        <p:txBody>
          <a:bodyPr/>
          <a:lstStyle/>
          <a:p>
            <a:fld id="{98ADA2A7-00A2-4252-9E3A-3C1DAA06922B}" type="slidenum">
              <a:rPr lang="en-US" smtClean="0"/>
              <a:t>‹#›</a:t>
            </a:fld>
            <a:endParaRPr lang="en-US"/>
          </a:p>
        </p:txBody>
      </p:sp>
    </p:spTree>
    <p:extLst>
      <p:ext uri="{BB962C8B-B14F-4D97-AF65-F5344CB8AC3E}">
        <p14:creationId xmlns:p14="http://schemas.microsoft.com/office/powerpoint/2010/main" val="97584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028780-FE4F-2C08-23BF-26B222FFB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5BBEDA-E992-11C0-D395-490A0927E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52566-2EF7-C5C9-21FF-495054426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79B2CA-AD91-4A10-83FE-04C363F1876D}" type="datetimeFigureOut">
              <a:rPr lang="en-US" smtClean="0"/>
              <a:t>3/24/2026</a:t>
            </a:fld>
            <a:endParaRPr lang="en-US"/>
          </a:p>
        </p:txBody>
      </p:sp>
      <p:sp>
        <p:nvSpPr>
          <p:cNvPr id="5" name="Footer Placeholder 4">
            <a:extLst>
              <a:ext uri="{FF2B5EF4-FFF2-40B4-BE49-F238E27FC236}">
                <a16:creationId xmlns:a16="http://schemas.microsoft.com/office/drawing/2014/main" id="{839E0504-5B4B-731C-7013-F4BB9C08D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38B944-A597-6BA8-AB5C-BFA38900C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ADA2A7-00A2-4252-9E3A-3C1DAA06922B}" type="slidenum">
              <a:rPr lang="en-US" smtClean="0"/>
              <a:t>‹#›</a:t>
            </a:fld>
            <a:endParaRPr lang="en-US"/>
          </a:p>
        </p:txBody>
      </p:sp>
    </p:spTree>
    <p:extLst>
      <p:ext uri="{BB962C8B-B14F-4D97-AF65-F5344CB8AC3E}">
        <p14:creationId xmlns:p14="http://schemas.microsoft.com/office/powerpoint/2010/main" val="204466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theherbalacademy.com/blog/choosing-safe-herbs-for-your-kids" TargetMode="External"/><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CC788-9CAD-6C30-F83A-474B305E5300}"/>
              </a:ext>
            </a:extLst>
          </p:cNvPr>
          <p:cNvSpPr>
            <a:spLocks noGrp="1"/>
          </p:cNvSpPr>
          <p:nvPr>
            <p:ph type="title"/>
          </p:nvPr>
        </p:nvSpPr>
        <p:spPr>
          <a:xfrm>
            <a:off x="640080" y="853673"/>
            <a:ext cx="4023360" cy="5004794"/>
          </a:xfrm>
        </p:spPr>
        <p:txBody>
          <a:bodyPr>
            <a:normAutofit/>
          </a:bodyPr>
          <a:lstStyle/>
          <a:p>
            <a:r>
              <a:rPr lang="en-US" sz="2200">
                <a:solidFill>
                  <a:schemeClr val="bg1"/>
                </a:solidFill>
              </a:rPr>
              <a:t>Herb descriptions and Benefits.</a:t>
            </a:r>
            <a:br>
              <a:rPr lang="en-US" sz="2200">
                <a:solidFill>
                  <a:schemeClr val="bg1"/>
                </a:solidFill>
              </a:rPr>
            </a:br>
            <a:br>
              <a:rPr lang="en-US" sz="2200">
                <a:solidFill>
                  <a:schemeClr val="bg1"/>
                </a:solidFill>
              </a:rPr>
            </a:br>
            <a:r>
              <a:rPr lang="en-US" sz="2200">
                <a:solidFill>
                  <a:schemeClr val="bg1"/>
                </a:solidFill>
              </a:rPr>
              <a:t>For further study on safe herbs for children</a:t>
            </a:r>
            <a:br>
              <a:rPr lang="en-US" sz="2200">
                <a:solidFill>
                  <a:schemeClr val="bg1"/>
                </a:solidFill>
              </a:rPr>
            </a:br>
            <a:br>
              <a:rPr lang="en-US" sz="2200">
                <a:solidFill>
                  <a:schemeClr val="bg1"/>
                </a:solidFill>
              </a:rPr>
            </a:br>
            <a:r>
              <a:rPr lang="en-US" sz="2200">
                <a:solidFill>
                  <a:schemeClr val="bg1"/>
                </a:solidFill>
              </a:rPr>
              <a:t>https://cvcclinic.com/herbs-for-kids/</a:t>
            </a:r>
            <a:br>
              <a:rPr lang="en-US" sz="2200">
                <a:solidFill>
                  <a:schemeClr val="bg1"/>
                </a:solidFill>
              </a:rPr>
            </a:br>
            <a:br>
              <a:rPr lang="en-US" sz="2200">
                <a:solidFill>
                  <a:schemeClr val="bg1"/>
                </a:solidFill>
              </a:rPr>
            </a:br>
            <a:r>
              <a:rPr lang="en-US" sz="2200">
                <a:solidFill>
                  <a:schemeClr val="bg1"/>
                </a:solidFill>
                <a:hlinkClick r:id="rId3"/>
              </a:rPr>
              <a:t>https://theherbalacademy.com/blog/choosing-safe-herbs-for-your-kids</a:t>
            </a:r>
            <a:br>
              <a:rPr lang="en-US" sz="2200">
                <a:solidFill>
                  <a:schemeClr val="bg1"/>
                </a:solidFill>
              </a:rPr>
            </a:br>
            <a:br>
              <a:rPr lang="en-US" sz="2200">
                <a:solidFill>
                  <a:schemeClr val="bg1"/>
                </a:solidFill>
              </a:rPr>
            </a:br>
            <a:r>
              <a:rPr lang="en-US" sz="2200">
                <a:solidFill>
                  <a:schemeClr val="bg1"/>
                </a:solidFill>
              </a:rPr>
              <a:t>https://www.herbsociety.org/hsa-learn/intro-to-herbs/hsa-gardening-for-kids/great-herbs-for-kids.html</a:t>
            </a:r>
          </a:p>
        </p:txBody>
      </p:sp>
      <p:sp>
        <p:nvSpPr>
          <p:cNvPr id="12"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sX0" fmla="*/ 0 w 6229604"/>
              <a:gd name="csY0" fmla="*/ 0 h 5722227"/>
              <a:gd name="csX1" fmla="*/ 629882 w 6229604"/>
              <a:gd name="csY1" fmla="*/ 0 h 5722227"/>
              <a:gd name="csX2" fmla="*/ 1135172 w 6229604"/>
              <a:gd name="csY2" fmla="*/ 0 h 5722227"/>
              <a:gd name="csX3" fmla="*/ 1951943 w 6229604"/>
              <a:gd name="csY3" fmla="*/ 0 h 5722227"/>
              <a:gd name="csX4" fmla="*/ 2581825 w 6229604"/>
              <a:gd name="csY4" fmla="*/ 0 h 5722227"/>
              <a:gd name="csX5" fmla="*/ 3211707 w 6229604"/>
              <a:gd name="csY5" fmla="*/ 0 h 5722227"/>
              <a:gd name="csX6" fmla="*/ 4028477 w 6229604"/>
              <a:gd name="csY6" fmla="*/ 0 h 5722227"/>
              <a:gd name="csX7" fmla="*/ 4596063 w 6229604"/>
              <a:gd name="csY7" fmla="*/ 0 h 5722227"/>
              <a:gd name="csX8" fmla="*/ 5412834 w 6229604"/>
              <a:gd name="csY8" fmla="*/ 0 h 5722227"/>
              <a:gd name="csX9" fmla="*/ 6229604 w 6229604"/>
              <a:gd name="csY9" fmla="*/ 0 h 5722227"/>
              <a:gd name="csX10" fmla="*/ 6229604 w 6229604"/>
              <a:gd name="csY10" fmla="*/ 635803 h 5722227"/>
              <a:gd name="csX11" fmla="*/ 6229604 w 6229604"/>
              <a:gd name="csY11" fmla="*/ 1271606 h 5722227"/>
              <a:gd name="csX12" fmla="*/ 6229604 w 6229604"/>
              <a:gd name="csY12" fmla="*/ 1964631 h 5722227"/>
              <a:gd name="csX13" fmla="*/ 6229604 w 6229604"/>
              <a:gd name="csY13" fmla="*/ 2428767 h 5722227"/>
              <a:gd name="csX14" fmla="*/ 6229604 w 6229604"/>
              <a:gd name="csY14" fmla="*/ 3064570 h 5722227"/>
              <a:gd name="csX15" fmla="*/ 6229604 w 6229604"/>
              <a:gd name="csY15" fmla="*/ 3700373 h 5722227"/>
              <a:gd name="csX16" fmla="*/ 6229604 w 6229604"/>
              <a:gd name="csY16" fmla="*/ 4336176 h 5722227"/>
              <a:gd name="csX17" fmla="*/ 6229604 w 6229604"/>
              <a:gd name="csY17" fmla="*/ 5029202 h 5722227"/>
              <a:gd name="csX18" fmla="*/ 6229604 w 6229604"/>
              <a:gd name="csY18" fmla="*/ 5722227 h 5722227"/>
              <a:gd name="csX19" fmla="*/ 5475130 w 6229604"/>
              <a:gd name="csY19" fmla="*/ 5722227 h 5722227"/>
              <a:gd name="csX20" fmla="*/ 4907544 w 6229604"/>
              <a:gd name="csY20" fmla="*/ 5722227 h 5722227"/>
              <a:gd name="csX21" fmla="*/ 4090773 w 6229604"/>
              <a:gd name="csY21" fmla="*/ 5722227 h 5722227"/>
              <a:gd name="csX22" fmla="*/ 3398595 w 6229604"/>
              <a:gd name="csY22" fmla="*/ 5722227 h 5722227"/>
              <a:gd name="csX23" fmla="*/ 2831009 w 6229604"/>
              <a:gd name="csY23" fmla="*/ 5722227 h 5722227"/>
              <a:gd name="csX24" fmla="*/ 2138831 w 6229604"/>
              <a:gd name="csY24" fmla="*/ 5722227 h 5722227"/>
              <a:gd name="csX25" fmla="*/ 1633541 w 6229604"/>
              <a:gd name="csY25" fmla="*/ 5722227 h 5722227"/>
              <a:gd name="csX26" fmla="*/ 1128251 w 6229604"/>
              <a:gd name="csY26" fmla="*/ 5722227 h 5722227"/>
              <a:gd name="csX27" fmla="*/ 0 w 6229604"/>
              <a:gd name="csY27" fmla="*/ 5722227 h 5722227"/>
              <a:gd name="csX28" fmla="*/ 0 w 6229604"/>
              <a:gd name="csY28" fmla="*/ 5200869 h 5722227"/>
              <a:gd name="csX29" fmla="*/ 0 w 6229604"/>
              <a:gd name="csY29" fmla="*/ 4450621 h 5722227"/>
              <a:gd name="csX30" fmla="*/ 0 w 6229604"/>
              <a:gd name="csY30" fmla="*/ 3872040 h 5722227"/>
              <a:gd name="csX31" fmla="*/ 0 w 6229604"/>
              <a:gd name="csY31" fmla="*/ 3407904 h 5722227"/>
              <a:gd name="csX32" fmla="*/ 0 w 6229604"/>
              <a:gd name="csY32" fmla="*/ 2714879 h 5722227"/>
              <a:gd name="csX33" fmla="*/ 0 w 6229604"/>
              <a:gd name="csY33" fmla="*/ 2193520 h 5722227"/>
              <a:gd name="csX34" fmla="*/ 0 w 6229604"/>
              <a:gd name="csY34" fmla="*/ 1500495 h 5722227"/>
              <a:gd name="csX35" fmla="*/ 0 w 6229604"/>
              <a:gd name="csY35" fmla="*/ 750248 h 5722227"/>
              <a:gd name="csX36" fmla="*/ 0 w 6229604"/>
              <a:gd name="csY36" fmla="*/ 0 h 57222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3CB3CB6-05B6-F520-9561-70892AC693CB}"/>
              </a:ext>
            </a:extLst>
          </p:cNvPr>
          <p:cNvGraphicFramePr>
            <a:graphicFrameLocks noGrp="1"/>
          </p:cNvGraphicFramePr>
          <p:nvPr>
            <p:ph idx="1"/>
            <p:extLst>
              <p:ext uri="{D42A27DB-BD31-4B8C-83A1-F6EECF244321}">
                <p14:modId xmlns:p14="http://schemas.microsoft.com/office/powerpoint/2010/main" val="1064193385"/>
              </p:ext>
            </p:extLst>
          </p:nvPr>
        </p:nvGraphicFramePr>
        <p:xfrm>
          <a:off x="5599083" y="853673"/>
          <a:ext cx="5715000" cy="5004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2869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TotalTime>
  <Words>275</Words>
  <Application>Microsoft Office PowerPoint</Application>
  <PresentationFormat>Widescreen</PresentationFormat>
  <Paragraphs>12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Herb descriptions and Benefits.  For further study on safe herbs for children  https://cvcclinic.com/herbs-for-kids/  https://theherbalacademy.com/blog/choosing-safe-herbs-for-your-kids  https://www.herbsociety.org/hsa-learn/intro-to-herbs/hsa-gardening-for-kids/great-herbs-for-kids.html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1</cp:revision>
  <dcterms:created xsi:type="dcterms:W3CDTF">2026-03-24T15:43:13Z</dcterms:created>
  <dcterms:modified xsi:type="dcterms:W3CDTF">2026-03-24T16:00:57Z</dcterms:modified>
</cp:coreProperties>
</file>