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B5B84-82C9-4749-ABED-4D771F3F3827}" v="141" dt="2025-12-02T18:38:42.907"/>
    <p1510:client id="{CEB221D2-22E8-AA14-17D8-FC30707F76A4}" v="92" dt="2025-12-02T17:50:47.239"/>
  </p1510:revLst>
</p1510:revInfo>
</file>

<file path=ppt/tableStyles.xml><?xml version="1.0" encoding="utf-8"?>
<a:tblStyleLst xmlns:a="http://schemas.openxmlformats.org/drawingml/2006/main" def="{3A150AB7-C7C4-436B-AB1F-9B3EFF0D923A}">
  <a:tblStyle styleId="{3A150AB7-C7C4-436B-AB1F-9B3EFF0D92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82e6fc15-cd50-49a9-bfd5-dcc3b1850a07::" providerId="AD" clId="Web-{CEB221D2-22E8-AA14-17D8-FC30707F76A4}"/>
    <pc:docChg chg="modSld">
      <pc:chgData name="Guest User" userId="S::urn:spo:tenantanon#82e6fc15-cd50-49a9-bfd5-dcc3b1850a07::" providerId="AD" clId="Web-{CEB221D2-22E8-AA14-17D8-FC30707F76A4}" dt="2025-12-02T17:50:47.239" v="46" actId="20577"/>
      <pc:docMkLst>
        <pc:docMk/>
      </pc:docMkLst>
      <pc:sldChg chg="modSp">
        <pc:chgData name="Guest User" userId="S::urn:spo:tenantanon#82e6fc15-cd50-49a9-bfd5-dcc3b1850a07::" providerId="AD" clId="Web-{CEB221D2-22E8-AA14-17D8-FC30707F76A4}" dt="2025-12-02T17:50:47.239" v="46" actId="20577"/>
        <pc:sldMkLst>
          <pc:docMk/>
          <pc:sldMk cId="0" sldId="256"/>
        </pc:sldMkLst>
        <pc:spChg chg="mod">
          <ac:chgData name="Guest User" userId="S::urn:spo:tenantanon#82e6fc15-cd50-49a9-bfd5-dcc3b1850a07::" providerId="AD" clId="Web-{CEB221D2-22E8-AA14-17D8-FC30707F76A4}" dt="2025-12-02T17:50:47.239" v="46" actId="20577"/>
          <ac:spMkLst>
            <pc:docMk/>
            <pc:sldMk cId="0" sldId="256"/>
            <ac:spMk id="85" creationId="{00000000-0000-0000-0000-000000000000}"/>
          </ac:spMkLst>
        </pc:spChg>
      </pc:sldChg>
    </pc:docChg>
  </pc:docChgLst>
  <pc:docChgLst>
    <pc:chgData name="Jaswanth Reddy Banala" userId="3e02b660-9107-4b20-b9ab-569a8c23605e" providerId="ADAL" clId="{F5E55038-4560-496D-9A6A-183361E2969C}"/>
    <pc:docChg chg="undo custSel modSld">
      <pc:chgData name="Jaswanth Reddy Banala" userId="3e02b660-9107-4b20-b9ab-569a8c23605e" providerId="ADAL" clId="{F5E55038-4560-496D-9A6A-183361E2969C}" dt="2025-12-02T18:38:42.907" v="254"/>
      <pc:docMkLst>
        <pc:docMk/>
      </pc:docMkLst>
      <pc:sldChg chg="addSp delSp modSp mod">
        <pc:chgData name="Jaswanth Reddy Banala" userId="3e02b660-9107-4b20-b9ab-569a8c23605e" providerId="ADAL" clId="{F5E55038-4560-496D-9A6A-183361E2969C}" dt="2025-12-02T18:23:43.008" v="137" actId="20577"/>
        <pc:sldMkLst>
          <pc:docMk/>
          <pc:sldMk cId="0" sldId="256"/>
        </pc:sldMkLst>
        <pc:spChg chg="mod">
          <ac:chgData name="Jaswanth Reddy Banala" userId="3e02b660-9107-4b20-b9ab-569a8c23605e" providerId="ADAL" clId="{F5E55038-4560-496D-9A6A-183361E2969C}" dt="2025-12-02T17:55:43.964" v="18" actId="255"/>
          <ac:spMkLst>
            <pc:docMk/>
            <pc:sldMk cId="0" sldId="256"/>
            <ac:spMk id="85" creationId="{00000000-0000-0000-0000-000000000000}"/>
          </ac:spMkLst>
        </pc:spChg>
        <pc:spChg chg="del">
          <ac:chgData name="Jaswanth Reddy Banala" userId="3e02b660-9107-4b20-b9ab-569a8c23605e" providerId="ADAL" clId="{F5E55038-4560-496D-9A6A-183361E2969C}" dt="2025-12-02T18:10:21.891" v="88" actId="21"/>
          <ac:spMkLst>
            <pc:docMk/>
            <pc:sldMk cId="0" sldId="256"/>
            <ac:spMk id="88" creationId="{00000000-0000-0000-0000-000000000000}"/>
          </ac:spMkLst>
        </pc:spChg>
        <pc:spChg chg="del">
          <ac:chgData name="Jaswanth Reddy Banala" userId="3e02b660-9107-4b20-b9ab-569a8c23605e" providerId="ADAL" clId="{F5E55038-4560-496D-9A6A-183361E2969C}" dt="2025-12-02T18:10:26.980" v="89" actId="21"/>
          <ac:spMkLst>
            <pc:docMk/>
            <pc:sldMk cId="0" sldId="256"/>
            <ac:spMk id="89" creationId="{00000000-0000-0000-0000-000000000000}"/>
          </ac:spMkLst>
        </pc:spChg>
        <pc:spChg chg="del">
          <ac:chgData name="Jaswanth Reddy Banala" userId="3e02b660-9107-4b20-b9ab-569a8c23605e" providerId="ADAL" clId="{F5E55038-4560-496D-9A6A-183361E2969C}" dt="2025-12-02T18:10:30.881" v="90" actId="21"/>
          <ac:spMkLst>
            <pc:docMk/>
            <pc:sldMk cId="0" sldId="256"/>
            <ac:spMk id="90" creationId="{00000000-0000-0000-0000-000000000000}"/>
          </ac:spMkLst>
        </pc:spChg>
        <pc:spChg chg="del">
          <ac:chgData name="Jaswanth Reddy Banala" userId="3e02b660-9107-4b20-b9ab-569a8c23605e" providerId="ADAL" clId="{F5E55038-4560-496D-9A6A-183361E2969C}" dt="2025-12-02T18:10:41.501" v="93" actId="21"/>
          <ac:spMkLst>
            <pc:docMk/>
            <pc:sldMk cId="0" sldId="256"/>
            <ac:spMk id="91" creationId="{00000000-0000-0000-0000-000000000000}"/>
          </ac:spMkLst>
        </pc:spChg>
        <pc:graphicFrameChg chg="add del modGraphic">
          <ac:chgData name="Jaswanth Reddy Banala" userId="3e02b660-9107-4b20-b9ab-569a8c23605e" providerId="ADAL" clId="{F5E55038-4560-496D-9A6A-183361E2969C}" dt="2025-12-02T18:23:43.008" v="137" actId="20577"/>
          <ac:graphicFrameMkLst>
            <pc:docMk/>
            <pc:sldMk cId="0" sldId="256"/>
            <ac:graphicFrameMk id="87" creationId="{00000000-0000-0000-0000-000000000000}"/>
          </ac:graphicFrameMkLst>
        </pc:graphicFrameChg>
      </pc:sldChg>
      <pc:sldChg chg="addSp delSp modSp mod delAnim modAnim">
        <pc:chgData name="Jaswanth Reddy Banala" userId="3e02b660-9107-4b20-b9ab-569a8c23605e" providerId="ADAL" clId="{F5E55038-4560-496D-9A6A-183361E2969C}" dt="2025-12-02T18:38:42.907" v="254"/>
        <pc:sldMkLst>
          <pc:docMk/>
          <pc:sldMk cId="0" sldId="257"/>
        </pc:sldMkLst>
        <pc:spChg chg="add">
          <ac:chgData name="Jaswanth Reddy Banala" userId="3e02b660-9107-4b20-b9ab-569a8c23605e" providerId="ADAL" clId="{F5E55038-4560-496D-9A6A-183361E2969C}" dt="2025-12-02T18:06:40.106" v="22"/>
          <ac:spMkLst>
            <pc:docMk/>
            <pc:sldMk cId="0" sldId="257"/>
            <ac:spMk id="3" creationId="{F0BC9573-4CCB-99A8-0C95-A1D8F7757434}"/>
          </ac:spMkLst>
        </pc:spChg>
        <pc:spChg chg="add">
          <ac:chgData name="Jaswanth Reddy Banala" userId="3e02b660-9107-4b20-b9ab-569a8c23605e" providerId="ADAL" clId="{F5E55038-4560-496D-9A6A-183361E2969C}" dt="2025-12-02T18:07:03.597" v="23"/>
          <ac:spMkLst>
            <pc:docMk/>
            <pc:sldMk cId="0" sldId="257"/>
            <ac:spMk id="4" creationId="{0C1E870C-BC16-E3AB-810E-C842720B4F0D}"/>
          </ac:spMkLst>
        </pc:spChg>
        <pc:spChg chg="add mod">
          <ac:chgData name="Jaswanth Reddy Banala" userId="3e02b660-9107-4b20-b9ab-569a8c23605e" providerId="ADAL" clId="{F5E55038-4560-496D-9A6A-183361E2969C}" dt="2025-12-02T18:38:42.907" v="254"/>
          <ac:spMkLst>
            <pc:docMk/>
            <pc:sldMk cId="0" sldId="257"/>
            <ac:spMk id="12" creationId="{849FDD73-DBE9-764C-9459-A1E5287D327D}"/>
          </ac:spMkLst>
        </pc:spChg>
        <pc:spChg chg="del mod">
          <ac:chgData name="Jaswanth Reddy Banala" userId="3e02b660-9107-4b20-b9ab-569a8c23605e" providerId="ADAL" clId="{F5E55038-4560-496D-9A6A-183361E2969C}" dt="2025-12-02T18:10:06.964" v="87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Jaswanth Reddy Banala" userId="3e02b660-9107-4b20-b9ab-569a8c23605e" providerId="ADAL" clId="{F5E55038-4560-496D-9A6A-183361E2969C}" dt="2025-12-02T18:37:33.281" v="239" actId="20577"/>
          <ac:spMkLst>
            <pc:docMk/>
            <pc:sldMk cId="0" sldId="257"/>
            <ac:spMk id="129" creationId="{00000000-0000-0000-0000-000000000000}"/>
          </ac:spMkLst>
        </pc:spChg>
        <pc:spChg chg="del mod">
          <ac:chgData name="Jaswanth Reddy Banala" userId="3e02b660-9107-4b20-b9ab-569a8c23605e" providerId="ADAL" clId="{F5E55038-4560-496D-9A6A-183361E2969C}" dt="2025-12-02T18:29:31.598" v="143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Jaswanth Reddy Banala" userId="3e02b660-9107-4b20-b9ab-569a8c23605e" providerId="ADAL" clId="{F5E55038-4560-496D-9A6A-183361E2969C}" dt="2025-12-02T18:30:24.501" v="144" actId="14100"/>
          <ac:spMkLst>
            <pc:docMk/>
            <pc:sldMk cId="0" sldId="257"/>
            <ac:spMk id="133" creationId="{00000000-0000-0000-0000-000000000000}"/>
          </ac:spMkLst>
        </pc:spChg>
        <pc:graphicFrameChg chg="add mod">
          <ac:chgData name="Jaswanth Reddy Banala" userId="3e02b660-9107-4b20-b9ab-569a8c23605e" providerId="ADAL" clId="{F5E55038-4560-496D-9A6A-183361E2969C}" dt="2025-12-02T18:16:51.642" v="111" actId="1957"/>
          <ac:graphicFrameMkLst>
            <pc:docMk/>
            <pc:sldMk cId="0" sldId="257"/>
            <ac:graphicFrameMk id="9" creationId="{BC91B860-EF31-5D17-3C2D-797240C9CB58}"/>
          </ac:graphicFrameMkLst>
        </pc:graphicFrameChg>
        <pc:picChg chg="add mod">
          <ac:chgData name="Jaswanth Reddy Banala" userId="3e02b660-9107-4b20-b9ab-569a8c23605e" providerId="ADAL" clId="{F5E55038-4560-496D-9A6A-183361E2969C}" dt="2025-12-02T18:06:28.146" v="20"/>
          <ac:picMkLst>
            <pc:docMk/>
            <pc:sldMk cId="0" sldId="257"/>
            <ac:picMk id="2" creationId="{00000000-0000-0000-0000-000000000000}"/>
          </ac:picMkLst>
        </pc:picChg>
        <pc:picChg chg="add del mod">
          <ac:chgData name="Jaswanth Reddy Banala" userId="3e02b660-9107-4b20-b9ab-569a8c23605e" providerId="ADAL" clId="{F5E55038-4560-496D-9A6A-183361E2969C}" dt="2025-12-02T18:32:51.621" v="145" actId="21"/>
          <ac:picMkLst>
            <pc:docMk/>
            <pc:sldMk cId="0" sldId="257"/>
            <ac:picMk id="6" creationId="{8647DF4C-0D39-2C00-AEBC-E5554442B49A}"/>
          </ac:picMkLst>
        </pc:picChg>
        <pc:picChg chg="add mod">
          <ac:chgData name="Jaswanth Reddy Banala" userId="3e02b660-9107-4b20-b9ab-569a8c23605e" providerId="ADAL" clId="{F5E55038-4560-496D-9A6A-183361E2969C}" dt="2025-12-02T18:33:29.955" v="156" actId="962"/>
          <ac:picMkLst>
            <pc:docMk/>
            <pc:sldMk cId="0" sldId="257"/>
            <ac:picMk id="11" creationId="{3CD1F2AD-6682-8145-7EDB-C2B21FF29288}"/>
          </ac:picMkLst>
        </pc:picChg>
        <pc:picChg chg="mod">
          <ac:chgData name="Jaswanth Reddy Banala" userId="3e02b660-9107-4b20-b9ab-569a8c23605e" providerId="ADAL" clId="{F5E55038-4560-496D-9A6A-183361E2969C}" dt="2025-12-02T18:07:07.688" v="25" actId="1076"/>
          <ac:picMkLst>
            <pc:docMk/>
            <pc:sldMk cId="0" sldId="257"/>
            <ac:picMk id="120" creationId="{00000000-0000-0000-0000-000000000000}"/>
          </ac:picMkLst>
        </pc:picChg>
        <pc:picChg chg="del">
          <ac:chgData name="Jaswanth Reddy Banala" userId="3e02b660-9107-4b20-b9ab-569a8c23605e" providerId="ADAL" clId="{F5E55038-4560-496D-9A6A-183361E2969C}" dt="2025-12-02T18:32:54.647" v="146" actId="21"/>
          <ac:picMkLst>
            <pc:docMk/>
            <pc:sldMk cId="0" sldId="257"/>
            <ac:picMk id="122" creationId="{00000000-0000-0000-0000-000000000000}"/>
          </ac:picMkLst>
        </pc:picChg>
        <pc:picChg chg="del">
          <ac:chgData name="Jaswanth Reddy Banala" userId="3e02b660-9107-4b20-b9ab-569a8c23605e" providerId="ADAL" clId="{F5E55038-4560-496D-9A6A-183361E2969C}" dt="2025-12-02T18:06:26.730" v="19" actId="21"/>
          <ac:picMkLst>
            <pc:docMk/>
            <pc:sldMk cId="0" sldId="257"/>
            <ac:picMk id="13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571500" y="1247328"/>
            <a:ext cx="112370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400" b="0" i="0" u="none" strike="noStrike" cap="none" dirty="0">
                <a:solidFill>
                  <a:srgbClr val="005088"/>
                </a:solidFill>
                <a:latin typeface="Roboto"/>
                <a:ea typeface="Roboto"/>
                <a:cs typeface="Roboto"/>
                <a:sym typeface="Roboto"/>
              </a:rPr>
              <a:t>SLA Timeline Comparison: </a:t>
            </a:r>
            <a:r>
              <a:rPr lang="en-US" sz="2400" dirty="0">
                <a:solidFill>
                  <a:srgbClr val="005088"/>
                </a:solidFill>
                <a:latin typeface="Roboto"/>
                <a:ea typeface="Roboto"/>
                <a:cs typeface="Roboto"/>
                <a:sym typeface="Roboto"/>
              </a:rPr>
              <a:t>Old Timeline Process </a:t>
            </a:r>
            <a:r>
              <a:rPr lang="en-US" sz="2400" b="0" i="0" u="none" strike="noStrike" cap="none" dirty="0">
                <a:solidFill>
                  <a:srgbClr val="005088"/>
                </a:solidFill>
                <a:latin typeface="Roboto"/>
                <a:ea typeface="Roboto"/>
                <a:cs typeface="Roboto"/>
                <a:sym typeface="Roboto"/>
              </a:rPr>
              <a:t>vs. </a:t>
            </a:r>
            <a:r>
              <a:rPr lang="en-US" sz="2400" dirty="0">
                <a:solidFill>
                  <a:srgbClr val="005088"/>
                </a:solidFill>
                <a:latin typeface="Roboto"/>
                <a:ea typeface="Roboto"/>
                <a:cs typeface="Roboto"/>
                <a:sym typeface="Roboto"/>
              </a:rPr>
              <a:t>New Process (Archer)</a:t>
            </a:r>
            <a:endParaRPr lang="en-US" sz="2400" dirty="0"/>
          </a:p>
        </p:txBody>
      </p:sp>
      <p:sp>
        <p:nvSpPr>
          <p:cNvPr id="86" name="Google Shape;86;p13"/>
          <p:cNvSpPr/>
          <p:nvPr/>
        </p:nvSpPr>
        <p:spPr>
          <a:xfrm>
            <a:off x="571500" y="1885503"/>
            <a:ext cx="11049000" cy="1905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87;p13"/>
          <p:cNvGraphicFramePr/>
          <p:nvPr>
            <p:extLst>
              <p:ext uri="{D42A27DB-BD31-4B8C-83A1-F6EECF244321}">
                <p14:modId xmlns:p14="http://schemas.microsoft.com/office/powerpoint/2010/main" val="3833434004"/>
              </p:ext>
            </p:extLst>
          </p:nvPr>
        </p:nvGraphicFramePr>
        <p:xfrm>
          <a:off x="571500" y="2198599"/>
          <a:ext cx="11049000" cy="3713812"/>
        </p:xfrm>
        <a:graphic>
          <a:graphicData uri="http://schemas.openxmlformats.org/drawingml/2006/table">
            <a:tbl>
              <a:tblPr firstRow="1" bandRow="1">
                <a:noFill/>
                <a:tableStyleId>{3A150AB7-C7C4-436B-AB1F-9B3EFF0D923A}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9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Stage / Activity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Previous Timelines (FND)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New Timelines (Archer)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Reduction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Initial Review Cycle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(Validator + QC Only)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37 Days</a:t>
                      </a: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(30 Validator + 7 QC)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(23 Validator + 7 QC)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Draft Submission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Resubmission Window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67%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QC Review (Resub)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43%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Validator Review (Resub)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Days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Resubmission Cycle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67 Days</a:t>
                      </a: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(30 Resub + 30 Valid + 7 QC)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 Days</a:t>
                      </a:r>
                      <a:r>
                        <a:rPr lang="en-US" sz="1350" b="0" i="0" u="none" strike="noStrike" cap="none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(10 Resub + 6 Valid + 4 QC)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>
                          <a:solidFill>
                            <a:srgbClr val="D354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59781"/>
            <a:ext cx="52863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571500" y="797718"/>
            <a:ext cx="116014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05088"/>
                </a:solidFill>
                <a:latin typeface="Roboto"/>
                <a:ea typeface="Roboto"/>
                <a:cs typeface="Roboto"/>
                <a:sym typeface="Roboto"/>
              </a:rPr>
              <a:t>SLA Breach Impact: Timelines vs. Volume</a:t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571500" y="1435893"/>
            <a:ext cx="11049000" cy="1905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738188" y="2611290"/>
            <a:ext cx="48577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/>
              <a:t>The introduction of the 10-day resubmission window corresponds with the sudden rise in SLA breaches, as the limited timeframe is leading records into SLA.</a:t>
            </a:r>
          </a:p>
        </p:txBody>
      </p:sp>
      <p:sp>
        <p:nvSpPr>
          <p:cNvPr id="129" name="Google Shape;129;p14"/>
          <p:cNvSpPr txBox="1"/>
          <p:nvPr/>
        </p:nvSpPr>
        <p:spPr>
          <a:xfrm>
            <a:off x="548763" y="4060031"/>
            <a:ext cx="5785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In Old Timeline (Jun–Oct), SLA breach volume remained low at 0–2 per month​</a:t>
            </a:r>
            <a:endParaRPr sz="1200" dirty="0"/>
          </a:p>
        </p:txBody>
      </p:sp>
      <p:sp>
        <p:nvSpPr>
          <p:cNvPr id="130" name="Google Shape;130;p14"/>
          <p:cNvSpPr txBox="1"/>
          <p:nvPr/>
        </p:nvSpPr>
        <p:spPr>
          <a:xfrm>
            <a:off x="895350" y="4717256"/>
            <a:ext cx="571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4"/>
          <p:cNvSpPr txBox="1"/>
          <p:nvPr/>
        </p:nvSpPr>
        <p:spPr>
          <a:xfrm>
            <a:off x="571500" y="5374481"/>
            <a:ext cx="57624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In the first month of the new timelines, breaches are higher than the total from the previous five months in the old timelines.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2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C1E870C-BC16-E3AB-810E-C842720B4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 descr="A graph showing a bar graph">
            <a:extLst>
              <a:ext uri="{FF2B5EF4-FFF2-40B4-BE49-F238E27FC236}">
                <a16:creationId xmlns:a16="http://schemas.microsoft.com/office/drawing/2014/main" id="{3CD1F2AD-6682-8145-7EDB-C2B21FF29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663" y="1847234"/>
            <a:ext cx="5142574" cy="3875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9FDD73-DBE9-764C-9459-A1E5287D327D}"/>
              </a:ext>
            </a:extLst>
          </p:cNvPr>
          <p:cNvSpPr txBox="1"/>
          <p:nvPr/>
        </p:nvSpPr>
        <p:spPr>
          <a:xfrm>
            <a:off x="571500" y="4717256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/>
              <a:t>In New Timeline (Nov-15) SLA breaches have increased due to the shortened timelines.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0A65969D27248937A9301388D09C3" ma:contentTypeVersion="10" ma:contentTypeDescription="Create a new document." ma:contentTypeScope="" ma:versionID="548c189762749d24cb0f7f49b4797510">
  <xsd:schema xmlns:xsd="http://www.w3.org/2001/XMLSchema" xmlns:xs="http://www.w3.org/2001/XMLSchema" xmlns:p="http://schemas.microsoft.com/office/2006/metadata/properties" xmlns:ns3="d17ec504-fb24-4e0b-8fd4-b39a1c1bf5d3" targetNamespace="http://schemas.microsoft.com/office/2006/metadata/properties" ma:root="true" ma:fieldsID="8eb8004e8f56f519b624d8da5c693f5a" ns3:_="">
    <xsd:import namespace="d17ec504-fb24-4e0b-8fd4-b39a1c1bf5d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ec504-fb24-4e0b-8fd4-b39a1c1bf5d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7ec504-fb24-4e0b-8fd4-b39a1c1bf5d3" xsi:nil="true"/>
  </documentManagement>
</p:properties>
</file>

<file path=customXml/itemProps1.xml><?xml version="1.0" encoding="utf-8"?>
<ds:datastoreItem xmlns:ds="http://schemas.openxmlformats.org/officeDocument/2006/customXml" ds:itemID="{684F0FB9-B2BD-4747-A8F4-D25ECF239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ec504-fb24-4e0b-8fd4-b39a1c1bf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3642C-56FC-4D38-91B0-857F5E158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9EF89-4DFC-4D7E-AE8C-D78EBA14765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d17ec504-fb24-4e0b-8fd4-b39a1c1bf5d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219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Roboto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Jaswanth Reddy Banala</cp:lastModifiedBy>
  <cp:revision>1</cp:revision>
  <dcterms:modified xsi:type="dcterms:W3CDTF">2025-12-02T18:38:52Z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0x010100AB30A65969D27248937A9301388D09C3</vt:lpwstr>
  </property>
</Properties>
</file>