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7085" autoAdjust="0"/>
  </p:normalViewPr>
  <p:slideViewPr>
    <p:cSldViewPr snapToGrid="0">
      <p:cViewPr varScale="1">
        <p:scale>
          <a:sx n="49" d="100"/>
          <a:sy n="49" d="100"/>
        </p:scale>
        <p:origin x="197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1B18F-25C2-4EB0-BE97-FBF2ED175743}" type="datetimeFigureOut">
              <a:rPr lang="en-GB" smtClean="0"/>
              <a:t>16/11/2022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C6FD19-6073-4ACC-BEA7-A18EFC38B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575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6FD19-6073-4ACC-BEA7-A18EFC38B5C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311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6FD19-6073-4ACC-BEA7-A18EFC38B5C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056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6FD19-6073-4ACC-BEA7-A18EFC38B5C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840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6FD19-6073-4ACC-BEA7-A18EFC38B5C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016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6FD19-6073-4ACC-BEA7-A18EFC38B5C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2086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44A49-2B29-A03F-8C42-9FF7909F5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27BE99-B53B-C002-DD01-3F83B15A2E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BCD092-0ECF-408A-F3B3-E6DEF86D0E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2F632A-3D93-48EA-AD5E-0C04004431AE}" type="datetimeFigureOut">
              <a:rPr lang="en-GB" smtClean="0"/>
              <a:t>16/11/2022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56F10A-8552-7259-AE35-DBFCC9777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20F63-E529-8ED4-06EF-7219BA09B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576F90-7F5E-4CDE-8A30-A05F4B1555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567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E3BD8-BFAE-62C6-C24D-590FD0CEA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6D4CAE-8E44-323B-5D4F-5C655A3B77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67F7CE-23FA-E43B-96EC-161261DABA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2F632A-3D93-48EA-AD5E-0C04004431AE}" type="datetimeFigureOut">
              <a:rPr lang="en-GB" smtClean="0"/>
              <a:t>16/11/2022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DB1804-8187-25FB-5ECB-8C2E2512E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DED512-8B32-7865-B854-BB930ADAC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576F90-7F5E-4CDE-8A30-A05F4B1555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8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2E4200-2BEE-9986-A43B-F1163516A0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92E7C4-2ED8-B08E-CB7D-096317E16F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C9E0D3-533A-FC3A-3ABB-AF5F3CFAEC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2F632A-3D93-48EA-AD5E-0C04004431AE}" type="datetimeFigureOut">
              <a:rPr lang="en-GB" smtClean="0"/>
              <a:t>16/11/2022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00BA59-EA62-E8FC-7A9F-7EA481F6E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B0660-FE09-2ED0-694C-BEFA2ED3C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576F90-7F5E-4CDE-8A30-A05F4B1555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64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DF48F-9FAF-014F-693C-42DC2B399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A4833-8FEB-FEAA-3912-755475604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5F9F12-8553-5841-1C9F-787B1281C0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2F632A-3D93-48EA-AD5E-0C04004431AE}" type="datetimeFigureOut">
              <a:rPr lang="en-GB" smtClean="0"/>
              <a:t>16/11/2022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B24EB5-795A-4C0E-F6D7-A62A794F1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9943E5-5C2F-319C-A34A-363D105D3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576F90-7F5E-4CDE-8A30-A05F4B1555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876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E5952-A5D1-2A48-E609-4D6D29C65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1BC96B-7AD6-89EA-D49B-BB10264A64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78577A-A761-C602-2797-8F7F278E31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2F632A-3D93-48EA-AD5E-0C04004431AE}" type="datetimeFigureOut">
              <a:rPr lang="en-GB" smtClean="0"/>
              <a:t>16/11/2022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03B873-D769-2E47-B9D6-58240E2A0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A57229-1427-446A-2CCF-F61CAEFF5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576F90-7F5E-4CDE-8A30-A05F4B1555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804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401A8-5470-440F-B84F-846BB57CD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8F0DA-34F8-73C6-6D78-789E57D91D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FA850F-D517-1E5B-8E45-7047F8D437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85C358-CF06-E487-C0FC-8EF8486CE8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2F632A-3D93-48EA-AD5E-0C04004431AE}" type="datetimeFigureOut">
              <a:rPr lang="en-GB" smtClean="0"/>
              <a:t>16/11/2022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576865-26A1-9381-E50D-54D4443B7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4AA20C-87F4-4D39-AEC3-7E11FB841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576F90-7F5E-4CDE-8A30-A05F4B1555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1429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ED6E9-2A4D-8A14-7F0A-3C7E9F634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C0C261-5AE3-BD31-4205-3CAF5B5843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863930-E3EE-45FD-B178-B18D34CFE7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BD320A-26B3-9616-EFAA-832172EAC7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809610-AF59-958B-7644-03E20BC833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7FCFCC-9FC7-817B-DF18-CC7A59BDAC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2F632A-3D93-48EA-AD5E-0C04004431AE}" type="datetimeFigureOut">
              <a:rPr lang="en-GB" smtClean="0"/>
              <a:t>16/11/2022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288A81-3FAA-DF72-75FB-FCE8CC949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99CF15-239F-34E5-B2AE-A6ACE8CC6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576F90-7F5E-4CDE-8A30-A05F4B1555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924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EDDFB-0627-73AE-B77A-E48D7C651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C55B43-3B8A-1196-762A-C3076C7FF2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2F632A-3D93-48EA-AD5E-0C04004431AE}" type="datetimeFigureOut">
              <a:rPr lang="en-GB" smtClean="0"/>
              <a:t>16/11/2022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D99D24-6DDB-9559-C971-08A7BAA0A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43CFDB-37A9-0DAA-2C3C-3438C076F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576F90-7F5E-4CDE-8A30-A05F4B1555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325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018FC3-28B8-F997-D0AC-2205EAFE2F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2F632A-3D93-48EA-AD5E-0C04004431AE}" type="datetimeFigureOut">
              <a:rPr lang="en-GB" smtClean="0"/>
              <a:t>16/11/2022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E5028D-727F-A13E-1E56-CEC7BE939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C44398-19E2-D518-D68C-41D0D28E6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576F90-7F5E-4CDE-8A30-A05F4B1555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514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9DA70-B5BA-82B4-2B67-283E286D7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4B9C3-C7FF-D22C-1A44-F1D33D8D1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E73830-14CC-9077-69FA-D0DB59AABA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D4561F-E25E-F0A4-560C-5C43204307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2F632A-3D93-48EA-AD5E-0C04004431AE}" type="datetimeFigureOut">
              <a:rPr lang="en-GB" smtClean="0"/>
              <a:t>16/11/2022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FB6DF7-D44F-9D5A-6F6D-86BB9F2AF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B4029A-C140-0C7C-A861-0DE11CF61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576F90-7F5E-4CDE-8A30-A05F4B1555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344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EF3A4-BFDC-DCB5-CDE2-9237EBEA8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BE05BF-B984-1573-C530-3A68746938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75B61A-23C6-1CC3-D748-09324AFD5F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FBE4A0-D3F7-08B5-E776-D2425E7F48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2F632A-3D93-48EA-AD5E-0C04004431AE}" type="datetimeFigureOut">
              <a:rPr lang="en-GB" smtClean="0"/>
              <a:t>16/11/2022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C3A8DD-4E7D-4413-E119-62AC4BAF8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329C0E-F5A3-6AAA-6C64-7DA1E1F49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576F90-7F5E-4CDE-8A30-A05F4B1555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801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A2CC3EB-E5F1-395E-C4B2-44767AC592B7}"/>
              </a:ext>
            </a:extLst>
          </p:cNvPr>
          <p:cNvCxnSpPr>
            <a:cxnSpLocks/>
          </p:cNvCxnSpPr>
          <p:nvPr userDrawn="1"/>
        </p:nvCxnSpPr>
        <p:spPr>
          <a:xfrm>
            <a:off x="447675" y="942975"/>
            <a:ext cx="11272837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290662BC-BE0E-3E40-3434-BE2ED4715F2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525" y="98158"/>
            <a:ext cx="1042987" cy="74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592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hewi.org.u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492288-0DDD-48EE-6697-922B3E9BE1DC}"/>
              </a:ext>
            </a:extLst>
          </p:cNvPr>
          <p:cNvSpPr txBox="1"/>
          <p:nvPr/>
        </p:nvSpPr>
        <p:spPr>
          <a:xfrm>
            <a:off x="434774" y="344269"/>
            <a:ext cx="9334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National Federation of Women’s Institutes</a:t>
            </a:r>
          </a:p>
        </p:txBody>
      </p:sp>
      <p:pic>
        <p:nvPicPr>
          <p:cNvPr id="2050" name="Picture 2" descr="No photo description available.">
            <a:extLst>
              <a:ext uri="{FF2B5EF4-FFF2-40B4-BE49-F238E27FC236}">
                <a16:creationId xmlns:a16="http://schemas.microsoft.com/office/drawing/2014/main" id="{977780A5-EBFE-A167-C26D-1F8E97127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065" y="1144994"/>
            <a:ext cx="8805333" cy="536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59F63C7-35D6-B23B-76D4-63D0A602EC1A}"/>
              </a:ext>
            </a:extLst>
          </p:cNvPr>
          <p:cNvSpPr txBox="1"/>
          <p:nvPr/>
        </p:nvSpPr>
        <p:spPr>
          <a:xfrm>
            <a:off x="3093506" y="1481986"/>
            <a:ext cx="66484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End Plastic Soup campaign </a:t>
            </a:r>
          </a:p>
        </p:txBody>
      </p:sp>
    </p:spTree>
    <p:extLst>
      <p:ext uri="{BB962C8B-B14F-4D97-AF65-F5344CB8AC3E}">
        <p14:creationId xmlns:p14="http://schemas.microsoft.com/office/powerpoint/2010/main" val="592144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9D4EB0E-6C66-F44D-921A-0B3AE40B0A7B}"/>
              </a:ext>
            </a:extLst>
          </p:cNvPr>
          <p:cNvSpPr txBox="1"/>
          <p:nvPr/>
        </p:nvSpPr>
        <p:spPr>
          <a:xfrm>
            <a:off x="419100" y="247650"/>
            <a:ext cx="9934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Raising awareness of microplastic pollution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30744D-3989-71A6-07A7-8E8EC343B1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49"/>
          <a:stretch/>
        </p:blipFill>
        <p:spPr>
          <a:xfrm>
            <a:off x="656309" y="1403131"/>
            <a:ext cx="3932624" cy="541253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7B88C20-10AA-1823-881E-5CF6B36A6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441" y="1643063"/>
            <a:ext cx="6191250" cy="418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513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9F158-3B87-36FB-E86A-F4D9246BA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235" y="341976"/>
            <a:ext cx="10515600" cy="1325563"/>
          </a:xfrm>
        </p:spPr>
        <p:txBody>
          <a:bodyPr/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The APPG on Microplastics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1E5528-4A45-218D-BAB9-059057A9A8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557" b="11487"/>
          <a:stretch/>
        </p:blipFill>
        <p:spPr>
          <a:xfrm>
            <a:off x="740909" y="1081730"/>
            <a:ext cx="5180636" cy="27028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E6F75C-137E-8DE5-0E3B-E31D9A6BDB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2830" y="1081730"/>
            <a:ext cx="4529433" cy="5527054"/>
          </a:xfrm>
          <a:prstGeom prst="rect">
            <a:avLst/>
          </a:prstGeom>
        </p:spPr>
      </p:pic>
      <p:pic>
        <p:nvPicPr>
          <p:cNvPr id="6" name="Picture 5" descr="A picture containing text, person, standing, posing&#10;&#10;Description automatically generated">
            <a:extLst>
              <a:ext uri="{FF2B5EF4-FFF2-40B4-BE49-F238E27FC236}">
                <a16:creationId xmlns:a16="http://schemas.microsoft.com/office/drawing/2014/main" id="{F2745670-6DA7-577A-984F-DF530126824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6" b="2244"/>
          <a:stretch/>
        </p:blipFill>
        <p:spPr>
          <a:xfrm>
            <a:off x="740910" y="3955718"/>
            <a:ext cx="5180635" cy="270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218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D7DA0B6-1D47-9FD2-1E23-95740873C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363" y="341976"/>
            <a:ext cx="10515600" cy="1325563"/>
          </a:xfrm>
        </p:spPr>
        <p:txBody>
          <a:bodyPr/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Campaign outcomes</a:t>
            </a:r>
          </a:p>
        </p:txBody>
      </p:sp>
      <p:pic>
        <p:nvPicPr>
          <p:cNvPr id="6" name="Picture 5" descr="A group of women holding a sign&#10;&#10;Description automatically generated with medium confidence">
            <a:extLst>
              <a:ext uri="{FF2B5EF4-FFF2-40B4-BE49-F238E27FC236}">
                <a16:creationId xmlns:a16="http://schemas.microsoft.com/office/drawing/2014/main" id="{13D7A8B0-E974-80B6-07A6-62B46A3E0A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6" r="15563"/>
          <a:stretch/>
        </p:blipFill>
        <p:spPr>
          <a:xfrm>
            <a:off x="7502156" y="1328174"/>
            <a:ext cx="4205273" cy="47022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EF7E78-FE27-2568-3AB9-F8B65E648154}"/>
              </a:ext>
            </a:extLst>
          </p:cNvPr>
          <p:cNvSpPr txBox="1"/>
          <p:nvPr/>
        </p:nvSpPr>
        <p:spPr>
          <a:xfrm>
            <a:off x="398363" y="1432929"/>
            <a:ext cx="667977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b="1" dirty="0"/>
              <a:t>62% of WI members </a:t>
            </a:r>
            <a:r>
              <a:rPr lang="en-GB" dirty="0"/>
              <a:t>indicated that they had made some sort of behaviour change as a result of the End Plastic Soup campaign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</a:t>
            </a: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cured £200,000 of government research funding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the University of Plymouth to assess the impact of microplastic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fibre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pollution on the environment and shedding rates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b="1" dirty="0"/>
              <a:t>Enhanced relationships with global stakeholders</a:t>
            </a:r>
            <a:r>
              <a:rPr lang="en-GB" dirty="0"/>
              <a:t> working on microplastic fibres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b="1" dirty="0"/>
              <a:t>Boosted awareness </a:t>
            </a:r>
            <a:r>
              <a:rPr lang="en-GB" dirty="0"/>
              <a:t>of microplastic fibre pollution in Parliament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b="1" dirty="0"/>
              <a:t>Kickstarted DEFRA policy discussions </a:t>
            </a:r>
            <a:r>
              <a:rPr lang="en-GB" dirty="0"/>
              <a:t>on microplastic fibre filters </a:t>
            </a:r>
          </a:p>
          <a:p>
            <a:pPr algn="just"/>
            <a:endParaRPr lang="en-GB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b="1" dirty="0"/>
              <a:t>Addressed UN Oceans Conference</a:t>
            </a:r>
            <a:r>
              <a:rPr lang="en-GB" dirty="0"/>
              <a:t>, Lisbon, about the work of the APPG on Microplastics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180955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E8335-5A75-178D-2EA5-154001506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661" y="388274"/>
            <a:ext cx="10515600" cy="1325563"/>
          </a:xfrm>
        </p:spPr>
        <p:txBody>
          <a:bodyPr/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Next steps for 2023</a:t>
            </a:r>
          </a:p>
        </p:txBody>
      </p:sp>
      <p:pic>
        <p:nvPicPr>
          <p:cNvPr id="4" name="Picture 3" descr="A picture containing plate, food, bowl, white&#10;&#10;Description automatically generated">
            <a:extLst>
              <a:ext uri="{FF2B5EF4-FFF2-40B4-BE49-F238E27FC236}">
                <a16:creationId xmlns:a16="http://schemas.microsoft.com/office/drawing/2014/main" id="{5714EE96-BB4C-E811-AE82-97C57DB574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7" r="15433"/>
          <a:stretch/>
        </p:blipFill>
        <p:spPr>
          <a:xfrm>
            <a:off x="441433" y="1339199"/>
            <a:ext cx="4934607" cy="49341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0A5088-5848-2593-6B73-F90E53F7C956}"/>
              </a:ext>
            </a:extLst>
          </p:cNvPr>
          <p:cNvSpPr txBox="1"/>
          <p:nvPr/>
        </p:nvSpPr>
        <p:spPr>
          <a:xfrm>
            <a:off x="5702461" y="2144287"/>
            <a:ext cx="585366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Stay up to date with our campaign</a:t>
            </a:r>
          </a:p>
          <a:p>
            <a:pPr algn="ctr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www.thewi.org.uk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Email pa@nfwi.org.uk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9790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6D7A738B2CDF4397FB3C69580F7058" ma:contentTypeVersion="16" ma:contentTypeDescription="Create a new document." ma:contentTypeScope="" ma:versionID="3e705df2c7b7829335bb360118195929">
  <xsd:schema xmlns:xsd="http://www.w3.org/2001/XMLSchema" xmlns:xs="http://www.w3.org/2001/XMLSchema" xmlns:p="http://schemas.microsoft.com/office/2006/metadata/properties" xmlns:ns2="b2cda754-7ead-4d0d-9958-db37e2356f45" xmlns:ns3="090f19e3-b733-45c3-872d-76420eb888ac" targetNamespace="http://schemas.microsoft.com/office/2006/metadata/properties" ma:root="true" ma:fieldsID="fcf544d93f57cfb98807fc603c6adfb0" ns2:_="" ns3:_="">
    <xsd:import namespace="b2cda754-7ead-4d0d-9958-db37e2356f45"/>
    <xsd:import namespace="090f19e3-b733-45c3-872d-76420eb888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cda754-7ead-4d0d-9958-db37e2356f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69509d0-ff3b-4142-a35f-ffe7e1df967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0f19e3-b733-45c3-872d-76420eb888a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c0b1801-d3c4-4ab8-961d-8849ae3554c6}" ma:internalName="TaxCatchAll" ma:showField="CatchAllData" ma:web="090f19e3-b733-45c3-872d-76420eb888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2cda754-7ead-4d0d-9958-db37e2356f45">
      <Terms xmlns="http://schemas.microsoft.com/office/infopath/2007/PartnerControls"/>
    </lcf76f155ced4ddcb4097134ff3c332f>
    <TaxCatchAll xmlns="090f19e3-b733-45c3-872d-76420eb888ac" xsi:nil="true"/>
  </documentManagement>
</p:properties>
</file>

<file path=customXml/itemProps1.xml><?xml version="1.0" encoding="utf-8"?>
<ds:datastoreItem xmlns:ds="http://schemas.openxmlformats.org/officeDocument/2006/customXml" ds:itemID="{11929AC7-230D-4A79-823C-D177A9327B68}"/>
</file>

<file path=customXml/itemProps2.xml><?xml version="1.0" encoding="utf-8"?>
<ds:datastoreItem xmlns:ds="http://schemas.openxmlformats.org/officeDocument/2006/customXml" ds:itemID="{D9DBD3D0-87F4-4AA9-97BD-315043EB4D59}"/>
</file>

<file path=customXml/itemProps3.xml><?xml version="1.0" encoding="utf-8"?>
<ds:datastoreItem xmlns:ds="http://schemas.openxmlformats.org/officeDocument/2006/customXml" ds:itemID="{49C84F71-88B3-480C-8846-D532F0459E8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</Words>
  <Application>Microsoft Office PowerPoint</Application>
  <PresentationFormat>Widescreen</PresentationFormat>
  <Paragraphs>27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The APPG on Microplastics</vt:lpstr>
      <vt:lpstr>Campaign outcomes</vt:lpstr>
      <vt:lpstr>Next steps for 2023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Thomas</dc:creator>
  <cp:lastModifiedBy>Emma Holland-Lindsay</cp:lastModifiedBy>
  <cp:revision>4</cp:revision>
  <dcterms:created xsi:type="dcterms:W3CDTF">2022-11-15T10:35:27Z</dcterms:created>
  <dcterms:modified xsi:type="dcterms:W3CDTF">2022-11-16T16:37:59Z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0x010100596D7A738B2CDF4397FB3C69580F7058</vt:lpwstr>
  </property>
</Properties>
</file>