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260" r:id="rId3"/>
    <p:sldId id="328" r:id="rId4"/>
    <p:sldId id="263" r:id="rId5"/>
    <p:sldId id="264" r:id="rId6"/>
    <p:sldId id="261" r:id="rId7"/>
    <p:sldId id="262" r:id="rId8"/>
    <p:sldId id="327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E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FB6459-58D1-4102-85F0-AE2B04376B85}" v="24" dt="2022-05-23T15:56:31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icia ACKUN" userId="d87e1298-0c96-4882-a615-113a30fcec0b" providerId="ADAL" clId="{AEFB6459-58D1-4102-85F0-AE2B04376B85}"/>
    <pc:docChg chg="undo custSel addSld delSld modSld sldOrd">
      <pc:chgData name="Leticia ACKUN" userId="d87e1298-0c96-4882-a615-113a30fcec0b" providerId="ADAL" clId="{AEFB6459-58D1-4102-85F0-AE2B04376B85}" dt="2022-05-23T15:56:34.941" v="209" actId="47"/>
      <pc:docMkLst>
        <pc:docMk/>
      </pc:docMkLst>
      <pc:sldChg chg="addSp delSp modSp del mod">
        <pc:chgData name="Leticia ACKUN" userId="d87e1298-0c96-4882-a615-113a30fcec0b" providerId="ADAL" clId="{AEFB6459-58D1-4102-85F0-AE2B04376B85}" dt="2022-05-23T15:41:46.836" v="171" actId="47"/>
        <pc:sldMkLst>
          <pc:docMk/>
          <pc:sldMk cId="3961445156" sldId="256"/>
        </pc:sldMkLst>
        <pc:spChg chg="add del">
          <ac:chgData name="Leticia ACKUN" userId="d87e1298-0c96-4882-a615-113a30fcec0b" providerId="ADAL" clId="{AEFB6459-58D1-4102-85F0-AE2B04376B85}" dt="2022-05-23T10:56:27.104" v="8" actId="478"/>
          <ac:spMkLst>
            <pc:docMk/>
            <pc:sldMk cId="3961445156" sldId="256"/>
            <ac:spMk id="6" creationId="{B9F08BEB-7A83-6B16-9665-55C3C48B4434}"/>
          </ac:spMkLst>
        </pc:spChg>
        <pc:spChg chg="add del mod">
          <ac:chgData name="Leticia ACKUN" userId="d87e1298-0c96-4882-a615-113a30fcec0b" providerId="ADAL" clId="{AEFB6459-58D1-4102-85F0-AE2B04376B85}" dt="2022-05-23T10:56:23.865" v="7" actId="478"/>
          <ac:spMkLst>
            <pc:docMk/>
            <pc:sldMk cId="3961445156" sldId="256"/>
            <ac:spMk id="8" creationId="{0FC87A75-AEEA-CA6B-73B1-B3630BF0B64B}"/>
          </ac:spMkLst>
        </pc:spChg>
        <pc:spChg chg="add del">
          <ac:chgData name="Leticia ACKUN" userId="d87e1298-0c96-4882-a615-113a30fcec0b" providerId="ADAL" clId="{AEFB6459-58D1-4102-85F0-AE2B04376B85}" dt="2022-05-23T10:56:01.195" v="3" actId="478"/>
          <ac:spMkLst>
            <pc:docMk/>
            <pc:sldMk cId="3961445156" sldId="256"/>
            <ac:spMk id="10" creationId="{01DF6CC7-D53D-E028-8D0C-01D1AC64F10B}"/>
          </ac:spMkLst>
        </pc:spChg>
        <pc:picChg chg="add del mod">
          <ac:chgData name="Leticia ACKUN" userId="d87e1298-0c96-4882-a615-113a30fcec0b" providerId="ADAL" clId="{AEFB6459-58D1-4102-85F0-AE2B04376B85}" dt="2022-05-23T15:31:51.928" v="107" actId="478"/>
          <ac:picMkLst>
            <pc:docMk/>
            <pc:sldMk cId="3961445156" sldId="256"/>
            <ac:picMk id="9" creationId="{00000000-0000-0000-0000-000000000000}"/>
          </ac:picMkLst>
        </pc:picChg>
        <pc:picChg chg="add del">
          <ac:chgData name="Leticia ACKUN" userId="d87e1298-0c96-4882-a615-113a30fcec0b" providerId="ADAL" clId="{AEFB6459-58D1-4102-85F0-AE2B04376B85}" dt="2022-05-23T10:56:19.187" v="5" actId="478"/>
          <ac:picMkLst>
            <pc:docMk/>
            <pc:sldMk cId="3961445156" sldId="256"/>
            <ac:picMk id="11" creationId="{72438B37-66B0-6EBA-89D2-56E1A76558BE}"/>
          </ac:picMkLst>
        </pc:picChg>
        <pc:picChg chg="add del">
          <ac:chgData name="Leticia ACKUN" userId="d87e1298-0c96-4882-a615-113a30fcec0b" providerId="ADAL" clId="{AEFB6459-58D1-4102-85F0-AE2B04376B85}" dt="2022-05-23T10:58:23.542" v="10"/>
          <ac:picMkLst>
            <pc:docMk/>
            <pc:sldMk cId="3961445156" sldId="256"/>
            <ac:picMk id="12" creationId="{0C97D8CC-46C6-602E-A32F-7A34BD5C0250}"/>
          </ac:picMkLst>
        </pc:picChg>
        <pc:picChg chg="del">
          <ac:chgData name="Leticia ACKUN" userId="d87e1298-0c96-4882-a615-113a30fcec0b" providerId="ADAL" clId="{AEFB6459-58D1-4102-85F0-AE2B04376B85}" dt="2022-05-23T10:58:38.731" v="11"/>
          <ac:picMkLst>
            <pc:docMk/>
            <pc:sldMk cId="3961445156" sldId="256"/>
            <ac:picMk id="13" creationId="{3D3528CA-EB03-1BB3-4C5B-F6FD758B3425}"/>
          </ac:picMkLst>
        </pc:picChg>
        <pc:picChg chg="add mod">
          <ac:chgData name="Leticia ACKUN" userId="d87e1298-0c96-4882-a615-113a30fcec0b" providerId="ADAL" clId="{AEFB6459-58D1-4102-85F0-AE2B04376B85}" dt="2022-05-23T15:32:09.602" v="110" actId="962"/>
          <ac:picMkLst>
            <pc:docMk/>
            <pc:sldMk cId="3961445156" sldId="256"/>
            <ac:picMk id="14" creationId="{65C36BAE-2DCF-E962-670F-79E831ABA285}"/>
          </ac:picMkLst>
        </pc:picChg>
      </pc:sldChg>
      <pc:sldChg chg="addSp modSp mod">
        <pc:chgData name="Leticia ACKUN" userId="d87e1298-0c96-4882-a615-113a30fcec0b" providerId="ADAL" clId="{AEFB6459-58D1-4102-85F0-AE2B04376B85}" dt="2022-05-23T15:53:11.614" v="204" actId="122"/>
        <pc:sldMkLst>
          <pc:docMk/>
          <pc:sldMk cId="817328974" sldId="257"/>
        </pc:sldMkLst>
        <pc:spChg chg="add mod">
          <ac:chgData name="Leticia ACKUN" userId="d87e1298-0c96-4882-a615-113a30fcec0b" providerId="ADAL" clId="{AEFB6459-58D1-4102-85F0-AE2B04376B85}" dt="2022-05-23T15:53:11.614" v="204" actId="122"/>
          <ac:spMkLst>
            <pc:docMk/>
            <pc:sldMk cId="817328974" sldId="257"/>
            <ac:spMk id="2" creationId="{CE87BDE5-5CC3-6835-1149-2DA48D605741}"/>
          </ac:spMkLst>
        </pc:spChg>
      </pc:sldChg>
      <pc:sldChg chg="new del">
        <pc:chgData name="Leticia ACKUN" userId="d87e1298-0c96-4882-a615-113a30fcec0b" providerId="ADAL" clId="{AEFB6459-58D1-4102-85F0-AE2B04376B85}" dt="2022-05-23T11:02:05.796" v="17" actId="47"/>
        <pc:sldMkLst>
          <pc:docMk/>
          <pc:sldMk cId="1807075341" sldId="258"/>
        </pc:sldMkLst>
      </pc:sldChg>
      <pc:sldChg chg="addSp delSp modSp add del mod">
        <pc:chgData name="Leticia ACKUN" userId="d87e1298-0c96-4882-a615-113a30fcec0b" providerId="ADAL" clId="{AEFB6459-58D1-4102-85F0-AE2B04376B85}" dt="2022-05-23T15:42:30.141" v="177" actId="47"/>
        <pc:sldMkLst>
          <pc:docMk/>
          <pc:sldMk cId="2425235079" sldId="258"/>
        </pc:sldMkLst>
        <pc:spChg chg="add del">
          <ac:chgData name="Leticia ACKUN" userId="d87e1298-0c96-4882-a615-113a30fcec0b" providerId="ADAL" clId="{AEFB6459-58D1-4102-85F0-AE2B04376B85}" dt="2022-05-23T15:39:46.243" v="121" actId="478"/>
          <ac:spMkLst>
            <pc:docMk/>
            <pc:sldMk cId="2425235079" sldId="258"/>
            <ac:spMk id="2" creationId="{00000000-0000-0000-0000-000000000000}"/>
          </ac:spMkLst>
        </pc:spChg>
        <pc:spChg chg="add del mod">
          <ac:chgData name="Leticia ACKUN" userId="d87e1298-0c96-4882-a615-113a30fcec0b" providerId="ADAL" clId="{AEFB6459-58D1-4102-85F0-AE2B04376B85}" dt="2022-05-23T11:02:33.033" v="20"/>
          <ac:spMkLst>
            <pc:docMk/>
            <pc:sldMk cId="2425235079" sldId="258"/>
            <ac:spMk id="6" creationId="{DD9380F3-1DFB-25F4-124A-CA31F9A43CFD}"/>
          </ac:spMkLst>
        </pc:spChg>
        <pc:spChg chg="add del mod">
          <ac:chgData name="Leticia ACKUN" userId="d87e1298-0c96-4882-a615-113a30fcec0b" providerId="ADAL" clId="{AEFB6459-58D1-4102-85F0-AE2B04376B85}" dt="2022-05-23T11:02:33.033" v="20"/>
          <ac:spMkLst>
            <pc:docMk/>
            <pc:sldMk cId="2425235079" sldId="258"/>
            <ac:spMk id="7" creationId="{53136416-AB0D-1371-A43B-1C3D72BCC4D6}"/>
          </ac:spMkLst>
        </pc:spChg>
        <pc:spChg chg="add del mod">
          <ac:chgData name="Leticia ACKUN" userId="d87e1298-0c96-4882-a615-113a30fcec0b" providerId="ADAL" clId="{AEFB6459-58D1-4102-85F0-AE2B04376B85}" dt="2022-05-23T15:39:20.875" v="112" actId="478"/>
          <ac:spMkLst>
            <pc:docMk/>
            <pc:sldMk cId="2425235079" sldId="258"/>
            <ac:spMk id="8" creationId="{37452095-88C0-6F6B-E6AC-8EFAFF81B434}"/>
          </ac:spMkLst>
        </pc:spChg>
        <pc:spChg chg="add del mod">
          <ac:chgData name="Leticia ACKUN" userId="d87e1298-0c96-4882-a615-113a30fcec0b" providerId="ADAL" clId="{AEFB6459-58D1-4102-85F0-AE2B04376B85}" dt="2022-05-23T15:40:54.366" v="167" actId="5793"/>
          <ac:spMkLst>
            <pc:docMk/>
            <pc:sldMk cId="2425235079" sldId="258"/>
            <ac:spMk id="10" creationId="{50B47B74-EE23-0A14-FB58-A3AAC44B61F3}"/>
          </ac:spMkLst>
        </pc:spChg>
        <pc:spChg chg="add del mod">
          <ac:chgData name="Leticia ACKUN" userId="d87e1298-0c96-4882-a615-113a30fcec0b" providerId="ADAL" clId="{AEFB6459-58D1-4102-85F0-AE2B04376B85}" dt="2022-05-23T11:03:33.344" v="31"/>
          <ac:spMkLst>
            <pc:docMk/>
            <pc:sldMk cId="2425235079" sldId="258"/>
            <ac:spMk id="11" creationId="{F48B4BA5-E944-1824-A7CB-230E4376EA5D}"/>
          </ac:spMkLst>
        </pc:spChg>
        <pc:spChg chg="add del mod">
          <ac:chgData name="Leticia ACKUN" userId="d87e1298-0c96-4882-a615-113a30fcec0b" providerId="ADAL" clId="{AEFB6459-58D1-4102-85F0-AE2B04376B85}" dt="2022-05-23T11:03:33.344" v="31"/>
          <ac:spMkLst>
            <pc:docMk/>
            <pc:sldMk cId="2425235079" sldId="258"/>
            <ac:spMk id="12" creationId="{C3DFBCD6-718D-AB82-9FED-01D17367ED1C}"/>
          </ac:spMkLst>
        </pc:spChg>
        <pc:spChg chg="add del">
          <ac:chgData name="Leticia ACKUN" userId="d87e1298-0c96-4882-a615-113a30fcec0b" providerId="ADAL" clId="{AEFB6459-58D1-4102-85F0-AE2B04376B85}" dt="2022-05-23T15:39:39.939" v="118" actId="22"/>
          <ac:spMkLst>
            <pc:docMk/>
            <pc:sldMk cId="2425235079" sldId="258"/>
            <ac:spMk id="13" creationId="{F78BBAE1-ACA5-C86F-DF2A-A3BEB9A5EE23}"/>
          </ac:spMkLst>
        </pc:spChg>
        <pc:picChg chg="del mod">
          <ac:chgData name="Leticia ACKUN" userId="d87e1298-0c96-4882-a615-113a30fcec0b" providerId="ADAL" clId="{AEFB6459-58D1-4102-85F0-AE2B04376B85}" dt="2022-05-23T15:39:23.595" v="113" actId="478"/>
          <ac:picMkLst>
            <pc:docMk/>
            <pc:sldMk cId="2425235079" sldId="258"/>
            <ac:picMk id="5" creationId="{00000000-0000-0000-0000-000000000000}"/>
          </ac:picMkLst>
        </pc:picChg>
        <pc:picChg chg="del">
          <ac:chgData name="Leticia ACKUN" userId="d87e1298-0c96-4882-a615-113a30fcec0b" providerId="ADAL" clId="{AEFB6459-58D1-4102-85F0-AE2B04376B85}" dt="2022-05-23T11:02:37.291" v="21" actId="478"/>
          <ac:picMkLst>
            <pc:docMk/>
            <pc:sldMk cId="2425235079" sldId="258"/>
            <ac:picMk id="14" creationId="{65C36BAE-2DCF-E962-670F-79E831ABA285}"/>
          </ac:picMkLst>
        </pc:picChg>
      </pc:sldChg>
      <pc:sldChg chg="addSp delSp modSp add del mod">
        <pc:chgData name="Leticia ACKUN" userId="d87e1298-0c96-4882-a615-113a30fcec0b" providerId="ADAL" clId="{AEFB6459-58D1-4102-85F0-AE2B04376B85}" dt="2022-05-23T11:11:03.495" v="69" actId="47"/>
        <pc:sldMkLst>
          <pc:docMk/>
          <pc:sldMk cId="3071758696" sldId="259"/>
        </pc:sldMkLst>
        <pc:spChg chg="add mod">
          <ac:chgData name="Leticia ACKUN" userId="d87e1298-0c96-4882-a615-113a30fcec0b" providerId="ADAL" clId="{AEFB6459-58D1-4102-85F0-AE2B04376B85}" dt="2022-05-23T11:07:26.278" v="48" actId="1076"/>
          <ac:spMkLst>
            <pc:docMk/>
            <pc:sldMk cId="3071758696" sldId="259"/>
            <ac:spMk id="7" creationId="{94AC9E70-7D7D-E8BB-9128-32DF2B27C1B4}"/>
          </ac:spMkLst>
        </pc:spChg>
        <pc:spChg chg="del">
          <ac:chgData name="Leticia ACKUN" userId="d87e1298-0c96-4882-a615-113a30fcec0b" providerId="ADAL" clId="{AEFB6459-58D1-4102-85F0-AE2B04376B85}" dt="2022-05-23T11:04:29.051" v="34" actId="478"/>
          <ac:spMkLst>
            <pc:docMk/>
            <pc:sldMk cId="3071758696" sldId="259"/>
            <ac:spMk id="8" creationId="{37452095-88C0-6F6B-E6AC-8EFAFF81B434}"/>
          </ac:spMkLst>
        </pc:spChg>
        <pc:spChg chg="del mod">
          <ac:chgData name="Leticia ACKUN" userId="d87e1298-0c96-4882-a615-113a30fcec0b" providerId="ADAL" clId="{AEFB6459-58D1-4102-85F0-AE2B04376B85}" dt="2022-05-23T11:04:34.555" v="36" actId="478"/>
          <ac:spMkLst>
            <pc:docMk/>
            <pc:sldMk cId="3071758696" sldId="259"/>
            <ac:spMk id="10" creationId="{50B47B74-EE23-0A14-FB58-A3AAC44B61F3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2" creationId="{46511DD4-9F57-3CEE-C82B-24DCED2003D2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3" creationId="{1FCE9AEF-A00F-DAA0-0FFC-8AEC4B84FDB0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5" creationId="{EBCC0798-FB0C-8893-064C-86805ACBD4DE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6" creationId="{3A6CD002-C237-23A3-5F14-74B2942ED010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8" creationId="{855B9414-5464-B47A-E45E-FD33CA06C470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19" creationId="{7F45FED5-8F36-6D3A-0597-CDE4EDF1F859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1" creationId="{955C11BB-16AF-AFE8-6B07-F3969B4D7039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2" creationId="{8330E38B-C37F-D822-A6F3-C65DE13CBE3D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4" creationId="{BC7034C5-CF1E-570F-B7D5-75C17BF66371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5" creationId="{81709293-17CB-AF3F-7589-A621F986AEB9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7" creationId="{8094AF27-217E-9EAF-3E10-36A6256F8007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28" creationId="{AF530A1C-57CB-23DB-A054-C4E682D80B7D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30" creationId="{9F3028FE-0DB1-88AB-2D14-E0C09B38850E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31" creationId="{896EFBDA-4A47-F18D-FF77-6FB55C3B0063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33" creationId="{F269641E-D8F5-467C-E3B4-305C1A404899}"/>
          </ac:spMkLst>
        </pc:spChg>
        <pc:spChg chg="mod">
          <ac:chgData name="Leticia ACKUN" userId="d87e1298-0c96-4882-a615-113a30fcec0b" providerId="ADAL" clId="{AEFB6459-58D1-4102-85F0-AE2B04376B85}" dt="2022-05-23T11:07:19.553" v="47"/>
          <ac:spMkLst>
            <pc:docMk/>
            <pc:sldMk cId="3071758696" sldId="259"/>
            <ac:spMk id="34" creationId="{6B0B1CB9-0FA2-95D5-C309-7D4693017173}"/>
          </ac:spMkLst>
        </pc:s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11" creationId="{047CB626-DBDE-FD31-5997-45A2289BCCC0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14" creationId="{0AE098C1-5251-CA40-44B4-C260FB893D83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17" creationId="{F1E892E9-BB36-1CA4-74C8-E287901DD278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20" creationId="{A913298A-DFC1-42A4-BBD5-48C025AD5081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23" creationId="{0D3ED61C-ABDE-2EDB-BBEC-22BB0FA5F897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26" creationId="{3B86CFF7-E409-415F-AC2D-534F09DD008D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29" creationId="{858BBF75-7201-5396-797D-DF5437EFE69B}"/>
          </ac:grpSpMkLst>
        </pc:grpChg>
        <pc:grpChg chg="add mod">
          <ac:chgData name="Leticia ACKUN" userId="d87e1298-0c96-4882-a615-113a30fcec0b" providerId="ADAL" clId="{AEFB6459-58D1-4102-85F0-AE2B04376B85}" dt="2022-05-23T11:07:26.278" v="48" actId="1076"/>
          <ac:grpSpMkLst>
            <pc:docMk/>
            <pc:sldMk cId="3071758696" sldId="259"/>
            <ac:grpSpMk id="32" creationId="{EAAEB831-E7E2-78D7-6813-E64C7322630A}"/>
          </ac:grpSpMkLst>
        </pc:grpChg>
        <pc:picChg chg="del">
          <ac:chgData name="Leticia ACKUN" userId="d87e1298-0c96-4882-a615-113a30fcec0b" providerId="ADAL" clId="{AEFB6459-58D1-4102-85F0-AE2B04376B85}" dt="2022-05-23T11:04:24.588" v="33" actId="478"/>
          <ac:picMkLst>
            <pc:docMk/>
            <pc:sldMk cId="3071758696" sldId="259"/>
            <ac:picMk id="5" creationId="{00000000-0000-0000-0000-000000000000}"/>
          </ac:picMkLst>
        </pc:picChg>
      </pc:sldChg>
      <pc:sldChg chg="addSp delSp modSp add mod">
        <pc:chgData name="Leticia ACKUN" userId="d87e1298-0c96-4882-a615-113a30fcec0b" providerId="ADAL" clId="{AEFB6459-58D1-4102-85F0-AE2B04376B85}" dt="2022-05-23T15:56:31.502" v="208"/>
        <pc:sldMkLst>
          <pc:docMk/>
          <pc:sldMk cId="1823086074" sldId="260"/>
        </pc:sldMkLst>
        <pc:spChg chg="mod">
          <ac:chgData name="Leticia ACKUN" userId="d87e1298-0c96-4882-a615-113a30fcec0b" providerId="ADAL" clId="{AEFB6459-58D1-4102-85F0-AE2B04376B85}" dt="2022-05-23T11:06:16.514" v="43" actId="20577"/>
          <ac:spMkLst>
            <pc:docMk/>
            <pc:sldMk cId="1823086074" sldId="260"/>
            <ac:spMk id="2" creationId="{00000000-0000-0000-0000-000000000000}"/>
          </ac:spMkLst>
        </pc:spChg>
        <pc:spChg chg="add del mod">
          <ac:chgData name="Leticia ACKUN" userId="d87e1298-0c96-4882-a615-113a30fcec0b" providerId="ADAL" clId="{AEFB6459-58D1-4102-85F0-AE2B04376B85}" dt="2022-05-23T15:56:18.548" v="206" actId="478"/>
          <ac:spMkLst>
            <pc:docMk/>
            <pc:sldMk cId="1823086074" sldId="260"/>
            <ac:spMk id="7" creationId="{6013769D-4566-AA5F-6CA8-93C659E0B4CA}"/>
          </ac:spMkLst>
        </pc:spChg>
        <pc:spChg chg="del">
          <ac:chgData name="Leticia ACKUN" userId="d87e1298-0c96-4882-a615-113a30fcec0b" providerId="ADAL" clId="{AEFB6459-58D1-4102-85F0-AE2B04376B85}" dt="2022-05-23T11:06:06.745" v="40" actId="478"/>
          <ac:spMkLst>
            <pc:docMk/>
            <pc:sldMk cId="1823086074" sldId="260"/>
            <ac:spMk id="8" creationId="{37452095-88C0-6F6B-E6AC-8EFAFF81B434}"/>
          </ac:spMkLst>
        </pc:spChg>
        <pc:spChg chg="del">
          <ac:chgData name="Leticia ACKUN" userId="d87e1298-0c96-4882-a615-113a30fcec0b" providerId="ADAL" clId="{AEFB6459-58D1-4102-85F0-AE2B04376B85}" dt="2022-05-23T11:06:06.745" v="40" actId="478"/>
          <ac:spMkLst>
            <pc:docMk/>
            <pc:sldMk cId="1823086074" sldId="260"/>
            <ac:spMk id="10" creationId="{50B47B74-EE23-0A14-FB58-A3AAC44B61F3}"/>
          </ac:spMkLst>
        </pc:spChg>
        <pc:spChg chg="add del mod">
          <ac:chgData name="Leticia ACKUN" userId="d87e1298-0c96-4882-a615-113a30fcec0b" providerId="ADAL" clId="{AEFB6459-58D1-4102-85F0-AE2B04376B85}" dt="2022-05-23T15:56:18.548" v="206" actId="478"/>
          <ac:spMkLst>
            <pc:docMk/>
            <pc:sldMk cId="1823086074" sldId="260"/>
            <ac:spMk id="11" creationId="{227493E9-413C-574E-39CD-EA380F1BB4D3}"/>
          </ac:spMkLst>
        </pc:spChg>
        <pc:spChg chg="add mod">
          <ac:chgData name="Leticia ACKUN" userId="d87e1298-0c96-4882-a615-113a30fcec0b" providerId="ADAL" clId="{AEFB6459-58D1-4102-85F0-AE2B04376B85}" dt="2022-05-23T15:56:31.502" v="208"/>
          <ac:spMkLst>
            <pc:docMk/>
            <pc:sldMk cId="1823086074" sldId="260"/>
            <ac:spMk id="12" creationId="{51BE7D3B-9DB1-3A01-6C42-91EDCE04F3F3}"/>
          </ac:spMkLst>
        </pc:spChg>
        <pc:spChg chg="add mod">
          <ac:chgData name="Leticia ACKUN" userId="d87e1298-0c96-4882-a615-113a30fcec0b" providerId="ADAL" clId="{AEFB6459-58D1-4102-85F0-AE2B04376B85}" dt="2022-05-23T15:56:31.502" v="208"/>
          <ac:spMkLst>
            <pc:docMk/>
            <pc:sldMk cId="1823086074" sldId="260"/>
            <ac:spMk id="13" creationId="{018F07EB-4BE5-B25B-2A31-A4338BAC9F8F}"/>
          </ac:spMkLst>
        </pc:spChg>
        <pc:picChg chg="del">
          <ac:chgData name="Leticia ACKUN" userId="d87e1298-0c96-4882-a615-113a30fcec0b" providerId="ADAL" clId="{AEFB6459-58D1-4102-85F0-AE2B04376B85}" dt="2022-05-23T11:06:06.745" v="40" actId="478"/>
          <ac:picMkLst>
            <pc:docMk/>
            <pc:sldMk cId="1823086074" sldId="260"/>
            <ac:picMk id="5" creationId="{00000000-0000-0000-0000-000000000000}"/>
          </ac:picMkLst>
        </pc:picChg>
      </pc:sldChg>
      <pc:sldChg chg="new del">
        <pc:chgData name="Leticia ACKUN" userId="d87e1298-0c96-4882-a615-113a30fcec0b" providerId="ADAL" clId="{AEFB6459-58D1-4102-85F0-AE2B04376B85}" dt="2022-05-23T11:05:40.323" v="38" actId="680"/>
        <pc:sldMkLst>
          <pc:docMk/>
          <pc:sldMk cId="3637245102" sldId="260"/>
        </pc:sldMkLst>
      </pc:sldChg>
      <pc:sldChg chg="addSp delSp modSp add mod ord">
        <pc:chgData name="Leticia ACKUN" userId="d87e1298-0c96-4882-a615-113a30fcec0b" providerId="ADAL" clId="{AEFB6459-58D1-4102-85F0-AE2B04376B85}" dt="2022-05-23T15:51:26.688" v="195" actId="1076"/>
        <pc:sldMkLst>
          <pc:docMk/>
          <pc:sldMk cId="2099998362" sldId="261"/>
        </pc:sldMkLst>
        <pc:spChg chg="add mod">
          <ac:chgData name="Leticia ACKUN" userId="d87e1298-0c96-4882-a615-113a30fcec0b" providerId="ADAL" clId="{AEFB6459-58D1-4102-85F0-AE2B04376B85}" dt="2022-05-23T11:09:09.509" v="58"/>
          <ac:spMkLst>
            <pc:docMk/>
            <pc:sldMk cId="2099998362" sldId="261"/>
            <ac:spMk id="6" creationId="{EE6770FA-FBA2-233F-7D2E-A09BD9D53297}"/>
          </ac:spMkLst>
        </pc:spChg>
        <pc:spChg chg="del">
          <ac:chgData name="Leticia ACKUN" userId="d87e1298-0c96-4882-a615-113a30fcec0b" providerId="ADAL" clId="{AEFB6459-58D1-4102-85F0-AE2B04376B85}" dt="2022-05-23T11:08:17.377" v="50" actId="478"/>
          <ac:spMkLst>
            <pc:docMk/>
            <pc:sldMk cId="2099998362" sldId="261"/>
            <ac:spMk id="7" creationId="{6013769D-4566-AA5F-6CA8-93C659E0B4CA}"/>
          </ac:spMkLst>
        </pc:spChg>
        <pc:spChg chg="add mod">
          <ac:chgData name="Leticia ACKUN" userId="d87e1298-0c96-4882-a615-113a30fcec0b" providerId="ADAL" clId="{AEFB6459-58D1-4102-85F0-AE2B04376B85}" dt="2022-05-23T15:51:26.688" v="195" actId="1076"/>
          <ac:spMkLst>
            <pc:docMk/>
            <pc:sldMk cId="2099998362" sldId="261"/>
            <ac:spMk id="8" creationId="{F59831D8-E556-A81E-D97B-E2204BE7DEE8}"/>
          </ac:spMkLst>
        </pc:spChg>
        <pc:spChg chg="del">
          <ac:chgData name="Leticia ACKUN" userId="d87e1298-0c96-4882-a615-113a30fcec0b" providerId="ADAL" clId="{AEFB6459-58D1-4102-85F0-AE2B04376B85}" dt="2022-05-23T11:08:17.377" v="50" actId="478"/>
          <ac:spMkLst>
            <pc:docMk/>
            <pc:sldMk cId="2099998362" sldId="261"/>
            <ac:spMk id="11" creationId="{227493E9-413C-574E-39CD-EA380F1BB4D3}"/>
          </ac:spMkLst>
        </pc:spChg>
      </pc:sldChg>
      <pc:sldChg chg="addSp modSp add mod">
        <pc:chgData name="Leticia ACKUN" userId="d87e1298-0c96-4882-a615-113a30fcec0b" providerId="ADAL" clId="{AEFB6459-58D1-4102-85F0-AE2B04376B85}" dt="2022-05-23T11:10:01.634" v="62" actId="1076"/>
        <pc:sldMkLst>
          <pc:docMk/>
          <pc:sldMk cId="1185400553" sldId="262"/>
        </pc:sldMkLst>
        <pc:spChg chg="add mod">
          <ac:chgData name="Leticia ACKUN" userId="d87e1298-0c96-4882-a615-113a30fcec0b" providerId="ADAL" clId="{AEFB6459-58D1-4102-85F0-AE2B04376B85}" dt="2022-05-23T11:10:01.634" v="62" actId="1076"/>
          <ac:spMkLst>
            <pc:docMk/>
            <pc:sldMk cId="1185400553" sldId="262"/>
            <ac:spMk id="4" creationId="{BAC42F13-2CBA-E050-0716-F406AFA0AD8B}"/>
          </ac:spMkLst>
        </pc:spChg>
        <pc:spChg chg="add mod">
          <ac:chgData name="Leticia ACKUN" userId="d87e1298-0c96-4882-a615-113a30fcec0b" providerId="ADAL" clId="{AEFB6459-58D1-4102-85F0-AE2B04376B85}" dt="2022-05-23T11:10:01.634" v="62" actId="1076"/>
          <ac:spMkLst>
            <pc:docMk/>
            <pc:sldMk cId="1185400553" sldId="262"/>
            <ac:spMk id="5" creationId="{982C0CE1-A721-755E-2C8B-5A4E0AB3764B}"/>
          </ac:spMkLst>
        </pc:spChg>
      </pc:sldChg>
      <pc:sldChg chg="addSp modSp add ord">
        <pc:chgData name="Leticia ACKUN" userId="d87e1298-0c96-4882-a615-113a30fcec0b" providerId="ADAL" clId="{AEFB6459-58D1-4102-85F0-AE2B04376B85}" dt="2022-05-23T11:11:00.335" v="68"/>
        <pc:sldMkLst>
          <pc:docMk/>
          <pc:sldMk cId="1789360399" sldId="263"/>
        </pc:sldMkLst>
        <pc:spChg chg="add 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4" creationId="{28215C30-2D2B-F8B8-F5EB-6BCA133C28EC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6" creationId="{67A7149C-04F0-8802-469D-F14603761EC3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7" creationId="{1FBCE36E-95C3-64B0-295B-0D6C70E4AFF2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0" creationId="{BC7B8609-B0DF-2EE7-EECF-3048E073CF3B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1" creationId="{563FBAFB-6D64-F5E9-91DB-C7969B27F8E4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3" creationId="{BE4073CD-2809-F248-9E35-A01AE8FE409A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4" creationId="{CE191528-CD60-C157-A986-5F51402801DB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6" creationId="{843A1F67-EDE6-E268-358D-5955D424F1EC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7" creationId="{7A0095CD-6A30-2D37-F494-40C26397B843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19" creationId="{B16858A0-B7FA-665F-322E-95AD1D9D3EF4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0" creationId="{A69CD691-BC66-D9C3-866B-7479C48C9872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2" creationId="{3391E0D0-EACB-918B-7FAF-D6170063969D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3" creationId="{C3405377-1AA9-FD1D-860A-A471CA4A3F3B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5" creationId="{B35B19C4-102A-23F9-EBD7-83E494872F03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6" creationId="{401B3D45-85DE-230A-3A8F-46990401CE6A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8" creationId="{A3314F46-536A-E41A-44B5-0A201087C3BC}"/>
          </ac:spMkLst>
        </pc:spChg>
        <pc:spChg chg="mod">
          <ac:chgData name="Leticia ACKUN" userId="d87e1298-0c96-4882-a615-113a30fcec0b" providerId="ADAL" clId="{AEFB6459-58D1-4102-85F0-AE2B04376B85}" dt="2022-05-23T11:11:00.335" v="68"/>
          <ac:spMkLst>
            <pc:docMk/>
            <pc:sldMk cId="1789360399" sldId="263"/>
            <ac:spMk id="29" creationId="{065E4D06-2853-B7DF-F73C-FEC67DEFB848}"/>
          </ac:spMkLst>
        </pc:s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5" creationId="{5CED72EC-5983-B4BC-E662-8483ED48F15D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8" creationId="{345298BC-8453-3738-23FA-66D9903D544F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12" creationId="{E9384CAE-491D-7116-A027-ECC63ADB9337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15" creationId="{127F97E3-E2AD-23AF-0444-023896636A25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18" creationId="{ED773D56-0BFE-6CB1-9961-3833F23D743D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21" creationId="{80B49346-1F8B-5EDC-4B44-62A2F1C79E6F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24" creationId="{41D89DD8-0110-3903-781D-22CCDAB64DD3}"/>
          </ac:grpSpMkLst>
        </pc:grpChg>
        <pc:grpChg chg="add mod">
          <ac:chgData name="Leticia ACKUN" userId="d87e1298-0c96-4882-a615-113a30fcec0b" providerId="ADAL" clId="{AEFB6459-58D1-4102-85F0-AE2B04376B85}" dt="2022-05-23T11:11:00.335" v="68"/>
          <ac:grpSpMkLst>
            <pc:docMk/>
            <pc:sldMk cId="1789360399" sldId="263"/>
            <ac:grpSpMk id="27" creationId="{8A7D2586-AFF7-8D4D-348D-2FE83BCDD344}"/>
          </ac:grpSpMkLst>
        </pc:grpChg>
      </pc:sldChg>
      <pc:sldChg chg="addSp modSp add del mod ord">
        <pc:chgData name="Leticia ACKUN" userId="d87e1298-0c96-4882-a615-113a30fcec0b" providerId="ADAL" clId="{AEFB6459-58D1-4102-85F0-AE2B04376B85}" dt="2022-05-23T15:45:38.778" v="182" actId="47"/>
        <pc:sldMkLst>
          <pc:docMk/>
          <pc:sldMk cId="462633661" sldId="264"/>
        </pc:sldMkLst>
        <pc:spChg chg="add mod">
          <ac:chgData name="Leticia ACKUN" userId="d87e1298-0c96-4882-a615-113a30fcec0b" providerId="ADAL" clId="{AEFB6459-58D1-4102-85F0-AE2B04376B85}" dt="2022-05-23T11:08:48.742" v="57" actId="1076"/>
          <ac:spMkLst>
            <pc:docMk/>
            <pc:sldMk cId="462633661" sldId="264"/>
            <ac:spMk id="4" creationId="{36858E1E-383E-0F48-C517-ADEDD8D3D30F}"/>
          </ac:spMkLst>
        </pc:spChg>
        <pc:spChg chg="add mod">
          <ac:chgData name="Leticia ACKUN" userId="d87e1298-0c96-4882-a615-113a30fcec0b" providerId="ADAL" clId="{AEFB6459-58D1-4102-85F0-AE2B04376B85}" dt="2022-05-23T11:08:48.742" v="57" actId="1076"/>
          <ac:spMkLst>
            <pc:docMk/>
            <pc:sldMk cId="462633661" sldId="264"/>
            <ac:spMk id="5" creationId="{33956AA4-0CF2-48C3-CA3A-1E0390CB62CD}"/>
          </ac:spMkLst>
        </pc:spChg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323232731" sldId="313"/>
        </pc:sldMkLst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2901532752" sldId="314"/>
        </pc:sldMkLst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3104879656" sldId="315"/>
        </pc:sldMkLst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3487705724" sldId="316"/>
        </pc:sldMkLst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712145168" sldId="317"/>
        </pc:sldMkLst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3507400553" sldId="320"/>
        </pc:sldMkLst>
      </pc:sldChg>
      <pc:sldChg chg="delSp add del mod">
        <pc:chgData name="Leticia ACKUN" userId="d87e1298-0c96-4882-a615-113a30fcec0b" providerId="ADAL" clId="{AEFB6459-58D1-4102-85F0-AE2B04376B85}" dt="2022-05-23T15:52:50.646" v="202" actId="47"/>
        <pc:sldMkLst>
          <pc:docMk/>
          <pc:sldMk cId="3510430133" sldId="324"/>
        </pc:sldMkLst>
        <pc:spChg chg="del">
          <ac:chgData name="Leticia ACKUN" userId="d87e1298-0c96-4882-a615-113a30fcec0b" providerId="ADAL" clId="{AEFB6459-58D1-4102-85F0-AE2B04376B85}" dt="2022-05-23T15:52:26.874" v="198" actId="21"/>
          <ac:spMkLst>
            <pc:docMk/>
            <pc:sldMk cId="3510430133" sldId="324"/>
            <ac:spMk id="4" creationId="{4D508B73-C4D3-47BF-92B3-14DA5F4CF335}"/>
          </ac:spMkLst>
        </pc:spChg>
        <pc:picChg chg="del">
          <ac:chgData name="Leticia ACKUN" userId="d87e1298-0c96-4882-a615-113a30fcec0b" providerId="ADAL" clId="{AEFB6459-58D1-4102-85F0-AE2B04376B85}" dt="2022-05-23T15:52:26.874" v="198" actId="21"/>
          <ac:picMkLst>
            <pc:docMk/>
            <pc:sldMk cId="3510430133" sldId="324"/>
            <ac:picMk id="3" creationId="{9B39C17D-50DB-4171-A208-2BB03C7F6F54}"/>
          </ac:picMkLst>
        </pc:picChg>
      </pc:sldChg>
      <pc:sldChg chg="add del">
        <pc:chgData name="Leticia ACKUN" userId="d87e1298-0c96-4882-a615-113a30fcec0b" providerId="ADAL" clId="{AEFB6459-58D1-4102-85F0-AE2B04376B85}" dt="2022-05-23T11:00:48.415" v="13"/>
        <pc:sldMkLst>
          <pc:docMk/>
          <pc:sldMk cId="3471383059" sldId="325"/>
        </pc:sldMkLst>
      </pc:sldChg>
      <pc:sldChg chg="delSp add del mod">
        <pc:chgData name="Leticia ACKUN" userId="d87e1298-0c96-4882-a615-113a30fcec0b" providerId="ADAL" clId="{AEFB6459-58D1-4102-85F0-AE2B04376B85}" dt="2022-05-23T15:56:34.941" v="209" actId="47"/>
        <pc:sldMkLst>
          <pc:docMk/>
          <pc:sldMk cId="3804732498" sldId="325"/>
        </pc:sldMkLst>
        <pc:spChg chg="del">
          <ac:chgData name="Leticia ACKUN" userId="d87e1298-0c96-4882-a615-113a30fcec0b" providerId="ADAL" clId="{AEFB6459-58D1-4102-85F0-AE2B04376B85}" dt="2022-05-23T15:56:27.885" v="207" actId="21"/>
          <ac:spMkLst>
            <pc:docMk/>
            <pc:sldMk cId="3804732498" sldId="325"/>
            <ac:spMk id="8" creationId="{37452095-88C0-6F6B-E6AC-8EFAFF81B434}"/>
          </ac:spMkLst>
        </pc:spChg>
        <pc:spChg chg="del">
          <ac:chgData name="Leticia ACKUN" userId="d87e1298-0c96-4882-a615-113a30fcec0b" providerId="ADAL" clId="{AEFB6459-58D1-4102-85F0-AE2B04376B85}" dt="2022-05-23T15:56:27.885" v="207" actId="21"/>
          <ac:spMkLst>
            <pc:docMk/>
            <pc:sldMk cId="3804732498" sldId="325"/>
            <ac:spMk id="10" creationId="{50B47B74-EE23-0A14-FB58-A3AAC44B61F3}"/>
          </ac:spMkLst>
        </pc:spChg>
      </pc:sldChg>
      <pc:sldChg chg="addSp delSp modSp add mod">
        <pc:chgData name="Leticia ACKUN" userId="d87e1298-0c96-4882-a615-113a30fcec0b" providerId="ADAL" clId="{AEFB6459-58D1-4102-85F0-AE2B04376B85}" dt="2022-05-23T15:42:19.289" v="176" actId="1076"/>
        <pc:sldMkLst>
          <pc:docMk/>
          <pc:sldMk cId="433129078" sldId="326"/>
        </pc:sldMkLst>
        <pc:spChg chg="add mod">
          <ac:chgData name="Leticia ACKUN" userId="d87e1298-0c96-4882-a615-113a30fcec0b" providerId="ADAL" clId="{AEFB6459-58D1-4102-85F0-AE2B04376B85}" dt="2022-05-23T15:42:19.289" v="176" actId="1076"/>
          <ac:spMkLst>
            <pc:docMk/>
            <pc:sldMk cId="433129078" sldId="326"/>
            <ac:spMk id="6" creationId="{8623FD47-5D38-1764-731A-14C267FE9330}"/>
          </ac:spMkLst>
        </pc:spChg>
        <pc:picChg chg="del">
          <ac:chgData name="Leticia ACKUN" userId="d87e1298-0c96-4882-a615-113a30fcec0b" providerId="ADAL" clId="{AEFB6459-58D1-4102-85F0-AE2B04376B85}" dt="2022-05-23T15:41:26.548" v="169" actId="478"/>
          <ac:picMkLst>
            <pc:docMk/>
            <pc:sldMk cId="433129078" sldId="326"/>
            <ac:picMk id="14" creationId="{65C36BAE-2DCF-E962-670F-79E831ABA285}"/>
          </ac:picMkLst>
        </pc:picChg>
      </pc:sldChg>
      <pc:sldChg chg="add del">
        <pc:chgData name="Leticia ACKUN" userId="d87e1298-0c96-4882-a615-113a30fcec0b" providerId="ADAL" clId="{AEFB6459-58D1-4102-85F0-AE2B04376B85}" dt="2022-05-23T15:45:37.698" v="181" actId="2890"/>
        <pc:sldMkLst>
          <pc:docMk/>
          <pc:sldMk cId="487742132" sldId="327"/>
        </pc:sldMkLst>
      </pc:sldChg>
      <pc:sldChg chg="addSp delSp modSp add del mod">
        <pc:chgData name="Leticia ACKUN" userId="d87e1298-0c96-4882-a615-113a30fcec0b" providerId="ADAL" clId="{AEFB6459-58D1-4102-85F0-AE2B04376B85}" dt="2022-05-23T15:51:13.441" v="194" actId="47"/>
        <pc:sldMkLst>
          <pc:docMk/>
          <pc:sldMk cId="846966795" sldId="327"/>
        </pc:sldMkLst>
        <pc:spChg chg="add mod">
          <ac:chgData name="Leticia ACKUN" userId="d87e1298-0c96-4882-a615-113a30fcec0b" providerId="ADAL" clId="{AEFB6459-58D1-4102-85F0-AE2B04376B85}" dt="2022-05-23T15:50:04.543" v="193" actId="12"/>
          <ac:spMkLst>
            <pc:docMk/>
            <pc:sldMk cId="846966795" sldId="327"/>
            <ac:spMk id="30" creationId="{C007C790-AF13-FD17-37AC-BFB9240A9CBC}"/>
          </ac:spMkLst>
        </pc:s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5" creationId="{5CED72EC-5983-B4BC-E662-8483ED48F15D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8" creationId="{345298BC-8453-3738-23FA-66D9903D544F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12" creationId="{E9384CAE-491D-7116-A027-ECC63ADB9337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15" creationId="{127F97E3-E2AD-23AF-0444-023896636A25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18" creationId="{ED773D56-0BFE-6CB1-9961-3833F23D743D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21" creationId="{80B49346-1F8B-5EDC-4B44-62A2F1C79E6F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24" creationId="{41D89DD8-0110-3903-781D-22CCDAB64DD3}"/>
          </ac:grpSpMkLst>
        </pc:grpChg>
        <pc:grpChg chg="del">
          <ac:chgData name="Leticia ACKUN" userId="d87e1298-0c96-4882-a615-113a30fcec0b" providerId="ADAL" clId="{AEFB6459-58D1-4102-85F0-AE2B04376B85}" dt="2022-05-23T15:48:50.394" v="184" actId="478"/>
          <ac:grpSpMkLst>
            <pc:docMk/>
            <pc:sldMk cId="846966795" sldId="327"/>
            <ac:grpSpMk id="27" creationId="{8A7D2586-AFF7-8D4D-348D-2FE83BCDD344}"/>
          </ac:grpSpMkLst>
        </pc:grpChg>
      </pc:sldChg>
      <pc:sldChg chg="addSp delSp modSp add mod">
        <pc:chgData name="Leticia ACKUN" userId="d87e1298-0c96-4882-a615-113a30fcec0b" providerId="ADAL" clId="{AEFB6459-58D1-4102-85F0-AE2B04376B85}" dt="2022-05-23T15:52:46.010" v="201" actId="1076"/>
        <pc:sldMkLst>
          <pc:docMk/>
          <pc:sldMk cId="2914825731" sldId="327"/>
        </pc:sldMkLst>
        <pc:spChg chg="del">
          <ac:chgData name="Leticia ACKUN" userId="d87e1298-0c96-4882-a615-113a30fcec0b" providerId="ADAL" clId="{AEFB6459-58D1-4102-85F0-AE2B04376B85}" dt="2022-05-23T15:52:18.655" v="197" actId="478"/>
          <ac:spMkLst>
            <pc:docMk/>
            <pc:sldMk cId="2914825731" sldId="327"/>
            <ac:spMk id="4" creationId="{BAC42F13-2CBA-E050-0716-F406AFA0AD8B}"/>
          </ac:spMkLst>
        </pc:spChg>
        <pc:spChg chg="del">
          <ac:chgData name="Leticia ACKUN" userId="d87e1298-0c96-4882-a615-113a30fcec0b" providerId="ADAL" clId="{AEFB6459-58D1-4102-85F0-AE2B04376B85}" dt="2022-05-23T15:52:18.655" v="197" actId="478"/>
          <ac:spMkLst>
            <pc:docMk/>
            <pc:sldMk cId="2914825731" sldId="327"/>
            <ac:spMk id="5" creationId="{982C0CE1-A721-755E-2C8B-5A4E0AB3764B}"/>
          </ac:spMkLst>
        </pc:spChg>
        <pc:spChg chg="add mod">
          <ac:chgData name="Leticia ACKUN" userId="d87e1298-0c96-4882-a615-113a30fcec0b" providerId="ADAL" clId="{AEFB6459-58D1-4102-85F0-AE2B04376B85}" dt="2022-05-23T15:52:46.010" v="201" actId="1076"/>
          <ac:spMkLst>
            <pc:docMk/>
            <pc:sldMk cId="2914825731" sldId="327"/>
            <ac:spMk id="7" creationId="{7F945D70-5A37-B58D-2334-2A8F914E9446}"/>
          </ac:spMkLst>
        </pc:spChg>
        <pc:picChg chg="add mod">
          <ac:chgData name="Leticia ACKUN" userId="d87e1298-0c96-4882-a615-113a30fcec0b" providerId="ADAL" clId="{AEFB6459-58D1-4102-85F0-AE2B04376B85}" dt="2022-05-23T15:52:36.841" v="200" actId="1076"/>
          <ac:picMkLst>
            <pc:docMk/>
            <pc:sldMk cId="2914825731" sldId="327"/>
            <ac:picMk id="6" creationId="{2491062B-B8E8-5FF7-8760-B7890BBA2197}"/>
          </ac:picMkLst>
        </pc:picChg>
      </pc:sldChg>
      <pc:sldChg chg="add">
        <pc:chgData name="Leticia ACKUN" userId="d87e1298-0c96-4882-a615-113a30fcec0b" providerId="ADAL" clId="{AEFB6459-58D1-4102-85F0-AE2B04376B85}" dt="2022-05-23T15:56:10.132" v="205" actId="2890"/>
        <pc:sldMkLst>
          <pc:docMk/>
          <pc:sldMk cId="1494019230" sldId="328"/>
        </pc:sldMkLst>
      </pc:sldChg>
      <pc:sldMasterChg chg="delSldLayout">
        <pc:chgData name="Leticia ACKUN" userId="d87e1298-0c96-4882-a615-113a30fcec0b" providerId="ADAL" clId="{AEFB6459-58D1-4102-85F0-AE2B04376B85}" dt="2022-05-23T15:52:50.646" v="202" actId="47"/>
        <pc:sldMasterMkLst>
          <pc:docMk/>
          <pc:sldMasterMk cId="594009755" sldId="2147483648"/>
        </pc:sldMasterMkLst>
        <pc:sldLayoutChg chg="del">
          <pc:chgData name="Leticia ACKUN" userId="d87e1298-0c96-4882-a615-113a30fcec0b" providerId="ADAL" clId="{AEFB6459-58D1-4102-85F0-AE2B04376B85}" dt="2022-05-23T15:52:50.646" v="202" actId="47"/>
          <pc:sldLayoutMkLst>
            <pc:docMk/>
            <pc:sldMasterMk cId="594009755" sldId="2147483648"/>
            <pc:sldLayoutMk cId="1548253771" sldId="214748366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5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3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90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6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1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8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4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3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3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2A46A-486F-46CA-8CF7-D0A9A4CF355D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43512-28CB-4CCD-B581-8EC69EB7C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0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wa-hq.org/media/k2/items/cache/1f9467ed0ebd32e9dc822d63c55d5401_XL.jp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17205"/>
            <a:ext cx="1304777" cy="16902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23FD47-5D38-1764-731A-14C267FE9330}"/>
              </a:ext>
            </a:extLst>
          </p:cNvPr>
          <p:cNvSpPr txBox="1"/>
          <p:nvPr/>
        </p:nvSpPr>
        <p:spPr>
          <a:xfrm>
            <a:off x="2206762" y="1807441"/>
            <a:ext cx="8123242" cy="4657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AFWA or the network’s  view on the role of STEM, education, vocational training, mentoring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algn="ctr"/>
            <a:r>
              <a:rPr lang="en-US" sz="3600" b="1" dirty="0"/>
              <a:t>By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algn="ctr"/>
            <a:r>
              <a:rPr lang="en-US" sz="3600" b="1" dirty="0"/>
              <a:t>Leticia Ackun (PhD)</a:t>
            </a:r>
          </a:p>
        </p:txBody>
      </p:sp>
    </p:spTree>
    <p:extLst>
      <p:ext uri="{BB962C8B-B14F-4D97-AF65-F5344CB8AC3E}">
        <p14:creationId xmlns:p14="http://schemas.microsoft.com/office/powerpoint/2010/main" val="43312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1BE7D3B-9DB1-3A01-6C42-91EDCE04F3F3}"/>
              </a:ext>
            </a:extLst>
          </p:cNvPr>
          <p:cNvSpPr txBox="1"/>
          <p:nvPr/>
        </p:nvSpPr>
        <p:spPr>
          <a:xfrm>
            <a:off x="2152441" y="738121"/>
            <a:ext cx="100395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Women‘s Participation: A Challenge and Opportunity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8F07EB-4BE5-B25B-2A31-A4338BAC9F8F}"/>
              </a:ext>
            </a:extLst>
          </p:cNvPr>
          <p:cNvSpPr txBox="1"/>
          <p:nvPr/>
        </p:nvSpPr>
        <p:spPr>
          <a:xfrm>
            <a:off x="2152441" y="1996315"/>
            <a:ext cx="78115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Women (and girls) are most affected by poor water and sanitation but are under-represented in key decision-making positions and in the sector broadly as reported by a 2018-2019 World Bank study.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In 64 water utilities women representation was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/>
              <a:t>Workers 				18%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/>
              <a:t>Engineers &amp; Managers 	23%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/>
              <a:t>32% of utilities had no female Engineers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800" dirty="0"/>
              <a:t>12% of utilities had no female Managers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308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13769D-4566-AA5F-6CA8-93C659E0B4CA}"/>
              </a:ext>
            </a:extLst>
          </p:cNvPr>
          <p:cNvSpPr txBox="1"/>
          <p:nvPr/>
        </p:nvSpPr>
        <p:spPr>
          <a:xfrm>
            <a:off x="1702050" y="1368407"/>
            <a:ext cx="113759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     Why are women so under-represented in WASH?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id="{227493E9-413C-574E-39CD-EA380F1BB4D3}"/>
              </a:ext>
            </a:extLst>
          </p:cNvPr>
          <p:cNvSpPr txBox="1"/>
          <p:nvPr/>
        </p:nvSpPr>
        <p:spPr>
          <a:xfrm>
            <a:off x="1792586" y="2277288"/>
            <a:ext cx="8799968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i="1" dirty="0"/>
              <a:t>Attraction challenges: </a:t>
            </a:r>
            <a:r>
              <a:rPr lang="en-US" sz="2800" dirty="0"/>
              <a:t>Gender Roles marked through social norms; Divisions of labor; STEM; limited role models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i="1" dirty="0"/>
              <a:t>Recruitment challenges: </a:t>
            </a:r>
            <a:r>
              <a:rPr lang="en-US" sz="2800" dirty="0"/>
              <a:t>Discriminatory hiring processes and targeting candidates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i="1" dirty="0"/>
              <a:t>Retention Challenges: </a:t>
            </a:r>
            <a:r>
              <a:rPr lang="en-US" sz="2800" dirty="0"/>
              <a:t>Work life balance; family friendly policies; sexual harassment, work facilities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i="1" dirty="0"/>
              <a:t>Advancement Challenges: </a:t>
            </a:r>
            <a:r>
              <a:rPr lang="en-US" sz="2800" dirty="0"/>
              <a:t>Training; mentorship opportunities; leadership opportunities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49401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8215C30-2D2B-F8B8-F5EB-6BCA133C28EC}"/>
              </a:ext>
            </a:extLst>
          </p:cNvPr>
          <p:cNvSpPr txBox="1"/>
          <p:nvPr/>
        </p:nvSpPr>
        <p:spPr>
          <a:xfrm>
            <a:off x="2081683" y="773724"/>
            <a:ext cx="10972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What Can be done to address these challenges?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CED72EC-5983-B4BC-E662-8483ED48F15D}"/>
              </a:ext>
            </a:extLst>
          </p:cNvPr>
          <p:cNvGrpSpPr/>
          <p:nvPr/>
        </p:nvGrpSpPr>
        <p:grpSpPr>
          <a:xfrm>
            <a:off x="3236310" y="1926558"/>
            <a:ext cx="1759094" cy="518400"/>
            <a:chOff x="2925" y="23785"/>
            <a:chExt cx="1759094" cy="5184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7A7149C-04F0-8802-469D-F14603761EC3}"/>
                </a:ext>
              </a:extLst>
            </p:cNvPr>
            <p:cNvSpPr/>
            <p:nvPr/>
          </p:nvSpPr>
          <p:spPr>
            <a:xfrm>
              <a:off x="2925" y="23785"/>
              <a:ext cx="1759094" cy="518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FBCE36E-95C3-64B0-295B-0D6C70E4AFF2}"/>
                </a:ext>
              </a:extLst>
            </p:cNvPr>
            <p:cNvSpPr txBox="1"/>
            <p:nvPr/>
          </p:nvSpPr>
          <p:spPr>
            <a:xfrm>
              <a:off x="2925" y="23785"/>
              <a:ext cx="1759094" cy="518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800" kern="1200" dirty="0"/>
                <a:t>ATTRACTION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45298BC-8453-3738-23FA-66D9903D544F}"/>
              </a:ext>
            </a:extLst>
          </p:cNvPr>
          <p:cNvGrpSpPr/>
          <p:nvPr/>
        </p:nvGrpSpPr>
        <p:grpSpPr>
          <a:xfrm>
            <a:off x="3236310" y="2444958"/>
            <a:ext cx="1759094" cy="3829275"/>
            <a:chOff x="2925" y="542185"/>
            <a:chExt cx="1759094" cy="382927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7B8609-B0DF-2EE7-EECF-3048E073CF3B}"/>
                </a:ext>
              </a:extLst>
            </p:cNvPr>
            <p:cNvSpPr/>
            <p:nvPr/>
          </p:nvSpPr>
          <p:spPr>
            <a:xfrm>
              <a:off x="2925" y="542185"/>
              <a:ext cx="1759094" cy="382927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63FBAFB-6D64-F5E9-91DB-C7969B27F8E4}"/>
                </a:ext>
              </a:extLst>
            </p:cNvPr>
            <p:cNvSpPr txBox="1"/>
            <p:nvPr/>
          </p:nvSpPr>
          <p:spPr>
            <a:xfrm>
              <a:off x="2925" y="542185"/>
              <a:ext cx="1759094" cy="382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/>
                <a:t>Set up  networks to change the </a:t>
              </a:r>
              <a:r>
                <a:rPr lang="en-US" sz="1800" b="1" kern="1200" dirty="0"/>
                <a:t>narrative on women</a:t>
              </a:r>
              <a:r>
                <a:rPr lang="en-US" sz="1800" kern="1200" dirty="0"/>
                <a:t> in WASH </a:t>
              </a:r>
              <a:endParaRPr lang="de-DE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/>
                <a:t>Create a </a:t>
              </a:r>
              <a:r>
                <a:rPr lang="en-US" sz="1800" b="1" kern="1200" dirty="0"/>
                <a:t>platform</a:t>
              </a:r>
              <a:r>
                <a:rPr lang="en-US" sz="1800" kern="1200" dirty="0"/>
                <a:t> for women working in WASH</a:t>
              </a:r>
              <a:endParaRPr lang="de-DE" sz="180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384CAE-491D-7116-A027-ECC63ADB9337}"/>
              </a:ext>
            </a:extLst>
          </p:cNvPr>
          <p:cNvGrpSpPr/>
          <p:nvPr/>
        </p:nvGrpSpPr>
        <p:grpSpPr>
          <a:xfrm>
            <a:off x="7247045" y="1926558"/>
            <a:ext cx="1759094" cy="518400"/>
            <a:chOff x="4013660" y="23785"/>
            <a:chExt cx="1759094" cy="5184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E4073CD-2809-F248-9E35-A01AE8FE409A}"/>
                </a:ext>
              </a:extLst>
            </p:cNvPr>
            <p:cNvSpPr/>
            <p:nvPr/>
          </p:nvSpPr>
          <p:spPr>
            <a:xfrm>
              <a:off x="4013660" y="23785"/>
              <a:ext cx="1759094" cy="518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E191528-CD60-C157-A986-5F51402801DB}"/>
                </a:ext>
              </a:extLst>
            </p:cNvPr>
            <p:cNvSpPr txBox="1"/>
            <p:nvPr/>
          </p:nvSpPr>
          <p:spPr>
            <a:xfrm>
              <a:off x="4013660" y="23785"/>
              <a:ext cx="1759094" cy="518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800" kern="1200" dirty="0"/>
                <a:t>RETENTION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27F97E3-E2AD-23AF-0444-023896636A25}"/>
              </a:ext>
            </a:extLst>
          </p:cNvPr>
          <p:cNvGrpSpPr/>
          <p:nvPr/>
        </p:nvGrpSpPr>
        <p:grpSpPr>
          <a:xfrm>
            <a:off x="7247045" y="2444958"/>
            <a:ext cx="1759094" cy="3829275"/>
            <a:chOff x="4013660" y="542185"/>
            <a:chExt cx="1759094" cy="382927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43A1F67-EDE6-E268-358D-5955D424F1EC}"/>
                </a:ext>
              </a:extLst>
            </p:cNvPr>
            <p:cNvSpPr/>
            <p:nvPr/>
          </p:nvSpPr>
          <p:spPr>
            <a:xfrm>
              <a:off x="4013660" y="542185"/>
              <a:ext cx="1759094" cy="382927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A0095CD-6A30-2D37-F494-40C26397B843}"/>
                </a:ext>
              </a:extLst>
            </p:cNvPr>
            <p:cNvSpPr txBox="1"/>
            <p:nvPr/>
          </p:nvSpPr>
          <p:spPr>
            <a:xfrm>
              <a:off x="4013660" y="542185"/>
              <a:ext cx="1759094" cy="382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/>
                <a:t>Undertake </a:t>
              </a:r>
              <a:r>
                <a:rPr lang="en-US" sz="1800" b="1" kern="1200" dirty="0"/>
                <a:t>baseline</a:t>
              </a:r>
              <a:r>
                <a:rPr lang="en-US" sz="1800" kern="1200" dirty="0"/>
                <a:t> on women in WASH to </a:t>
              </a:r>
              <a:r>
                <a:rPr lang="de-DE" sz="1800" b="1" kern="1200" dirty="0"/>
                <a:t>Understand </a:t>
              </a:r>
              <a:r>
                <a:rPr lang="de-DE" sz="1800" kern="1200" dirty="0"/>
                <a:t>their needs for growth in the sector</a:t>
              </a: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de-DE" sz="1800" b="1" kern="1200" dirty="0"/>
                <a:t>Use findings to inform </a:t>
              </a:r>
              <a:r>
                <a:rPr lang="de-DE" sz="1800" kern="1200" dirty="0"/>
                <a:t>action and policy within and outside the network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D773D56-0BFE-6CB1-9961-3833F23D743D}"/>
              </a:ext>
            </a:extLst>
          </p:cNvPr>
          <p:cNvGrpSpPr/>
          <p:nvPr/>
        </p:nvGrpSpPr>
        <p:grpSpPr>
          <a:xfrm>
            <a:off x="9252413" y="1926558"/>
            <a:ext cx="1759094" cy="518400"/>
            <a:chOff x="6019028" y="23785"/>
            <a:chExt cx="1759094" cy="5184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16858A0-B7FA-665F-322E-95AD1D9D3EF4}"/>
                </a:ext>
              </a:extLst>
            </p:cNvPr>
            <p:cNvSpPr/>
            <p:nvPr/>
          </p:nvSpPr>
          <p:spPr>
            <a:xfrm>
              <a:off x="6019028" y="23785"/>
              <a:ext cx="1759094" cy="518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69CD691-BC66-D9C3-866B-7479C48C9872}"/>
                </a:ext>
              </a:extLst>
            </p:cNvPr>
            <p:cNvSpPr txBox="1"/>
            <p:nvPr/>
          </p:nvSpPr>
          <p:spPr>
            <a:xfrm>
              <a:off x="6019028" y="23785"/>
              <a:ext cx="1759094" cy="518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800" kern="1200" dirty="0"/>
                <a:t>ADVANCEMENT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0B49346-1F8B-5EDC-4B44-62A2F1C79E6F}"/>
              </a:ext>
            </a:extLst>
          </p:cNvPr>
          <p:cNvGrpSpPr/>
          <p:nvPr/>
        </p:nvGrpSpPr>
        <p:grpSpPr>
          <a:xfrm>
            <a:off x="9252413" y="2444958"/>
            <a:ext cx="1759094" cy="3829275"/>
            <a:chOff x="6019028" y="542185"/>
            <a:chExt cx="1759094" cy="382927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391E0D0-EACB-918B-7FAF-D6170063969D}"/>
                </a:ext>
              </a:extLst>
            </p:cNvPr>
            <p:cNvSpPr/>
            <p:nvPr/>
          </p:nvSpPr>
          <p:spPr>
            <a:xfrm>
              <a:off x="6019028" y="542185"/>
              <a:ext cx="1759094" cy="382927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3405377-1AA9-FD1D-860A-A471CA4A3F3B}"/>
                </a:ext>
              </a:extLst>
            </p:cNvPr>
            <p:cNvSpPr txBox="1"/>
            <p:nvPr/>
          </p:nvSpPr>
          <p:spPr>
            <a:xfrm>
              <a:off x="6019028" y="542185"/>
              <a:ext cx="1759094" cy="382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kern="1200" dirty="0"/>
                <a:t>Implement </a:t>
              </a:r>
              <a:r>
                <a:rPr lang="en-US" sz="1800" b="1" kern="1200" dirty="0"/>
                <a:t>mentoring program</a:t>
              </a:r>
              <a:r>
                <a:rPr lang="en-US" sz="1800" kern="1200" dirty="0"/>
                <a:t> for women and girls</a:t>
              </a:r>
              <a:endParaRPr lang="de-DE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de-DE" sz="1800" b="1" kern="1200" dirty="0"/>
                <a:t>Enhance visibility </a:t>
              </a:r>
              <a:r>
                <a:rPr lang="de-DE" sz="1800" kern="1200" dirty="0"/>
                <a:t>of women in international and national fora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1D89DD8-0110-3903-781D-22CCDAB64DD3}"/>
              </a:ext>
            </a:extLst>
          </p:cNvPr>
          <p:cNvGrpSpPr/>
          <p:nvPr/>
        </p:nvGrpSpPr>
        <p:grpSpPr>
          <a:xfrm>
            <a:off x="5304667" y="1916518"/>
            <a:ext cx="1759094" cy="518400"/>
            <a:chOff x="2008293" y="23785"/>
            <a:chExt cx="1759094" cy="5184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35B19C4-102A-23F9-EBD7-83E494872F03}"/>
                </a:ext>
              </a:extLst>
            </p:cNvPr>
            <p:cNvSpPr/>
            <p:nvPr/>
          </p:nvSpPr>
          <p:spPr>
            <a:xfrm>
              <a:off x="2008293" y="23785"/>
              <a:ext cx="1759094" cy="518400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01B3D45-85DE-230A-3A8F-46990401CE6A}"/>
                </a:ext>
              </a:extLst>
            </p:cNvPr>
            <p:cNvSpPr txBox="1"/>
            <p:nvPr/>
          </p:nvSpPr>
          <p:spPr>
            <a:xfrm>
              <a:off x="2008293" y="23785"/>
              <a:ext cx="1759094" cy="518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73152" rIns="128016" bIns="73152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1800" kern="1200" dirty="0"/>
                <a:t>RECRUITMENT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A7D2586-AFF7-8D4D-348D-2FE83BCDD344}"/>
              </a:ext>
            </a:extLst>
          </p:cNvPr>
          <p:cNvGrpSpPr/>
          <p:nvPr/>
        </p:nvGrpSpPr>
        <p:grpSpPr>
          <a:xfrm>
            <a:off x="5288820" y="2477837"/>
            <a:ext cx="1759094" cy="3829275"/>
            <a:chOff x="2008293" y="542185"/>
            <a:chExt cx="1759094" cy="3829275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3314F46-536A-E41A-44B5-0A201087C3BC}"/>
                </a:ext>
              </a:extLst>
            </p:cNvPr>
            <p:cNvSpPr/>
            <p:nvPr/>
          </p:nvSpPr>
          <p:spPr>
            <a:xfrm>
              <a:off x="2008293" y="542185"/>
              <a:ext cx="1759094" cy="3829275"/>
            </a:xfrm>
            <a:prstGeom prst="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5E4D06-2853-B7DF-F73C-FEC67DEFB848}"/>
                </a:ext>
              </a:extLst>
            </p:cNvPr>
            <p:cNvSpPr txBox="1"/>
            <p:nvPr/>
          </p:nvSpPr>
          <p:spPr>
            <a:xfrm>
              <a:off x="2008293" y="542185"/>
              <a:ext cx="1759094" cy="38292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6012" tIns="96012" rIns="128016" bIns="144018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800" b="1" kern="1200" dirty="0"/>
                <a:t>Identify and promote</a:t>
              </a:r>
              <a:r>
                <a:rPr lang="en-US" sz="1800" kern="1200" dirty="0"/>
                <a:t> girls in WASH</a:t>
              </a:r>
              <a:endParaRPr lang="de-DE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800" b="1" kern="1200" dirty="0"/>
                <a:t>Identify and support</a:t>
              </a:r>
              <a:r>
                <a:rPr lang="en-US" sz="1800" kern="1200" dirty="0"/>
                <a:t> women WASH  entrepreneurs</a:t>
              </a:r>
              <a:endParaRPr lang="de-DE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de-DE" sz="1800" kern="1200" dirty="0"/>
                <a:t>Promote girls TVET/STEM training in WASH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9360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858E1E-383E-0F48-C517-ADEDD8D3D30F}"/>
              </a:ext>
            </a:extLst>
          </p:cNvPr>
          <p:cNvSpPr txBox="1"/>
          <p:nvPr/>
        </p:nvSpPr>
        <p:spPr>
          <a:xfrm>
            <a:off x="997796" y="978373"/>
            <a:ext cx="117674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The Imperative for Increasing Women‘s Professional Involvement in WASH </a:t>
            </a:r>
          </a:p>
        </p:txBody>
      </p:sp>
      <p:sp>
        <p:nvSpPr>
          <p:cNvPr id="5" name="Textfeld 5">
            <a:extLst>
              <a:ext uri="{FF2B5EF4-FFF2-40B4-BE49-F238E27FC236}">
                <a16:creationId xmlns:a16="http://schemas.microsoft.com/office/drawing/2014/main" id="{33956AA4-0CF2-48C3-CA3A-1E0390CB62CD}"/>
              </a:ext>
            </a:extLst>
          </p:cNvPr>
          <p:cNvSpPr txBox="1"/>
          <p:nvPr/>
        </p:nvSpPr>
        <p:spPr>
          <a:xfrm>
            <a:off x="2293362" y="2042698"/>
            <a:ext cx="820794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Women benefit from better jobs and incomes which in turn benefits households and communities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Greater organizational outcomes due to gender diversity and expanded skills sets leading to greater innovation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Greater customer satisfaction due to improved considerations of the needs of female customers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Greater gender equality contributing to economic advancement – It could add $316b to Africa’s GDP by 2025</a:t>
            </a:r>
          </a:p>
          <a:p>
            <a:endParaRPr lang="en-US" sz="2600" b="1" dirty="0"/>
          </a:p>
          <a:p>
            <a:endParaRPr lang="de-DE" sz="2600" dirty="0"/>
          </a:p>
        </p:txBody>
      </p:sp>
    </p:spTree>
    <p:extLst>
      <p:ext uri="{BB962C8B-B14F-4D97-AF65-F5344CB8AC3E}">
        <p14:creationId xmlns:p14="http://schemas.microsoft.com/office/powerpoint/2010/main" val="46263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6770FA-FBA2-233F-7D2E-A09BD9D53297}"/>
              </a:ext>
            </a:extLst>
          </p:cNvPr>
          <p:cNvSpPr txBox="1"/>
          <p:nvPr/>
        </p:nvSpPr>
        <p:spPr>
          <a:xfrm>
            <a:off x="773723" y="207990"/>
            <a:ext cx="110431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What Should Networks be Aiming to Achieve? </a:t>
            </a:r>
          </a:p>
        </p:txBody>
      </p:sp>
      <p:sp>
        <p:nvSpPr>
          <p:cNvPr id="8" name="Textfeld 5">
            <a:extLst>
              <a:ext uri="{FF2B5EF4-FFF2-40B4-BE49-F238E27FC236}">
                <a16:creationId xmlns:a16="http://schemas.microsoft.com/office/drawing/2014/main" id="{F59831D8-E556-A81E-D97B-E2204BE7DEE8}"/>
              </a:ext>
            </a:extLst>
          </p:cNvPr>
          <p:cNvSpPr txBox="1"/>
          <p:nvPr/>
        </p:nvSpPr>
        <p:spPr>
          <a:xfrm>
            <a:off x="2066438" y="1062311"/>
            <a:ext cx="9255023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More women in </a:t>
            </a:r>
            <a:r>
              <a:rPr lang="en-US" sz="2600" b="1" dirty="0"/>
              <a:t>leadership roles</a:t>
            </a:r>
            <a:r>
              <a:rPr lang="en-US" sz="2600" dirty="0"/>
              <a:t> in WASH through personal and group effort 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Women led WASH businesses increasing and growing through access to </a:t>
            </a:r>
            <a:r>
              <a:rPr lang="en-US" sz="2600" b="1" dirty="0"/>
              <a:t>finance and technical support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b="1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More women and girls attending </a:t>
            </a:r>
            <a:r>
              <a:rPr lang="en-US" sz="2600" b="1" dirty="0"/>
              <a:t>WASH related trainings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b="1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/>
              <a:t>Women led </a:t>
            </a:r>
            <a:r>
              <a:rPr lang="en-US" sz="2600" dirty="0"/>
              <a:t>WASH activities at community level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Greater visibility of women at local and international levels to enhance their participation in </a:t>
            </a:r>
            <a:r>
              <a:rPr lang="en-US" sz="2600" b="1" dirty="0"/>
              <a:t>policy and technical design </a:t>
            </a:r>
            <a:endParaRPr lang="en-US" sz="2600" b="1" dirty="0">
              <a:cs typeface="Calibri"/>
            </a:endParaRP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9999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C42F13-2CBA-E050-0716-F406AFA0AD8B}"/>
              </a:ext>
            </a:extLst>
          </p:cNvPr>
          <p:cNvSpPr txBox="1"/>
          <p:nvPr/>
        </p:nvSpPr>
        <p:spPr>
          <a:xfrm>
            <a:off x="1571039" y="768815"/>
            <a:ext cx="109962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Some activities carried out by the Women’s Network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2C0CE1-A721-755E-2C8B-5A4E0AB3764B}"/>
              </a:ext>
            </a:extLst>
          </p:cNvPr>
          <p:cNvSpPr txBox="1"/>
          <p:nvPr/>
        </p:nvSpPr>
        <p:spPr>
          <a:xfrm>
            <a:off x="1771694" y="1836260"/>
            <a:ext cx="109962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Capacity building of members in different fields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Advocacy / community outreach programmes</a:t>
            </a:r>
          </a:p>
          <a:p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Participation in initiatives for the girl child/partnership with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Proposals for funding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Mentorship and coaching</a:t>
            </a:r>
          </a:p>
          <a:p>
            <a:r>
              <a:rPr lang="en-US" sz="27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700" dirty="0"/>
              <a:t>Commemoration of international and sector day celebration </a:t>
            </a:r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85400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62" y="126258"/>
            <a:ext cx="1304777" cy="1690236"/>
          </a:xfrm>
          <a:prstGeom prst="rect">
            <a:avLst/>
          </a:prstGeom>
        </p:spPr>
      </p:pic>
      <p:pic>
        <p:nvPicPr>
          <p:cNvPr id="6" name="Image 4" descr="Message du réseau des Femmes Professionnelles du Secteur EAH du Ghana  aux élèves : &amp;quot;la menstruation ne devrait pas vous freiner&amp;quot;">
            <a:hlinkClick r:id="rId3" tooltip="&quot;Cliquez pour prévisualiser l'image&quot;"/>
            <a:extLst>
              <a:ext uri="{FF2B5EF4-FFF2-40B4-BE49-F238E27FC236}">
                <a16:creationId xmlns:a16="http://schemas.microsoft.com/office/drawing/2014/main" id="{2491062B-B8E8-5FF7-8760-B7890BBA2197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669" y="2278069"/>
            <a:ext cx="8572500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F945D70-5A37-B58D-2334-2A8F914E9446}"/>
              </a:ext>
            </a:extLst>
          </p:cNvPr>
          <p:cNvSpPr/>
          <p:nvPr/>
        </p:nvSpPr>
        <p:spPr>
          <a:xfrm>
            <a:off x="2198010" y="1399613"/>
            <a:ext cx="97277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Advocacy / community outreach programmes in schools</a:t>
            </a:r>
          </a:p>
        </p:txBody>
      </p:sp>
    </p:spTree>
    <p:extLst>
      <p:ext uri="{BB962C8B-B14F-4D97-AF65-F5344CB8AC3E}">
        <p14:creationId xmlns:p14="http://schemas.microsoft.com/office/powerpoint/2010/main" val="2914825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36" y="0"/>
            <a:ext cx="12192000" cy="6858000"/>
          </a:xfrm>
        </p:spPr>
      </p:pic>
      <p:pic>
        <p:nvPicPr>
          <p:cNvPr id="5" name="Image 13">
            <a:extLst>
              <a:ext uri="{FF2B5EF4-FFF2-40B4-BE49-F238E27FC236}">
                <a16:creationId xmlns:a16="http://schemas.microsoft.com/office/drawing/2014/main" id="{B2A6A7D6-FB80-4C7D-93A4-438E22FEA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03" y="6025200"/>
            <a:ext cx="510955" cy="657759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10" name="Connecteur droit 13">
            <a:extLst>
              <a:ext uri="{FF2B5EF4-FFF2-40B4-BE49-F238E27FC236}">
                <a16:creationId xmlns:a16="http://schemas.microsoft.com/office/drawing/2014/main" id="{C9F4D267-698E-495B-A1E1-B06F4DD72D21}"/>
              </a:ext>
            </a:extLst>
          </p:cNvPr>
          <p:cNvCxnSpPr/>
          <p:nvPr/>
        </p:nvCxnSpPr>
        <p:spPr>
          <a:xfrm>
            <a:off x="1015068" y="5991620"/>
            <a:ext cx="2396" cy="691339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E87BDE5-5CC3-6835-1149-2DA48D605741}"/>
              </a:ext>
            </a:extLst>
          </p:cNvPr>
          <p:cNvSpPr txBox="1"/>
          <p:nvPr/>
        </p:nvSpPr>
        <p:spPr>
          <a:xfrm>
            <a:off x="2994991" y="2544417"/>
            <a:ext cx="5804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Thank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17328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6D7A738B2CDF4397FB3C69580F7058" ma:contentTypeVersion="16" ma:contentTypeDescription="Create a new document." ma:contentTypeScope="" ma:versionID="3e705df2c7b7829335bb360118195929">
  <xsd:schema xmlns:xsd="http://www.w3.org/2001/XMLSchema" xmlns:xs="http://www.w3.org/2001/XMLSchema" xmlns:p="http://schemas.microsoft.com/office/2006/metadata/properties" xmlns:ns2="b2cda754-7ead-4d0d-9958-db37e2356f45" xmlns:ns3="090f19e3-b733-45c3-872d-76420eb888ac" targetNamespace="http://schemas.microsoft.com/office/2006/metadata/properties" ma:root="true" ma:fieldsID="fcf544d93f57cfb98807fc603c6adfb0" ns2:_="" ns3:_="">
    <xsd:import namespace="b2cda754-7ead-4d0d-9958-db37e2356f45"/>
    <xsd:import namespace="090f19e3-b733-45c3-872d-76420eb888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da754-7ead-4d0d-9958-db37e2356f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69509d0-ff3b-4142-a35f-ffe7e1df96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f19e3-b733-45c3-872d-76420eb888a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c0b1801-d3c4-4ab8-961d-8849ae3554c6}" ma:internalName="TaxCatchAll" ma:showField="CatchAllData" ma:web="090f19e3-b733-45c3-872d-76420eb888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A98524-2E93-4F33-BC53-182BE804D239}"/>
</file>

<file path=customXml/itemProps2.xml><?xml version="1.0" encoding="utf-8"?>
<ds:datastoreItem xmlns:ds="http://schemas.openxmlformats.org/officeDocument/2006/customXml" ds:itemID="{17AF862B-E03F-48AA-9592-E8F62B9BE9BF}"/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466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  </vt:lpstr>
      <vt:lpstr>  </vt:lpstr>
      <vt:lpstr>  </vt:lpstr>
      <vt:lpstr>  </vt:lpstr>
      <vt:lpstr>  </vt:lpstr>
      <vt:lpstr>  </vt:lpstr>
      <vt:lpstr>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KABO</dc:creator>
  <cp:lastModifiedBy>Leticia ACKUN</cp:lastModifiedBy>
  <cp:revision>8</cp:revision>
  <dcterms:created xsi:type="dcterms:W3CDTF">2022-04-26T13:55:29Z</dcterms:created>
  <dcterms:modified xsi:type="dcterms:W3CDTF">2022-05-23T15:56:37Z</dcterms:modified>
</cp:coreProperties>
</file>