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B95AF-6FED-4F59-8EB6-178E3E52A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8E2C4-291E-433C-9185-7DAA8E951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BDC2B-921F-4025-B42F-85084EB57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652A-9D70-4FE3-B895-26DAAC712D6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4AC9D-7749-489C-ADCB-9BB4E288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C0DCB-E45D-4911-857E-9DB2E815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2A29-DBB3-4383-950A-BDCD925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5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D2D04-EF9C-4BFE-A90A-987E277CE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6AC09F-7A94-4F04-B6EA-CCA0E0F13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C3A88-8FF8-454F-9988-EAA6C03CE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652A-9D70-4FE3-B895-26DAAC712D6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4DD8B-02E9-4C0A-BD94-BB4DEF13A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946B8-5EE4-42B9-BFB5-CA268132F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2A29-DBB3-4383-950A-BDCD925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48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565B01-9DCE-4DD8-8249-99C5DD109D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0DCD53-9467-4D15-B762-E4500A6F9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352CA-9F60-47A7-8B41-F70B2D7CA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652A-9D70-4FE3-B895-26DAAC712D6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9D271-24EB-490A-906C-FCF922BC3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3D037-CF30-4F30-BF6F-5784D3B4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2A29-DBB3-4383-950A-BDCD925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4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0B9D8-F9C6-4016-99FF-25F6E2966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1D6EB-2DD1-4A56-A12C-431AFE3AB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08404-6A00-4497-86CB-1531BB844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652A-9D70-4FE3-B895-26DAAC712D6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6D862-914F-4489-A31E-53014D9B9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80D4D-6839-45F1-AFFE-252494A19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2A29-DBB3-4383-950A-BDCD925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E89C-20FA-466E-80C1-6ECC60C3D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75761-1825-4C76-9EF8-067B8167A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3C145-2666-4C1E-A64A-411B4FFCD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652A-9D70-4FE3-B895-26DAAC712D6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F51C2-14D0-4936-BD80-314F7BB2B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44584-F2CB-48A2-89AD-2BEC3DDA7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2A29-DBB3-4383-950A-BDCD925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3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57065-0E0A-4999-9800-E28F135D5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C5442-BFE6-478B-892F-6BE464A0C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0BED3-CA35-4C8A-B5AA-842676383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4542C-8170-4268-B086-D39142361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652A-9D70-4FE3-B895-26DAAC712D6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B1900-F744-4F68-AD98-51D8EC9F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1C83B-09EB-4854-8681-AB704B742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2A29-DBB3-4383-950A-BDCD925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96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96FE-6C58-407F-A735-4A0A87363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CA178-7D18-4103-8A71-3605EDD10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A02C7D-E7CA-4B71-A99B-55CD97BB6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4D62B0-9BA7-470F-B26E-91F44507F2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27972-E4A4-41C0-9A07-1F6FC8F4C8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A0C90F-E56E-4B30-853B-49FEE753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652A-9D70-4FE3-B895-26DAAC712D6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69BF53-68D5-4E61-8B2A-925B52D78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2B5E6-F3BE-4355-A473-A3AE749D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2A29-DBB3-4383-950A-BDCD925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7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CF93C-9CC2-42E2-B4AB-1A36A9B01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ADA571-0400-4CA0-8BAE-58D01774A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652A-9D70-4FE3-B895-26DAAC712D6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E0C37F-B534-4947-8806-18EA19CBD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AE707A-0685-42D8-8026-994791E7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2A29-DBB3-4383-950A-BDCD925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77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0711FB-FCE9-4EF1-A732-9475295E9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652A-9D70-4FE3-B895-26DAAC712D6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283EBA-464B-4160-897A-0627B8D2A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6DA4E-3E02-4C9D-9C7C-4DC3F49C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2A29-DBB3-4383-950A-BDCD925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57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9EC22-C815-4430-997C-64B3D2632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C18D7-F4E8-481C-B00B-0A358EB1C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D9BC5E-EF13-4BE9-A185-9BC0C2357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A8C3B6-F687-4885-85E7-CF44C1C0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652A-9D70-4FE3-B895-26DAAC712D6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C15DB-97B4-4CC5-8179-5192C0B76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4ACAD-C787-46CD-B4F4-2B06CFCD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2A29-DBB3-4383-950A-BDCD925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794CF-6100-4030-B318-7A1C8BFF7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E149E2-F357-4EA2-ADBA-CDD32AA415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A2BA9-1397-4387-81A4-1270EDB9F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616C1-2AA1-4B77-B7CB-ADA7554F6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652A-9D70-4FE3-B895-26DAAC712D6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E2261-3109-4C35-BDA1-452F63B3A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B69139-3C81-49D8-B25B-CD69AA41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2A29-DBB3-4383-950A-BDCD925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4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4F51D4-F2B0-4B49-B4CE-633CB8A85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B0C93-A91F-4C02-B65E-3B070EA9B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A66C6-CD05-4C6D-A1A1-1410C7522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6652A-9D70-4FE3-B895-26DAAC712D6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4D714-9438-4F49-BC8F-78A7A7517B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A78EE-6ACD-4A85-A730-8DB435F1F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D2A29-DBB3-4383-950A-BDCD925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3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C5AE7F-5F2E-4698-A3D2-7D0A82047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88004"/>
            <a:ext cx="11499273" cy="11887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Rules of Engagement for Laboratory Professionals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985AC1-C969-45A8-A28B-CD2103590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1608397"/>
            <a:ext cx="11499273" cy="5004432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I will always do my best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I will always treat others with kindness and respect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I will keep the patient in the center of all my decisions and actions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I will commit to excellence and working well within my team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I will fill out an SBAR when I see something that could be improved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I will not talk about others behind their backs – I will bring my concerns to Patty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I will not engage with someone who is talking behind someone’s back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I will not use professional time for personal matters – phone, internet shopping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I know that I am an important part of the whole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The goal is more important than the role – we are a team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The goal is providing the best care for our patients and helping each other be successful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93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Rules of Engagement for Laboratory Professionals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of Engagement</dc:title>
  <dc:creator>Patty Eschliman</dc:creator>
  <cp:lastModifiedBy>Patty Eschliman</cp:lastModifiedBy>
  <cp:revision>4</cp:revision>
  <dcterms:created xsi:type="dcterms:W3CDTF">2021-06-03T03:24:05Z</dcterms:created>
  <dcterms:modified xsi:type="dcterms:W3CDTF">2022-06-10T11:29:48Z</dcterms:modified>
</cp:coreProperties>
</file>