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4" r:id="rId1"/>
  </p:sldMasterIdLst>
  <p:notesMasterIdLst>
    <p:notesMasterId r:id="rId14"/>
  </p:notesMasterIdLst>
  <p:handoutMasterIdLst>
    <p:handoutMasterId r:id="rId15"/>
  </p:handoutMasterIdLst>
  <p:sldIdLst>
    <p:sldId id="981" r:id="rId2"/>
    <p:sldId id="1184" r:id="rId3"/>
    <p:sldId id="1185" r:id="rId4"/>
    <p:sldId id="1197" r:id="rId5"/>
    <p:sldId id="1212" r:id="rId6"/>
    <p:sldId id="1214" r:id="rId7"/>
    <p:sldId id="1213" r:id="rId8"/>
    <p:sldId id="1201" r:id="rId9"/>
    <p:sldId id="1188" r:id="rId10"/>
    <p:sldId id="1216" r:id="rId11"/>
    <p:sldId id="1238" r:id="rId12"/>
    <p:sldId id="1175" r:id="rId13"/>
  </p:sldIdLst>
  <p:sldSz cx="9144000" cy="5143500" type="screen16x9"/>
  <p:notesSz cx="7010400" cy="9296400"/>
  <p:defaultTextStyle>
    <a:defPPr>
      <a:defRPr lang="en-US"/>
    </a:defPPr>
    <a:lvl1pPr marL="0" algn="l" defTabSz="408082" rtl="0" eaLnBrk="1" latinLnBrk="0" hangingPunct="1">
      <a:defRPr sz="1600" kern="1200">
        <a:solidFill>
          <a:schemeClr val="tx1"/>
        </a:solidFill>
        <a:latin typeface="+mn-lt"/>
        <a:ea typeface="+mn-ea"/>
        <a:cs typeface="+mn-cs"/>
      </a:defRPr>
    </a:lvl1pPr>
    <a:lvl2pPr marL="408082" algn="l" defTabSz="408082" rtl="0" eaLnBrk="1" latinLnBrk="0" hangingPunct="1">
      <a:defRPr sz="1600" kern="1200">
        <a:solidFill>
          <a:schemeClr val="tx1"/>
        </a:solidFill>
        <a:latin typeface="+mn-lt"/>
        <a:ea typeface="+mn-ea"/>
        <a:cs typeface="+mn-cs"/>
      </a:defRPr>
    </a:lvl2pPr>
    <a:lvl3pPr marL="816163" algn="l" defTabSz="408082" rtl="0" eaLnBrk="1" latinLnBrk="0" hangingPunct="1">
      <a:defRPr sz="1600" kern="1200">
        <a:solidFill>
          <a:schemeClr val="tx1"/>
        </a:solidFill>
        <a:latin typeface="+mn-lt"/>
        <a:ea typeface="+mn-ea"/>
        <a:cs typeface="+mn-cs"/>
      </a:defRPr>
    </a:lvl3pPr>
    <a:lvl4pPr marL="1224245" algn="l" defTabSz="408082" rtl="0" eaLnBrk="1" latinLnBrk="0" hangingPunct="1">
      <a:defRPr sz="1600" kern="1200">
        <a:solidFill>
          <a:schemeClr val="tx1"/>
        </a:solidFill>
        <a:latin typeface="+mn-lt"/>
        <a:ea typeface="+mn-ea"/>
        <a:cs typeface="+mn-cs"/>
      </a:defRPr>
    </a:lvl4pPr>
    <a:lvl5pPr marL="1632326" algn="l" defTabSz="408082" rtl="0" eaLnBrk="1" latinLnBrk="0" hangingPunct="1">
      <a:defRPr sz="1600" kern="1200">
        <a:solidFill>
          <a:schemeClr val="tx1"/>
        </a:solidFill>
        <a:latin typeface="+mn-lt"/>
        <a:ea typeface="+mn-ea"/>
        <a:cs typeface="+mn-cs"/>
      </a:defRPr>
    </a:lvl5pPr>
    <a:lvl6pPr marL="2040407" algn="l" defTabSz="408082" rtl="0" eaLnBrk="1" latinLnBrk="0" hangingPunct="1">
      <a:defRPr sz="1600" kern="1200">
        <a:solidFill>
          <a:schemeClr val="tx1"/>
        </a:solidFill>
        <a:latin typeface="+mn-lt"/>
        <a:ea typeface="+mn-ea"/>
        <a:cs typeface="+mn-cs"/>
      </a:defRPr>
    </a:lvl6pPr>
    <a:lvl7pPr marL="2448489" algn="l" defTabSz="408082" rtl="0" eaLnBrk="1" latinLnBrk="0" hangingPunct="1">
      <a:defRPr sz="1600" kern="1200">
        <a:solidFill>
          <a:schemeClr val="tx1"/>
        </a:solidFill>
        <a:latin typeface="+mn-lt"/>
        <a:ea typeface="+mn-ea"/>
        <a:cs typeface="+mn-cs"/>
      </a:defRPr>
    </a:lvl7pPr>
    <a:lvl8pPr marL="2856570" algn="l" defTabSz="408082" rtl="0" eaLnBrk="1" latinLnBrk="0" hangingPunct="1">
      <a:defRPr sz="1600" kern="1200">
        <a:solidFill>
          <a:schemeClr val="tx1"/>
        </a:solidFill>
        <a:latin typeface="+mn-lt"/>
        <a:ea typeface="+mn-ea"/>
        <a:cs typeface="+mn-cs"/>
      </a:defRPr>
    </a:lvl8pPr>
    <a:lvl9pPr marL="3264652" algn="l" defTabSz="4080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viceNow Inc"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63D"/>
    <a:srgbClr val="639A0B"/>
    <a:srgbClr val="05062E"/>
    <a:srgbClr val="10253F"/>
    <a:srgbClr val="77933C"/>
    <a:srgbClr val="050631"/>
    <a:srgbClr val="00A4DE"/>
    <a:srgbClr val="CF222D"/>
    <a:srgbClr val="70727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1" autoAdjust="0"/>
    <p:restoredTop sz="95921" autoAdjust="0"/>
  </p:normalViewPr>
  <p:slideViewPr>
    <p:cSldViewPr snapToGrid="0" snapToObjects="1">
      <p:cViewPr varScale="1">
        <p:scale>
          <a:sx n="114" d="100"/>
          <a:sy n="114" d="100"/>
        </p:scale>
        <p:origin x="504" y="102"/>
      </p:cViewPr>
      <p:guideLst>
        <p:guide orient="horz" pos="2160"/>
        <p:guide pos="2880"/>
        <p:guide orient="horz" pos="162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1527079-3165-3C47-BC77-5707A4F77885}" type="datetimeFigureOut">
              <a:rPr lang="en-US" smtClean="0"/>
              <a:t>4/9/2018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6B92B25-52DD-B74E-8061-1AC726493990}" type="slidenum">
              <a:rPr lang="en-US" smtClean="0"/>
              <a:t>‹#›</a:t>
            </a:fld>
            <a:endParaRPr lang="en-US" dirty="0"/>
          </a:p>
        </p:txBody>
      </p:sp>
    </p:spTree>
    <p:extLst>
      <p:ext uri="{BB962C8B-B14F-4D97-AF65-F5344CB8AC3E}">
        <p14:creationId xmlns:p14="http://schemas.microsoft.com/office/powerpoint/2010/main" val="26283478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E93C24-FC02-AF4E-B03E-EF6B4510F543}" type="datetimeFigureOut">
              <a:rPr lang="en-US" smtClean="0"/>
              <a:t>4/9/2018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410258-1783-5743-8CE9-4D91C87BEB25}" type="slidenum">
              <a:rPr lang="en-US" smtClean="0"/>
              <a:t>‹#›</a:t>
            </a:fld>
            <a:endParaRPr lang="en-US" dirty="0"/>
          </a:p>
        </p:txBody>
      </p:sp>
    </p:spTree>
    <p:extLst>
      <p:ext uri="{BB962C8B-B14F-4D97-AF65-F5344CB8AC3E}">
        <p14:creationId xmlns:p14="http://schemas.microsoft.com/office/powerpoint/2010/main" val="2112408873"/>
      </p:ext>
    </p:extLst>
  </p:cSld>
  <p:clrMap bg1="lt1" tx1="dk1" bg2="lt2" tx2="dk2" accent1="accent1" accent2="accent2" accent3="accent3" accent4="accent4" accent5="accent5" accent6="accent6" hlink="hlink" folHlink="folHlink"/>
  <p:hf sldNum="0" hdr="0" ftr="0" dt="0"/>
  <p:notesStyle>
    <a:lvl1pPr marL="0" algn="l" defTabSz="408082" rtl="0" eaLnBrk="1" latinLnBrk="0" hangingPunct="1">
      <a:defRPr sz="1100" kern="1200">
        <a:solidFill>
          <a:schemeClr val="tx1"/>
        </a:solidFill>
        <a:latin typeface="+mn-lt"/>
        <a:ea typeface="+mn-ea"/>
        <a:cs typeface="+mn-cs"/>
      </a:defRPr>
    </a:lvl1pPr>
    <a:lvl2pPr marL="408082" algn="l" defTabSz="408082" rtl="0" eaLnBrk="1" latinLnBrk="0" hangingPunct="1">
      <a:defRPr sz="1100" kern="1200">
        <a:solidFill>
          <a:schemeClr val="tx1"/>
        </a:solidFill>
        <a:latin typeface="+mn-lt"/>
        <a:ea typeface="+mn-ea"/>
        <a:cs typeface="+mn-cs"/>
      </a:defRPr>
    </a:lvl2pPr>
    <a:lvl3pPr marL="816163" algn="l" defTabSz="408082" rtl="0" eaLnBrk="1" latinLnBrk="0" hangingPunct="1">
      <a:defRPr sz="1100" kern="1200">
        <a:solidFill>
          <a:schemeClr val="tx1"/>
        </a:solidFill>
        <a:latin typeface="+mn-lt"/>
        <a:ea typeface="+mn-ea"/>
        <a:cs typeface="+mn-cs"/>
      </a:defRPr>
    </a:lvl3pPr>
    <a:lvl4pPr marL="1224245" algn="l" defTabSz="408082" rtl="0" eaLnBrk="1" latinLnBrk="0" hangingPunct="1">
      <a:defRPr sz="1100" kern="1200">
        <a:solidFill>
          <a:schemeClr val="tx1"/>
        </a:solidFill>
        <a:latin typeface="+mn-lt"/>
        <a:ea typeface="+mn-ea"/>
        <a:cs typeface="+mn-cs"/>
      </a:defRPr>
    </a:lvl4pPr>
    <a:lvl5pPr marL="1632326" algn="l" defTabSz="408082" rtl="0" eaLnBrk="1" latinLnBrk="0" hangingPunct="1">
      <a:defRPr sz="1100" kern="1200">
        <a:solidFill>
          <a:schemeClr val="tx1"/>
        </a:solidFill>
        <a:latin typeface="+mn-lt"/>
        <a:ea typeface="+mn-ea"/>
        <a:cs typeface="+mn-cs"/>
      </a:defRPr>
    </a:lvl5pPr>
    <a:lvl6pPr marL="2040407" algn="l" defTabSz="408082" rtl="0" eaLnBrk="1" latinLnBrk="0" hangingPunct="1">
      <a:defRPr sz="1100" kern="1200">
        <a:solidFill>
          <a:schemeClr val="tx1"/>
        </a:solidFill>
        <a:latin typeface="+mn-lt"/>
        <a:ea typeface="+mn-ea"/>
        <a:cs typeface="+mn-cs"/>
      </a:defRPr>
    </a:lvl6pPr>
    <a:lvl7pPr marL="2448489" algn="l" defTabSz="408082" rtl="0" eaLnBrk="1" latinLnBrk="0" hangingPunct="1">
      <a:defRPr sz="1100" kern="1200">
        <a:solidFill>
          <a:schemeClr val="tx1"/>
        </a:solidFill>
        <a:latin typeface="+mn-lt"/>
        <a:ea typeface="+mn-ea"/>
        <a:cs typeface="+mn-cs"/>
      </a:defRPr>
    </a:lvl7pPr>
    <a:lvl8pPr marL="2856570" algn="l" defTabSz="408082" rtl="0" eaLnBrk="1" latinLnBrk="0" hangingPunct="1">
      <a:defRPr sz="1100" kern="1200">
        <a:solidFill>
          <a:schemeClr val="tx1"/>
        </a:solidFill>
        <a:latin typeface="+mn-lt"/>
        <a:ea typeface="+mn-ea"/>
        <a:cs typeface="+mn-cs"/>
      </a:defRPr>
    </a:lvl8pPr>
    <a:lvl9pPr marL="3264652" algn="l" defTabSz="40808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we’re recording.  So let me set the stage for what I’m going to be talking about today. </a:t>
            </a:r>
          </a:p>
          <a:p>
            <a:endParaRPr lang="en-US" baseline="0" dirty="0"/>
          </a:p>
          <a:p>
            <a:r>
              <a:rPr lang="en-US" baseline="0" dirty="0"/>
              <a:t>Today, I’m going to focus on the ServiceNow GRC applications, mainly on what it takes to build out a system of internal controls using the Policy and Compliance application.  </a:t>
            </a:r>
            <a:endParaRPr lang="en-US" dirty="0"/>
          </a:p>
        </p:txBody>
      </p:sp>
    </p:spTree>
    <p:extLst>
      <p:ext uri="{BB962C8B-B14F-4D97-AF65-F5344CB8AC3E}">
        <p14:creationId xmlns:p14="http://schemas.microsoft.com/office/powerpoint/2010/main" val="248691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082" rtl="0" eaLnBrk="1" fontAlgn="auto" latinLnBrk="0" hangingPunct="1">
              <a:lnSpc>
                <a:spcPct val="100000"/>
              </a:lnSpc>
              <a:spcBef>
                <a:spcPts val="0"/>
              </a:spcBef>
              <a:spcAft>
                <a:spcPts val="0"/>
              </a:spcAft>
              <a:buClrTx/>
              <a:buSzTx/>
              <a:buFontTx/>
              <a:buNone/>
              <a:tabLst/>
              <a:defRPr/>
            </a:pPr>
            <a:r>
              <a:rPr lang="en-US" dirty="0"/>
              <a:t>The </a:t>
            </a:r>
            <a:r>
              <a:rPr lang="en-US" dirty="0" err="1"/>
              <a:t>GDPR</a:t>
            </a:r>
            <a:r>
              <a:rPr lang="en-US" dirty="0"/>
              <a:t> is all about personal data transparency.</a:t>
            </a:r>
            <a:br>
              <a:rPr lang="en-US" dirty="0"/>
            </a:br>
            <a:endParaRPr lang="en-US" dirty="0"/>
          </a:p>
          <a:p>
            <a:endParaRPr lang="en-US" dirty="0"/>
          </a:p>
        </p:txBody>
      </p:sp>
    </p:spTree>
    <p:extLst>
      <p:ext uri="{BB962C8B-B14F-4D97-AF65-F5344CB8AC3E}">
        <p14:creationId xmlns:p14="http://schemas.microsoft.com/office/powerpoint/2010/main" val="392079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320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AB3B59-176E-40C7-AC69-FEED0D7643F8}"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
        <p:nvSpPr>
          <p:cNvPr id="7" name="Rectangle 6">
            <a:extLst>
              <a:ext uri="{FF2B5EF4-FFF2-40B4-BE49-F238E27FC236}">
                <a16:creationId xmlns:a16="http://schemas.microsoft.com/office/drawing/2014/main" id="{6DB688F0-E38E-49EE-8DD4-2698AC29FBE6}"/>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97163-C91D-4043-B6A9-E94F7AC12E67}"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
        <p:nvSpPr>
          <p:cNvPr id="7" name="Rectangle 6">
            <a:extLst>
              <a:ext uri="{FF2B5EF4-FFF2-40B4-BE49-F238E27FC236}">
                <a16:creationId xmlns:a16="http://schemas.microsoft.com/office/drawing/2014/main" id="{2273EE19-3F19-47FD-B0D4-F3255C3B93DB}"/>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8EFAE-BC8E-43C7-8DA2-F33FCCFDD83C}"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
        <p:nvSpPr>
          <p:cNvPr id="7" name="Rectangle 6">
            <a:extLst>
              <a:ext uri="{FF2B5EF4-FFF2-40B4-BE49-F238E27FC236}">
                <a16:creationId xmlns:a16="http://schemas.microsoft.com/office/drawing/2014/main" id="{0B24E48B-9AC4-44B8-8D84-7DB60E2152E6}"/>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Line with Content + Gradient 13 angle">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714" y="4691062"/>
            <a:ext cx="401637" cy="301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p:nvGrpSpPr>
        <p:grpSpPr bwMode="auto">
          <a:xfrm>
            <a:off x="8093076" y="1741885"/>
            <a:ext cx="1050925" cy="3401615"/>
            <a:chOff x="8092440" y="2322576"/>
            <a:chExt cx="1051560" cy="4535424"/>
          </a:xfrm>
        </p:grpSpPr>
        <p:sp>
          <p:nvSpPr>
            <p:cNvPr id="6" name="Freeform 14"/>
            <p:cNvSpPr/>
            <p:nvPr userDrawn="1"/>
          </p:nvSpPr>
          <p:spPr>
            <a:xfrm>
              <a:off x="8092440" y="2322576"/>
              <a:ext cx="1051560" cy="4535424"/>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gradFill>
              <a:gsLst>
                <a:gs pos="15000">
                  <a:srgbClr val="1E89C5"/>
                </a:gs>
                <a:gs pos="85000">
                  <a:srgbClr val="00104D"/>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5" descr="hp-logo-revers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1987" y="6239894"/>
              <a:ext cx="417738" cy="41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Content Placeholder 12"/>
          <p:cNvSpPr>
            <a:spLocks noGrp="1"/>
          </p:cNvSpPr>
          <p:nvPr>
            <p:ph sz="quarter" idx="14"/>
          </p:nvPr>
        </p:nvSpPr>
        <p:spPr>
          <a:xfrm>
            <a:off x="365760" y="853440"/>
            <a:ext cx="8348472" cy="3761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339725" y="315477"/>
            <a:ext cx="8375650" cy="32980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a:t>Click to edit Master title style</a:t>
            </a:r>
            <a:endParaRPr lang="en-US" dirty="0"/>
          </a:p>
        </p:txBody>
      </p:sp>
      <p:sp>
        <p:nvSpPr>
          <p:cNvPr id="8" name="Date Placeholder 9"/>
          <p:cNvSpPr>
            <a:spLocks noGrp="1"/>
          </p:cNvSpPr>
          <p:nvPr>
            <p:ph type="dt" sz="half" idx="15"/>
          </p:nvPr>
        </p:nvSpPr>
        <p:spPr>
          <a:xfrm>
            <a:off x="4022725" y="4855369"/>
            <a:ext cx="1098550" cy="151210"/>
          </a:xfrm>
          <a:prstGeom prst="rect">
            <a:avLst/>
          </a:prstGeom>
        </p:spPr>
        <p:txBody>
          <a:bodyPr vert="horz" wrap="none" lIns="91440" tIns="45720" rIns="91440" bIns="45720" numCol="1" anchor="ctr" anchorCtr="0" compatLnSpc="1">
            <a:prstTxWarp prst="textNoShape">
              <a:avLst/>
            </a:prstTxWarp>
          </a:bodyPr>
          <a:lstStyle>
            <a:lvl1pPr algn="ctr">
              <a:defRPr sz="700">
                <a:solidFill>
                  <a:srgbClr val="7F7F7F"/>
                </a:solidFill>
                <a:latin typeface="+mj-lt"/>
              </a:defRPr>
            </a:lvl1pPr>
          </a:lstStyle>
          <a:p>
            <a:fld id="{F7348F44-F337-479C-ABE6-553E0BC7DB9B}" type="datetime1">
              <a:rPr lang="en-US" smtClean="0"/>
              <a:t>4/9/2018</a:t>
            </a:fld>
            <a:endParaRPr lang="en-US" dirty="0"/>
          </a:p>
        </p:txBody>
      </p:sp>
      <p:sp>
        <p:nvSpPr>
          <p:cNvPr id="10" name="Slide Number Placeholder 10"/>
          <p:cNvSpPr>
            <a:spLocks noGrp="1"/>
          </p:cNvSpPr>
          <p:nvPr>
            <p:ph type="sldNum" sz="quarter" idx="16"/>
          </p:nvPr>
        </p:nvSpPr>
        <p:spPr>
          <a:xfrm>
            <a:off x="365126" y="4855369"/>
            <a:ext cx="320675" cy="151210"/>
          </a:xfrm>
          <a:prstGeom prst="rect">
            <a:avLst/>
          </a:prstGeom>
        </p:spPr>
        <p:txBody>
          <a:bodyPr vert="horz" wrap="square" lIns="91440" tIns="45720" rIns="91440" bIns="45720" numCol="1" anchor="ctr" anchorCtr="0" compatLnSpc="1">
            <a:prstTxWarp prst="textNoShape">
              <a:avLst/>
            </a:prstTxWarp>
          </a:bodyPr>
          <a:lstStyle>
            <a:lvl1pPr>
              <a:defRPr sz="700">
                <a:solidFill>
                  <a:srgbClr val="7F7F7F"/>
                </a:solidFill>
                <a:latin typeface="+mj-lt"/>
              </a:defRPr>
            </a:lvl1pPr>
          </a:lstStyle>
          <a:p>
            <a:fld id="{E5F29B4A-3DD2-3E4C-B0AE-39CB7192FD3C}" type="slidenum">
              <a:rPr lang="en-US" smtClean="0"/>
              <a:t>‹#›</a:t>
            </a:fld>
            <a:endParaRPr lang="en-US" dirty="0"/>
          </a:p>
        </p:txBody>
      </p:sp>
      <p:sp>
        <p:nvSpPr>
          <p:cNvPr id="11" name="Footer Placeholder 11"/>
          <p:cNvSpPr>
            <a:spLocks noGrp="1"/>
          </p:cNvSpPr>
          <p:nvPr>
            <p:ph type="ftr" sz="quarter" idx="17"/>
          </p:nvPr>
        </p:nvSpPr>
        <p:spPr>
          <a:xfrm>
            <a:off x="695325" y="4855369"/>
            <a:ext cx="3290888" cy="151210"/>
          </a:xfrm>
          <a:prstGeom prst="rect">
            <a:avLst/>
          </a:prstGeom>
        </p:spPr>
        <p:txBody>
          <a:bodyPr vert="horz" lIns="0" tIns="45720" rIns="91440" bIns="45720" rtlCol="0" anchor="ctr"/>
          <a:lstStyle>
            <a:lvl1pPr fontAlgn="auto">
              <a:spcBef>
                <a:spcPts val="0"/>
              </a:spcBef>
              <a:spcAft>
                <a:spcPts val="0"/>
              </a:spcAft>
              <a:defRPr sz="700">
                <a:solidFill>
                  <a:srgbClr val="000000">
                    <a:lumMod val="50000"/>
                    <a:lumOff val="50000"/>
                  </a:srgbClr>
                </a:solidFill>
                <a:latin typeface="+mj-lt"/>
                <a:ea typeface="+mn-ea"/>
              </a:defRPr>
            </a:lvl1pPr>
          </a:lstStyle>
          <a:p>
            <a:endParaRPr lang="en-US" dirty="0"/>
          </a:p>
        </p:txBody>
      </p:sp>
      <p:sp>
        <p:nvSpPr>
          <p:cNvPr id="12" name="Rectangle 11">
            <a:extLst>
              <a:ext uri="{FF2B5EF4-FFF2-40B4-BE49-F238E27FC236}">
                <a16:creationId xmlns:a16="http://schemas.microsoft.com/office/drawing/2014/main" id="{6371B287-EFDC-488A-8921-DFB3C7CEC99E}"/>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52206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Line Only + Gradient 13 angl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714" y="4691062"/>
            <a:ext cx="401637" cy="301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8"/>
          <p:cNvGrpSpPr>
            <a:grpSpLocks/>
          </p:cNvGrpSpPr>
          <p:nvPr/>
        </p:nvGrpSpPr>
        <p:grpSpPr bwMode="auto">
          <a:xfrm>
            <a:off x="8093076" y="1741885"/>
            <a:ext cx="1050925" cy="3401615"/>
            <a:chOff x="8092440" y="2322576"/>
            <a:chExt cx="1051560" cy="4535424"/>
          </a:xfrm>
        </p:grpSpPr>
        <p:sp>
          <p:nvSpPr>
            <p:cNvPr id="5" name="Freeform 12"/>
            <p:cNvSpPr/>
            <p:nvPr userDrawn="1"/>
          </p:nvSpPr>
          <p:spPr>
            <a:xfrm>
              <a:off x="8092440" y="2322576"/>
              <a:ext cx="1051560" cy="4535424"/>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gradFill>
              <a:gsLst>
                <a:gs pos="15000">
                  <a:srgbClr val="1E89C5"/>
                </a:gs>
                <a:gs pos="85000">
                  <a:srgbClr val="00104D"/>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13" descr="hp-logo-revers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1987" y="6239894"/>
              <a:ext cx="417738" cy="41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Title 8"/>
          <p:cNvSpPr>
            <a:spLocks noGrp="1"/>
          </p:cNvSpPr>
          <p:nvPr>
            <p:ph type="title"/>
          </p:nvPr>
        </p:nvSpPr>
        <p:spPr>
          <a:xfrm>
            <a:off x="339725" y="315477"/>
            <a:ext cx="8375650" cy="32980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a:t>Click to edit Master title style</a:t>
            </a:r>
            <a:endParaRPr lang="en-US" dirty="0"/>
          </a:p>
        </p:txBody>
      </p:sp>
      <p:sp>
        <p:nvSpPr>
          <p:cNvPr id="7" name="Date Placeholder 7"/>
          <p:cNvSpPr>
            <a:spLocks noGrp="1"/>
          </p:cNvSpPr>
          <p:nvPr>
            <p:ph type="dt" sz="half" idx="10"/>
          </p:nvPr>
        </p:nvSpPr>
        <p:spPr>
          <a:xfrm>
            <a:off x="4022725" y="4855369"/>
            <a:ext cx="1098550" cy="151210"/>
          </a:xfrm>
          <a:prstGeom prst="rect">
            <a:avLst/>
          </a:prstGeom>
        </p:spPr>
        <p:txBody>
          <a:bodyPr vert="horz" wrap="none" lIns="91440" tIns="45720" rIns="91440" bIns="45720" numCol="1" anchor="ctr" anchorCtr="0" compatLnSpc="1">
            <a:prstTxWarp prst="textNoShape">
              <a:avLst/>
            </a:prstTxWarp>
          </a:bodyPr>
          <a:lstStyle>
            <a:lvl1pPr algn="ctr">
              <a:defRPr sz="700">
                <a:solidFill>
                  <a:srgbClr val="7F7F7F"/>
                </a:solidFill>
                <a:latin typeface="+mj-lt"/>
              </a:defRPr>
            </a:lvl1pPr>
          </a:lstStyle>
          <a:p>
            <a:fld id="{1F44D1A2-0E00-40F0-8FAB-1FE7B97B5AB2}" type="datetime1">
              <a:rPr lang="en-US" smtClean="0"/>
              <a:t>4/9/2018</a:t>
            </a:fld>
            <a:endParaRPr lang="en-US" dirty="0"/>
          </a:p>
        </p:txBody>
      </p:sp>
      <p:sp>
        <p:nvSpPr>
          <p:cNvPr id="8" name="Slide Number Placeholder 9"/>
          <p:cNvSpPr>
            <a:spLocks noGrp="1"/>
          </p:cNvSpPr>
          <p:nvPr>
            <p:ph type="sldNum" sz="quarter" idx="11"/>
          </p:nvPr>
        </p:nvSpPr>
        <p:spPr>
          <a:xfrm>
            <a:off x="365126" y="4855369"/>
            <a:ext cx="320675" cy="151210"/>
          </a:xfrm>
          <a:prstGeom prst="rect">
            <a:avLst/>
          </a:prstGeom>
        </p:spPr>
        <p:txBody>
          <a:bodyPr vert="horz" wrap="square" lIns="91440" tIns="45720" rIns="91440" bIns="45720" numCol="1" anchor="ctr" anchorCtr="0" compatLnSpc="1">
            <a:prstTxWarp prst="textNoShape">
              <a:avLst/>
            </a:prstTxWarp>
          </a:bodyPr>
          <a:lstStyle>
            <a:lvl1pPr>
              <a:defRPr sz="700">
                <a:solidFill>
                  <a:srgbClr val="7F7F7F"/>
                </a:solidFill>
                <a:latin typeface="+mj-lt"/>
              </a:defRPr>
            </a:lvl1pPr>
          </a:lstStyle>
          <a:p>
            <a:fld id="{E5F29B4A-3DD2-3E4C-B0AE-39CB7192FD3C}" type="slidenum">
              <a:rPr lang="en-US" smtClean="0"/>
              <a:t>‹#›</a:t>
            </a:fld>
            <a:endParaRPr lang="en-US" dirty="0"/>
          </a:p>
        </p:txBody>
      </p:sp>
      <p:sp>
        <p:nvSpPr>
          <p:cNvPr id="10" name="Footer Placeholder 10"/>
          <p:cNvSpPr>
            <a:spLocks noGrp="1"/>
          </p:cNvSpPr>
          <p:nvPr>
            <p:ph type="ftr" sz="quarter" idx="12"/>
          </p:nvPr>
        </p:nvSpPr>
        <p:spPr>
          <a:xfrm>
            <a:off x="695325" y="4855369"/>
            <a:ext cx="3290888" cy="151210"/>
          </a:xfrm>
          <a:prstGeom prst="rect">
            <a:avLst/>
          </a:prstGeom>
        </p:spPr>
        <p:txBody>
          <a:bodyPr vert="horz" lIns="0" tIns="45720" rIns="91440" bIns="45720" rtlCol="0" anchor="ctr"/>
          <a:lstStyle>
            <a:lvl1pPr fontAlgn="auto">
              <a:spcBef>
                <a:spcPts val="0"/>
              </a:spcBef>
              <a:spcAft>
                <a:spcPts val="0"/>
              </a:spcAft>
              <a:defRPr sz="700">
                <a:solidFill>
                  <a:srgbClr val="000000">
                    <a:lumMod val="50000"/>
                    <a:lumOff val="50000"/>
                  </a:srgbClr>
                </a:solidFill>
                <a:latin typeface="+mj-lt"/>
                <a:ea typeface="+mn-ea"/>
              </a:defRPr>
            </a:lvl1pPr>
          </a:lstStyle>
          <a:p>
            <a:endParaRPr lang="en-US" dirty="0"/>
          </a:p>
        </p:txBody>
      </p:sp>
      <p:sp>
        <p:nvSpPr>
          <p:cNvPr id="11" name="Rectangle 10">
            <a:extLst>
              <a:ext uri="{FF2B5EF4-FFF2-40B4-BE49-F238E27FC236}">
                <a16:creationId xmlns:a16="http://schemas.microsoft.com/office/drawing/2014/main" id="{D44A8C63-538E-4123-B38B-313A07830351}"/>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38705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Line, Subtitle and Content + Gradient 13 angle">
    <p:bg>
      <p:bgPr>
        <a:solidFill>
          <a:schemeClr val="bg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714" y="4691062"/>
            <a:ext cx="401637" cy="3012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8"/>
          <p:cNvGrpSpPr>
            <a:grpSpLocks/>
          </p:cNvGrpSpPr>
          <p:nvPr/>
        </p:nvGrpSpPr>
        <p:grpSpPr bwMode="auto">
          <a:xfrm>
            <a:off x="8093076" y="1741885"/>
            <a:ext cx="1050925" cy="3401615"/>
            <a:chOff x="8092440" y="2322576"/>
            <a:chExt cx="1051560" cy="4535424"/>
          </a:xfrm>
        </p:grpSpPr>
        <p:sp>
          <p:nvSpPr>
            <p:cNvPr id="7" name="Freeform 15"/>
            <p:cNvSpPr/>
            <p:nvPr userDrawn="1"/>
          </p:nvSpPr>
          <p:spPr>
            <a:xfrm>
              <a:off x="8092440" y="2322576"/>
              <a:ext cx="1051560" cy="4535424"/>
            </a:xfrm>
            <a:custGeom>
              <a:avLst/>
              <a:gdLst>
                <a:gd name="connsiteX0" fmla="*/ 1241503 w 1241503"/>
                <a:gd name="connsiteY0" fmla="*/ 0 h 6846849"/>
                <a:gd name="connsiteX1" fmla="*/ 0 w 1241503"/>
                <a:gd name="connsiteY1" fmla="*/ 6846849 h 6846849"/>
                <a:gd name="connsiteX2" fmla="*/ 1241503 w 1241503"/>
                <a:gd name="connsiteY2" fmla="*/ 6846849 h 6846849"/>
                <a:gd name="connsiteX3" fmla="*/ 1241503 w 1241503"/>
                <a:gd name="connsiteY3" fmla="*/ 0 h 6846849"/>
              </a:gdLst>
              <a:ahLst/>
              <a:cxnLst>
                <a:cxn ang="0">
                  <a:pos x="connsiteX0" y="connsiteY0"/>
                </a:cxn>
                <a:cxn ang="0">
                  <a:pos x="connsiteX1" y="connsiteY1"/>
                </a:cxn>
                <a:cxn ang="0">
                  <a:pos x="connsiteX2" y="connsiteY2"/>
                </a:cxn>
                <a:cxn ang="0">
                  <a:pos x="connsiteX3" y="connsiteY3"/>
                </a:cxn>
              </a:cxnLst>
              <a:rect l="l" t="t" r="r" b="b"/>
              <a:pathLst>
                <a:path w="1241503" h="6846849">
                  <a:moveTo>
                    <a:pt x="1241503" y="0"/>
                  </a:moveTo>
                  <a:lnTo>
                    <a:pt x="0" y="6846849"/>
                  </a:lnTo>
                  <a:lnTo>
                    <a:pt x="1241503" y="6846849"/>
                  </a:lnTo>
                  <a:lnTo>
                    <a:pt x="1241503" y="0"/>
                  </a:lnTo>
                  <a:close/>
                </a:path>
              </a:pathLst>
            </a:custGeom>
            <a:gradFill>
              <a:gsLst>
                <a:gs pos="15000">
                  <a:srgbClr val="1E89C5"/>
                </a:gs>
                <a:gs pos="85000">
                  <a:srgbClr val="00104D"/>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8" name="Picture 16" descr="hp-logo-reversed.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1987" y="6239894"/>
              <a:ext cx="417738" cy="41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Content Placeholder 12"/>
          <p:cNvSpPr>
            <a:spLocks noGrp="1"/>
          </p:cNvSpPr>
          <p:nvPr>
            <p:ph sz="quarter" idx="18"/>
          </p:nvPr>
        </p:nvSpPr>
        <p:spPr>
          <a:xfrm>
            <a:off x="365760" y="1144852"/>
            <a:ext cx="8348472" cy="34705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4"/>
          </p:nvPr>
        </p:nvSpPr>
        <p:spPr>
          <a:xfrm>
            <a:off x="358775" y="659615"/>
            <a:ext cx="8370380" cy="294965"/>
          </a:xfrm>
          <a:prstGeom prst="rect">
            <a:avLst/>
          </a:prstGeom>
        </p:spPr>
        <p:txBody>
          <a:bodyPr>
            <a:noAutofit/>
          </a:bodyPr>
          <a:lstStyle>
            <a:lvl1pPr marL="0" indent="0">
              <a:lnSpc>
                <a:spcPct val="100000"/>
              </a:lnSpc>
              <a:buNone/>
              <a:defRPr lang="en-US" sz="2000" kern="1200" dirty="0" smtClean="0">
                <a:solidFill>
                  <a:srgbClr val="7B7B79"/>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a:t>Click to edit Master text styles</a:t>
            </a:r>
          </a:p>
        </p:txBody>
      </p:sp>
      <p:sp>
        <p:nvSpPr>
          <p:cNvPr id="15" name="Title 8"/>
          <p:cNvSpPr>
            <a:spLocks noGrp="1"/>
          </p:cNvSpPr>
          <p:nvPr>
            <p:ph type="title"/>
          </p:nvPr>
        </p:nvSpPr>
        <p:spPr>
          <a:xfrm>
            <a:off x="339725" y="315477"/>
            <a:ext cx="8375650" cy="329803"/>
          </a:xfrm>
          <a:prstGeom prst="rect">
            <a:avLst/>
          </a:prstGeom>
        </p:spPr>
        <p:txBody>
          <a:bodyPr anchor="t">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chemeClr val="tx1"/>
                </a:solidFill>
                <a:latin typeface="Futura Bk" pitchFamily="34" charset="0"/>
              </a:defRPr>
            </a:lvl1pPr>
          </a:lstStyle>
          <a:p>
            <a:r>
              <a:rPr lang="en-US"/>
              <a:t>Click to edit Master title style</a:t>
            </a:r>
            <a:endParaRPr lang="en-US" dirty="0"/>
          </a:p>
        </p:txBody>
      </p:sp>
      <p:sp>
        <p:nvSpPr>
          <p:cNvPr id="9" name="Date Placeholder 8"/>
          <p:cNvSpPr>
            <a:spLocks noGrp="1"/>
          </p:cNvSpPr>
          <p:nvPr>
            <p:ph type="dt" sz="half" idx="19"/>
          </p:nvPr>
        </p:nvSpPr>
        <p:spPr>
          <a:xfrm>
            <a:off x="4022725" y="4855369"/>
            <a:ext cx="1098550" cy="151210"/>
          </a:xfrm>
          <a:prstGeom prst="rect">
            <a:avLst/>
          </a:prstGeom>
        </p:spPr>
        <p:txBody>
          <a:bodyPr vert="horz" wrap="none" lIns="91440" tIns="45720" rIns="91440" bIns="45720" numCol="1" anchor="ctr" anchorCtr="0" compatLnSpc="1">
            <a:prstTxWarp prst="textNoShape">
              <a:avLst/>
            </a:prstTxWarp>
          </a:bodyPr>
          <a:lstStyle>
            <a:lvl1pPr algn="ctr">
              <a:defRPr sz="700">
                <a:solidFill>
                  <a:srgbClr val="7F7F7F"/>
                </a:solidFill>
                <a:latin typeface="+mj-lt"/>
              </a:defRPr>
            </a:lvl1pPr>
          </a:lstStyle>
          <a:p>
            <a:fld id="{9EB4987A-F1A1-408C-BD20-329AA63597F1}" type="datetime1">
              <a:rPr lang="en-US" smtClean="0"/>
              <a:t>4/9/2018</a:t>
            </a:fld>
            <a:endParaRPr lang="en-US" dirty="0"/>
          </a:p>
        </p:txBody>
      </p:sp>
      <p:sp>
        <p:nvSpPr>
          <p:cNvPr id="10" name="Slide Number Placeholder 9"/>
          <p:cNvSpPr>
            <a:spLocks noGrp="1"/>
          </p:cNvSpPr>
          <p:nvPr>
            <p:ph type="sldNum" sz="quarter" idx="20"/>
          </p:nvPr>
        </p:nvSpPr>
        <p:spPr>
          <a:xfrm>
            <a:off x="365126" y="4855369"/>
            <a:ext cx="320675" cy="151210"/>
          </a:xfrm>
          <a:prstGeom prst="rect">
            <a:avLst/>
          </a:prstGeom>
        </p:spPr>
        <p:txBody>
          <a:bodyPr vert="horz" wrap="square" lIns="91440" tIns="45720" rIns="91440" bIns="45720" numCol="1" anchor="ctr" anchorCtr="0" compatLnSpc="1">
            <a:prstTxWarp prst="textNoShape">
              <a:avLst/>
            </a:prstTxWarp>
          </a:bodyPr>
          <a:lstStyle>
            <a:lvl1pPr>
              <a:defRPr sz="700">
                <a:solidFill>
                  <a:srgbClr val="7F7F7F"/>
                </a:solidFill>
                <a:latin typeface="+mj-lt"/>
              </a:defRPr>
            </a:lvl1pPr>
          </a:lstStyle>
          <a:p>
            <a:fld id="{E5F29B4A-3DD2-3E4C-B0AE-39CB7192FD3C}" type="slidenum">
              <a:rPr lang="en-US" smtClean="0"/>
              <a:t>‹#›</a:t>
            </a:fld>
            <a:endParaRPr lang="en-US" dirty="0"/>
          </a:p>
        </p:txBody>
      </p:sp>
      <p:sp>
        <p:nvSpPr>
          <p:cNvPr id="12" name="Footer Placeholder 11"/>
          <p:cNvSpPr>
            <a:spLocks noGrp="1"/>
          </p:cNvSpPr>
          <p:nvPr>
            <p:ph type="ftr" sz="quarter" idx="21"/>
          </p:nvPr>
        </p:nvSpPr>
        <p:spPr>
          <a:xfrm>
            <a:off x="695325" y="4855369"/>
            <a:ext cx="3290888" cy="151210"/>
          </a:xfrm>
          <a:prstGeom prst="rect">
            <a:avLst/>
          </a:prstGeom>
        </p:spPr>
        <p:txBody>
          <a:bodyPr vert="horz" lIns="0" tIns="45720" rIns="91440" bIns="45720" rtlCol="0" anchor="ctr"/>
          <a:lstStyle>
            <a:lvl1pPr fontAlgn="auto">
              <a:spcBef>
                <a:spcPts val="0"/>
              </a:spcBef>
              <a:spcAft>
                <a:spcPts val="0"/>
              </a:spcAft>
              <a:defRPr sz="700">
                <a:solidFill>
                  <a:srgbClr val="000000">
                    <a:lumMod val="50000"/>
                    <a:lumOff val="50000"/>
                  </a:srgbClr>
                </a:solidFill>
                <a:latin typeface="+mj-lt"/>
                <a:ea typeface="+mn-ea"/>
              </a:defRPr>
            </a:lvl1pPr>
          </a:lstStyle>
          <a:p>
            <a:endParaRPr lang="en-US" dirty="0"/>
          </a:p>
        </p:txBody>
      </p:sp>
      <p:sp>
        <p:nvSpPr>
          <p:cNvPr id="14" name="Rectangle 13">
            <a:extLst>
              <a:ext uri="{FF2B5EF4-FFF2-40B4-BE49-F238E27FC236}">
                <a16:creationId xmlns:a16="http://schemas.microsoft.com/office/drawing/2014/main" id="{340EABE4-B1CB-4E70-84F8-D324CD552536}"/>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81479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 Single Box - No subtitle">
    <p:spTree>
      <p:nvGrpSpPr>
        <p:cNvPr id="1" name=""/>
        <p:cNvGrpSpPr/>
        <p:nvPr/>
      </p:nvGrpSpPr>
      <p:grpSpPr>
        <a:xfrm>
          <a:off x="0" y="0"/>
          <a:ext cx="0" cy="0"/>
          <a:chOff x="0" y="0"/>
          <a:chExt cx="0" cy="0"/>
        </a:xfrm>
      </p:grpSpPr>
      <p:sp>
        <p:nvSpPr>
          <p:cNvPr id="12" name="Rectangle 11"/>
          <p:cNvSpPr/>
          <p:nvPr userDrawn="1"/>
        </p:nvSpPr>
        <p:spPr>
          <a:xfrm>
            <a:off x="457200" y="1085850"/>
            <a:ext cx="8305800" cy="3543301"/>
          </a:xfrm>
          <a:prstGeom prst="rect">
            <a:avLst/>
          </a:prstGeom>
          <a:gradFill flip="none" rotWithShape="1">
            <a:gsLst>
              <a:gs pos="0">
                <a:srgbClr val="AABEF9"/>
              </a:gs>
              <a:gs pos="100000">
                <a:srgbClr val="FFFFFF"/>
              </a:gs>
            </a:gsLst>
            <a:path path="rect">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hasCustomPrompt="1"/>
          </p:nvPr>
        </p:nvSpPr>
        <p:spPr>
          <a:xfrm>
            <a:off x="457200" y="171450"/>
            <a:ext cx="8305800" cy="685800"/>
          </a:xfrm>
          <a:prstGeom prst="rect">
            <a:avLst/>
          </a:prstGeom>
        </p:spPr>
        <p:txBody>
          <a:bodyPr vert="horz" lIns="91440" tIns="45720" rIns="91440" bIns="45720" rtlCol="0" anchor="ctr">
            <a:noAutofit/>
          </a:bodyPr>
          <a:lstStyle>
            <a:lvl1pPr marL="236538" indent="-236538" algn="l" rtl="0" eaLnBrk="1" latinLnBrk="0" hangingPunct="1">
              <a:spcBef>
                <a:spcPts val="0"/>
              </a:spcBef>
              <a:spcAft>
                <a:spcPts val="0"/>
              </a:spcAft>
              <a:defRPr sz="3600"/>
            </a:lvl1pPr>
          </a:lstStyle>
          <a:p>
            <a:pPr marL="237744" rtl="0" eaLnBrk="1" latinLnBrk="0" hangingPunct="1">
              <a:spcBef>
                <a:spcPts val="0"/>
              </a:spcBef>
              <a:spcAft>
                <a:spcPts val="0"/>
              </a:spcAft>
            </a:pPr>
            <a:r>
              <a:rPr lang="en-US" sz="3600" b="1" kern="1200" dirty="0">
                <a:solidFill>
                  <a:schemeClr val="tx1"/>
                </a:solidFill>
                <a:latin typeface="+mj-lt"/>
                <a:ea typeface="+mn-ea"/>
                <a:cs typeface="Arial"/>
              </a:rPr>
              <a:t>&lt;Enter</a:t>
            </a:r>
            <a:r>
              <a:rPr lang="en-US" sz="3600" b="1" kern="1200" baseline="0" dirty="0">
                <a:solidFill>
                  <a:schemeClr val="tx1"/>
                </a:solidFill>
                <a:latin typeface="+mj-lt"/>
                <a:ea typeface="+mn-ea"/>
                <a:cs typeface="Arial"/>
              </a:rPr>
              <a:t> title of slide&gt;</a:t>
            </a:r>
            <a:endParaRPr lang="en-US" dirty="0"/>
          </a:p>
        </p:txBody>
      </p:sp>
      <p:sp>
        <p:nvSpPr>
          <p:cNvPr id="25" name="Content Placeholder 24"/>
          <p:cNvSpPr>
            <a:spLocks noGrp="1"/>
          </p:cNvSpPr>
          <p:nvPr>
            <p:ph sz="quarter" idx="14"/>
          </p:nvPr>
        </p:nvSpPr>
        <p:spPr>
          <a:xfrm>
            <a:off x="457200" y="971550"/>
            <a:ext cx="8305800" cy="3657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Slide Number Placeholder 18"/>
          <p:cNvSpPr>
            <a:spLocks noGrp="1"/>
          </p:cNvSpPr>
          <p:nvPr>
            <p:ph type="sldNum" sz="quarter" idx="4"/>
          </p:nvPr>
        </p:nvSpPr>
        <p:spPr>
          <a:xfrm>
            <a:off x="6962505" y="4763045"/>
            <a:ext cx="953588"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B3E9E6F-5444-416D-87FD-46FC85DE5AE6}" type="slidenum">
              <a:rPr lang="en-CA" smtClean="0"/>
              <a:pPr/>
              <a:t>‹#›</a:t>
            </a:fld>
            <a:endParaRPr lang="en-CA" dirty="0"/>
          </a:p>
        </p:txBody>
      </p:sp>
      <p:pic>
        <p:nvPicPr>
          <p:cNvPr id="6" name="Picture 2"/>
          <p:cNvPicPr>
            <a:picLocks noChangeAspect="1" noChangeArrowheads="1"/>
          </p:cNvPicPr>
          <p:nvPr userDrawn="1"/>
        </p:nvPicPr>
        <p:blipFill>
          <a:blip r:embed="rId2" cstate="print"/>
          <a:srcRect/>
          <a:stretch>
            <a:fillRect/>
          </a:stretch>
        </p:blipFill>
        <p:spPr bwMode="auto">
          <a:xfrm>
            <a:off x="7590536" y="4766658"/>
            <a:ext cx="1028700" cy="295275"/>
          </a:xfrm>
          <a:prstGeom prst="rect">
            <a:avLst/>
          </a:prstGeom>
          <a:noFill/>
          <a:ln w="9525">
            <a:noFill/>
            <a:miter lim="800000"/>
            <a:headEnd/>
            <a:tailEnd/>
          </a:ln>
        </p:spPr>
      </p:pic>
      <p:sp>
        <p:nvSpPr>
          <p:cNvPr id="7" name="Rectangle 6">
            <a:extLst>
              <a:ext uri="{FF2B5EF4-FFF2-40B4-BE49-F238E27FC236}">
                <a16:creationId xmlns:a16="http://schemas.microsoft.com/office/drawing/2014/main" id="{ED524084-2009-42F9-A464-49CDC6EE5845}"/>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6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0A3FF-507C-48AC-9FF4-2420A74805AA}" type="slidenum">
              <a:rPr lang="en-US" smtClean="0"/>
              <a:t>‹#›</a:t>
            </a:fld>
            <a:endParaRPr lang="en-US" dirty="0"/>
          </a:p>
        </p:txBody>
      </p:sp>
      <p:sp>
        <p:nvSpPr>
          <p:cNvPr id="8" name="Slide Number Placeholder 5"/>
          <p:cNvSpPr txBox="1">
            <a:spLocks/>
          </p:cNvSpPr>
          <p:nvPr userDrawn="1"/>
        </p:nvSpPr>
        <p:spPr>
          <a:xfrm>
            <a:off x="6457950" y="4767264"/>
            <a:ext cx="2057400" cy="273844"/>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10A3FF-507C-48AC-9FF4-2420A74805AA}" type="slidenum">
              <a:rPr lang="en-US" sz="675" smtClean="0"/>
              <a:pPr/>
              <a:t>‹#›</a:t>
            </a:fld>
            <a:endParaRPr lang="en-US" sz="675" dirty="0"/>
          </a:p>
        </p:txBody>
      </p:sp>
      <p:sp>
        <p:nvSpPr>
          <p:cNvPr id="10" name="Rectangle 9"/>
          <p:cNvSpPr/>
          <p:nvPr userDrawn="1"/>
        </p:nvSpPr>
        <p:spPr>
          <a:xfrm>
            <a:off x="1445165" y="2270175"/>
            <a:ext cx="6075485" cy="726262"/>
          </a:xfrm>
          <a:prstGeom prst="rect">
            <a:avLst/>
          </a:prstGeom>
          <a:solidFill>
            <a:srgbClr val="000023">
              <a:alpha val="86000"/>
            </a:srgbClr>
          </a:solidFill>
        </p:spPr>
        <p:txBody>
          <a:bodyPr wrap="square" lIns="51435" tIns="25718" rIns="51435" bIns="25718" anchor="ctr">
            <a:noAutofit/>
          </a:bodyPr>
          <a:lstStyle/>
          <a:p>
            <a:pPr algn="ctr"/>
            <a:endParaRPr lang="en-US" sz="1350" dirty="0">
              <a:solidFill>
                <a:schemeClr val="bg1"/>
              </a:solidFill>
              <a:latin typeface="Arial" panose="020B0604020202020204" pitchFamily="34" charset="0"/>
              <a:cs typeface="Arial" panose="020B0604020202020204" pitchFamily="34" charset="0"/>
            </a:endParaRPr>
          </a:p>
        </p:txBody>
      </p:sp>
      <p:sp>
        <p:nvSpPr>
          <p:cNvPr id="12" name="Text Placeholder 12"/>
          <p:cNvSpPr>
            <a:spLocks noGrp="1"/>
          </p:cNvSpPr>
          <p:nvPr>
            <p:ph type="body" sz="quarter" idx="13" hasCustomPrompt="1"/>
          </p:nvPr>
        </p:nvSpPr>
        <p:spPr>
          <a:xfrm>
            <a:off x="1521070" y="2332873"/>
            <a:ext cx="5908430" cy="609662"/>
          </a:xfrm>
        </p:spPr>
        <p:txBody>
          <a:bodyPr anchor="ctr">
            <a:normAutofit/>
          </a:bodyPr>
          <a:lstStyle>
            <a:lvl1pPr marL="0" indent="0" algn="ctr">
              <a:buNone/>
              <a:defRPr sz="1575"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Enter Title Here</a:t>
            </a:r>
          </a:p>
        </p:txBody>
      </p:sp>
      <p:sp>
        <p:nvSpPr>
          <p:cNvPr id="2" name="Rectangle 1">
            <a:extLst>
              <a:ext uri="{FF2B5EF4-FFF2-40B4-BE49-F238E27FC236}">
                <a16:creationId xmlns:a16="http://schemas.microsoft.com/office/drawing/2014/main" id="{9D5B2FFA-8DFE-4F2B-8334-C6B5EB1225E6}"/>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61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164D1-5CD7-43E9-A969-7F0ADF0964D4}"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
        <p:nvSpPr>
          <p:cNvPr id="8" name="Rectangle 7">
            <a:extLst>
              <a:ext uri="{FF2B5EF4-FFF2-40B4-BE49-F238E27FC236}">
                <a16:creationId xmlns:a16="http://schemas.microsoft.com/office/drawing/2014/main" id="{EE548D36-A5D8-40AE-A21F-4BD4EF00DBAC}"/>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31E89-AB4C-4067-95FA-99C3148AC119}" type="datetime1">
              <a:rPr lang="en-US" smtClean="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9B4A-3DD2-3E4C-B0AE-39CB7192FD3C}" type="slidenum">
              <a:rPr lang="en-US" smtClean="0"/>
              <a:t>‹#›</a:t>
            </a:fld>
            <a:endParaRPr lang="en-US" dirty="0"/>
          </a:p>
        </p:txBody>
      </p:sp>
      <p:sp>
        <p:nvSpPr>
          <p:cNvPr id="7" name="Rectangle 6">
            <a:extLst>
              <a:ext uri="{FF2B5EF4-FFF2-40B4-BE49-F238E27FC236}">
                <a16:creationId xmlns:a16="http://schemas.microsoft.com/office/drawing/2014/main" id="{A83374F0-31A6-40E3-B0D8-D04D80F3BEA6}"/>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9FD0C4-3D33-4D14-A665-C5711E8C0FEB}" type="datetime1">
              <a:rPr lang="en-US" smtClean="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9B4A-3DD2-3E4C-B0AE-39CB7192FD3C}" type="slidenum">
              <a:rPr lang="en-US" smtClean="0"/>
              <a:t>‹#›</a:t>
            </a:fld>
            <a:endParaRPr lang="en-US" dirty="0"/>
          </a:p>
        </p:txBody>
      </p:sp>
      <p:sp>
        <p:nvSpPr>
          <p:cNvPr id="8" name="Rectangle 7">
            <a:extLst>
              <a:ext uri="{FF2B5EF4-FFF2-40B4-BE49-F238E27FC236}">
                <a16:creationId xmlns:a16="http://schemas.microsoft.com/office/drawing/2014/main" id="{308B3CD6-758D-406F-87C5-ADBAA61E9839}"/>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1F33D1-B6D4-47A6-BD4F-02CCB0F37347}" type="datetime1">
              <a:rPr lang="en-US" smtClean="0"/>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29B4A-3DD2-3E4C-B0AE-39CB7192FD3C}" type="slidenum">
              <a:rPr lang="en-US" smtClean="0"/>
              <a:t>‹#›</a:t>
            </a:fld>
            <a:endParaRPr lang="en-US" dirty="0"/>
          </a:p>
        </p:txBody>
      </p:sp>
      <p:sp>
        <p:nvSpPr>
          <p:cNvPr id="10" name="Rectangle 9">
            <a:extLst>
              <a:ext uri="{FF2B5EF4-FFF2-40B4-BE49-F238E27FC236}">
                <a16:creationId xmlns:a16="http://schemas.microsoft.com/office/drawing/2014/main" id="{4D1AC930-B665-4900-A9A7-B4DAE4074E0A}"/>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D96FB8-18DC-4283-999A-1BC6624CE663}" type="datetime1">
              <a:rPr lang="en-US" smtClean="0"/>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29B4A-3DD2-3E4C-B0AE-39CB7192FD3C}" type="slidenum">
              <a:rPr lang="en-US" smtClean="0"/>
              <a:t>‹#›</a:t>
            </a:fld>
            <a:endParaRPr lang="en-US" dirty="0"/>
          </a:p>
        </p:txBody>
      </p:sp>
      <p:sp>
        <p:nvSpPr>
          <p:cNvPr id="6" name="Rectangle 5">
            <a:extLst>
              <a:ext uri="{FF2B5EF4-FFF2-40B4-BE49-F238E27FC236}">
                <a16:creationId xmlns:a16="http://schemas.microsoft.com/office/drawing/2014/main" id="{5547224B-285A-4986-AB9A-B5281E7CDD05}"/>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A195E-CDBF-4F0D-9D09-E48938547839}" type="datetime1">
              <a:rPr lang="en-US" smtClean="0"/>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29B4A-3DD2-3E4C-B0AE-39CB7192FD3C}" type="slidenum">
              <a:rPr lang="en-US" smtClean="0"/>
              <a:t>‹#›</a:t>
            </a:fld>
            <a:endParaRPr lang="en-US" dirty="0"/>
          </a:p>
        </p:txBody>
      </p:sp>
      <p:sp>
        <p:nvSpPr>
          <p:cNvPr id="5" name="Rectangle 4">
            <a:extLst>
              <a:ext uri="{FF2B5EF4-FFF2-40B4-BE49-F238E27FC236}">
                <a16:creationId xmlns:a16="http://schemas.microsoft.com/office/drawing/2014/main" id="{CD0230AB-A855-4E27-AEA5-0889F09C1BFF}"/>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163446-2362-4292-9FA0-B84F21453609}" type="datetime1">
              <a:rPr lang="en-US" smtClean="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9B4A-3DD2-3E4C-B0AE-39CB7192FD3C}" type="slidenum">
              <a:rPr lang="en-US" smtClean="0"/>
              <a:t>‹#›</a:t>
            </a:fld>
            <a:endParaRPr lang="en-US" dirty="0"/>
          </a:p>
        </p:txBody>
      </p:sp>
      <p:sp>
        <p:nvSpPr>
          <p:cNvPr id="8" name="Rectangle 7">
            <a:extLst>
              <a:ext uri="{FF2B5EF4-FFF2-40B4-BE49-F238E27FC236}">
                <a16:creationId xmlns:a16="http://schemas.microsoft.com/office/drawing/2014/main" id="{5A88F61D-5B3B-48B5-8786-3B597FE5B90E}"/>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41DD99-257F-41D0-BA1E-5FA3B27DC39D}" type="datetime1">
              <a:rPr lang="en-US" smtClean="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9B4A-3DD2-3E4C-B0AE-39CB7192FD3C}" type="slidenum">
              <a:rPr lang="en-US" smtClean="0"/>
              <a:t>‹#›</a:t>
            </a:fld>
            <a:endParaRPr lang="en-US" dirty="0"/>
          </a:p>
        </p:txBody>
      </p:sp>
      <p:sp>
        <p:nvSpPr>
          <p:cNvPr id="8" name="Rectangle 7">
            <a:extLst>
              <a:ext uri="{FF2B5EF4-FFF2-40B4-BE49-F238E27FC236}">
                <a16:creationId xmlns:a16="http://schemas.microsoft.com/office/drawing/2014/main" id="{6836E7BD-43D7-442B-BBFA-F5D2E2D0AAF8}"/>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64008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21E3E-CC63-4D8E-A7AE-560EA05AE2DB}" type="datetime1">
              <a:rPr lang="en-US" smtClean="0"/>
              <a:t>4/9/2018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F29B4A-3DD2-3E4C-B0AE-39CB7192FD3C}" type="slidenum">
              <a:rPr lang="en-US" smtClean="0"/>
              <a:t>‹#›</a:t>
            </a:fld>
            <a:endParaRPr lang="en-US" dirty="0"/>
          </a:p>
        </p:txBody>
      </p:sp>
      <p:sp>
        <p:nvSpPr>
          <p:cNvPr id="7" name="Rectangle 6">
            <a:extLst>
              <a:ext uri="{FF2B5EF4-FFF2-40B4-BE49-F238E27FC236}">
                <a16:creationId xmlns:a16="http://schemas.microsoft.com/office/drawing/2014/main" id="{D6026781-DF96-4F1C-B2D8-4B1C928ACC2B}"/>
              </a:ext>
            </a:extLst>
          </p:cNvPr>
          <p:cNvSpPr/>
          <p:nvPr userDrawn="1"/>
        </p:nvSpPr>
        <p:spPr>
          <a:xfrm>
            <a:off x="0" y="0"/>
            <a:ext cx="9144000" cy="21613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2"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17786" y="2290156"/>
            <a:ext cx="5908430" cy="609662"/>
          </a:xfrm>
        </p:spPr>
        <p:txBody>
          <a:bodyPr>
            <a:normAutofit fontScale="77500" lnSpcReduction="20000"/>
          </a:bodyPr>
          <a:lstStyle/>
          <a:p>
            <a:pPr>
              <a:lnSpc>
                <a:spcPct val="120000"/>
              </a:lnSpc>
            </a:pPr>
            <a:r>
              <a:rPr lang="en-US" sz="2138" dirty="0">
                <a:latin typeface="Lato Thin"/>
                <a:cs typeface="Lato Thin"/>
              </a:rPr>
              <a:t>General Data Protection Regulation</a:t>
            </a:r>
          </a:p>
          <a:p>
            <a:pPr>
              <a:lnSpc>
                <a:spcPct val="120000"/>
              </a:lnSpc>
            </a:pPr>
            <a:r>
              <a:rPr lang="en-US" sz="1700" dirty="0">
                <a:latin typeface="Lato Thin"/>
              </a:rPr>
              <a:t>A Quick Look at Data Subject Rights</a:t>
            </a:r>
            <a:endParaRPr lang="en-US" sz="1700" dirty="0"/>
          </a:p>
        </p:txBody>
      </p:sp>
      <p:sp>
        <p:nvSpPr>
          <p:cNvPr id="4" name="Rectangle 3"/>
          <p:cNvSpPr/>
          <p:nvPr/>
        </p:nvSpPr>
        <p:spPr>
          <a:xfrm>
            <a:off x="4503832" y="2467875"/>
            <a:ext cx="216726" cy="248209"/>
          </a:xfrm>
          <a:prstGeom prst="rect">
            <a:avLst/>
          </a:prstGeom>
        </p:spPr>
        <p:txBody>
          <a:bodyPr wrap="none">
            <a:spAutoFit/>
          </a:bodyPr>
          <a:lstStyle/>
          <a:p>
            <a:pPr defTabSz="685800">
              <a:defRPr/>
            </a:pPr>
            <a:r>
              <a:rPr lang="en-US" sz="1013" kern="0" dirty="0">
                <a:solidFill>
                  <a:srgbClr val="000000"/>
                </a:solidFill>
                <a:latin typeface="Times New Roman" panose="02020603050405020304" pitchFamily="18" charset="0"/>
              </a:rPr>
              <a:t> </a:t>
            </a:r>
            <a:endParaRPr lang="en-US" sz="1013" kern="0" dirty="0">
              <a:solidFill>
                <a:sysClr val="windowText" lastClr="000000"/>
              </a:solidFill>
            </a:endParaRPr>
          </a:p>
        </p:txBody>
      </p:sp>
      <p:sp>
        <p:nvSpPr>
          <p:cNvPr id="7" name="Rectangle 6"/>
          <p:cNvSpPr/>
          <p:nvPr/>
        </p:nvSpPr>
        <p:spPr>
          <a:xfrm>
            <a:off x="3271480" y="2849680"/>
            <a:ext cx="2601044" cy="194863"/>
          </a:xfrm>
          <a:prstGeom prst="rect">
            <a:avLst/>
          </a:prstGeom>
        </p:spPr>
        <p:txBody>
          <a:bodyPr wrap="square" lIns="51435" tIns="25718" rIns="51435" bIns="25718">
            <a:spAutoFit/>
          </a:bodyPr>
          <a:lstStyle/>
          <a:p>
            <a:pPr algn="ctr" defTabSz="685800">
              <a:lnSpc>
                <a:spcPct val="150000"/>
              </a:lnSpc>
              <a:defRPr/>
            </a:pPr>
            <a:r>
              <a:rPr lang="en-US" sz="619" b="1" kern="0" dirty="0">
                <a:solidFill>
                  <a:srgbClr val="000023"/>
                </a:solidFill>
                <a:latin typeface="Lato Light"/>
                <a:cs typeface="Lato Light"/>
              </a:rPr>
              <a:t>PHYLLIS DRUCKER  |  SR. CONSULTANT  |  954.649.4770</a:t>
            </a:r>
          </a:p>
        </p:txBody>
      </p:sp>
      <p:sp>
        <p:nvSpPr>
          <p:cNvPr id="10" name="Rectangle 9"/>
          <p:cNvSpPr/>
          <p:nvPr/>
        </p:nvSpPr>
        <p:spPr>
          <a:xfrm>
            <a:off x="3919419" y="4799880"/>
            <a:ext cx="1305165" cy="300082"/>
          </a:xfrm>
          <a:prstGeom prst="rect">
            <a:avLst/>
          </a:prstGeom>
        </p:spPr>
        <p:txBody>
          <a:bodyPr wrap="none">
            <a:spAutoFit/>
          </a:bodyPr>
          <a:lstStyle/>
          <a:p>
            <a:pPr defTabSz="685800">
              <a:defRPr/>
            </a:pPr>
            <a:r>
              <a:rPr lang="en-US" sz="1350" b="1" kern="0" dirty="0">
                <a:solidFill>
                  <a:schemeClr val="bg1"/>
                </a:solidFill>
              </a:rPr>
              <a:t>Mike DeAndrea</a:t>
            </a:r>
            <a:endParaRPr lang="en-US" sz="1350" kern="0" dirty="0">
              <a:solidFill>
                <a:sysClr val="windowText" lastClr="000000"/>
              </a:solidFill>
            </a:endParaRPr>
          </a:p>
        </p:txBody>
      </p:sp>
      <p:pic>
        <p:nvPicPr>
          <p:cNvPr id="2" name="Picture 1">
            <a:extLst>
              <a:ext uri="{FF2B5EF4-FFF2-40B4-BE49-F238E27FC236}">
                <a16:creationId xmlns:a16="http://schemas.microsoft.com/office/drawing/2014/main" id="{0740AF8C-9594-4AE5-9427-F5EA74AA9327}"/>
              </a:ext>
            </a:extLst>
          </p:cNvPr>
          <p:cNvPicPr>
            <a:picLocks noChangeAspect="1"/>
          </p:cNvPicPr>
          <p:nvPr/>
        </p:nvPicPr>
        <p:blipFill>
          <a:blip r:embed="rId3"/>
          <a:stretch>
            <a:fillRect/>
          </a:stretch>
        </p:blipFill>
        <p:spPr>
          <a:xfrm>
            <a:off x="1442551" y="2290156"/>
            <a:ext cx="1267094" cy="706829"/>
          </a:xfrm>
          <a:prstGeom prst="rect">
            <a:avLst/>
          </a:prstGeom>
        </p:spPr>
      </p:pic>
      <p:sp>
        <p:nvSpPr>
          <p:cNvPr id="5" name="TextBox 4">
            <a:extLst>
              <a:ext uri="{FF2B5EF4-FFF2-40B4-BE49-F238E27FC236}">
                <a16:creationId xmlns:a16="http://schemas.microsoft.com/office/drawing/2014/main" id="{101BFDA5-7BA0-4E17-903A-CD908F37F6FF}"/>
              </a:ext>
            </a:extLst>
          </p:cNvPr>
          <p:cNvSpPr txBox="1"/>
          <p:nvPr/>
        </p:nvSpPr>
        <p:spPr>
          <a:xfrm>
            <a:off x="1442552" y="3361988"/>
            <a:ext cx="6083664" cy="769441"/>
          </a:xfrm>
          <a:prstGeom prst="rect">
            <a:avLst/>
          </a:prstGeom>
          <a:noFill/>
        </p:spPr>
        <p:txBody>
          <a:bodyPr wrap="square" rtlCol="0">
            <a:spAutoFit/>
          </a:bodyPr>
          <a:lstStyle/>
          <a:p>
            <a:pPr algn="ctr"/>
            <a:r>
              <a:rPr lang="en-US" dirty="0"/>
              <a:t>Presented by</a:t>
            </a:r>
            <a:br>
              <a:rPr lang="en-US" dirty="0"/>
            </a:br>
            <a:r>
              <a:rPr lang="en-US" dirty="0"/>
              <a:t>Mike DeAndrea, </a:t>
            </a:r>
            <a:r>
              <a:rPr lang="en-US" dirty="0" err="1"/>
              <a:t>GRCP</a:t>
            </a:r>
            <a:r>
              <a:rPr lang="en-US" dirty="0"/>
              <a:t>, CSA, CSOE, CICA</a:t>
            </a:r>
          </a:p>
          <a:p>
            <a:pPr algn="ctr"/>
            <a:r>
              <a:rPr lang="en-US" sz="1200" dirty="0"/>
              <a:t>www.mdeandrea.com</a:t>
            </a:r>
          </a:p>
        </p:txBody>
      </p:sp>
    </p:spTree>
    <p:extLst>
      <p:ext uri="{BB962C8B-B14F-4D97-AF65-F5344CB8AC3E}">
        <p14:creationId xmlns:p14="http://schemas.microsoft.com/office/powerpoint/2010/main" val="334253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3BA2C-6C92-4010-B178-82311D802875}"/>
              </a:ext>
            </a:extLst>
          </p:cNvPr>
          <p:cNvSpPr>
            <a:spLocks noGrp="1"/>
          </p:cNvSpPr>
          <p:nvPr>
            <p:ph idx="1"/>
          </p:nvPr>
        </p:nvSpPr>
        <p:spPr>
          <a:xfrm>
            <a:off x="1094332" y="1074078"/>
            <a:ext cx="3704172" cy="3394472"/>
          </a:xfrm>
        </p:spPr>
        <p:txBody>
          <a:bodyPr>
            <a:normAutofit/>
          </a:bodyPr>
          <a:lstStyle/>
          <a:p>
            <a:pPr marL="0" indent="0">
              <a:buNone/>
            </a:pPr>
            <a:r>
              <a:rPr lang="en-US" sz="2400" b="1" dirty="0">
                <a:solidFill>
                  <a:schemeClr val="accent4">
                    <a:lumMod val="75000"/>
                  </a:schemeClr>
                </a:solidFill>
              </a:rPr>
              <a:t>Right to Object to AP</a:t>
            </a:r>
          </a:p>
          <a:p>
            <a:pPr marL="0" indent="0">
              <a:buNone/>
            </a:pPr>
            <a:r>
              <a:rPr lang="en-US" sz="1800" dirty="0"/>
              <a:t>The GDPR gives me the right to object to a decision about me being made based on automated processing since automated processing often doesn’t take into consideration my unique circumstances. </a:t>
            </a:r>
          </a:p>
        </p:txBody>
      </p:sp>
      <p:sp>
        <p:nvSpPr>
          <p:cNvPr id="5" name="Title 1">
            <a:extLst>
              <a:ext uri="{FF2B5EF4-FFF2-40B4-BE49-F238E27FC236}">
                <a16:creationId xmlns:a16="http://schemas.microsoft.com/office/drawing/2014/main" id="{3D9F6C94-E396-4E4A-AEB2-066A2DC1BC4A}"/>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22</a:t>
            </a:r>
          </a:p>
        </p:txBody>
      </p:sp>
      <p:pic>
        <p:nvPicPr>
          <p:cNvPr id="7" name="Picture 6">
            <a:extLst>
              <a:ext uri="{FF2B5EF4-FFF2-40B4-BE49-F238E27FC236}">
                <a16:creationId xmlns:a16="http://schemas.microsoft.com/office/drawing/2014/main" id="{9F629D5E-401E-4016-B9F4-C0960ECF6642}"/>
              </a:ext>
            </a:extLst>
          </p:cNvPr>
          <p:cNvPicPr>
            <a:picLocks noChangeAspect="1"/>
          </p:cNvPicPr>
          <p:nvPr/>
        </p:nvPicPr>
        <p:blipFill>
          <a:blip r:embed="rId2"/>
          <a:stretch>
            <a:fillRect/>
          </a:stretch>
        </p:blipFill>
        <p:spPr>
          <a:xfrm>
            <a:off x="5169005" y="1073394"/>
            <a:ext cx="3606286" cy="3881507"/>
          </a:xfrm>
          <a:prstGeom prst="rect">
            <a:avLst/>
          </a:prstGeom>
          <a:ln>
            <a:solidFill>
              <a:schemeClr val="accent1"/>
            </a:solidFill>
          </a:ln>
        </p:spPr>
      </p:pic>
    </p:spTree>
    <p:extLst>
      <p:ext uri="{BB962C8B-B14F-4D97-AF65-F5344CB8AC3E}">
        <p14:creationId xmlns:p14="http://schemas.microsoft.com/office/powerpoint/2010/main" val="231966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3BA2C-6C92-4010-B178-82311D802875}"/>
              </a:ext>
            </a:extLst>
          </p:cNvPr>
          <p:cNvSpPr>
            <a:spLocks noGrp="1"/>
          </p:cNvSpPr>
          <p:nvPr>
            <p:ph idx="1"/>
          </p:nvPr>
        </p:nvSpPr>
        <p:spPr>
          <a:xfrm>
            <a:off x="1094331" y="1073553"/>
            <a:ext cx="4551028" cy="3394472"/>
          </a:xfrm>
        </p:spPr>
        <p:txBody>
          <a:bodyPr>
            <a:normAutofit/>
          </a:bodyPr>
          <a:lstStyle/>
          <a:p>
            <a:pPr marL="0" indent="0">
              <a:buNone/>
            </a:pPr>
            <a:r>
              <a:rPr lang="en-US" sz="2400" b="1" dirty="0">
                <a:solidFill>
                  <a:schemeClr val="accent4">
                    <a:lumMod val="75000"/>
                  </a:schemeClr>
                </a:solidFill>
              </a:rPr>
              <a:t>Right to Withdraw Consent</a:t>
            </a:r>
          </a:p>
          <a:p>
            <a:pPr marL="0" indent="0">
              <a:buNone/>
            </a:pPr>
            <a:r>
              <a:rPr lang="en-US" sz="1800" dirty="0"/>
              <a:t>The GDPR gives me the right to withdraw my consent even if given previously. </a:t>
            </a:r>
          </a:p>
        </p:txBody>
      </p:sp>
      <p:sp>
        <p:nvSpPr>
          <p:cNvPr id="5" name="Title 1">
            <a:extLst>
              <a:ext uri="{FF2B5EF4-FFF2-40B4-BE49-F238E27FC236}">
                <a16:creationId xmlns:a16="http://schemas.microsoft.com/office/drawing/2014/main" id="{3D9F6C94-E396-4E4A-AEB2-066A2DC1BC4A}"/>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75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7</a:t>
            </a:r>
          </a:p>
        </p:txBody>
      </p:sp>
      <p:pic>
        <p:nvPicPr>
          <p:cNvPr id="9" name="Picture 8">
            <a:extLst>
              <a:ext uri="{FF2B5EF4-FFF2-40B4-BE49-F238E27FC236}">
                <a16:creationId xmlns:a16="http://schemas.microsoft.com/office/drawing/2014/main" id="{9DCE9CD9-6A48-43ED-A14B-49075D5218CF}"/>
              </a:ext>
            </a:extLst>
          </p:cNvPr>
          <p:cNvPicPr>
            <a:picLocks noChangeAspect="1"/>
          </p:cNvPicPr>
          <p:nvPr/>
        </p:nvPicPr>
        <p:blipFill>
          <a:blip r:embed="rId2"/>
          <a:stretch>
            <a:fillRect/>
          </a:stretch>
        </p:blipFill>
        <p:spPr>
          <a:xfrm>
            <a:off x="5867277" y="644928"/>
            <a:ext cx="3126128" cy="3243805"/>
          </a:xfrm>
          <a:prstGeom prst="rect">
            <a:avLst/>
          </a:prstGeom>
          <a:ln>
            <a:solidFill>
              <a:schemeClr val="accent1"/>
            </a:solidFill>
          </a:ln>
        </p:spPr>
      </p:pic>
    </p:spTree>
    <p:extLst>
      <p:ext uri="{BB962C8B-B14F-4D97-AF65-F5344CB8AC3E}">
        <p14:creationId xmlns:p14="http://schemas.microsoft.com/office/powerpoint/2010/main" val="411175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flipV="1">
            <a:off x="4129171" y="550960"/>
            <a:ext cx="885657" cy="365216"/>
          </a:xfrm>
          <a:prstGeom prst="triangle">
            <a:avLst/>
          </a:prstGeom>
          <a:solidFill>
            <a:srgbClr val="14163D"/>
          </a:solidFill>
          <a:ln>
            <a:noFill/>
          </a:ln>
          <a:effectLst/>
        </p:spPr>
        <p:style>
          <a:lnRef idx="1">
            <a:schemeClr val="accent1"/>
          </a:lnRef>
          <a:fillRef idx="3">
            <a:schemeClr val="accent1"/>
          </a:fillRef>
          <a:effectRef idx="2">
            <a:schemeClr val="accent1"/>
          </a:effectRef>
          <a:fontRef idx="minor">
            <a:schemeClr val="lt1"/>
          </a:fontRef>
        </p:style>
        <p:txBody>
          <a:bodyPr lIns="79472" tIns="39737" rIns="79472" bIns="39737" rtlCol="0" anchor="ctr"/>
          <a:lstStyle/>
          <a:p>
            <a:pPr algn="ctr"/>
            <a:endParaRPr lang="en-US" sz="1913" dirty="0">
              <a:latin typeface="Exo 2.0 Extra Light" panose="00000300000000000000" pitchFamily="50" charset="0"/>
            </a:endParaRPr>
          </a:p>
        </p:txBody>
      </p:sp>
      <p:sp>
        <p:nvSpPr>
          <p:cNvPr id="11" name="TextBox 10"/>
          <p:cNvSpPr txBox="1"/>
          <p:nvPr/>
        </p:nvSpPr>
        <p:spPr>
          <a:xfrm>
            <a:off x="2838853" y="1467136"/>
            <a:ext cx="3466292" cy="1892826"/>
          </a:xfrm>
          <a:prstGeom prst="rect">
            <a:avLst/>
          </a:prstGeom>
          <a:noFill/>
        </p:spPr>
        <p:txBody>
          <a:bodyPr wrap="square">
            <a:spAutoFit/>
          </a:bodyPr>
          <a:lstStyle/>
          <a:p>
            <a:pPr algn="ctr" defTabSz="397442">
              <a:spcBef>
                <a:spcPct val="20000"/>
              </a:spcBef>
              <a:buClr>
                <a:schemeClr val="bg1"/>
              </a:buClr>
            </a:pPr>
            <a:endParaRPr lang="en-US" sz="1500" dirty="0">
              <a:solidFill>
                <a:srgbClr val="14163D"/>
              </a:solidFill>
              <a:latin typeface="Arial" panose="020B0604020202020204" pitchFamily="34" charset="0"/>
              <a:cs typeface="Arial" panose="020B0604020202020204" pitchFamily="34" charset="0"/>
            </a:endParaRPr>
          </a:p>
          <a:p>
            <a:pPr algn="ctr"/>
            <a:r>
              <a:rPr lang="en-US" sz="2400" dirty="0">
                <a:solidFill>
                  <a:srgbClr val="14163D"/>
                </a:solidFill>
                <a:latin typeface="Lato Medium" panose="020F0602020204030203" pitchFamily="34" charset="0"/>
                <a:ea typeface="Calibri" panose="020F0502020204030204" pitchFamily="34" charset="0"/>
                <a:cs typeface="Lato Medium" panose="020F0602020204030203" pitchFamily="34" charset="0"/>
              </a:rPr>
              <a:t>Mike DeAndrea</a:t>
            </a:r>
          </a:p>
          <a:p>
            <a:pPr algn="ctr"/>
            <a:r>
              <a:rPr lang="en-US" b="1" dirty="0">
                <a:solidFill>
                  <a:srgbClr val="14163D"/>
                </a:solidFill>
                <a:latin typeface="Lato Medium" panose="020F0602020204030203" pitchFamily="34" charset="0"/>
                <a:ea typeface="Calibri" panose="020F0502020204030204" pitchFamily="34" charset="0"/>
                <a:cs typeface="Lato Medium" panose="020F0602020204030203" pitchFamily="34" charset="0"/>
              </a:rPr>
              <a:t>GRC Business Consultant</a:t>
            </a:r>
            <a:endParaRPr lang="en-US" sz="1500" b="1" dirty="0">
              <a:solidFill>
                <a:srgbClr val="14163D"/>
              </a:solidFill>
              <a:latin typeface="Lato Medium" panose="020F0602020204030203" pitchFamily="34" charset="0"/>
              <a:ea typeface="Calibri" panose="020F0502020204030204" pitchFamily="34" charset="0"/>
              <a:cs typeface="Lato Medium" panose="020F0602020204030203" pitchFamily="34" charset="0"/>
            </a:endParaRPr>
          </a:p>
          <a:p>
            <a:pPr algn="ctr"/>
            <a:r>
              <a:rPr lang="en-US" sz="1500" dirty="0">
                <a:solidFill>
                  <a:srgbClr val="14163D"/>
                </a:solidFill>
                <a:latin typeface="Calibri" panose="020F0502020204030204" pitchFamily="34" charset="0"/>
                <a:ea typeface="Calibri" panose="020F0502020204030204" pitchFamily="34" charset="0"/>
              </a:rPr>
              <a:t>760.636.6430</a:t>
            </a:r>
          </a:p>
          <a:p>
            <a:pPr algn="ctr"/>
            <a:r>
              <a:rPr lang="en-US" dirty="0">
                <a:solidFill>
                  <a:srgbClr val="14163D"/>
                </a:solidFill>
                <a:latin typeface="Lato Medium" panose="020F0602020204030203" pitchFamily="34" charset="0"/>
                <a:cs typeface="Lato Medium" panose="020F0602020204030203" pitchFamily="34" charset="0"/>
              </a:rPr>
              <a:t>mdeandrea@mdeandrea.com</a:t>
            </a:r>
          </a:p>
          <a:p>
            <a:pPr algn="ctr"/>
            <a:endParaRPr lang="en-US" dirty="0">
              <a:solidFill>
                <a:srgbClr val="14163D"/>
              </a:solidFill>
              <a:latin typeface="Lato Medium" panose="020F0602020204030203" pitchFamily="34" charset="0"/>
              <a:cs typeface="Lato Medium" panose="020F0602020204030203" pitchFamily="34" charset="0"/>
            </a:endParaRPr>
          </a:p>
          <a:p>
            <a:pPr algn="ctr"/>
            <a:endParaRPr lang="en-US" sz="1500" b="1" dirty="0">
              <a:solidFill>
                <a:srgbClr val="14163D"/>
              </a:solidFill>
              <a:latin typeface="Calibri" panose="020F0502020204030204" pitchFamily="34" charset="0"/>
              <a:ea typeface="Calibri" panose="020F0502020204030204" pitchFamily="34" charset="0"/>
            </a:endParaRPr>
          </a:p>
        </p:txBody>
      </p:sp>
      <p:sp>
        <p:nvSpPr>
          <p:cNvPr id="14" name="Rectangle 13"/>
          <p:cNvSpPr/>
          <p:nvPr/>
        </p:nvSpPr>
        <p:spPr>
          <a:xfrm>
            <a:off x="0" y="4839731"/>
            <a:ext cx="9144000" cy="304536"/>
          </a:xfrm>
          <a:prstGeom prst="rect">
            <a:avLst/>
          </a:prstGeom>
          <a:solidFill>
            <a:srgbClr val="14163D"/>
          </a:solidFill>
          <a:ln>
            <a:solidFill>
              <a:srgbClr val="0506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4763" algn="ctr">
              <a:tabLst>
                <a:tab pos="597694" algn="l"/>
              </a:tabLst>
            </a:pPr>
            <a:r>
              <a:rPr lang="en-US" dirty="0">
                <a:latin typeface="Lato Light" panose="020F0302020204030203" pitchFamily="34" charset="0"/>
                <a:cs typeface="Arial" panose="020B0604020202020204" pitchFamily="34" charset="0"/>
              </a:rPr>
              <a:t>Visit us online at: www.mdeandrea.com</a:t>
            </a:r>
          </a:p>
        </p:txBody>
      </p:sp>
      <p:sp>
        <p:nvSpPr>
          <p:cNvPr id="15" name="Rectangle 14"/>
          <p:cNvSpPr/>
          <p:nvPr/>
        </p:nvSpPr>
        <p:spPr>
          <a:xfrm>
            <a:off x="0" y="0"/>
            <a:ext cx="9144000" cy="664369"/>
          </a:xfrm>
          <a:prstGeom prst="rect">
            <a:avLst/>
          </a:prstGeom>
          <a:solidFill>
            <a:srgbClr val="14163D"/>
          </a:solidFill>
          <a:ln>
            <a:noFill/>
          </a:ln>
          <a:effectLst/>
        </p:spPr>
        <p:style>
          <a:lnRef idx="1">
            <a:schemeClr val="accent1"/>
          </a:lnRef>
          <a:fillRef idx="3">
            <a:schemeClr val="accent1"/>
          </a:fillRef>
          <a:effectRef idx="2">
            <a:schemeClr val="accent1"/>
          </a:effectRef>
          <a:fontRef idx="minor">
            <a:schemeClr val="lt1"/>
          </a:fontRef>
        </p:style>
        <p:txBody>
          <a:bodyPr lIns="46757" tIns="23378" rIns="46757" bIns="23378" rtlCol="0" anchor="ctr"/>
          <a:lstStyle/>
          <a:p>
            <a:pPr algn="ctr"/>
            <a:r>
              <a:rPr lang="en-US" sz="2800" b="1" dirty="0">
                <a:latin typeface="Lato Light" panose="020F0302020204030203" pitchFamily="34" charset="0"/>
                <a:cs typeface="Arial" panose="020B0604020202020204" pitchFamily="34" charset="0"/>
              </a:rPr>
              <a:t>Thank You</a:t>
            </a:r>
          </a:p>
        </p:txBody>
      </p:sp>
    </p:spTree>
    <p:extLst>
      <p:ext uri="{BB962C8B-B14F-4D97-AF65-F5344CB8AC3E}">
        <p14:creationId xmlns:p14="http://schemas.microsoft.com/office/powerpoint/2010/main" val="343328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C43B-0CD4-44D8-97A8-4ED2D121CED9}"/>
              </a:ext>
            </a:extLst>
          </p:cNvPr>
          <p:cNvSpPr>
            <a:spLocks noGrp="1"/>
          </p:cNvSpPr>
          <p:nvPr>
            <p:ph type="title"/>
          </p:nvPr>
        </p:nvSpPr>
        <p:spPr>
          <a:xfrm>
            <a:off x="388621" y="205979"/>
            <a:ext cx="8386670" cy="857250"/>
          </a:xfrm>
          <a:noFill/>
        </p:spPr>
        <p:txBody>
          <a:bodyPr>
            <a:normAutofit/>
          </a:bodyPr>
          <a:lstStyle/>
          <a:p>
            <a:pPr algn="l"/>
            <a:r>
              <a:rPr lang="en-US" dirty="0">
                <a:solidFill>
                  <a:schemeClr val="accent4">
                    <a:lumMod val="75000"/>
                  </a:schemeClr>
                </a:solidFill>
              </a:rPr>
              <a:t>General Data Protection Regulation</a:t>
            </a:r>
          </a:p>
        </p:txBody>
      </p:sp>
      <p:sp>
        <p:nvSpPr>
          <p:cNvPr id="3" name="Content Placeholder 2">
            <a:extLst>
              <a:ext uri="{FF2B5EF4-FFF2-40B4-BE49-F238E27FC236}">
                <a16:creationId xmlns:a16="http://schemas.microsoft.com/office/drawing/2014/main" id="{82F20161-6A07-4CC3-A0AD-39A8B1B2B4A5}"/>
              </a:ext>
            </a:extLst>
          </p:cNvPr>
          <p:cNvSpPr>
            <a:spLocks noGrp="1"/>
          </p:cNvSpPr>
          <p:nvPr>
            <p:ph idx="1"/>
          </p:nvPr>
        </p:nvSpPr>
        <p:spPr>
          <a:xfrm>
            <a:off x="388621" y="1489710"/>
            <a:ext cx="5356860" cy="2583273"/>
          </a:xfrm>
        </p:spPr>
        <p:txBody>
          <a:bodyPr>
            <a:normAutofit/>
          </a:bodyPr>
          <a:lstStyle/>
          <a:p>
            <a:pPr marL="119063" indent="0" defTabSz="823913">
              <a:buNone/>
            </a:pPr>
            <a:r>
              <a:rPr lang="en-US" sz="1800" dirty="0"/>
              <a:t>The GDPR is all about providing data subjects visibility into how their personal data is being used and processed.</a:t>
            </a:r>
          </a:p>
          <a:p>
            <a:pPr marL="461963" defTabSz="823913"/>
            <a:r>
              <a:rPr lang="en-US" sz="1800" i="1" dirty="0"/>
              <a:t>What information are you holding on me?  </a:t>
            </a:r>
          </a:p>
          <a:p>
            <a:pPr marL="461963" defTabSz="823913"/>
            <a:r>
              <a:rPr lang="en-US" sz="1800" i="1" dirty="0"/>
              <a:t>Why are you holding it? </a:t>
            </a:r>
          </a:p>
          <a:p>
            <a:pPr marL="461963" defTabSz="823913"/>
            <a:r>
              <a:rPr lang="en-US" sz="1800" i="1" dirty="0"/>
              <a:t>How are you using it? </a:t>
            </a:r>
          </a:p>
          <a:p>
            <a:pPr marL="461963" defTabSz="823913"/>
            <a:r>
              <a:rPr lang="en-US" sz="1800" i="1" dirty="0"/>
              <a:t>Who are you sharing it with?</a:t>
            </a:r>
            <a:endParaRPr lang="en-US" sz="1800" dirty="0"/>
          </a:p>
          <a:p>
            <a:endParaRPr lang="en-US" dirty="0"/>
          </a:p>
        </p:txBody>
      </p:sp>
      <p:pic>
        <p:nvPicPr>
          <p:cNvPr id="5" name="Picture 4">
            <a:extLst>
              <a:ext uri="{FF2B5EF4-FFF2-40B4-BE49-F238E27FC236}">
                <a16:creationId xmlns:a16="http://schemas.microsoft.com/office/drawing/2014/main" id="{0EAFA902-7F04-42B1-B156-529B5A86E6F6}"/>
              </a:ext>
            </a:extLst>
          </p:cNvPr>
          <p:cNvPicPr>
            <a:picLocks noChangeAspect="1"/>
          </p:cNvPicPr>
          <p:nvPr/>
        </p:nvPicPr>
        <p:blipFill>
          <a:blip r:embed="rId3"/>
          <a:stretch>
            <a:fillRect/>
          </a:stretch>
        </p:blipFill>
        <p:spPr>
          <a:xfrm>
            <a:off x="6192019" y="1489711"/>
            <a:ext cx="2583272" cy="2583272"/>
          </a:xfrm>
          <a:prstGeom prst="rect">
            <a:avLst/>
          </a:prstGeom>
        </p:spPr>
      </p:pic>
    </p:spTree>
    <p:extLst>
      <p:ext uri="{BB962C8B-B14F-4D97-AF65-F5344CB8AC3E}">
        <p14:creationId xmlns:p14="http://schemas.microsoft.com/office/powerpoint/2010/main" val="5171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5CE3A-4DE2-481C-A829-38709491980D}"/>
              </a:ext>
            </a:extLst>
          </p:cNvPr>
          <p:cNvSpPr>
            <a:spLocks noGrp="1"/>
          </p:cNvSpPr>
          <p:nvPr>
            <p:ph idx="1"/>
          </p:nvPr>
        </p:nvSpPr>
        <p:spPr>
          <a:xfrm>
            <a:off x="1056339" y="1073553"/>
            <a:ext cx="4987046" cy="3394472"/>
          </a:xfrm>
        </p:spPr>
        <p:txBody>
          <a:bodyPr>
            <a:normAutofit/>
          </a:bodyPr>
          <a:lstStyle/>
          <a:p>
            <a:pPr marL="0" indent="0">
              <a:buNone/>
            </a:pPr>
            <a:r>
              <a:rPr lang="en-US" sz="2400" b="1" dirty="0">
                <a:solidFill>
                  <a:schemeClr val="accent4">
                    <a:lumMod val="75000"/>
                  </a:schemeClr>
                </a:solidFill>
              </a:rPr>
              <a:t>Right to be Informed</a:t>
            </a:r>
          </a:p>
          <a:p>
            <a:pPr marL="0" indent="0">
              <a:buNone/>
            </a:pPr>
            <a:r>
              <a:rPr lang="en-US" sz="1800" dirty="0"/>
              <a:t>The GDPR gives me the right to be informed at the time my personal data is obtained who is collecting it, why they are collecting it, how it will be used, and who it will be shared with.</a:t>
            </a:r>
          </a:p>
          <a:p>
            <a:pPr marL="0" indent="0">
              <a:buNone/>
            </a:pPr>
            <a:endParaRPr lang="en-US" sz="2400" i="1" dirty="0"/>
          </a:p>
        </p:txBody>
      </p:sp>
      <p:sp>
        <p:nvSpPr>
          <p:cNvPr id="6" name="Title 1">
            <a:extLst>
              <a:ext uri="{FF2B5EF4-FFF2-40B4-BE49-F238E27FC236}">
                <a16:creationId xmlns:a16="http://schemas.microsoft.com/office/drawing/2014/main" id="{35077F81-959A-409F-889D-730B675EFE37}"/>
              </a:ext>
            </a:extLst>
          </p:cNvPr>
          <p:cNvSpPr txBox="1">
            <a:spLocks/>
          </p:cNvSpPr>
          <p:nvPr/>
        </p:nvSpPr>
        <p:spPr>
          <a:xfrm>
            <a:off x="1504060" y="216303"/>
            <a:ext cx="7271231" cy="857250"/>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accent4">
                  <a:lumMod val="75000"/>
                </a:schemeClr>
              </a:solidFill>
            </a:endParaRPr>
          </a:p>
        </p:txBody>
      </p:sp>
      <p:pic>
        <p:nvPicPr>
          <p:cNvPr id="10" name="Picture 9">
            <a:extLst>
              <a:ext uri="{FF2B5EF4-FFF2-40B4-BE49-F238E27FC236}">
                <a16:creationId xmlns:a16="http://schemas.microsoft.com/office/drawing/2014/main" id="{D2FFD026-1DD6-465A-B400-C446FCFE13D6}"/>
              </a:ext>
            </a:extLst>
          </p:cNvPr>
          <p:cNvPicPr>
            <a:picLocks noChangeAspect="1"/>
          </p:cNvPicPr>
          <p:nvPr/>
        </p:nvPicPr>
        <p:blipFill>
          <a:blip r:embed="rId2"/>
          <a:stretch>
            <a:fillRect/>
          </a:stretch>
        </p:blipFill>
        <p:spPr>
          <a:xfrm>
            <a:off x="6410528" y="643747"/>
            <a:ext cx="2537637" cy="3625833"/>
          </a:xfrm>
          <a:prstGeom prst="rect">
            <a:avLst/>
          </a:prstGeom>
          <a:ln>
            <a:solidFill>
              <a:schemeClr val="accent1"/>
            </a:solidFill>
          </a:ln>
        </p:spPr>
      </p:pic>
      <p:pic>
        <p:nvPicPr>
          <p:cNvPr id="11" name="Picture 10">
            <a:extLst>
              <a:ext uri="{FF2B5EF4-FFF2-40B4-BE49-F238E27FC236}">
                <a16:creationId xmlns:a16="http://schemas.microsoft.com/office/drawing/2014/main" id="{F112218C-2827-462E-8BFF-E779BC0C2D2A}"/>
              </a:ext>
            </a:extLst>
          </p:cNvPr>
          <p:cNvPicPr>
            <a:picLocks noChangeAspect="1"/>
          </p:cNvPicPr>
          <p:nvPr/>
        </p:nvPicPr>
        <p:blipFill>
          <a:blip r:embed="rId3"/>
          <a:stretch>
            <a:fillRect/>
          </a:stretch>
        </p:blipFill>
        <p:spPr>
          <a:xfrm>
            <a:off x="-64880" y="213942"/>
            <a:ext cx="1176630" cy="859611"/>
          </a:xfrm>
          <a:prstGeom prst="rect">
            <a:avLst/>
          </a:prstGeom>
        </p:spPr>
      </p:pic>
    </p:spTree>
    <p:extLst>
      <p:ext uri="{BB962C8B-B14F-4D97-AF65-F5344CB8AC3E}">
        <p14:creationId xmlns:p14="http://schemas.microsoft.com/office/powerpoint/2010/main" val="205173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5CE3A-4DE2-481C-A829-38709491980D}"/>
              </a:ext>
            </a:extLst>
          </p:cNvPr>
          <p:cNvSpPr>
            <a:spLocks noGrp="1"/>
          </p:cNvSpPr>
          <p:nvPr>
            <p:ph idx="1"/>
          </p:nvPr>
        </p:nvSpPr>
        <p:spPr>
          <a:xfrm>
            <a:off x="1094331" y="1073553"/>
            <a:ext cx="4819475" cy="1643718"/>
          </a:xfrm>
        </p:spPr>
        <p:txBody>
          <a:bodyPr>
            <a:normAutofit/>
          </a:bodyPr>
          <a:lstStyle/>
          <a:p>
            <a:pPr marL="0" indent="0">
              <a:buNone/>
            </a:pPr>
            <a:r>
              <a:rPr lang="en-US" sz="2400" b="1" dirty="0"/>
              <a:t>Right to Access</a:t>
            </a:r>
          </a:p>
          <a:p>
            <a:pPr marL="0" indent="0">
              <a:buNone/>
            </a:pPr>
            <a:r>
              <a:rPr lang="en-US" sz="1800" dirty="0"/>
              <a:t>The GDPR gives me the right to access whatever data you have on me.</a:t>
            </a:r>
          </a:p>
        </p:txBody>
      </p:sp>
      <p:pic>
        <p:nvPicPr>
          <p:cNvPr id="5" name="Picture 4">
            <a:extLst>
              <a:ext uri="{FF2B5EF4-FFF2-40B4-BE49-F238E27FC236}">
                <a16:creationId xmlns:a16="http://schemas.microsoft.com/office/drawing/2014/main" id="{562DE73A-3059-4EE1-A479-E2EB64E5A292}"/>
              </a:ext>
            </a:extLst>
          </p:cNvPr>
          <p:cNvPicPr>
            <a:picLocks noChangeAspect="1"/>
          </p:cNvPicPr>
          <p:nvPr/>
        </p:nvPicPr>
        <p:blipFill>
          <a:blip r:embed="rId2"/>
          <a:stretch>
            <a:fillRect/>
          </a:stretch>
        </p:blipFill>
        <p:spPr>
          <a:xfrm>
            <a:off x="6044953" y="578603"/>
            <a:ext cx="2730338" cy="3733086"/>
          </a:xfrm>
          <a:prstGeom prst="rect">
            <a:avLst/>
          </a:prstGeom>
          <a:ln>
            <a:solidFill>
              <a:schemeClr val="accent1"/>
            </a:solidFill>
          </a:ln>
        </p:spPr>
      </p:pic>
      <p:sp>
        <p:nvSpPr>
          <p:cNvPr id="7" name="Title 1">
            <a:extLst>
              <a:ext uri="{FF2B5EF4-FFF2-40B4-BE49-F238E27FC236}">
                <a16:creationId xmlns:a16="http://schemas.microsoft.com/office/drawing/2014/main" id="{EC4DDC5A-C3BC-458A-BEAE-8BE0EE41E77D}"/>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15</a:t>
            </a:r>
          </a:p>
        </p:txBody>
      </p:sp>
    </p:spTree>
    <p:extLst>
      <p:ext uri="{BB962C8B-B14F-4D97-AF65-F5344CB8AC3E}">
        <p14:creationId xmlns:p14="http://schemas.microsoft.com/office/powerpoint/2010/main" val="389458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7E806-28FE-40B5-A7A1-D06044E82E68}"/>
              </a:ext>
            </a:extLst>
          </p:cNvPr>
          <p:cNvSpPr>
            <a:spLocks noGrp="1"/>
          </p:cNvSpPr>
          <p:nvPr>
            <p:ph idx="1"/>
          </p:nvPr>
        </p:nvSpPr>
        <p:spPr>
          <a:xfrm>
            <a:off x="1094331" y="1073553"/>
            <a:ext cx="4362628" cy="3394472"/>
          </a:xfrm>
        </p:spPr>
        <p:txBody>
          <a:bodyPr/>
          <a:lstStyle/>
          <a:p>
            <a:pPr marL="0" indent="0">
              <a:buNone/>
            </a:pPr>
            <a:r>
              <a:rPr lang="en-US" sz="2400" b="1" dirty="0">
                <a:solidFill>
                  <a:schemeClr val="accent4">
                    <a:lumMod val="75000"/>
                  </a:schemeClr>
                </a:solidFill>
              </a:rPr>
              <a:t>Right to Rectification</a:t>
            </a:r>
          </a:p>
          <a:p>
            <a:pPr marL="0" indent="0">
              <a:buNone/>
            </a:pPr>
            <a:r>
              <a:rPr lang="en-US" sz="1800" dirty="0"/>
              <a:t>The GDPR gives me the right to request changes to my data to correct or update the information.</a:t>
            </a:r>
          </a:p>
          <a:p>
            <a:endParaRPr lang="en-US" dirty="0"/>
          </a:p>
        </p:txBody>
      </p:sp>
      <p:sp>
        <p:nvSpPr>
          <p:cNvPr id="5" name="Title 1">
            <a:extLst>
              <a:ext uri="{FF2B5EF4-FFF2-40B4-BE49-F238E27FC236}">
                <a16:creationId xmlns:a16="http://schemas.microsoft.com/office/drawing/2014/main" id="{8D923317-EA64-4347-8F88-B65112F8EEB7}"/>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16</a:t>
            </a:r>
          </a:p>
        </p:txBody>
      </p:sp>
      <p:pic>
        <p:nvPicPr>
          <p:cNvPr id="10" name="Picture 9">
            <a:extLst>
              <a:ext uri="{FF2B5EF4-FFF2-40B4-BE49-F238E27FC236}">
                <a16:creationId xmlns:a16="http://schemas.microsoft.com/office/drawing/2014/main" id="{2D4694ED-0010-475F-B697-8DA94172C4FB}"/>
              </a:ext>
            </a:extLst>
          </p:cNvPr>
          <p:cNvPicPr>
            <a:picLocks noChangeAspect="1"/>
          </p:cNvPicPr>
          <p:nvPr/>
        </p:nvPicPr>
        <p:blipFill>
          <a:blip r:embed="rId2"/>
          <a:stretch>
            <a:fillRect/>
          </a:stretch>
        </p:blipFill>
        <p:spPr>
          <a:xfrm>
            <a:off x="5971391" y="644928"/>
            <a:ext cx="2720010" cy="2017270"/>
          </a:xfrm>
          <a:prstGeom prst="rect">
            <a:avLst/>
          </a:prstGeom>
          <a:ln>
            <a:solidFill>
              <a:schemeClr val="accent1"/>
            </a:solidFill>
          </a:ln>
        </p:spPr>
      </p:pic>
    </p:spTree>
    <p:extLst>
      <p:ext uri="{BB962C8B-B14F-4D97-AF65-F5344CB8AC3E}">
        <p14:creationId xmlns:p14="http://schemas.microsoft.com/office/powerpoint/2010/main" val="115952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06459-CBFF-4E2C-B800-A4BD462315EF}"/>
              </a:ext>
            </a:extLst>
          </p:cNvPr>
          <p:cNvSpPr>
            <a:spLocks noGrp="1"/>
          </p:cNvSpPr>
          <p:nvPr>
            <p:ph idx="1"/>
          </p:nvPr>
        </p:nvSpPr>
        <p:spPr>
          <a:xfrm>
            <a:off x="1094331" y="1073553"/>
            <a:ext cx="4425625" cy="3394472"/>
          </a:xfrm>
        </p:spPr>
        <p:txBody>
          <a:bodyPr>
            <a:normAutofit/>
          </a:bodyPr>
          <a:lstStyle/>
          <a:p>
            <a:pPr marL="0" indent="0">
              <a:buNone/>
            </a:pPr>
            <a:r>
              <a:rPr lang="en-US" sz="2400" b="1" dirty="0">
                <a:solidFill>
                  <a:schemeClr val="accent4">
                    <a:lumMod val="75000"/>
                  </a:schemeClr>
                </a:solidFill>
              </a:rPr>
              <a:t>Right to Erasure</a:t>
            </a:r>
          </a:p>
          <a:p>
            <a:pPr marL="0" indent="0">
              <a:buNone/>
            </a:pPr>
            <a:r>
              <a:rPr lang="en-US" sz="1800" dirty="0"/>
              <a:t>The GDPR allows me to request that you delete my data, typically at the end of a customer relationship.  (Depends on retention schedules and retention periods in line with other applicable laws.)</a:t>
            </a:r>
          </a:p>
          <a:p>
            <a:endParaRPr lang="en-US" dirty="0"/>
          </a:p>
        </p:txBody>
      </p:sp>
      <p:sp>
        <p:nvSpPr>
          <p:cNvPr id="5" name="Title 1">
            <a:extLst>
              <a:ext uri="{FF2B5EF4-FFF2-40B4-BE49-F238E27FC236}">
                <a16:creationId xmlns:a16="http://schemas.microsoft.com/office/drawing/2014/main" id="{182C28BB-DDEE-40AA-8F5D-DA9C52B1428A}"/>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17</a:t>
            </a:r>
          </a:p>
        </p:txBody>
      </p:sp>
      <p:pic>
        <p:nvPicPr>
          <p:cNvPr id="10" name="Picture 9">
            <a:extLst>
              <a:ext uri="{FF2B5EF4-FFF2-40B4-BE49-F238E27FC236}">
                <a16:creationId xmlns:a16="http://schemas.microsoft.com/office/drawing/2014/main" id="{797ABD85-1C4E-4D18-B7A4-A0E70E7F57EA}"/>
              </a:ext>
            </a:extLst>
          </p:cNvPr>
          <p:cNvPicPr>
            <a:picLocks noChangeAspect="1"/>
          </p:cNvPicPr>
          <p:nvPr/>
        </p:nvPicPr>
        <p:blipFill>
          <a:blip r:embed="rId2"/>
          <a:stretch>
            <a:fillRect/>
          </a:stretch>
        </p:blipFill>
        <p:spPr>
          <a:xfrm>
            <a:off x="5977607" y="1073554"/>
            <a:ext cx="2797684" cy="2949983"/>
          </a:xfrm>
          <a:prstGeom prst="rect">
            <a:avLst/>
          </a:prstGeom>
          <a:ln>
            <a:solidFill>
              <a:schemeClr val="accent1"/>
            </a:solidFill>
          </a:ln>
        </p:spPr>
      </p:pic>
    </p:spTree>
    <p:extLst>
      <p:ext uri="{BB962C8B-B14F-4D97-AF65-F5344CB8AC3E}">
        <p14:creationId xmlns:p14="http://schemas.microsoft.com/office/powerpoint/2010/main" val="119900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7E806-28FE-40B5-A7A1-D06044E82E68}"/>
              </a:ext>
            </a:extLst>
          </p:cNvPr>
          <p:cNvSpPr>
            <a:spLocks noGrp="1"/>
          </p:cNvSpPr>
          <p:nvPr>
            <p:ph idx="1"/>
          </p:nvPr>
        </p:nvSpPr>
        <p:spPr>
          <a:xfrm>
            <a:off x="1077130" y="1083877"/>
            <a:ext cx="4484771" cy="3394472"/>
          </a:xfrm>
        </p:spPr>
        <p:txBody>
          <a:bodyPr>
            <a:normAutofit/>
          </a:bodyPr>
          <a:lstStyle/>
          <a:p>
            <a:pPr marL="0" indent="0">
              <a:buNone/>
            </a:pPr>
            <a:r>
              <a:rPr lang="en-US" sz="2600" b="1" dirty="0">
                <a:solidFill>
                  <a:schemeClr val="accent4">
                    <a:lumMod val="75000"/>
                  </a:schemeClr>
                </a:solidFill>
              </a:rPr>
              <a:t>Right to Restriction</a:t>
            </a:r>
          </a:p>
          <a:p>
            <a:pPr marL="0" indent="0">
              <a:buNone/>
            </a:pPr>
            <a:r>
              <a:rPr lang="en-US" sz="1800" dirty="0"/>
              <a:t>The GDPR gives me the right to request that my data not be used in processing.  The data can be held in limbo (not erased), which means the processor can hold my data but can’t use it.</a:t>
            </a:r>
          </a:p>
        </p:txBody>
      </p:sp>
      <p:sp>
        <p:nvSpPr>
          <p:cNvPr id="5" name="Title 1">
            <a:extLst>
              <a:ext uri="{FF2B5EF4-FFF2-40B4-BE49-F238E27FC236}">
                <a16:creationId xmlns:a16="http://schemas.microsoft.com/office/drawing/2014/main" id="{D27766E8-BE63-44FB-A6D0-A0C04830D1A1}"/>
              </a:ext>
            </a:extLst>
          </p:cNvPr>
          <p:cNvSpPr txBox="1">
            <a:spLocks/>
          </p:cNvSpPr>
          <p:nvPr/>
        </p:nvSpPr>
        <p:spPr>
          <a:xfrm>
            <a:off x="0" y="226627"/>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18</a:t>
            </a:r>
          </a:p>
        </p:txBody>
      </p:sp>
      <p:pic>
        <p:nvPicPr>
          <p:cNvPr id="8" name="Picture 7">
            <a:extLst>
              <a:ext uri="{FF2B5EF4-FFF2-40B4-BE49-F238E27FC236}">
                <a16:creationId xmlns:a16="http://schemas.microsoft.com/office/drawing/2014/main" id="{7DFC3737-1D38-4F6D-84DB-24F9E77E2D1E}"/>
              </a:ext>
            </a:extLst>
          </p:cNvPr>
          <p:cNvPicPr>
            <a:picLocks noChangeAspect="1"/>
          </p:cNvPicPr>
          <p:nvPr/>
        </p:nvPicPr>
        <p:blipFill>
          <a:blip r:embed="rId2"/>
          <a:stretch>
            <a:fillRect/>
          </a:stretch>
        </p:blipFill>
        <p:spPr>
          <a:xfrm>
            <a:off x="5804049" y="1083877"/>
            <a:ext cx="2971242" cy="3132943"/>
          </a:xfrm>
          <a:prstGeom prst="rect">
            <a:avLst/>
          </a:prstGeom>
          <a:ln>
            <a:solidFill>
              <a:schemeClr val="accent1"/>
            </a:solidFill>
          </a:ln>
        </p:spPr>
      </p:pic>
    </p:spTree>
    <p:extLst>
      <p:ext uri="{BB962C8B-B14F-4D97-AF65-F5344CB8AC3E}">
        <p14:creationId xmlns:p14="http://schemas.microsoft.com/office/powerpoint/2010/main" val="192714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5CE3A-4DE2-481C-A829-38709491980D}"/>
              </a:ext>
            </a:extLst>
          </p:cNvPr>
          <p:cNvSpPr>
            <a:spLocks noGrp="1"/>
          </p:cNvSpPr>
          <p:nvPr>
            <p:ph idx="1"/>
          </p:nvPr>
        </p:nvSpPr>
        <p:spPr>
          <a:xfrm>
            <a:off x="1094331" y="1073553"/>
            <a:ext cx="3821618" cy="3394472"/>
          </a:xfrm>
        </p:spPr>
        <p:txBody>
          <a:bodyPr>
            <a:normAutofit/>
          </a:bodyPr>
          <a:lstStyle/>
          <a:p>
            <a:pPr marL="0" indent="0">
              <a:buNone/>
            </a:pPr>
            <a:r>
              <a:rPr lang="en-US" sz="2400" b="1" dirty="0">
                <a:solidFill>
                  <a:schemeClr val="accent4">
                    <a:lumMod val="75000"/>
                  </a:schemeClr>
                </a:solidFill>
              </a:rPr>
              <a:t>Right to Data Portability</a:t>
            </a:r>
          </a:p>
          <a:p>
            <a:pPr marL="0" indent="0">
              <a:buNone/>
            </a:pPr>
            <a:r>
              <a:rPr lang="en-US" sz="1800" dirty="0"/>
              <a:t>The GDPR gives me the right to ask that my personal data be transferred in machine-readable electronic format back to me or to another processor.</a:t>
            </a:r>
          </a:p>
          <a:p>
            <a:endParaRPr lang="en-US" dirty="0"/>
          </a:p>
        </p:txBody>
      </p:sp>
      <p:sp>
        <p:nvSpPr>
          <p:cNvPr id="8" name="Title 1">
            <a:extLst>
              <a:ext uri="{FF2B5EF4-FFF2-40B4-BE49-F238E27FC236}">
                <a16:creationId xmlns:a16="http://schemas.microsoft.com/office/drawing/2014/main" id="{F09D22A8-401D-4043-A0AB-5E8B39E91931}"/>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20</a:t>
            </a:r>
          </a:p>
        </p:txBody>
      </p:sp>
      <p:pic>
        <p:nvPicPr>
          <p:cNvPr id="11" name="Picture 10">
            <a:extLst>
              <a:ext uri="{FF2B5EF4-FFF2-40B4-BE49-F238E27FC236}">
                <a16:creationId xmlns:a16="http://schemas.microsoft.com/office/drawing/2014/main" id="{DB183A8F-EC3D-4DA5-B217-D1FDE1AE8D48}"/>
              </a:ext>
            </a:extLst>
          </p:cNvPr>
          <p:cNvPicPr>
            <a:picLocks noChangeAspect="1"/>
          </p:cNvPicPr>
          <p:nvPr/>
        </p:nvPicPr>
        <p:blipFill>
          <a:blip r:embed="rId2"/>
          <a:stretch>
            <a:fillRect/>
          </a:stretch>
        </p:blipFill>
        <p:spPr>
          <a:xfrm>
            <a:off x="5208601" y="1073554"/>
            <a:ext cx="3566688" cy="3710043"/>
          </a:xfrm>
          <a:prstGeom prst="rect">
            <a:avLst/>
          </a:prstGeom>
          <a:ln>
            <a:solidFill>
              <a:schemeClr val="accent1"/>
            </a:solidFill>
          </a:ln>
        </p:spPr>
      </p:pic>
    </p:spTree>
    <p:extLst>
      <p:ext uri="{BB962C8B-B14F-4D97-AF65-F5344CB8AC3E}">
        <p14:creationId xmlns:p14="http://schemas.microsoft.com/office/powerpoint/2010/main" val="31461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EF9B0-2BF3-472B-BBE0-DAFFAD72F81C}"/>
              </a:ext>
            </a:extLst>
          </p:cNvPr>
          <p:cNvSpPr>
            <a:spLocks noGrp="1"/>
          </p:cNvSpPr>
          <p:nvPr>
            <p:ph idx="1"/>
          </p:nvPr>
        </p:nvSpPr>
        <p:spPr>
          <a:xfrm>
            <a:off x="1094332" y="1073553"/>
            <a:ext cx="3821618" cy="3394472"/>
          </a:xfrm>
        </p:spPr>
        <p:txBody>
          <a:bodyPr>
            <a:normAutofit/>
          </a:bodyPr>
          <a:lstStyle/>
          <a:p>
            <a:pPr marL="0" indent="0">
              <a:buNone/>
            </a:pPr>
            <a:r>
              <a:rPr lang="en-US" sz="2400" b="1" dirty="0">
                <a:solidFill>
                  <a:schemeClr val="accent4">
                    <a:lumMod val="75000"/>
                  </a:schemeClr>
                </a:solidFill>
              </a:rPr>
              <a:t>Right to Object</a:t>
            </a:r>
          </a:p>
          <a:p>
            <a:pPr marL="0" indent="0">
              <a:buNone/>
            </a:pPr>
            <a:r>
              <a:rPr lang="en-US" sz="1800" dirty="0"/>
              <a:t>The GDPR gives me the right to object to processing my data. </a:t>
            </a:r>
          </a:p>
        </p:txBody>
      </p:sp>
      <p:sp>
        <p:nvSpPr>
          <p:cNvPr id="5" name="Title 1">
            <a:extLst>
              <a:ext uri="{FF2B5EF4-FFF2-40B4-BE49-F238E27FC236}">
                <a16:creationId xmlns:a16="http://schemas.microsoft.com/office/drawing/2014/main" id="{8978FFB3-F3DC-4F51-BA84-A19766D7228D}"/>
              </a:ext>
            </a:extLst>
          </p:cNvPr>
          <p:cNvSpPr txBox="1">
            <a:spLocks/>
          </p:cNvSpPr>
          <p:nvPr/>
        </p:nvSpPr>
        <p:spPr>
          <a:xfrm>
            <a:off x="0" y="216303"/>
            <a:ext cx="1094331" cy="857250"/>
          </a:xfrm>
          <a:prstGeom prst="rect">
            <a:avLst/>
          </a:prstGeom>
          <a:solidFill>
            <a:srgbClr val="FFC000"/>
          </a:solidFill>
        </p:spPr>
        <p:txBody>
          <a:bodyPr vert="horz" lIns="91440" tIns="45720" rIns="91440" bIns="45720" rtlCol="0" anchor="ctr">
            <a:normAutofit fontScale="40000" lnSpcReduction="20000"/>
          </a:bodyPr>
          <a:lstStyle>
            <a:lvl1pPr marL="342900" indent="-342900" algn="ctr" defTabSz="914400" rtl="0" eaLnBrk="1" latinLnBrk="0" hangingPunct="1">
              <a:spcBef>
                <a:spcPct val="0"/>
              </a:spcBef>
              <a:buFont typeface="Arial" pitchFamily="34" charset="0"/>
              <a:buNone/>
              <a:defRPr sz="44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dirty="0" err="1"/>
              <a:t>GDPR</a:t>
            </a:r>
            <a:br>
              <a:rPr lang="en-US" dirty="0"/>
            </a:br>
            <a:r>
              <a:rPr lang="en-US" dirty="0"/>
              <a:t>Article 21</a:t>
            </a:r>
          </a:p>
        </p:txBody>
      </p:sp>
      <p:pic>
        <p:nvPicPr>
          <p:cNvPr id="10" name="Picture 9">
            <a:extLst>
              <a:ext uri="{FF2B5EF4-FFF2-40B4-BE49-F238E27FC236}">
                <a16:creationId xmlns:a16="http://schemas.microsoft.com/office/drawing/2014/main" id="{73016313-AF1B-4C9E-935E-DFB9145B003B}"/>
              </a:ext>
            </a:extLst>
          </p:cNvPr>
          <p:cNvPicPr>
            <a:picLocks noChangeAspect="1"/>
          </p:cNvPicPr>
          <p:nvPr/>
        </p:nvPicPr>
        <p:blipFill>
          <a:blip r:embed="rId2"/>
          <a:stretch>
            <a:fillRect/>
          </a:stretch>
        </p:blipFill>
        <p:spPr>
          <a:xfrm>
            <a:off x="5122585" y="1073553"/>
            <a:ext cx="3645724" cy="3828620"/>
          </a:xfrm>
          <a:prstGeom prst="rect">
            <a:avLst/>
          </a:prstGeom>
          <a:ln>
            <a:solidFill>
              <a:schemeClr val="accent1"/>
            </a:solidFill>
          </a:ln>
        </p:spPr>
      </p:pic>
    </p:spTree>
    <p:extLst>
      <p:ext uri="{BB962C8B-B14F-4D97-AF65-F5344CB8AC3E}">
        <p14:creationId xmlns:p14="http://schemas.microsoft.com/office/powerpoint/2010/main" val="2584514104"/>
      </p:ext>
    </p:extLst>
  </p:cSld>
  <p:clrMapOvr>
    <a:masterClrMapping/>
  </p:clrMapOvr>
</p:sld>
</file>

<file path=ppt/theme/theme1.xml><?xml version="1.0" encoding="utf-8"?>
<a:theme xmlns:a="http://schemas.openxmlformats.org/drawingml/2006/main" name="Linium 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Linium 2012.thmx</Template>
  <TotalTime>41519</TotalTime>
  <Words>437</Words>
  <Application>Microsoft Office PowerPoint</Application>
  <PresentationFormat>On-screen Show (16:9)</PresentationFormat>
  <Paragraphs>50</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Exo 2.0 Extra Light</vt:lpstr>
      <vt:lpstr>Futura Bk</vt:lpstr>
      <vt:lpstr>Lato Light</vt:lpstr>
      <vt:lpstr>Lato Medium</vt:lpstr>
      <vt:lpstr>Lato Thin</vt:lpstr>
      <vt:lpstr>Times New Roman</vt:lpstr>
      <vt:lpstr>Linium 2012</vt:lpstr>
      <vt:lpstr>PowerPoint Presentation</vt:lpstr>
      <vt:lpstr>General Data Protection Regulation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Slater</dc:creator>
  <cp:lastModifiedBy>Michael DeAndrea</cp:lastModifiedBy>
  <cp:revision>1110</cp:revision>
  <cp:lastPrinted>2016-11-08T14:37:19Z</cp:lastPrinted>
  <dcterms:created xsi:type="dcterms:W3CDTF">2014-10-21T16:30:07Z</dcterms:created>
  <dcterms:modified xsi:type="dcterms:W3CDTF">2018-04-09T17:36:37Z</dcterms:modified>
</cp:coreProperties>
</file>