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351B5E-64C9-4262-A926-77232AB752C2}" v="11" dt="2024-01-06T19:48:58.8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96" d="100"/>
          <a:sy n="96" d="100"/>
        </p:scale>
        <p:origin x="132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81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353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56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70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70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25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725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267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212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4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86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0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E37B132-9C54-4236-8910-3340177AD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D472C551-D440-40DF-9260-BDB9AC409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4" name="Picture 3" descr="A close-up of a yellow and white flower&#10;&#10;Description automatically generated">
            <a:extLst>
              <a:ext uri="{FF2B5EF4-FFF2-40B4-BE49-F238E27FC236}">
                <a16:creationId xmlns:a16="http://schemas.microsoft.com/office/drawing/2014/main" id="{9EA9018B-D049-E055-4CA2-2EBD91E97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10113" r="1" b="12777"/>
          <a:stretch/>
        </p:blipFill>
        <p:spPr>
          <a:xfrm>
            <a:off x="1" y="10"/>
            <a:ext cx="12183122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451907-B575-150B-1253-B7674655B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873" y="2271449"/>
            <a:ext cx="6347918" cy="3670098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</a:rPr>
              <a:t>Warrior Spirit; Men </a:t>
            </a:r>
            <a:r>
              <a:rPr lang="en-US" sz="6600">
                <a:solidFill>
                  <a:srgbClr val="FFFFFF"/>
                </a:solidFill>
              </a:rPr>
              <a:t>and women </a:t>
            </a:r>
            <a:r>
              <a:rPr lang="en-US" sz="6600" dirty="0">
                <a:solidFill>
                  <a:srgbClr val="FFFFFF"/>
                </a:solidFill>
              </a:rPr>
              <a:t>of Peace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A8A2E0-B663-EED0-D715-6F3B91A65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9798" y="3544059"/>
            <a:ext cx="3633923" cy="2397488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340" y="122578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7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34855" y="1685867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9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87962" y="2175690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31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ainting of a person riding a horse&#10;&#10;Description automatically generated">
            <a:extLst>
              <a:ext uri="{FF2B5EF4-FFF2-40B4-BE49-F238E27FC236}">
                <a16:creationId xmlns:a16="http://schemas.microsoft.com/office/drawing/2014/main" id="{3452DB9B-E126-57DC-A44E-DE949FB34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6" r="1" b="334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07DE8-6CCE-2AF7-654A-89E492AEA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Rani of </a:t>
            </a:r>
            <a:r>
              <a:rPr lang="en-US" sz="5400" b="1" i="0" kern="1200" cap="all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jhansi</a:t>
            </a:r>
            <a:endParaRPr lang="en-US" sz="5400" b="1" i="0" kern="1200" cap="all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44770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B8B295-7237-DBDB-7F1C-A86266C40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59" y="1377146"/>
            <a:ext cx="4076460" cy="3626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Bhagwan </a:t>
            </a:r>
            <a:r>
              <a:rPr lang="en-US" sz="50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mahavir</a:t>
            </a:r>
            <a:endParaRPr lang="en-US" sz="5000" b="1" i="0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statue of a person sitting in a lotus position&#10;&#10;Description automatically generated">
            <a:extLst>
              <a:ext uri="{FF2B5EF4-FFF2-40B4-BE49-F238E27FC236}">
                <a16:creationId xmlns:a16="http://schemas.microsoft.com/office/drawing/2014/main" id="{B88978C1-655A-BF67-3373-00122272A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r="3864"/>
          <a:stretch/>
        </p:blipFill>
        <p:spPr>
          <a:xfrm>
            <a:off x="8040203" y="814998"/>
            <a:ext cx="4151797" cy="6043001"/>
          </a:xfrm>
          <a:prstGeom prst="rect">
            <a:avLst/>
          </a:prstGeom>
        </p:spPr>
      </p:pic>
      <p:sp>
        <p:nvSpPr>
          <p:cNvPr id="29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57738" y="81499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5">
            <a:extLst>
              <a:ext uri="{FF2B5EF4-FFF2-40B4-BE49-F238E27FC236}">
                <a16:creationId xmlns:a16="http://schemas.microsoft.com/office/drawing/2014/main" id="{8550FED7-7C32-42BB-98DB-30272A63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16518" y="104429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Graphic 21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42198" y="1268720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9322" y="6274341"/>
            <a:ext cx="11353800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009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in a yellow shirt and necklace&#10;&#10;Description automatically generated">
            <a:extLst>
              <a:ext uri="{FF2B5EF4-FFF2-40B4-BE49-F238E27FC236}">
                <a16:creationId xmlns:a16="http://schemas.microsoft.com/office/drawing/2014/main" id="{FF2D53A6-DBD1-FDE1-7608-C3ACD15A4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7" r="-1" b="403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2E5016-49B1-E5EA-53E0-7A2730E80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Aung San Suu Kyi</a:t>
            </a:r>
          </a:p>
        </p:txBody>
      </p:sp>
    </p:spTree>
    <p:extLst>
      <p:ext uri="{BB962C8B-B14F-4D97-AF65-F5344CB8AC3E}">
        <p14:creationId xmlns:p14="http://schemas.microsoft.com/office/powerpoint/2010/main" val="3927735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93B47-691E-5EC3-3F40-4EEF9D8A8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Preparation of the Mind</a:t>
            </a:r>
          </a:p>
        </p:txBody>
      </p:sp>
      <p:pic>
        <p:nvPicPr>
          <p:cNvPr id="5" name="Content Placeholder 4" descr="A questionnaire with text&#10;&#10;Description automatically generated">
            <a:extLst>
              <a:ext uri="{FF2B5EF4-FFF2-40B4-BE49-F238E27FC236}">
                <a16:creationId xmlns:a16="http://schemas.microsoft.com/office/drawing/2014/main" id="{8C636E43-BE71-D8E0-7F86-214F96CB3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86" y="1825625"/>
            <a:ext cx="4784628" cy="4351338"/>
          </a:xfrm>
        </p:spPr>
      </p:pic>
    </p:spTree>
    <p:extLst>
      <p:ext uri="{BB962C8B-B14F-4D97-AF65-F5344CB8AC3E}">
        <p14:creationId xmlns:p14="http://schemas.microsoft.com/office/powerpoint/2010/main" val="1402849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D953A-DA5E-FCB1-969C-982A61AB2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8246"/>
            <a:ext cx="4412419" cy="3626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2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African Seed - JOM</a:t>
            </a:r>
          </a:p>
        </p:txBody>
      </p:sp>
      <p:sp>
        <p:nvSpPr>
          <p:cNvPr id="14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erson's face with a landscape and clouds&#10;&#10;Description automatically generated">
            <a:extLst>
              <a:ext uri="{FF2B5EF4-FFF2-40B4-BE49-F238E27FC236}">
                <a16:creationId xmlns:a16="http://schemas.microsoft.com/office/drawing/2014/main" id="{89D6EAAF-58BF-757B-6847-2A7FB6F8E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941" y="1598246"/>
            <a:ext cx="3527833" cy="4783504"/>
          </a:xfrm>
          <a:prstGeom prst="rect">
            <a:avLst/>
          </a:prstGeom>
        </p:spPr>
      </p:pic>
      <p:sp>
        <p:nvSpPr>
          <p:cNvPr id="18" name="Graphic 21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31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3C1207-D1C8-49E3-8837-E2B89D366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ogo with a fire in the center&#10;&#10;Description automatically generated">
            <a:extLst>
              <a:ext uri="{FF2B5EF4-FFF2-40B4-BE49-F238E27FC236}">
                <a16:creationId xmlns:a16="http://schemas.microsoft.com/office/drawing/2014/main" id="{1EDDEC14-772A-3D48-27AD-9B1E69B33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88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in a garment holding a spear&#10;&#10;Description automatically generated">
            <a:extLst>
              <a:ext uri="{FF2B5EF4-FFF2-40B4-BE49-F238E27FC236}">
                <a16:creationId xmlns:a16="http://schemas.microsoft.com/office/drawing/2014/main" id="{0E9E6CE3-9E42-5713-A1C6-804991004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3" b="129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EB618E-5F2D-2ED0-1F85-D79F2E54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Warrior of African Descent</a:t>
            </a:r>
          </a:p>
        </p:txBody>
      </p:sp>
    </p:spTree>
    <p:extLst>
      <p:ext uri="{BB962C8B-B14F-4D97-AF65-F5344CB8AC3E}">
        <p14:creationId xmlns:p14="http://schemas.microsoft.com/office/powerpoint/2010/main" val="1821944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ainting of a person holding a staff&#10;&#10;Description automatically generated">
            <a:extLst>
              <a:ext uri="{FF2B5EF4-FFF2-40B4-BE49-F238E27FC236}">
                <a16:creationId xmlns:a16="http://schemas.microsoft.com/office/drawing/2014/main" id="{059CAF94-854E-886F-2A5D-316582120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8" b="343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4B0162-4D08-1786-A555-DDF058C0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Rastafarian Melchizedek</a:t>
            </a:r>
          </a:p>
        </p:txBody>
      </p:sp>
    </p:spTree>
    <p:extLst>
      <p:ext uri="{BB962C8B-B14F-4D97-AF65-F5344CB8AC3E}">
        <p14:creationId xmlns:p14="http://schemas.microsoft.com/office/powerpoint/2010/main" val="4280777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ainting of a person with a gold crown and a gold crown&#10;&#10;Description automatically generated">
            <a:extLst>
              <a:ext uri="{FF2B5EF4-FFF2-40B4-BE49-F238E27FC236}">
                <a16:creationId xmlns:a16="http://schemas.microsoft.com/office/drawing/2014/main" id="{07F8F938-A8E1-E490-45DA-99C5610A3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5" b="2004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DE045-BA36-4D35-A94B-56FA17903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6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Melchizedek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98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6DB74-2E18-F638-AD5D-F57EF7FEB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36" y="590062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Birth of all Civilization</a:t>
            </a:r>
          </a:p>
        </p:txBody>
      </p:sp>
      <p:pic>
        <p:nvPicPr>
          <p:cNvPr id="5" name="Content Placeholder 4" descr="A map of egypt with red line&#10;&#10;Description automatically generated">
            <a:extLst>
              <a:ext uri="{FF2B5EF4-FFF2-40B4-BE49-F238E27FC236}">
                <a16:creationId xmlns:a16="http://schemas.microsoft.com/office/drawing/2014/main" id="{85281025-D030-0B5B-2A0E-CD1319F09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4"/>
          <a:stretch/>
        </p:blipFill>
        <p:spPr>
          <a:xfrm>
            <a:off x="7480300" y="10"/>
            <a:ext cx="4711700" cy="6857990"/>
          </a:xfrm>
          <a:prstGeom prst="rect">
            <a:avLst/>
          </a:prstGeom>
        </p:spPr>
      </p:pic>
      <p:sp>
        <p:nvSpPr>
          <p:cNvPr id="1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938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map of the middle east&#10;&#10;Description automatically generated">
            <a:extLst>
              <a:ext uri="{FF2B5EF4-FFF2-40B4-BE49-F238E27FC236}">
                <a16:creationId xmlns:a16="http://schemas.microsoft.com/office/drawing/2014/main" id="{C377B037-6EB3-0F0E-572F-A7F72EB4A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5" b="2787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93F21-D2AA-DF03-3FE9-745B7184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Ancient Home of Sheba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75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7D14D9-C72F-186A-16A0-8A375886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36" y="590062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Sheba 1</a:t>
            </a:r>
          </a:p>
        </p:txBody>
      </p:sp>
      <p:pic>
        <p:nvPicPr>
          <p:cNvPr id="5" name="Content Placeholder 4" descr="A person in a green dress holding a golden staff&#10;&#10;Description automatically generated">
            <a:extLst>
              <a:ext uri="{FF2B5EF4-FFF2-40B4-BE49-F238E27FC236}">
                <a16:creationId xmlns:a16="http://schemas.microsoft.com/office/drawing/2014/main" id="{32631EC3-6D94-723D-DA18-0E32F6DCC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118"/>
          <a:stretch/>
        </p:blipFill>
        <p:spPr>
          <a:xfrm>
            <a:off x="7480300" y="10"/>
            <a:ext cx="4711700" cy="6857990"/>
          </a:xfrm>
          <a:prstGeom prst="rect">
            <a:avLst/>
          </a:prstGeom>
        </p:spPr>
      </p:pic>
      <p:sp>
        <p:nvSpPr>
          <p:cNvPr id="1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9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wearing a crown&#10;&#10;Description automatically generated">
            <a:extLst>
              <a:ext uri="{FF2B5EF4-FFF2-40B4-BE49-F238E27FC236}">
                <a16:creationId xmlns:a16="http://schemas.microsoft.com/office/drawing/2014/main" id="{418711A4-A132-8A03-F239-A6295FBE1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1" b="235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690A8E-E704-E70C-BC64-EAA9C4C39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Sheba 2</a:t>
            </a:r>
          </a:p>
        </p:txBody>
      </p:sp>
    </p:spTree>
    <p:extLst>
      <p:ext uri="{BB962C8B-B14F-4D97-AF65-F5344CB8AC3E}">
        <p14:creationId xmlns:p14="http://schemas.microsoft.com/office/powerpoint/2010/main" val="1747617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ainting of a person wearing a crown and jewelry&#10;&#10;Description automatically generated">
            <a:extLst>
              <a:ext uri="{FF2B5EF4-FFF2-40B4-BE49-F238E27FC236}">
                <a16:creationId xmlns:a16="http://schemas.microsoft.com/office/drawing/2014/main" id="{0FCEF961-72E8-B774-F0EE-BF3846A9A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1" b="252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69F179-4C79-231D-B0A8-18ED2C4CB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Queen of Sheba</a:t>
            </a:r>
          </a:p>
        </p:txBody>
      </p:sp>
    </p:spTree>
    <p:extLst>
      <p:ext uri="{BB962C8B-B14F-4D97-AF65-F5344CB8AC3E}">
        <p14:creationId xmlns:p14="http://schemas.microsoft.com/office/powerpoint/2010/main" val="2426573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Warrior International</Template>
  <TotalTime>1</TotalTime>
  <Words>50</Words>
  <Application>Microsoft Office PowerPoint</Application>
  <PresentationFormat>Widescreen</PresentationFormat>
  <Paragraphs>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Gill Sans Nova</vt:lpstr>
      <vt:lpstr>Univers</vt:lpstr>
      <vt:lpstr>GradientVTI</vt:lpstr>
      <vt:lpstr>Warrior Spirit; Men and women of Peace</vt:lpstr>
      <vt:lpstr>          Warrior of African Descent</vt:lpstr>
      <vt:lpstr>Rastafarian Melchizedek</vt:lpstr>
      <vt:lpstr>Melchizedek</vt:lpstr>
      <vt:lpstr>The Birth of all Civilization</vt:lpstr>
      <vt:lpstr>Ancient Home of Sheba</vt:lpstr>
      <vt:lpstr>Sheba 1</vt:lpstr>
      <vt:lpstr>Sheba 2</vt:lpstr>
      <vt:lpstr>Queen of Sheba</vt:lpstr>
      <vt:lpstr>Rani of jhansi</vt:lpstr>
      <vt:lpstr>Bhagwan mahavir</vt:lpstr>
      <vt:lpstr>Aung San Suu Kyi</vt:lpstr>
      <vt:lpstr>Preparation of the Mind</vt:lpstr>
      <vt:lpstr>The African Seed - JOM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Warrior Spirit; Men and women of Peace</dc:title>
  <dc:creator>Pamela Davis</dc:creator>
  <cp:lastModifiedBy>Pamela Davis</cp:lastModifiedBy>
  <cp:revision>1</cp:revision>
  <dcterms:created xsi:type="dcterms:W3CDTF">2024-01-07T00:57:32Z</dcterms:created>
  <dcterms:modified xsi:type="dcterms:W3CDTF">2024-01-07T00:58:44Z</dcterms:modified>
</cp:coreProperties>
</file>