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0" r:id="rId9"/>
    <p:sldId id="262" r:id="rId10"/>
    <p:sldId id="263" r:id="rId11"/>
    <p:sldId id="268" r:id="rId12"/>
    <p:sldId id="264" r:id="rId13"/>
    <p:sldId id="265" r:id="rId14"/>
    <p:sldId id="266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9F13E-4BF8-485A-8604-1BBC3B37D086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DC489-E997-4B22-BAAC-E38396D8A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6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C489-E997-4B22-BAAC-E38396D8A2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4995-ECFB-4F68-99E9-1DBCB2A80E81}" type="datetime1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A93F-FAF3-48E6-9CCF-E8FC33834AE3}" type="datetime1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7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EB-6628-4123-915A-7598578446DB}" type="datetime1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5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8638-7FCF-43C3-AAFC-D5565EE59ED1}" type="datetime1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2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E2E42-2F4D-4B8D-9045-A7BE68E47335}" type="datetime1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2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2BE01-5317-42A6-88CA-9D83E6E56329}" type="datetime1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84CB-E505-4FE7-95A3-695509607149}" type="datetime1">
              <a:rPr lang="en-US" smtClean="0"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816E-B05C-4DA4-88CE-1414F479FC44}" type="datetime1">
              <a:rPr lang="en-US" smtClean="0"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8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F7D3A-45F8-4422-AAD2-EE81541C1788}" type="datetime1">
              <a:rPr lang="en-US" smtClean="0"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8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194F-6F87-42C7-BD0F-DBAFFD655885}" type="datetime1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99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C531-3E25-4AC7-9BBA-5C94B5A228CB}" type="datetime1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5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3DE65-8821-4123-B62D-81925B05E785}" type="datetime1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82EF0-A3AA-444F-9382-6AFF4765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3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hyperlink" Target="http://www.rucousallc.com/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://www.naimaging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cousallc.com/" TargetMode="External"/><Relationship Id="rId5" Type="http://schemas.openxmlformats.org/officeDocument/2006/relationships/hyperlink" Target="http://www.naimaging.com/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29.jp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31.jp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cousallc.com/" TargetMode="External"/><Relationship Id="rId5" Type="http://schemas.openxmlformats.org/officeDocument/2006/relationships/hyperlink" Target="http://www.naimaging.com/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cousallc.com/" TargetMode="External"/><Relationship Id="rId5" Type="http://schemas.openxmlformats.org/officeDocument/2006/relationships/hyperlink" Target="http://www.naimaging.com/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hyperlink" Target="http://www.rucousallc.com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imaging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7" y="804116"/>
            <a:ext cx="2924279" cy="3784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25" y="1420573"/>
            <a:ext cx="2924279" cy="3784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22" y="1993557"/>
            <a:ext cx="2928037" cy="3789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01" y="2567126"/>
            <a:ext cx="2928037" cy="37892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449059" y="219230"/>
            <a:ext cx="6638808" cy="58488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>
                <a:latin typeface="Bauhaus 93" panose="04030905020B02020C02" pitchFamily="82" charset="0"/>
              </a:rPr>
              <a:t>PRO-X110 SYSTEM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08" y="271850"/>
            <a:ext cx="1095632" cy="46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127" y="6356350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9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10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7144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1301577"/>
            <a:ext cx="7751806" cy="484487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65880" y="217614"/>
            <a:ext cx="7361143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Bauhaus 93" panose="04030905020B02020C02" pitchFamily="82" charset="0"/>
              </a:rPr>
              <a:t>PRO-X110 SOFTWARE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708" y="271850"/>
            <a:ext cx="1095632" cy="465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87569" y="1012394"/>
            <a:ext cx="30313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Two Software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2971" y="1260543"/>
            <a:ext cx="3158458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Section 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BGA, QFN, IC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Measurements; Distance, Diameter, Curvature, Offset, 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Other Analysis; Pixel, Histogram, Vertical/Horizontal Slice, Unit of Measure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9607" y="1366493"/>
            <a:ext cx="2594918" cy="87321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402971" y="2550639"/>
            <a:ext cx="3158458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Section Two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Brightness/Contrast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Edge Enhancement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Calibration Table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89607" y="2304620"/>
            <a:ext cx="2594918" cy="114703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402971" y="3516569"/>
            <a:ext cx="3158458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Section Three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Inspection Program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3D, Contour Relief, Negative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Text, Arrow, Time Stamp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Save/Open Image, Pseudo Color, Digital Magnification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Software Version, Elapsed Time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89607" y="3516569"/>
            <a:ext cx="2594918" cy="150851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4" idx="1"/>
          </p:cNvCxnSpPr>
          <p:nvPr/>
        </p:nvCxnSpPr>
        <p:spPr>
          <a:xfrm flipH="1" flipV="1">
            <a:off x="7984525" y="1860707"/>
            <a:ext cx="418446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984525" y="4209065"/>
            <a:ext cx="418446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984525" y="2885330"/>
            <a:ext cx="418446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5628" y="6459865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5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6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78653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1993557"/>
            <a:ext cx="5590193" cy="3493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34" y="1993557"/>
            <a:ext cx="5549003" cy="346812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11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5880" y="217614"/>
            <a:ext cx="7361143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Bauhaus 93" panose="04030905020B02020C02" pitchFamily="82" charset="0"/>
              </a:rPr>
              <a:t>PRO-X110 SOFTWARE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84" y="271850"/>
            <a:ext cx="1095632" cy="46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6672" y="994200"/>
            <a:ext cx="30313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Two Software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0522" y="5487428"/>
            <a:ext cx="3234586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Distance; Point to Point Measurement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30554" y="5461684"/>
            <a:ext cx="3234586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PTH; Plated Thru Hole Measurement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8393" y="6429103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8497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1952368"/>
            <a:ext cx="5801085" cy="362567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12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5880" y="222660"/>
            <a:ext cx="7361143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Bauhaus 93" panose="04030905020B02020C02" pitchFamily="82" charset="0"/>
              </a:rPr>
              <a:t>PRO-X110 SOFTWARE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84" y="271850"/>
            <a:ext cx="1095632" cy="46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6672" y="994200"/>
            <a:ext cx="30313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Two Software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38848" y="5562600"/>
            <a:ext cx="2757824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BGA; BGA Void Analysis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41258" y="5562599"/>
            <a:ext cx="347982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Histogram; ROI or Full Screen Analysis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12" y="1952368"/>
            <a:ext cx="5776369" cy="36102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2104" y="6408107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9083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1904547"/>
            <a:ext cx="5809323" cy="363082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13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5880" y="212274"/>
            <a:ext cx="7361143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Bauhaus 93" panose="04030905020B02020C02" pitchFamily="82" charset="0"/>
              </a:rPr>
              <a:t>PRO-X110 SOFTWARE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84" y="271850"/>
            <a:ext cx="1095632" cy="46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6672" y="994200"/>
            <a:ext cx="30313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Two Software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30" y="1904546"/>
            <a:ext cx="5809322" cy="36308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9409" y="5535373"/>
            <a:ext cx="4201296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Horizontal/Vertical Slice; Grey Scale Slice Mapping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8912" y="5535372"/>
            <a:ext cx="4304888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Negative Image; Image Reversal from Positive Image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390" y="6440727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6597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8" y="1767534"/>
            <a:ext cx="5787074" cy="361692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14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5880" y="152698"/>
            <a:ext cx="7361143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Bauhaus 93" panose="04030905020B02020C02" pitchFamily="82" charset="0"/>
              </a:rPr>
              <a:t>PRO-X110 SOFTWARE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84" y="271850"/>
            <a:ext cx="1095632" cy="46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51" y="1767534"/>
            <a:ext cx="5787074" cy="36169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96672" y="994200"/>
            <a:ext cx="30313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Two Software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7647" y="5384456"/>
            <a:ext cx="4201296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3D; 3D Topographical Rendering (ROI of Full Screen)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46451" y="5384455"/>
            <a:ext cx="385953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Text/Arrows; Text Label and Arrow Markers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998" y="6459865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0679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2" y="1299518"/>
            <a:ext cx="7768281" cy="485517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15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65880" y="217614"/>
            <a:ext cx="7361143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Bauhaus 93" panose="04030905020B02020C02" pitchFamily="82" charset="0"/>
              </a:rPr>
              <a:t>PRO-X110 SOFTWARE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84" y="278806"/>
            <a:ext cx="1095632" cy="465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33213" y="1328281"/>
            <a:ext cx="30313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Two Software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3213" y="2942276"/>
            <a:ext cx="3158458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Inspection Program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Set Up/Label Locations to be Inspected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Move to Each Location and Save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Enter Inspection Dwell Time for Each Location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Automatically Save All Images Inspected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Port to Project Folder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Unlimited Number of Programs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390" y="6455018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5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6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6929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30" y="1042088"/>
            <a:ext cx="3954162" cy="5272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962" y="996092"/>
            <a:ext cx="3988659" cy="531821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2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449059" y="219230"/>
            <a:ext cx="6638808" cy="58488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>
                <a:latin typeface="Bauhaus 93" panose="04030905020B02020C02" pitchFamily="82" charset="0"/>
              </a:rPr>
              <a:t>PRO-X110 SYSTEM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08" y="271850"/>
            <a:ext cx="1095632" cy="46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16071" y="1680521"/>
            <a:ext cx="1360016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Sample entry door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3954162" y="2142186"/>
            <a:ext cx="1061909" cy="3621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3"/>
          </p:cNvCxnSpPr>
          <p:nvPr/>
        </p:nvCxnSpPr>
        <p:spPr>
          <a:xfrm>
            <a:off x="6376087" y="2142186"/>
            <a:ext cx="470329" cy="2838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560908" y="2504303"/>
            <a:ext cx="1360016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FPD and table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>
            <a:off x="8565419" y="2965968"/>
            <a:ext cx="1995489" cy="3468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1"/>
          </p:cNvCxnSpPr>
          <p:nvPr/>
        </p:nvCxnSpPr>
        <p:spPr>
          <a:xfrm flipH="1">
            <a:off x="8610601" y="2965968"/>
            <a:ext cx="1950307" cy="106079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2104" y="6421471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7946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69" y="1306728"/>
            <a:ext cx="3679224" cy="4905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947" y="1366452"/>
            <a:ext cx="3634431" cy="484590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49059" y="219230"/>
            <a:ext cx="6638808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latin typeface="Bauhaus 93" panose="04030905020B02020C02" pitchFamily="82" charset="0"/>
              </a:rPr>
              <a:t>PRO-X110 SYSTEM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08" y="271850"/>
            <a:ext cx="1095632" cy="465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86362" y="1779375"/>
            <a:ext cx="1360016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FPD Tilt </a:t>
            </a:r>
          </a:p>
          <a:p>
            <a:r>
              <a:rPr lang="en-US" dirty="0" smtClean="0"/>
              <a:t>0 – 65 Degrees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86362" y="3496964"/>
            <a:ext cx="1360016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Table Rotation  </a:t>
            </a:r>
          </a:p>
          <a:p>
            <a:r>
              <a:rPr lang="en-US" dirty="0" smtClean="0"/>
              <a:t>0 – 180 Degrees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869989" y="2298705"/>
            <a:ext cx="3316375" cy="7410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3"/>
          </p:cNvCxnSpPr>
          <p:nvPr/>
        </p:nvCxnSpPr>
        <p:spPr>
          <a:xfrm>
            <a:off x="6546378" y="4235628"/>
            <a:ext cx="2226920" cy="645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9153" y="6417392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9557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52" y="1310265"/>
            <a:ext cx="3658260" cy="48776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618" y="1324116"/>
            <a:ext cx="3724278" cy="496570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49059" y="219230"/>
            <a:ext cx="6638808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latin typeface="Bauhaus 93" panose="04030905020B02020C02" pitchFamily="82" charset="0"/>
              </a:rPr>
              <a:t>PRO-X110 SYSTEM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08" y="271850"/>
            <a:ext cx="1095632" cy="465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53233" y="1482812"/>
            <a:ext cx="1651631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Rear Door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X-ray Tube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3233" y="3749105"/>
            <a:ext cx="174642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Table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X-ray Tube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446638" y="2215978"/>
            <a:ext cx="2306596" cy="2059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781168" y="2548387"/>
            <a:ext cx="972064" cy="2402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599037" y="2505265"/>
            <a:ext cx="2179241" cy="10754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990335" y="2788659"/>
            <a:ext cx="1787943" cy="25659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845276" y="4695568"/>
            <a:ext cx="955256" cy="12317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825578" y="3028931"/>
            <a:ext cx="1927654" cy="28983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499654" y="2034747"/>
            <a:ext cx="1680519" cy="203688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499654" y="1712225"/>
            <a:ext cx="3752905" cy="27658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474608" y="3267764"/>
            <a:ext cx="2345087" cy="15328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0913" y="6425012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211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599" y="1701370"/>
            <a:ext cx="5109519" cy="3832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82" y="1475150"/>
            <a:ext cx="5524846" cy="414363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49059" y="219230"/>
            <a:ext cx="6638808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latin typeface="Bauhaus 93" panose="04030905020B02020C02" pitchFamily="82" charset="0"/>
              </a:rPr>
              <a:t>PRO-X110 SYSTEM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08" y="271850"/>
            <a:ext cx="1095632" cy="465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5481" y="2101537"/>
            <a:ext cx="174642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FPD Z Axis Motion = 500mm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8691" y="4418455"/>
            <a:ext cx="174642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Electrical Control Access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891481" y="2199503"/>
            <a:ext cx="74141" cy="2479589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965622" y="2598728"/>
            <a:ext cx="1460754" cy="38336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3"/>
          </p:cNvCxnSpPr>
          <p:nvPr/>
        </p:nvCxnSpPr>
        <p:spPr>
          <a:xfrm flipV="1">
            <a:off x="7035112" y="4300730"/>
            <a:ext cx="615264" cy="7178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200" y="6497295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66344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8314" y="1742818"/>
            <a:ext cx="5481250" cy="4110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3" y="1247260"/>
            <a:ext cx="5666860" cy="311368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49059" y="219230"/>
            <a:ext cx="6638808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latin typeface="Bauhaus 93" panose="04030905020B02020C02" pitchFamily="82" charset="0"/>
              </a:rPr>
              <a:t>PRO-X110 SYSTEM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08" y="271850"/>
            <a:ext cx="1095632" cy="465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13524" y="5058323"/>
            <a:ext cx="1746421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Operator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Monitor and Controls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943470" y="5263978"/>
            <a:ext cx="742433" cy="3851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959945" y="3798286"/>
            <a:ext cx="1343796" cy="12831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08884" y="4342751"/>
            <a:ext cx="3905248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Operator Control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Joystick, Computer On/Off Power On Key, E-Stop, Keyboard and Mouse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USB Port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65880" y="1288566"/>
            <a:ext cx="581190" cy="8115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614427">
            <a:off x="1446914" y="2172000"/>
            <a:ext cx="4219121" cy="10272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960856" y="1694331"/>
            <a:ext cx="280086" cy="4510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392837" y="1547963"/>
            <a:ext cx="424254" cy="7437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915385" y="1576849"/>
            <a:ext cx="665206" cy="7699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807614" y="3247253"/>
            <a:ext cx="392372" cy="109435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4378" y="6465892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08024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6" y="1092853"/>
            <a:ext cx="7948485" cy="496780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7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65880" y="212274"/>
            <a:ext cx="7361143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Bauhaus 93" panose="04030905020B02020C02" pitchFamily="82" charset="0"/>
              </a:rPr>
              <a:t>PRO-X110 SOFTWARE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611" y="271850"/>
            <a:ext cx="1095632" cy="465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0774" y="889979"/>
            <a:ext cx="30313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One Software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6329" y="1036568"/>
            <a:ext cx="2617469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Section 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kV, mA, Live Image, Integrate, Save/Open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Frame Average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23005" y="2780089"/>
            <a:ext cx="2594918" cy="100631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23005" y="2144902"/>
            <a:ext cx="2594918" cy="56534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23005" y="1195583"/>
            <a:ext cx="2594918" cy="87321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23005" y="3856239"/>
            <a:ext cx="2594918" cy="203381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736330" y="2041425"/>
            <a:ext cx="2617469" cy="7386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Section Two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Brightness/Contrast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Edge Enhancement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36330" y="2806190"/>
            <a:ext cx="2617469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Section Three (Motion Controls)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X-ray Tube Z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Detector Z/X/Rotation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Table X/Y/rotation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Speed Controls L/M/H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Home/Center Position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6329" y="4254894"/>
            <a:ext cx="2617469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Section Four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Navigation (point and click for position)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Image Library (save system parameters for specific types of devices; kV, mA, mag)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 Calibration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Alarm Report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8517923" y="5065704"/>
            <a:ext cx="218406" cy="155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530381" y="3243276"/>
            <a:ext cx="218406" cy="155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530381" y="2350032"/>
            <a:ext cx="218406" cy="155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530381" y="1633152"/>
            <a:ext cx="218406" cy="155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7390" y="6459865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5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6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7065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8" y="1784964"/>
            <a:ext cx="5758249" cy="3598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67" y="1773034"/>
            <a:ext cx="5758247" cy="359890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8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5880" y="212274"/>
            <a:ext cx="7361143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Bauhaus 93" panose="04030905020B02020C02" pitchFamily="82" charset="0"/>
              </a:rPr>
              <a:t>PRO-X110 SOFTWARE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182" y="271850"/>
            <a:ext cx="1095632" cy="46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48390" y="979352"/>
            <a:ext cx="30313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One Software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3999" y="5383869"/>
            <a:ext cx="2824391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Calibration (machine settings)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86494" y="5371939"/>
            <a:ext cx="2824391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Alarm Report (system interface)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873508" y="4168346"/>
            <a:ext cx="254324" cy="121552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345061" y="4168346"/>
            <a:ext cx="1001663" cy="12035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1248" y="6468587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1403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1888438"/>
            <a:ext cx="5497932" cy="3436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30" y="1903884"/>
            <a:ext cx="5473218" cy="342076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2EF0-A3AA-444F-9382-6AFF47651E25}" type="slidenum">
              <a:rPr lang="en-US" smtClean="0"/>
              <a:t>9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5880" y="212274"/>
            <a:ext cx="7361143" cy="584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Bauhaus 93" panose="04030905020B02020C02" pitchFamily="82" charset="0"/>
              </a:rPr>
              <a:t>PRO-X110 SOFTWARE OVERVIEW</a:t>
            </a:r>
            <a:endParaRPr lang="en-US" sz="4000" dirty="0">
              <a:latin typeface="Bauhaus 93" panose="04030905020B02020C02" pitchFamily="8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708" y="271850"/>
            <a:ext cx="1095632" cy="46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" y="217614"/>
            <a:ext cx="3033161" cy="5199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48390" y="979352"/>
            <a:ext cx="30313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PRO-X110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One Software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32830" y="5324646"/>
            <a:ext cx="2824391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Navigation (optical camera point and click for sample position)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3145026" y="4431958"/>
            <a:ext cx="1412195" cy="8926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27841" y="5319411"/>
            <a:ext cx="4440195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Image Library (create label, save kV, mA, magnification settings for different types of devices)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Recall at any time to eliminate need to manually enter kV, mA, magnification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947938" y="4426723"/>
            <a:ext cx="1412195" cy="8926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263" y="6478944"/>
            <a:ext cx="2889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hlinkClick r:id="rId6"/>
              </a:rPr>
              <a:t>www.naimaging.com</a:t>
            </a:r>
            <a:r>
              <a:rPr lang="en-US" sz="1100" b="1" dirty="0" smtClean="0"/>
              <a:t>  /  </a:t>
            </a:r>
            <a:r>
              <a:rPr lang="en-US" sz="1100" b="1" dirty="0" smtClean="0">
                <a:hlinkClick r:id="rId7"/>
              </a:rPr>
              <a:t>www.rucousallc.com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58863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506</Words>
  <Application>Microsoft Office PowerPoint</Application>
  <PresentationFormat>Widescreen</PresentationFormat>
  <Paragraphs>141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Bauhaus 93</vt:lpstr>
      <vt:lpstr>Calibri</vt:lpstr>
      <vt:lpstr>Calibri Light</vt:lpstr>
      <vt:lpstr>Office Theme</vt:lpstr>
      <vt:lpstr>PRO-X110 SYSTEM OVERVIEW</vt:lpstr>
      <vt:lpstr>PRO-X110 SYSTEM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PRO-X110 SYSTEM OVERVIEW</dc:title>
  <dc:creator>Marina Lounsbury</dc:creator>
  <cp:lastModifiedBy>Marina Lounsbury</cp:lastModifiedBy>
  <cp:revision>18</cp:revision>
  <dcterms:created xsi:type="dcterms:W3CDTF">2019-04-08T01:27:47Z</dcterms:created>
  <dcterms:modified xsi:type="dcterms:W3CDTF">2019-04-08T04:08:40Z</dcterms:modified>
</cp:coreProperties>
</file>