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</p:sldMasterIdLst>
  <p:notesMasterIdLst>
    <p:notesMasterId r:id="rId16"/>
  </p:notesMasterIdLst>
  <p:sldIdLst>
    <p:sldId id="256" r:id="rId2"/>
    <p:sldId id="258" r:id="rId3"/>
    <p:sldId id="270" r:id="rId4"/>
    <p:sldId id="271" r:id="rId5"/>
    <p:sldId id="267" r:id="rId6"/>
    <p:sldId id="259" r:id="rId7"/>
    <p:sldId id="269" r:id="rId8"/>
    <p:sldId id="272" r:id="rId9"/>
    <p:sldId id="260" r:id="rId10"/>
    <p:sldId id="262" r:id="rId11"/>
    <p:sldId id="263" r:id="rId12"/>
    <p:sldId id="261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B5DF31-5A07-4C63-81F8-2A90C757760E}">
          <p14:sldIdLst>
            <p14:sldId id="256"/>
            <p14:sldId id="258"/>
            <p14:sldId id="270"/>
            <p14:sldId id="271"/>
            <p14:sldId id="267"/>
            <p14:sldId id="259"/>
            <p14:sldId id="269"/>
            <p14:sldId id="272"/>
            <p14:sldId id="260"/>
            <p14:sldId id="262"/>
            <p14:sldId id="263"/>
            <p14:sldId id="261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'DORA SOLUTIONS" initials="K" lastIdx="1" clrIdx="0">
    <p:extLst>
      <p:ext uri="{19B8F6BF-5375-455C-9EA6-DF929625EA0E}">
        <p15:presenceInfo xmlns:p15="http://schemas.microsoft.com/office/powerpoint/2012/main" userId="K'DORA SOLUTIO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2D65A-4BA0-48AD-86D3-A21F9F41ACE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08784-A797-412A-B4B5-74B9F1E0F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8184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236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4672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FCA1-82F0-4561-AFA6-39F16B42A0DE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019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917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1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784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329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512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6114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www.kdorasolutions.com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4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EF99-62EF-4557-9C6C-89207599B787}" type="datetime1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www.kdorasolutions.com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BED1-32D7-45C4-A235-80B2140F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rasolutio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rasolutions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rasolutions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hyperlink" Target="http://www.kdorasolutions.com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rasolutions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fo@kdorasolution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rasolution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kdorasolution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rasolution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kdorasolution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hyperlink" Target="http://www.kdorasolutions.com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kdorasolutions.com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rasolutions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3445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431900" y="1"/>
            <a:ext cx="4972354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63C4A06-4BF0-45BD-8FE1-AE2487100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00" y="2369861"/>
            <a:ext cx="2743540" cy="1786515"/>
          </a:xfrm>
        </p:spPr>
        <p:txBody>
          <a:bodyPr anchor="t">
            <a:normAutofit/>
          </a:bodyPr>
          <a:lstStyle/>
          <a:p>
            <a:pPr algn="l"/>
            <a:r>
              <a:rPr lang="ru-RU" sz="2900" spc="600" dirty="0">
                <a:solidFill>
                  <a:srgbClr val="FFFFFF"/>
                </a:solidFill>
                <a:latin typeface="Impact" panose="020B0806030902050204" pitchFamily="34" charset="0"/>
              </a:rPr>
              <a:t>ВАШ ПАРТНЕР </a:t>
            </a:r>
            <a:br>
              <a:rPr lang="ru-RU" sz="2900" spc="6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ru-RU" sz="2900" spc="600" dirty="0">
                <a:solidFill>
                  <a:srgbClr val="FFFFFF"/>
                </a:solidFill>
                <a:latin typeface="Impact" panose="020B0806030902050204" pitchFamily="34" charset="0"/>
              </a:rPr>
              <a:t>НА ПУТИ К УСПЕХУ </a:t>
            </a:r>
            <a:endParaRPr lang="en-US" sz="2900" spc="6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EEDAB93F-DE7D-46CB-B8AB-8146E6720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6146"/>
            <a:ext cx="2743540" cy="955111"/>
          </a:xfrm>
        </p:spPr>
        <p:txBody>
          <a:bodyPr anchor="b">
            <a:normAutofit/>
          </a:bodyPr>
          <a:lstStyle/>
          <a:p>
            <a:pPr algn="l"/>
            <a:r>
              <a:rPr lang="ru-RU" sz="1600" dirty="0">
                <a:solidFill>
                  <a:srgbClr val="FFFFFF"/>
                </a:solidFill>
                <a:latin typeface="Impact" panose="020B0806030902050204" pitchFamily="34" charset="0"/>
              </a:rPr>
              <a:t>АШГАБАТ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446" y="0"/>
            <a:ext cx="442555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Нижний колонтитул 3">
            <a:extLst>
              <a:ext uri="{FF2B5EF4-FFF2-40B4-BE49-F238E27FC236}">
                <a16:creationId xmlns:a16="http://schemas.microsoft.com/office/drawing/2014/main" id="{01A22266-E997-4384-BAC3-CC5B4858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0414" y="6223702"/>
            <a:ext cx="3736238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  <a:hlinkClick r:id="rId3"/>
              </a:rPr>
              <a:t>www.kdorasolutions.com</a:t>
            </a:r>
            <a:r>
              <a:rPr lang="en-US" sz="1000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67111-2E5E-457A-8C14-ADF859F46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587" y="0"/>
            <a:ext cx="517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0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next to a computer&#10;&#10;Description automatically generated">
            <a:extLst>
              <a:ext uri="{FF2B5EF4-FFF2-40B4-BE49-F238E27FC236}">
                <a16:creationId xmlns:a16="http://schemas.microsoft.com/office/drawing/2014/main" id="{68A5A4C4-F4D3-4138-9BC2-8B5B533E1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30075" b="4480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AA786C-E4D6-4972-A0BF-E69C69D9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43484" y="6432613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www.kdorasolutions.com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6A26A-DB34-4544-A289-7A32000A157A}"/>
              </a:ext>
            </a:extLst>
          </p:cNvPr>
          <p:cNvSpPr/>
          <p:nvPr/>
        </p:nvSpPr>
        <p:spPr>
          <a:xfrm>
            <a:off x="278320" y="469900"/>
            <a:ext cx="661480" cy="53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8" y="281178"/>
            <a:ext cx="4114292" cy="1124712"/>
          </a:xfrm>
        </p:spPr>
        <p:txBody>
          <a:bodyPr anchor="b">
            <a:normAutofit/>
          </a:bodyPr>
          <a:lstStyle/>
          <a:p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Представительские услуги </a:t>
            </a: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C0B4F8-9E08-486F-8217-85B5202B398D}"/>
              </a:ext>
            </a:extLst>
          </p:cNvPr>
          <p:cNvSpPr/>
          <p:nvPr/>
        </p:nvSpPr>
        <p:spPr>
          <a:xfrm>
            <a:off x="165608" y="2171700"/>
            <a:ext cx="2742692" cy="52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06" y="1687058"/>
            <a:ext cx="4406394" cy="4615688"/>
          </a:xfrm>
        </p:spPr>
        <p:txBody>
          <a:bodyPr anchor="t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стандартного или специфического отчета об экономическом и инвестиционном климате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оценки и исследования рынка по определенным продуктам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отчета с рекомендациями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списка предпринимателей и предприятий для сотрудничества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визита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на встречах и переговорах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и разработка информационных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09144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68E6F22-B826-4256-91F8-9D6042F74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r="-3" b="9137"/>
          <a:stretch/>
        </p:blipFill>
        <p:spPr>
          <a:xfrm>
            <a:off x="4444680" y="10"/>
            <a:ext cx="469931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0E27ADC-3063-4808-AC2C-C613F1F0B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3" b="833"/>
          <a:stretch/>
        </p:blipFill>
        <p:spPr>
          <a:xfrm>
            <a:off x="5241306" y="2286000"/>
            <a:ext cx="3902692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5D189F0-5A73-4423-97B2-BA6D1A1E2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r="7998" b="2"/>
          <a:stretch/>
        </p:blipFill>
        <p:spPr>
          <a:xfrm>
            <a:off x="6035713" y="4572000"/>
            <a:ext cx="3108287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23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26998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30" y="822325"/>
            <a:ext cx="4410710" cy="1325563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Содействие при внедрении</a:t>
            </a:r>
            <a:b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систем управления качеством 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326" y="2243319"/>
            <a:ext cx="5123954" cy="4155713"/>
          </a:xfrm>
        </p:spPr>
        <p:txBody>
          <a:bodyPr>
            <a:normAutofit/>
          </a:bodyPr>
          <a:lstStyle/>
          <a:p>
            <a:pPr>
              <a:buClr>
                <a:srgbClr val="E38585"/>
              </a:buClr>
              <a:buFont typeface="Courier New" panose="02070309020205020404" pitchFamily="49" charset="0"/>
              <a:buChar char="o"/>
            </a:pP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8585"/>
              </a:buClr>
              <a:buFont typeface="Courier New" panose="02070309020205020404" pitchFamily="49" charset="0"/>
              <a:buChar char="o"/>
            </a:pP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концептуальные консультации</a:t>
            </a: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целесообразности внедрения систем 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процессе разработки и внедрения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плана работ по разработке и внедрению 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во время аудита и устранение комментариев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Clr>
                <a:srgbClr val="E38585"/>
              </a:buClr>
              <a:buFont typeface="Courier New" panose="02070309020205020404" pitchFamily="49" charset="0"/>
              <a:buChar char="o"/>
            </a:pPr>
            <a:endParaRPr lang="en-US" sz="1700" dirty="0">
              <a:solidFill>
                <a:srgbClr val="000000"/>
              </a:solidFill>
            </a:endParaRPr>
          </a:p>
          <a:p>
            <a:pPr>
              <a:buClr>
                <a:srgbClr val="E38585"/>
              </a:buClr>
              <a:buFont typeface="Courier New" panose="02070309020205020404" pitchFamily="49" charset="0"/>
              <a:buChar char="o"/>
            </a:pP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73B430EF-CD15-4C9A-9E74-89EE0D1F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000000">
                    <a:alpha val="80000"/>
                  </a:srgbClr>
                </a:solidFill>
                <a:hlinkClick r:id="rId3"/>
              </a:rPr>
              <a:t>www.kdorasolutions.com</a:t>
            </a:r>
            <a:r>
              <a:rPr lang="en-US">
                <a:solidFill>
                  <a:srgbClr val="000000">
                    <a:alpha val="80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1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water, large, building, boat&#10;&#10;Description automatically generated">
            <a:extLst>
              <a:ext uri="{FF2B5EF4-FFF2-40B4-BE49-F238E27FC236}">
                <a16:creationId xmlns:a16="http://schemas.microsoft.com/office/drawing/2014/main" id="{2F25136B-B5F7-46B3-AC5B-F5295D5CF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27276" b="3"/>
          <a:stretch/>
        </p:blipFill>
        <p:spPr>
          <a:xfrm>
            <a:off x="5536407" y="1"/>
            <a:ext cx="3607593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sp>
        <p:nvSpPr>
          <p:cNvPr id="13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472" y="4213885"/>
            <a:ext cx="3981734" cy="2315970"/>
          </a:xfrm>
        </p:spPr>
        <p:txBody>
          <a:bodyPr anchor="ctr"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возможностей и перспектив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и предоставление решений для развития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при осуществлении решений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стратегий для коммуникаций и связей с общественностью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 и брэндинг 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1" y="3098042"/>
            <a:ext cx="3981734" cy="852985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rgbClr val="FFFFFF"/>
                </a:solidFill>
                <a:latin typeface="Impact" panose="020B0806030902050204" pitchFamily="34" charset="0"/>
              </a:rPr>
              <a:t>Консультации по развитию бизнеса</a:t>
            </a:r>
            <a:br>
              <a:rPr lang="ru-RU" sz="1700" dirty="0">
                <a:solidFill>
                  <a:srgbClr val="FFFFFF"/>
                </a:solidFill>
              </a:rPr>
            </a:b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6" name="Picture 15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0CF75C9E-5F02-43B4-BCD8-8454EBEE6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7" r="23538" b="2"/>
          <a:stretch/>
        </p:blipFill>
        <p:spPr>
          <a:xfrm>
            <a:off x="3506652" y="-1"/>
            <a:ext cx="2758363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9" name="Picture 1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B76BD02-8FBB-4A5C-813C-E6B17909C7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r="12162" b="-2"/>
          <a:stretch/>
        </p:blipFill>
        <p:spPr>
          <a:xfrm>
            <a:off x="1710550" y="2"/>
            <a:ext cx="2545457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58AC98B-A0F4-4EF8-9B2A-FD2DD947F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r="22576" b="1"/>
          <a:stretch/>
        </p:blipFill>
        <p:spPr>
          <a:xfrm>
            <a:off x="2" y="-6235"/>
            <a:ext cx="2441552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2D95AD-CA10-405C-8D5F-CC6C9D12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791" y="6356350"/>
            <a:ext cx="3297108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rgbClr val="FFFFFF">
                    <a:alpha val="80000"/>
                  </a:srgbClr>
                </a:solidFill>
              </a:rPr>
              <a:t>www.kdorasolutions.com</a:t>
            </a:r>
          </a:p>
        </p:txBody>
      </p:sp>
      <p:pic>
        <p:nvPicPr>
          <p:cNvPr id="12" name="Picture 11" descr="A picture containing table, street, holding, playing&#10;&#10;Description automatically generated">
            <a:extLst>
              <a:ext uri="{FF2B5EF4-FFF2-40B4-BE49-F238E27FC236}">
                <a16:creationId xmlns:a16="http://schemas.microsoft.com/office/drawing/2014/main" id="{8C2359DA-8914-4358-8C52-E14D2B9E6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r="17922" b="-1"/>
          <a:stretch/>
        </p:blipFill>
        <p:spPr>
          <a:xfrm>
            <a:off x="6198721" y="2660089"/>
            <a:ext cx="294527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8279B4-9467-45E3-A12B-3A1FC1551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0844">
            <a:off x="3867918" y="3628458"/>
            <a:ext cx="3742100" cy="21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5" y="365126"/>
            <a:ext cx="4457695" cy="1461778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Развитие партнерства и </a:t>
            </a:r>
            <a:b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внедрение инноваций  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874A37-AC1B-4DB5-B20A-73AED254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6038" y="6492875"/>
            <a:ext cx="29077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hlinkClick r:id="rId2"/>
              </a:rPr>
              <a:t>www.kdorasolutions.com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5" y="1828801"/>
            <a:ext cx="3822695" cy="353623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и надежные связи и партнерства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персонала на руководящие должности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Таланты и специфические профессии 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новых услуг и продуктов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Упрощение, оптимизация и снижение затрат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устойчивость, корпоративная социальная ответственность и современные методы управления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7DF5219C-2F63-424E-84E4-C04218A67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185" b="-1"/>
          <a:stretch/>
        </p:blipFill>
        <p:spPr>
          <a:xfrm>
            <a:off x="4132776" y="851517"/>
            <a:ext cx="4638606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166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in the background&#10;&#10;Description automatically generated">
            <a:extLst>
              <a:ext uri="{FF2B5EF4-FFF2-40B4-BE49-F238E27FC236}">
                <a16:creationId xmlns:a16="http://schemas.microsoft.com/office/drawing/2014/main" id="{85531B14-E989-4C41-A79C-664848AA3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r="16826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Свяжитесь с нами </a:t>
            </a:r>
            <a:b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и узнайте больше </a:t>
            </a:r>
            <a:endParaRPr lang="en-US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421" y="4277679"/>
            <a:ext cx="3444766" cy="196487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www.kdorasolutions.com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info@kdorasolutions.com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k'dora.solutions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+99364033952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 1971 Street, Ashgabat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Turkmenistan</a:t>
            </a:r>
          </a:p>
        </p:txBody>
      </p:sp>
    </p:spTree>
    <p:extLst>
      <p:ext uri="{BB962C8B-B14F-4D97-AF65-F5344CB8AC3E}">
        <p14:creationId xmlns:p14="http://schemas.microsoft.com/office/powerpoint/2010/main" val="31832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8993E8-8BE8-484B-A7EE-6D8A3E7F6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9" t="3003" r="-1" b="6087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Нижний колонтитул 3">
            <a:extLst>
              <a:ext uri="{FF2B5EF4-FFF2-40B4-BE49-F238E27FC236}">
                <a16:creationId xmlns:a16="http://schemas.microsoft.com/office/drawing/2014/main" id="{322C3C25-638A-45B1-B9A0-8F46262E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www.kdorasolutions.com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EE9812-8D9C-4F55-97A2-5BBC93826D52}"/>
              </a:ext>
            </a:extLst>
          </p:cNvPr>
          <p:cNvSpPr/>
          <p:nvPr/>
        </p:nvSpPr>
        <p:spPr>
          <a:xfrm>
            <a:off x="6115050" y="558800"/>
            <a:ext cx="106045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012" y="196533"/>
            <a:ext cx="4691432" cy="1103884"/>
          </a:xfrm>
        </p:spPr>
        <p:txBody>
          <a:bodyPr anchor="b">
            <a:noAutofit/>
          </a:bodyPr>
          <a:lstStyle/>
          <a:p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МЫ ВЕРИМ В УСПЕХ КАЖДОГО ПЕДПРИЯТИЯ </a:t>
            </a:r>
            <a:endParaRPr lang="en-US" sz="35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1A268-CA59-437A-A656-EAA06CD0C987}"/>
              </a:ext>
            </a:extLst>
          </p:cNvPr>
          <p:cNvSpPr/>
          <p:nvPr/>
        </p:nvSpPr>
        <p:spPr>
          <a:xfrm>
            <a:off x="6115050" y="2235200"/>
            <a:ext cx="2875941" cy="34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2467" y="1757299"/>
            <a:ext cx="3788523" cy="51061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ФИЛОСОФИЯ –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ВМЕСТЕ 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КЛИЕНТОМ </a:t>
            </a: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СИЛЬНЫЕ СТОРОНЫ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ПОДЧЕРКНУТЬ УНИКАЛЬНЫЕ АСПЕКТЫ 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НАРАСТИТЬ ПОТЕНЦИАЛ 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СТИМУЛИРОВАТЬ РАБОТУ В ПОЛНОМ ОБЪЕМЕ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Impact" panose="020B0806030902050204" pitchFamily="34" charset="0"/>
            </a:endParaRPr>
          </a:p>
          <a:p>
            <a:endParaRPr lang="en-US" sz="9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6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0B1ED-BBA9-479D-9C30-967DAA8F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7" b="14339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9144000" cy="3315384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4124146"/>
            <a:ext cx="2197100" cy="1509931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КАК МЫ </a:t>
            </a: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РАБОТАЕМ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0600" y="4275177"/>
            <a:ext cx="7493020" cy="234495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КЛИЕНТУ МЫ ПРЕДОСТАВЛЯЕМ ИНДИВИДУАЛЬНЫЕ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УСЛУГИ, ОБЕСПЕЧИВАЕМ ПЕРСОНАЛИЗИРОВАННЫЙ ПОДХОД,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ПРЕДЛАГАЕМ УНИКАЛЬНЫЕ РЕШЕНИЯ, РАЗРАБОТАННЫЕ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НЕПОСРЕДСТВЕННО ДЛЯ КАЖДОГО ОТДЕЛЬНОГО СЛУЧАЯ.</a:t>
            </a:r>
          </a:p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Нижний колонтитул 3">
            <a:extLst>
              <a:ext uri="{FF2B5EF4-FFF2-40B4-BE49-F238E27FC236}">
                <a16:creationId xmlns:a16="http://schemas.microsoft.com/office/drawing/2014/main" id="{322C3C25-638A-45B1-B9A0-8F46262E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045" y="6620133"/>
            <a:ext cx="4938563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rgbClr val="898989"/>
                </a:solidFill>
                <a:hlinkClick r:id="rId4"/>
              </a:rPr>
              <a:t>www.kdorasolutions.com</a:t>
            </a:r>
            <a:r>
              <a:rPr lang="en-US" sz="1000" dirty="0">
                <a:solidFill>
                  <a:srgbClr val="8989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58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153163"/>
            <a:ext cx="3594099" cy="1069941"/>
          </a:xfrm>
        </p:spPr>
        <p:txBody>
          <a:bodyPr>
            <a:normAutofit/>
          </a:bodyPr>
          <a:lstStyle/>
          <a:p>
            <a:r>
              <a:rPr lang="en-US" sz="3500" spc="22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НАША КОМАНДА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26F1C-B08E-4F8A-BDDD-E28EFF2BD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2" r="15567" b="-1"/>
          <a:stretch/>
        </p:blipFill>
        <p:spPr>
          <a:xfrm>
            <a:off x="20" y="10"/>
            <a:ext cx="58079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26" name="Нижний колонтитул 3">
            <a:extLst>
              <a:ext uri="{FF2B5EF4-FFF2-40B4-BE49-F238E27FC236}">
                <a16:creationId xmlns:a16="http://schemas.microsoft.com/office/drawing/2014/main" id="{322C3C25-638A-45B1-B9A0-8F46262E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971" y="1812299"/>
            <a:ext cx="307511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www.kdorasolutions.com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960" y="1818023"/>
            <a:ext cx="3336019" cy="54817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ПРОФЕССИОНАЛЫ МЕЖДУНАРОДНОГО УРОВНЯ, ИМЕЮЩИЕ ОПЫТ РАБОТЫ В КРУПНЫХ КОМПЛЕКСНЫХ ПРОЕКТАХ В РАЗНЫХ ТОЧКАХ МИРА.</a:t>
            </a:r>
          </a:p>
          <a:p>
            <a:endParaRPr lang="en-US" sz="1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5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6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0323" y="0"/>
            <a:ext cx="470367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48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00" y="-9476"/>
            <a:ext cx="3602727" cy="1311664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Что мы делаем?</a:t>
            </a:r>
            <a:endParaRPr lang="en-US" sz="35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554" y="825601"/>
            <a:ext cx="4877882" cy="56007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в разработке и реализации проектов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Энергоэффективное и экологическое проектирование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при участии в тендерах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развитию бизнеса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Представительские услуги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при внедрении систем управления качеством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партнерства и внедрение инноваций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6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1D0CA54-8D36-4804-879F-75D242521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r="11707" b="2"/>
          <a:stretch/>
        </p:blipFill>
        <p:spPr>
          <a:xfrm>
            <a:off x="5169988" y="770037"/>
            <a:ext cx="3974012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50" name="Нижний колонтитул 3">
            <a:extLst>
              <a:ext uri="{FF2B5EF4-FFF2-40B4-BE49-F238E27FC236}">
                <a16:creationId xmlns:a16="http://schemas.microsoft.com/office/drawing/2014/main" id="{46431E17-6320-413F-9195-A9A877C1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90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hlinkClick r:id="rId4"/>
              </a:rPr>
              <a:t>www.kdorasolutions.com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86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sitting, table, large&#10;&#10;Description automatically generated">
            <a:extLst>
              <a:ext uri="{FF2B5EF4-FFF2-40B4-BE49-F238E27FC236}">
                <a16:creationId xmlns:a16="http://schemas.microsoft.com/office/drawing/2014/main" id="{E93708B7-9839-489A-8C74-4319B627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15313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62" y="440611"/>
            <a:ext cx="3092525" cy="2147520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solidFill>
                  <a:schemeClr val="bg1"/>
                </a:solidFill>
                <a:latin typeface="Impact" panose="020B0806030902050204" pitchFamily="34" charset="0"/>
              </a:rPr>
              <a:t>Сопровождение в разработке и </a:t>
            </a:r>
            <a:br>
              <a:rPr lang="ru-RU" sz="35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ru-RU" sz="3500" dirty="0">
                <a:solidFill>
                  <a:schemeClr val="bg1"/>
                </a:solidFill>
                <a:latin typeface="Impact" panose="020B0806030902050204" pitchFamily="34" charset="0"/>
              </a:rPr>
              <a:t>реализации проектов</a:t>
            </a:r>
            <a:br>
              <a:rPr lang="ru-RU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262" y="2896363"/>
            <a:ext cx="3255978" cy="318635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 Oil, Petronas, ENI or CNPC?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для включения в список подрядчиков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оценка возможностей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отчета с рекомендациями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действий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при подготовке к сотрудничеству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ижний колонтитул 3">
            <a:extLst>
              <a:ext uri="{FF2B5EF4-FFF2-40B4-BE49-F238E27FC236}">
                <a16:creationId xmlns:a16="http://schemas.microsoft.com/office/drawing/2014/main" id="{F1BAD032-44F4-4589-9B2E-D1F694135391}"/>
              </a:ext>
            </a:extLst>
          </p:cNvPr>
          <p:cNvSpPr txBox="1">
            <a:spLocks/>
          </p:cNvSpPr>
          <p:nvPr/>
        </p:nvSpPr>
        <p:spPr>
          <a:xfrm rot="16200000">
            <a:off x="-1310984" y="49845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www.kdorasolutions.com</a:t>
            </a:r>
          </a:p>
        </p:txBody>
      </p:sp>
    </p:spTree>
    <p:extLst>
      <p:ext uri="{BB962C8B-B14F-4D97-AF65-F5344CB8AC3E}">
        <p14:creationId xmlns:p14="http://schemas.microsoft.com/office/powerpoint/2010/main" val="91036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Сопровождение в разработке и </a:t>
            </a:r>
            <a:b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реализации проектов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490" y="2575034"/>
            <a:ext cx="3840085" cy="3462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Определенный проект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Туркменистане или зарубежном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оценка возможностей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отчета с рекомендациями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действий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при подготовке проектной документации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подготовка финальной документации проекта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B9D462-7884-4EBC-B2AA-E99B4D3E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90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hlinkClick r:id="rId2"/>
              </a:rPr>
              <a:t>www.kdorasolutions.com</a:t>
            </a:r>
            <a:r>
              <a:rPr lang="en-US" dirty="0"/>
              <a:t> </a:t>
            </a:r>
          </a:p>
        </p:txBody>
      </p:sp>
      <p:pic>
        <p:nvPicPr>
          <p:cNvPr id="8" name="Picture 7" descr="A person using a computer&#10;&#10;Description automatically generated">
            <a:extLst>
              <a:ext uri="{FF2B5EF4-FFF2-40B4-BE49-F238E27FC236}">
                <a16:creationId xmlns:a16="http://schemas.microsoft.com/office/drawing/2014/main" id="{92DC11DD-8AFC-4359-B338-802C76A90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r="34671" b="-1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40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35" y="294787"/>
            <a:ext cx="4233101" cy="1692794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Энергоэффективное и экологическое проектирование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490" y="2391508"/>
            <a:ext cx="3840085" cy="364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строительству нового или реконструкции существующего здания в США, Европе, Азии, Африке или Австралии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 анализ проекта;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заказчика перед проектированием;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заказчика в сертификационном обществе как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LEED, BREAME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энергетической модели здания;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Симуляция проекта с проверками всех тепловых мостов;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проекта на соответствие модели во время строительства (проводится совместно с партнерами);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проекта во время экспертизы сертификационной организации.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B9D462-7884-4EBC-B2AA-E99B4D3E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90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hlinkClick r:id="rId2"/>
              </a:rPr>
              <a:t>www.kdorasolutions.com</a:t>
            </a:r>
            <a:r>
              <a:rPr lang="en-US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B7048C-3332-4E59-94CB-C923D19FE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6"/>
          <a:stretch/>
        </p:blipFill>
        <p:spPr>
          <a:xfrm>
            <a:off x="4760827" y="0"/>
            <a:ext cx="4383173" cy="3238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0F74C7-5D5F-4BD8-B3EA-AC1A67B57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6"/>
          <a:stretch/>
        </p:blipFill>
        <p:spPr>
          <a:xfrm>
            <a:off x="4760827" y="3619501"/>
            <a:ext cx="438317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9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AB6BC-7B84-48A6-87BB-48FBBD6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90" y="365125"/>
            <a:ext cx="3840085" cy="1692794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0070C0"/>
                </a:solidFill>
                <a:latin typeface="Impact" panose="020B0806030902050204" pitchFamily="34" charset="0"/>
              </a:rPr>
              <a:t>Поддержка при участии в тендерах</a:t>
            </a:r>
            <a:endParaRPr lang="en-US" sz="3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02F6-CEA9-4716-8287-CA4F15C04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4864" y="2575034"/>
            <a:ext cx="4320236" cy="34622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оценка возможностей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Проверка, Разработка и подготовка документации 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оценки объекта и составление отчета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пакета технической и коммерческой документации</a:t>
            </a:r>
          </a:p>
          <a:p>
            <a:endParaRPr lang="en-US" sz="1600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7C27EE7-B857-4E35-9325-968318EA2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r="29481" b="1"/>
          <a:stretch/>
        </p:blipFill>
        <p:spPr>
          <a:xfrm flipH="1">
            <a:off x="0" y="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21E9D4-14DD-40DB-8B2B-05A6279F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3090" y="6492862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hlinkClick r:id="rId3"/>
              </a:rPr>
              <a:t>www.kdorasolutions.com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36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519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Impact</vt:lpstr>
      <vt:lpstr>Wingdings</vt:lpstr>
      <vt:lpstr>Office Theme</vt:lpstr>
      <vt:lpstr>ВАШ ПАРТНЕР  НА ПУТИ К УСПЕХУ </vt:lpstr>
      <vt:lpstr>МЫ ВЕРИМ В УСПЕХ КАЖДОГО ПЕДПРИЯТИЯ </vt:lpstr>
      <vt:lpstr>КАК МЫ  РАБОТАЕМ </vt:lpstr>
      <vt:lpstr>НАША КОМАНДА </vt:lpstr>
      <vt:lpstr>Что мы делаем?</vt:lpstr>
      <vt:lpstr>Сопровождение в разработке и  реализации проектов </vt:lpstr>
      <vt:lpstr>Сопровождение в разработке и  реализации проектов</vt:lpstr>
      <vt:lpstr>Энергоэффективное и экологическое проектирование</vt:lpstr>
      <vt:lpstr>Поддержка при участии в тендерах</vt:lpstr>
      <vt:lpstr>Представительские услуги </vt:lpstr>
      <vt:lpstr>Содействие при внедрении систем управления качеством </vt:lpstr>
      <vt:lpstr>Консультации по развитию бизнеса </vt:lpstr>
      <vt:lpstr>Развитие партнерства и  внедрение инноваций    </vt:lpstr>
      <vt:lpstr>Свяжитесь с нами  и узнайте больше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ПАРТНЕР  НА ПУТИ К УСПЕХУ</dc:title>
  <dc:creator>Radina Kemalova</dc:creator>
  <cp:lastModifiedBy>Radina Kemalova</cp:lastModifiedBy>
  <cp:revision>11</cp:revision>
  <dcterms:created xsi:type="dcterms:W3CDTF">2020-03-14T20:07:35Z</dcterms:created>
  <dcterms:modified xsi:type="dcterms:W3CDTF">2020-08-22T19:00:45Z</dcterms:modified>
</cp:coreProperties>
</file>