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83" r:id="rId3"/>
    <p:sldId id="280" r:id="rId4"/>
    <p:sldId id="257" r:id="rId5"/>
    <p:sldId id="258" r:id="rId6"/>
    <p:sldId id="259" r:id="rId7"/>
    <p:sldId id="261" r:id="rId8"/>
    <p:sldId id="262" r:id="rId9"/>
    <p:sldId id="263" r:id="rId10"/>
    <p:sldId id="264" r:id="rId11"/>
    <p:sldId id="265" r:id="rId12"/>
    <p:sldId id="266" r:id="rId13"/>
    <p:sldId id="267" r:id="rId14"/>
    <p:sldId id="268" r:id="rId15"/>
    <p:sldId id="269" r:id="rId16"/>
    <p:sldId id="282" r:id="rId17"/>
    <p:sldId id="270" r:id="rId18"/>
    <p:sldId id="271" r:id="rId19"/>
    <p:sldId id="272" r:id="rId20"/>
    <p:sldId id="273" r:id="rId21"/>
    <p:sldId id="274" r:id="rId22"/>
    <p:sldId id="275" r:id="rId23"/>
    <p:sldId id="276" r:id="rId24"/>
    <p:sldId id="277" r:id="rId25"/>
    <p:sldId id="284" r:id="rId26"/>
    <p:sldId id="285" r:id="rId27"/>
    <p:sldId id="278" r:id="rId28"/>
    <p:sldId id="279" r:id="rId29"/>
  </p:sldIdLst>
  <p:sldSz cx="12192000" cy="6858000"/>
  <p:notesSz cx="6858000" cy="9313863"/>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DAD0F4E-86D8-4CA8-8748-A7BAB55C4F2B}" v="3" dt="2022-12-05T21:43:00.848"/>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MasterView">
  <p:normalViewPr horzBarState="maximized">
    <p:restoredLeft sz="15000" autoAdjust="0"/>
    <p:restoredTop sz="94660"/>
  </p:normalViewPr>
  <p:slideViewPr>
    <p:cSldViewPr snapToGrid="0">
      <p:cViewPr varScale="1">
        <p:scale>
          <a:sx n="80" d="100"/>
          <a:sy n="80" d="100"/>
        </p:scale>
        <p:origin x="252"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microsoft.com/office/2016/11/relationships/changesInfo" Target="changesInfos/changesInfo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 Id="rId35" Type="http://schemas.microsoft.com/office/2015/10/relationships/revisionInfo" Target="revisionInfo.xml"/><Relationship Id="rId8" Type="http://schemas.openxmlformats.org/officeDocument/2006/relationships/slide" Target="slides/slide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tephanie Wright" userId="ab284af39b715469" providerId="LiveId" clId="{762EB087-E044-4E55-9E39-CC0E19E481C0}"/>
    <pc:docChg chg="undo custSel addSld delSld modSld">
      <pc:chgData name="Stephanie Wright" userId="ab284af39b715469" providerId="LiveId" clId="{762EB087-E044-4E55-9E39-CC0E19E481C0}" dt="2021-01-24T19:09:03.919" v="92" actId="20577"/>
      <pc:docMkLst>
        <pc:docMk/>
      </pc:docMkLst>
      <pc:sldChg chg="addSp delSp modSp new mod modClrScheme chgLayout">
        <pc:chgData name="Stephanie Wright" userId="ab284af39b715469" providerId="LiveId" clId="{762EB087-E044-4E55-9E39-CC0E19E481C0}" dt="2021-01-24T19:09:03.919" v="92" actId="20577"/>
        <pc:sldMkLst>
          <pc:docMk/>
          <pc:sldMk cId="1315736495" sldId="280"/>
        </pc:sldMkLst>
        <pc:spChg chg="del mod">
          <ac:chgData name="Stephanie Wright" userId="ab284af39b715469" providerId="LiveId" clId="{762EB087-E044-4E55-9E39-CC0E19E481C0}" dt="2021-01-24T19:02:20.399" v="6" actId="6264"/>
          <ac:spMkLst>
            <pc:docMk/>
            <pc:sldMk cId="1315736495" sldId="280"/>
            <ac:spMk id="2" creationId="{02AEF18B-5CB2-485D-B68C-28B69514126C}"/>
          </ac:spMkLst>
        </pc:spChg>
        <pc:spChg chg="del">
          <ac:chgData name="Stephanie Wright" userId="ab284af39b715469" providerId="LiveId" clId="{762EB087-E044-4E55-9E39-CC0E19E481C0}" dt="2021-01-24T19:02:20.399" v="6" actId="6264"/>
          <ac:spMkLst>
            <pc:docMk/>
            <pc:sldMk cId="1315736495" sldId="280"/>
            <ac:spMk id="3" creationId="{BEFE72E3-D9A6-48EB-A60B-82B9634D904B}"/>
          </ac:spMkLst>
        </pc:spChg>
        <pc:spChg chg="add del mod ord">
          <ac:chgData name="Stephanie Wright" userId="ab284af39b715469" providerId="LiveId" clId="{762EB087-E044-4E55-9E39-CC0E19E481C0}" dt="2021-01-24T19:05:54.352" v="26" actId="20577"/>
          <ac:spMkLst>
            <pc:docMk/>
            <pc:sldMk cId="1315736495" sldId="280"/>
            <ac:spMk id="4" creationId="{AEEEB578-DF9B-4C5B-9B95-549629E54809}"/>
          </ac:spMkLst>
        </pc:spChg>
        <pc:spChg chg="add del mod ord">
          <ac:chgData name="Stephanie Wright" userId="ab284af39b715469" providerId="LiveId" clId="{762EB087-E044-4E55-9E39-CC0E19E481C0}" dt="2021-01-24T19:09:03.919" v="92" actId="20577"/>
          <ac:spMkLst>
            <pc:docMk/>
            <pc:sldMk cId="1315736495" sldId="280"/>
            <ac:spMk id="5" creationId="{B881036E-F342-4E36-93BA-C5511ABF9F43}"/>
          </ac:spMkLst>
        </pc:spChg>
      </pc:sldChg>
      <pc:sldChg chg="new del">
        <pc:chgData name="Stephanie Wright" userId="ab284af39b715469" providerId="LiveId" clId="{762EB087-E044-4E55-9E39-CC0E19E481C0}" dt="2021-01-24T19:01:47.057" v="1" actId="680"/>
        <pc:sldMkLst>
          <pc:docMk/>
          <pc:sldMk cId="2263457665" sldId="280"/>
        </pc:sldMkLst>
      </pc:sldChg>
      <pc:sldChg chg="new del">
        <pc:chgData name="Stephanie Wright" userId="ab284af39b715469" providerId="LiveId" clId="{762EB087-E044-4E55-9E39-CC0E19E481C0}" dt="2021-01-24T19:05:05.602" v="9" actId="680"/>
        <pc:sldMkLst>
          <pc:docMk/>
          <pc:sldMk cId="887914246" sldId="281"/>
        </pc:sldMkLst>
      </pc:sldChg>
    </pc:docChg>
  </pc:docChgLst>
  <pc:docChgLst>
    <pc:chgData name="Stephanie Wright" userId="ab284af39b715469" providerId="LiveId" clId="{E8B5156E-9DBE-4B3D-BC03-CF30FF6FB94B}"/>
    <pc:docChg chg="custSel mod addSld delSld modSld">
      <pc:chgData name="Stephanie Wright" userId="ab284af39b715469" providerId="LiveId" clId="{E8B5156E-9DBE-4B3D-BC03-CF30FF6FB94B}" dt="2020-12-10T14:50:27.647" v="4375" actId="20577"/>
      <pc:docMkLst>
        <pc:docMk/>
      </pc:docMkLst>
      <pc:sldChg chg="modSp mod">
        <pc:chgData name="Stephanie Wright" userId="ab284af39b715469" providerId="LiveId" clId="{E8B5156E-9DBE-4B3D-BC03-CF30FF6FB94B}" dt="2020-12-10T14:41:47.700" v="4280" actId="20577"/>
        <pc:sldMkLst>
          <pc:docMk/>
          <pc:sldMk cId="2446436801" sldId="256"/>
        </pc:sldMkLst>
        <pc:spChg chg="mod">
          <ac:chgData name="Stephanie Wright" userId="ab284af39b715469" providerId="LiveId" clId="{E8B5156E-9DBE-4B3D-BC03-CF30FF6FB94B}" dt="2020-12-10T14:41:47.700" v="4280" actId="20577"/>
          <ac:spMkLst>
            <pc:docMk/>
            <pc:sldMk cId="2446436801" sldId="256"/>
            <ac:spMk id="3" creationId="{761DACBF-4029-4E5D-B649-4C1F3E459FA6}"/>
          </ac:spMkLst>
        </pc:spChg>
      </pc:sldChg>
      <pc:sldChg chg="modSp mod">
        <pc:chgData name="Stephanie Wright" userId="ab284af39b715469" providerId="LiveId" clId="{E8B5156E-9DBE-4B3D-BC03-CF30FF6FB94B}" dt="2020-12-10T14:48:41.269" v="4371" actId="20577"/>
        <pc:sldMkLst>
          <pc:docMk/>
          <pc:sldMk cId="3274188935" sldId="259"/>
        </pc:sldMkLst>
        <pc:spChg chg="mod">
          <ac:chgData name="Stephanie Wright" userId="ab284af39b715469" providerId="LiveId" clId="{E8B5156E-9DBE-4B3D-BC03-CF30FF6FB94B}" dt="2020-12-10T14:48:41.269" v="4371" actId="20577"/>
          <ac:spMkLst>
            <pc:docMk/>
            <pc:sldMk cId="3274188935" sldId="259"/>
            <ac:spMk id="3" creationId="{5312EEFA-63BD-4342-9E5E-1CEE506F82AF}"/>
          </ac:spMkLst>
        </pc:spChg>
      </pc:sldChg>
      <pc:sldChg chg="modSp new mod">
        <pc:chgData name="Stephanie Wright" userId="ab284af39b715469" providerId="LiveId" clId="{E8B5156E-9DBE-4B3D-BC03-CF30FF6FB94B}" dt="2020-11-04T20:45:02.199" v="179" actId="20577"/>
        <pc:sldMkLst>
          <pc:docMk/>
          <pc:sldMk cId="3596838764" sldId="261"/>
        </pc:sldMkLst>
        <pc:spChg chg="mod">
          <ac:chgData name="Stephanie Wright" userId="ab284af39b715469" providerId="LiveId" clId="{E8B5156E-9DBE-4B3D-BC03-CF30FF6FB94B}" dt="2020-11-04T20:40:25.330" v="16" actId="20577"/>
          <ac:spMkLst>
            <pc:docMk/>
            <pc:sldMk cId="3596838764" sldId="261"/>
            <ac:spMk id="2" creationId="{422237C1-EB79-4E10-8DE6-EF36E0A4873D}"/>
          </ac:spMkLst>
        </pc:spChg>
        <pc:spChg chg="mod">
          <ac:chgData name="Stephanie Wright" userId="ab284af39b715469" providerId="LiveId" clId="{E8B5156E-9DBE-4B3D-BC03-CF30FF6FB94B}" dt="2020-11-04T20:45:02.199" v="179" actId="20577"/>
          <ac:spMkLst>
            <pc:docMk/>
            <pc:sldMk cId="3596838764" sldId="261"/>
            <ac:spMk id="3" creationId="{D2DEEF79-F91D-42A2-A66B-5D91D8BC2F3C}"/>
          </ac:spMkLst>
        </pc:spChg>
      </pc:sldChg>
      <pc:sldChg chg="addSp delSp modSp new mod setBg setFolMasterObjs setClrOvrMap">
        <pc:chgData name="Stephanie Wright" userId="ab284af39b715469" providerId="LiveId" clId="{E8B5156E-9DBE-4B3D-BC03-CF30FF6FB94B}" dt="2020-12-04T18:30:26.210" v="404" actId="207"/>
        <pc:sldMkLst>
          <pc:docMk/>
          <pc:sldMk cId="2337584770" sldId="262"/>
        </pc:sldMkLst>
        <pc:spChg chg="mod">
          <ac:chgData name="Stephanie Wright" userId="ab284af39b715469" providerId="LiveId" clId="{E8B5156E-9DBE-4B3D-BC03-CF30FF6FB94B}" dt="2020-12-04T18:26:49.938" v="352" actId="26606"/>
          <ac:spMkLst>
            <pc:docMk/>
            <pc:sldMk cId="2337584770" sldId="262"/>
            <ac:spMk id="2" creationId="{F3F0F8B8-57FA-4021-AA1B-38E14744F8C7}"/>
          </ac:spMkLst>
        </pc:spChg>
        <pc:spChg chg="mod">
          <ac:chgData name="Stephanie Wright" userId="ab284af39b715469" providerId="LiveId" clId="{E8B5156E-9DBE-4B3D-BC03-CF30FF6FB94B}" dt="2020-12-04T18:30:26.210" v="404" actId="207"/>
          <ac:spMkLst>
            <pc:docMk/>
            <pc:sldMk cId="2337584770" sldId="262"/>
            <ac:spMk id="3" creationId="{48292776-3B98-4E5F-9DA7-54C8B7605DDF}"/>
          </ac:spMkLst>
        </pc:spChg>
        <pc:spChg chg="add del">
          <ac:chgData name="Stephanie Wright" userId="ab284af39b715469" providerId="LiveId" clId="{E8B5156E-9DBE-4B3D-BC03-CF30FF6FB94B}" dt="2020-12-04T18:26:49.938" v="352" actId="26606"/>
          <ac:spMkLst>
            <pc:docMk/>
            <pc:sldMk cId="2337584770" sldId="262"/>
            <ac:spMk id="8" creationId="{23962611-DFD5-4092-AAFD-559E3DFCE2C9}"/>
          </ac:spMkLst>
        </pc:spChg>
        <pc:spChg chg="add">
          <ac:chgData name="Stephanie Wright" userId="ab284af39b715469" providerId="LiveId" clId="{E8B5156E-9DBE-4B3D-BC03-CF30FF6FB94B}" dt="2020-12-04T18:26:49.938" v="352" actId="26606"/>
          <ac:spMkLst>
            <pc:docMk/>
            <pc:sldMk cId="2337584770" sldId="262"/>
            <ac:spMk id="15" creationId="{C7FA33FF-088D-4F16-95A2-2C64D353DEA8}"/>
          </ac:spMkLst>
        </pc:spChg>
        <pc:spChg chg="add">
          <ac:chgData name="Stephanie Wright" userId="ab284af39b715469" providerId="LiveId" clId="{E8B5156E-9DBE-4B3D-BC03-CF30FF6FB94B}" dt="2020-12-04T18:26:49.938" v="352" actId="26606"/>
          <ac:spMkLst>
            <pc:docMk/>
            <pc:sldMk cId="2337584770" sldId="262"/>
            <ac:spMk id="17" creationId="{A376EFB1-01CF-419F-ABF1-2AF02BBFCBD1}"/>
          </ac:spMkLst>
        </pc:spChg>
        <pc:spChg chg="add">
          <ac:chgData name="Stephanie Wright" userId="ab284af39b715469" providerId="LiveId" clId="{E8B5156E-9DBE-4B3D-BC03-CF30FF6FB94B}" dt="2020-12-04T18:26:49.938" v="352" actId="26606"/>
          <ac:spMkLst>
            <pc:docMk/>
            <pc:sldMk cId="2337584770" sldId="262"/>
            <ac:spMk id="19" creationId="{FF9DEA15-78BD-4750-AA18-B9F28A6D5AB8}"/>
          </ac:spMkLst>
        </pc:spChg>
        <pc:picChg chg="add del">
          <ac:chgData name="Stephanie Wright" userId="ab284af39b715469" providerId="LiveId" clId="{E8B5156E-9DBE-4B3D-BC03-CF30FF6FB94B}" dt="2020-12-04T18:26:49.938" v="352" actId="26606"/>
          <ac:picMkLst>
            <pc:docMk/>
            <pc:sldMk cId="2337584770" sldId="262"/>
            <ac:picMk id="10" creationId="{2270F1FA-0425-408F-9861-80BF5AFB276D}"/>
          </ac:picMkLst>
        </pc:picChg>
      </pc:sldChg>
      <pc:sldChg chg="modSp new mod">
        <pc:chgData name="Stephanie Wright" userId="ab284af39b715469" providerId="LiveId" clId="{E8B5156E-9DBE-4B3D-BC03-CF30FF6FB94B}" dt="2020-12-10T14:44:34.847" v="4308" actId="5793"/>
        <pc:sldMkLst>
          <pc:docMk/>
          <pc:sldMk cId="1870118540" sldId="263"/>
        </pc:sldMkLst>
        <pc:spChg chg="mod">
          <ac:chgData name="Stephanie Wright" userId="ab284af39b715469" providerId="LiveId" clId="{E8B5156E-9DBE-4B3D-BC03-CF30FF6FB94B}" dt="2020-12-10T14:44:23.459" v="4305" actId="20577"/>
          <ac:spMkLst>
            <pc:docMk/>
            <pc:sldMk cId="1870118540" sldId="263"/>
            <ac:spMk id="2" creationId="{6710B1B8-3703-4569-B2CD-CAF5546D1602}"/>
          </ac:spMkLst>
        </pc:spChg>
        <pc:spChg chg="mod">
          <ac:chgData name="Stephanie Wright" userId="ab284af39b715469" providerId="LiveId" clId="{E8B5156E-9DBE-4B3D-BC03-CF30FF6FB94B}" dt="2020-12-10T14:44:34.847" v="4308" actId="5793"/>
          <ac:spMkLst>
            <pc:docMk/>
            <pc:sldMk cId="1870118540" sldId="263"/>
            <ac:spMk id="3" creationId="{7FA9753E-ACAE-417C-8B80-FB670BE6A35F}"/>
          </ac:spMkLst>
        </pc:spChg>
      </pc:sldChg>
      <pc:sldChg chg="addSp delSp modSp new del">
        <pc:chgData name="Stephanie Wright" userId="ab284af39b715469" providerId="LiveId" clId="{E8B5156E-9DBE-4B3D-BC03-CF30FF6FB94B}" dt="2020-11-24T21:53:28.608" v="218" actId="2696"/>
        <pc:sldMkLst>
          <pc:docMk/>
          <pc:sldMk cId="3328939377" sldId="263"/>
        </pc:sldMkLst>
        <pc:spChg chg="del">
          <ac:chgData name="Stephanie Wright" userId="ab284af39b715469" providerId="LiveId" clId="{E8B5156E-9DBE-4B3D-BC03-CF30FF6FB94B}" dt="2020-11-24T21:53:20.182" v="217"/>
          <ac:spMkLst>
            <pc:docMk/>
            <pc:sldMk cId="3328939377" sldId="263"/>
            <ac:spMk id="2" creationId="{EF79D71D-A102-442C-88D7-26C89FC3C54E}"/>
          </ac:spMkLst>
        </pc:spChg>
        <pc:spChg chg="del">
          <ac:chgData name="Stephanie Wright" userId="ab284af39b715469" providerId="LiveId" clId="{E8B5156E-9DBE-4B3D-BC03-CF30FF6FB94B}" dt="2020-11-24T21:53:20.182" v="217"/>
          <ac:spMkLst>
            <pc:docMk/>
            <pc:sldMk cId="3328939377" sldId="263"/>
            <ac:spMk id="3" creationId="{507ED133-ACF4-4C59-88C4-781B25E78DBD}"/>
          </ac:spMkLst>
        </pc:spChg>
        <pc:spChg chg="add mod">
          <ac:chgData name="Stephanie Wright" userId="ab284af39b715469" providerId="LiveId" clId="{E8B5156E-9DBE-4B3D-BC03-CF30FF6FB94B}" dt="2020-11-24T21:53:20.182" v="217"/>
          <ac:spMkLst>
            <pc:docMk/>
            <pc:sldMk cId="3328939377" sldId="263"/>
            <ac:spMk id="4" creationId="{3C6B3875-008E-42D4-82BA-57560A025D77}"/>
          </ac:spMkLst>
        </pc:spChg>
        <pc:spChg chg="add mod">
          <ac:chgData name="Stephanie Wright" userId="ab284af39b715469" providerId="LiveId" clId="{E8B5156E-9DBE-4B3D-BC03-CF30FF6FB94B}" dt="2020-11-24T21:53:20.182" v="217"/>
          <ac:spMkLst>
            <pc:docMk/>
            <pc:sldMk cId="3328939377" sldId="263"/>
            <ac:spMk id="5" creationId="{D28EAE3C-BA85-4086-B678-1CA495F93A8E}"/>
          </ac:spMkLst>
        </pc:spChg>
      </pc:sldChg>
      <pc:sldChg chg="modSp new mod">
        <pc:chgData name="Stephanie Wright" userId="ab284af39b715469" providerId="LiveId" clId="{E8B5156E-9DBE-4B3D-BC03-CF30FF6FB94B}" dt="2020-12-04T18:50:09.872" v="779" actId="20577"/>
        <pc:sldMkLst>
          <pc:docMk/>
          <pc:sldMk cId="2735059525" sldId="264"/>
        </pc:sldMkLst>
        <pc:spChg chg="mod">
          <ac:chgData name="Stephanie Wright" userId="ab284af39b715469" providerId="LiveId" clId="{E8B5156E-9DBE-4B3D-BC03-CF30FF6FB94B}" dt="2020-12-04T18:42:00.894" v="424" actId="20577"/>
          <ac:spMkLst>
            <pc:docMk/>
            <pc:sldMk cId="2735059525" sldId="264"/>
            <ac:spMk id="2" creationId="{5744E04C-742F-4A42-9E6B-DB6CB45BBCF8}"/>
          </ac:spMkLst>
        </pc:spChg>
        <pc:spChg chg="mod">
          <ac:chgData name="Stephanie Wright" userId="ab284af39b715469" providerId="LiveId" clId="{E8B5156E-9DBE-4B3D-BC03-CF30FF6FB94B}" dt="2020-12-04T18:50:09.872" v="779" actId="20577"/>
          <ac:spMkLst>
            <pc:docMk/>
            <pc:sldMk cId="2735059525" sldId="264"/>
            <ac:spMk id="3" creationId="{B90A10CA-96A3-4140-AAF9-9599489C4F93}"/>
          </ac:spMkLst>
        </pc:spChg>
      </pc:sldChg>
      <pc:sldChg chg="modSp new mod">
        <pc:chgData name="Stephanie Wright" userId="ab284af39b715469" providerId="LiveId" clId="{E8B5156E-9DBE-4B3D-BC03-CF30FF6FB94B}" dt="2020-12-04T19:35:06.024" v="1012" actId="20577"/>
        <pc:sldMkLst>
          <pc:docMk/>
          <pc:sldMk cId="2453319955" sldId="265"/>
        </pc:sldMkLst>
        <pc:spChg chg="mod">
          <ac:chgData name="Stephanie Wright" userId="ab284af39b715469" providerId="LiveId" clId="{E8B5156E-9DBE-4B3D-BC03-CF30FF6FB94B}" dt="2020-12-04T19:30:18.109" v="791" actId="20577"/>
          <ac:spMkLst>
            <pc:docMk/>
            <pc:sldMk cId="2453319955" sldId="265"/>
            <ac:spMk id="2" creationId="{2A24DCB3-10EF-463C-93C2-F62C5524026E}"/>
          </ac:spMkLst>
        </pc:spChg>
        <pc:spChg chg="mod">
          <ac:chgData name="Stephanie Wright" userId="ab284af39b715469" providerId="LiveId" clId="{E8B5156E-9DBE-4B3D-BC03-CF30FF6FB94B}" dt="2020-12-04T19:35:06.024" v="1012" actId="20577"/>
          <ac:spMkLst>
            <pc:docMk/>
            <pc:sldMk cId="2453319955" sldId="265"/>
            <ac:spMk id="3" creationId="{BFD4105E-2EF0-48B4-8C84-23109A02A57F}"/>
          </ac:spMkLst>
        </pc:spChg>
      </pc:sldChg>
      <pc:sldChg chg="new del">
        <pc:chgData name="Stephanie Wright" userId="ab284af39b715469" providerId="LiveId" clId="{E8B5156E-9DBE-4B3D-BC03-CF30FF6FB94B}" dt="2020-12-04T19:36:02.301" v="1014" actId="2696"/>
        <pc:sldMkLst>
          <pc:docMk/>
          <pc:sldMk cId="1199430852" sldId="266"/>
        </pc:sldMkLst>
      </pc:sldChg>
      <pc:sldChg chg="modSp new mod">
        <pc:chgData name="Stephanie Wright" userId="ab284af39b715469" providerId="LiveId" clId="{E8B5156E-9DBE-4B3D-BC03-CF30FF6FB94B}" dt="2020-12-04T19:38:44.536" v="1116" actId="20577"/>
        <pc:sldMkLst>
          <pc:docMk/>
          <pc:sldMk cId="1460349944" sldId="266"/>
        </pc:sldMkLst>
        <pc:spChg chg="mod">
          <ac:chgData name="Stephanie Wright" userId="ab284af39b715469" providerId="LiveId" clId="{E8B5156E-9DBE-4B3D-BC03-CF30FF6FB94B}" dt="2020-12-04T19:36:44.204" v="1027" actId="20577"/>
          <ac:spMkLst>
            <pc:docMk/>
            <pc:sldMk cId="1460349944" sldId="266"/>
            <ac:spMk id="2" creationId="{F7BC77D5-D467-46C2-9494-5214DCE6657A}"/>
          </ac:spMkLst>
        </pc:spChg>
        <pc:spChg chg="mod">
          <ac:chgData name="Stephanie Wright" userId="ab284af39b715469" providerId="LiveId" clId="{E8B5156E-9DBE-4B3D-BC03-CF30FF6FB94B}" dt="2020-12-04T19:38:44.536" v="1116" actId="20577"/>
          <ac:spMkLst>
            <pc:docMk/>
            <pc:sldMk cId="1460349944" sldId="266"/>
            <ac:spMk id="3" creationId="{35718B7B-5CFB-4F49-8775-F336E736F262}"/>
          </ac:spMkLst>
        </pc:spChg>
      </pc:sldChg>
      <pc:sldChg chg="addSp delSp modSp new mod setBg">
        <pc:chgData name="Stephanie Wright" userId="ab284af39b715469" providerId="LiveId" clId="{E8B5156E-9DBE-4B3D-BC03-CF30FF6FB94B}" dt="2020-12-04T20:02:16.379" v="1152" actId="27614"/>
        <pc:sldMkLst>
          <pc:docMk/>
          <pc:sldMk cId="532127554" sldId="267"/>
        </pc:sldMkLst>
        <pc:spChg chg="mod">
          <ac:chgData name="Stephanie Wright" userId="ab284af39b715469" providerId="LiveId" clId="{E8B5156E-9DBE-4B3D-BC03-CF30FF6FB94B}" dt="2020-12-04T20:02:02.654" v="1151" actId="26606"/>
          <ac:spMkLst>
            <pc:docMk/>
            <pc:sldMk cId="532127554" sldId="267"/>
            <ac:spMk id="2" creationId="{C2054C84-D2C0-4AE3-9708-393D3C4831D8}"/>
          </ac:spMkLst>
        </pc:spChg>
        <pc:spChg chg="del">
          <ac:chgData name="Stephanie Wright" userId="ab284af39b715469" providerId="LiveId" clId="{E8B5156E-9DBE-4B3D-BC03-CF30FF6FB94B}" dt="2020-12-04T20:00:59.197" v="1150"/>
          <ac:spMkLst>
            <pc:docMk/>
            <pc:sldMk cId="532127554" sldId="267"/>
            <ac:spMk id="3" creationId="{12CE9D98-5D6D-4B20-ABCF-B445F6F1D215}"/>
          </ac:spMkLst>
        </pc:spChg>
        <pc:spChg chg="add">
          <ac:chgData name="Stephanie Wright" userId="ab284af39b715469" providerId="LiveId" clId="{E8B5156E-9DBE-4B3D-BC03-CF30FF6FB94B}" dt="2020-12-04T20:02:02.654" v="1151" actId="26606"/>
          <ac:spMkLst>
            <pc:docMk/>
            <pc:sldMk cId="532127554" sldId="267"/>
            <ac:spMk id="71" creationId="{7CA0DAA6-33B8-4A25-810D-2F4D816FB40E}"/>
          </ac:spMkLst>
        </pc:spChg>
        <pc:picChg chg="add mod">
          <ac:chgData name="Stephanie Wright" userId="ab284af39b715469" providerId="LiveId" clId="{E8B5156E-9DBE-4B3D-BC03-CF30FF6FB94B}" dt="2020-12-04T20:02:16.379" v="1152" actId="27614"/>
          <ac:picMkLst>
            <pc:docMk/>
            <pc:sldMk cId="532127554" sldId="267"/>
            <ac:picMk id="1026" creationId="{B2B0CEEF-F0FE-4D3E-9FC0-9014FFA94997}"/>
          </ac:picMkLst>
        </pc:picChg>
      </pc:sldChg>
      <pc:sldChg chg="modSp new mod">
        <pc:chgData name="Stephanie Wright" userId="ab284af39b715469" providerId="LiveId" clId="{E8B5156E-9DBE-4B3D-BC03-CF30FF6FB94B}" dt="2020-12-07T20:32:52.708" v="1618" actId="20577"/>
        <pc:sldMkLst>
          <pc:docMk/>
          <pc:sldMk cId="3609080936" sldId="268"/>
        </pc:sldMkLst>
        <pc:spChg chg="mod">
          <ac:chgData name="Stephanie Wright" userId="ab284af39b715469" providerId="LiveId" clId="{E8B5156E-9DBE-4B3D-BC03-CF30FF6FB94B}" dt="2020-12-04T20:13:27.567" v="1176" actId="20577"/>
          <ac:spMkLst>
            <pc:docMk/>
            <pc:sldMk cId="3609080936" sldId="268"/>
            <ac:spMk id="2" creationId="{9E4B7A6E-5708-48F5-A328-E866615DE76D}"/>
          </ac:spMkLst>
        </pc:spChg>
        <pc:spChg chg="mod">
          <ac:chgData name="Stephanie Wright" userId="ab284af39b715469" providerId="LiveId" clId="{E8B5156E-9DBE-4B3D-BC03-CF30FF6FB94B}" dt="2020-12-07T20:32:52.708" v="1618" actId="20577"/>
          <ac:spMkLst>
            <pc:docMk/>
            <pc:sldMk cId="3609080936" sldId="268"/>
            <ac:spMk id="3" creationId="{198C8D87-BA91-4A5D-98A5-D0A63009B318}"/>
          </ac:spMkLst>
        </pc:spChg>
      </pc:sldChg>
      <pc:sldChg chg="modSp new mod">
        <pc:chgData name="Stephanie Wright" userId="ab284af39b715469" providerId="LiveId" clId="{E8B5156E-9DBE-4B3D-BC03-CF30FF6FB94B}" dt="2020-12-07T20:28:50.452" v="1537" actId="20577"/>
        <pc:sldMkLst>
          <pc:docMk/>
          <pc:sldMk cId="516241366" sldId="269"/>
        </pc:sldMkLst>
        <pc:spChg chg="mod">
          <ac:chgData name="Stephanie Wright" userId="ab284af39b715469" providerId="LiveId" clId="{E8B5156E-9DBE-4B3D-BC03-CF30FF6FB94B}" dt="2020-12-07T20:16:45.964" v="1398" actId="20577"/>
          <ac:spMkLst>
            <pc:docMk/>
            <pc:sldMk cId="516241366" sldId="269"/>
            <ac:spMk id="2" creationId="{D2F97B54-56C3-47AB-9DB7-9E3F01EFD337}"/>
          </ac:spMkLst>
        </pc:spChg>
        <pc:spChg chg="mod">
          <ac:chgData name="Stephanie Wright" userId="ab284af39b715469" providerId="LiveId" clId="{E8B5156E-9DBE-4B3D-BC03-CF30FF6FB94B}" dt="2020-12-07T20:28:50.452" v="1537" actId="20577"/>
          <ac:spMkLst>
            <pc:docMk/>
            <pc:sldMk cId="516241366" sldId="269"/>
            <ac:spMk id="3" creationId="{F0D7F44C-5881-44B6-A7D3-70D685F007B3}"/>
          </ac:spMkLst>
        </pc:spChg>
      </pc:sldChg>
      <pc:sldChg chg="modSp new mod">
        <pc:chgData name="Stephanie Wright" userId="ab284af39b715469" providerId="LiveId" clId="{E8B5156E-9DBE-4B3D-BC03-CF30FF6FB94B}" dt="2020-12-07T20:42:42.515" v="1785" actId="20577"/>
        <pc:sldMkLst>
          <pc:docMk/>
          <pc:sldMk cId="823815047" sldId="270"/>
        </pc:sldMkLst>
        <pc:spChg chg="mod">
          <ac:chgData name="Stephanie Wright" userId="ab284af39b715469" providerId="LiveId" clId="{E8B5156E-9DBE-4B3D-BC03-CF30FF6FB94B}" dt="2020-12-07T20:40:30.142" v="1748" actId="20577"/>
          <ac:spMkLst>
            <pc:docMk/>
            <pc:sldMk cId="823815047" sldId="270"/>
            <ac:spMk id="2" creationId="{D1B609B4-41A9-45B2-BD7C-9C4420F3D27E}"/>
          </ac:spMkLst>
        </pc:spChg>
        <pc:spChg chg="mod">
          <ac:chgData name="Stephanie Wright" userId="ab284af39b715469" providerId="LiveId" clId="{E8B5156E-9DBE-4B3D-BC03-CF30FF6FB94B}" dt="2020-12-07T20:42:42.515" v="1785" actId="20577"/>
          <ac:spMkLst>
            <pc:docMk/>
            <pc:sldMk cId="823815047" sldId="270"/>
            <ac:spMk id="3" creationId="{8A0FB174-E9DB-4AAE-BAF1-8CA9EBC49D8B}"/>
          </ac:spMkLst>
        </pc:spChg>
      </pc:sldChg>
      <pc:sldChg chg="modSp new mod">
        <pc:chgData name="Stephanie Wright" userId="ab284af39b715469" providerId="LiveId" clId="{E8B5156E-9DBE-4B3D-BC03-CF30FF6FB94B}" dt="2020-12-07T20:56:00.542" v="2102" actId="20577"/>
        <pc:sldMkLst>
          <pc:docMk/>
          <pc:sldMk cId="2472278340" sldId="271"/>
        </pc:sldMkLst>
        <pc:spChg chg="mod">
          <ac:chgData name="Stephanie Wright" userId="ab284af39b715469" providerId="LiveId" clId="{E8B5156E-9DBE-4B3D-BC03-CF30FF6FB94B}" dt="2020-12-07T20:45:04.720" v="1802" actId="20577"/>
          <ac:spMkLst>
            <pc:docMk/>
            <pc:sldMk cId="2472278340" sldId="271"/>
            <ac:spMk id="2" creationId="{7D182953-833F-448F-8FAE-0349388FD0D0}"/>
          </ac:spMkLst>
        </pc:spChg>
        <pc:spChg chg="mod">
          <ac:chgData name="Stephanie Wright" userId="ab284af39b715469" providerId="LiveId" clId="{E8B5156E-9DBE-4B3D-BC03-CF30FF6FB94B}" dt="2020-12-07T20:56:00.542" v="2102" actId="20577"/>
          <ac:spMkLst>
            <pc:docMk/>
            <pc:sldMk cId="2472278340" sldId="271"/>
            <ac:spMk id="3" creationId="{656AE83B-ABC0-4169-B7EF-4AA19C785312}"/>
          </ac:spMkLst>
        </pc:spChg>
      </pc:sldChg>
      <pc:sldChg chg="modSp new mod">
        <pc:chgData name="Stephanie Wright" userId="ab284af39b715469" providerId="LiveId" clId="{E8B5156E-9DBE-4B3D-BC03-CF30FF6FB94B}" dt="2020-12-07T20:59:02.394" v="2212" actId="20577"/>
        <pc:sldMkLst>
          <pc:docMk/>
          <pc:sldMk cId="2119910492" sldId="272"/>
        </pc:sldMkLst>
        <pc:spChg chg="mod">
          <ac:chgData name="Stephanie Wright" userId="ab284af39b715469" providerId="LiveId" clId="{E8B5156E-9DBE-4B3D-BC03-CF30FF6FB94B}" dt="2020-12-07T20:57:00.893" v="2116" actId="20577"/>
          <ac:spMkLst>
            <pc:docMk/>
            <pc:sldMk cId="2119910492" sldId="272"/>
            <ac:spMk id="2" creationId="{937679B6-1A4E-4947-A01D-BAC125783D7A}"/>
          </ac:spMkLst>
        </pc:spChg>
        <pc:spChg chg="mod">
          <ac:chgData name="Stephanie Wright" userId="ab284af39b715469" providerId="LiveId" clId="{E8B5156E-9DBE-4B3D-BC03-CF30FF6FB94B}" dt="2020-12-07T20:59:02.394" v="2212" actId="20577"/>
          <ac:spMkLst>
            <pc:docMk/>
            <pc:sldMk cId="2119910492" sldId="272"/>
            <ac:spMk id="3" creationId="{47140A44-8768-42AD-A544-996B438C3DF8}"/>
          </ac:spMkLst>
        </pc:spChg>
      </pc:sldChg>
      <pc:sldChg chg="modSp new mod">
        <pc:chgData name="Stephanie Wright" userId="ab284af39b715469" providerId="LiveId" clId="{E8B5156E-9DBE-4B3D-BC03-CF30FF6FB94B}" dt="2020-12-09T19:01:09.985" v="2580" actId="20577"/>
        <pc:sldMkLst>
          <pc:docMk/>
          <pc:sldMk cId="1860609555" sldId="273"/>
        </pc:sldMkLst>
        <pc:spChg chg="mod">
          <ac:chgData name="Stephanie Wright" userId="ab284af39b715469" providerId="LiveId" clId="{E8B5156E-9DBE-4B3D-BC03-CF30FF6FB94B}" dt="2020-12-07T21:00:13.201" v="2227" actId="20577"/>
          <ac:spMkLst>
            <pc:docMk/>
            <pc:sldMk cId="1860609555" sldId="273"/>
            <ac:spMk id="2" creationId="{884422CD-FE19-4DE6-8FEA-764B74EFC21F}"/>
          </ac:spMkLst>
        </pc:spChg>
        <pc:spChg chg="mod">
          <ac:chgData name="Stephanie Wright" userId="ab284af39b715469" providerId="LiveId" clId="{E8B5156E-9DBE-4B3D-BC03-CF30FF6FB94B}" dt="2020-12-09T19:01:09.985" v="2580" actId="20577"/>
          <ac:spMkLst>
            <pc:docMk/>
            <pc:sldMk cId="1860609555" sldId="273"/>
            <ac:spMk id="3" creationId="{7CB127F6-1415-4A7A-ADAB-EFC8DDF461E8}"/>
          </ac:spMkLst>
        </pc:spChg>
      </pc:sldChg>
      <pc:sldChg chg="modSp new mod">
        <pc:chgData name="Stephanie Wright" userId="ab284af39b715469" providerId="LiveId" clId="{E8B5156E-9DBE-4B3D-BC03-CF30FF6FB94B}" dt="2020-12-09T19:14:42.800" v="3117" actId="20577"/>
        <pc:sldMkLst>
          <pc:docMk/>
          <pc:sldMk cId="835686965" sldId="274"/>
        </pc:sldMkLst>
        <pc:spChg chg="mod">
          <ac:chgData name="Stephanie Wright" userId="ab284af39b715469" providerId="LiveId" clId="{E8B5156E-9DBE-4B3D-BC03-CF30FF6FB94B}" dt="2020-12-09T19:03:18.506" v="2609" actId="20577"/>
          <ac:spMkLst>
            <pc:docMk/>
            <pc:sldMk cId="835686965" sldId="274"/>
            <ac:spMk id="2" creationId="{C9BB6206-F89B-44C4-BB12-885C6CD1D64B}"/>
          </ac:spMkLst>
        </pc:spChg>
        <pc:spChg chg="mod">
          <ac:chgData name="Stephanie Wright" userId="ab284af39b715469" providerId="LiveId" clId="{E8B5156E-9DBE-4B3D-BC03-CF30FF6FB94B}" dt="2020-12-09T19:14:42.800" v="3117" actId="20577"/>
          <ac:spMkLst>
            <pc:docMk/>
            <pc:sldMk cId="835686965" sldId="274"/>
            <ac:spMk id="3" creationId="{736D93F5-CA23-4F1B-8A1A-CB382127F7B0}"/>
          </ac:spMkLst>
        </pc:spChg>
      </pc:sldChg>
      <pc:sldChg chg="modSp new mod">
        <pc:chgData name="Stephanie Wright" userId="ab284af39b715469" providerId="LiveId" clId="{E8B5156E-9DBE-4B3D-BC03-CF30FF6FB94B}" dt="2020-12-10T14:50:27.647" v="4375" actId="20577"/>
        <pc:sldMkLst>
          <pc:docMk/>
          <pc:sldMk cId="3926145997" sldId="275"/>
        </pc:sldMkLst>
        <pc:spChg chg="mod">
          <ac:chgData name="Stephanie Wright" userId="ab284af39b715469" providerId="LiveId" clId="{E8B5156E-9DBE-4B3D-BC03-CF30FF6FB94B}" dt="2020-12-09T19:15:44.846" v="3142" actId="20577"/>
          <ac:spMkLst>
            <pc:docMk/>
            <pc:sldMk cId="3926145997" sldId="275"/>
            <ac:spMk id="2" creationId="{FB9438A0-9B7F-4EFF-88C6-F1654DD122BF}"/>
          </ac:spMkLst>
        </pc:spChg>
        <pc:spChg chg="mod">
          <ac:chgData name="Stephanie Wright" userId="ab284af39b715469" providerId="LiveId" clId="{E8B5156E-9DBE-4B3D-BC03-CF30FF6FB94B}" dt="2020-12-10T14:50:27.647" v="4375" actId="20577"/>
          <ac:spMkLst>
            <pc:docMk/>
            <pc:sldMk cId="3926145997" sldId="275"/>
            <ac:spMk id="3" creationId="{9C7CBBFD-EC12-4B3C-AE8D-46CCA340196C}"/>
          </ac:spMkLst>
        </pc:spChg>
      </pc:sldChg>
      <pc:sldChg chg="modSp new mod">
        <pc:chgData name="Stephanie Wright" userId="ab284af39b715469" providerId="LiveId" clId="{E8B5156E-9DBE-4B3D-BC03-CF30FF6FB94B}" dt="2020-12-10T14:50:02.705" v="4373" actId="113"/>
        <pc:sldMkLst>
          <pc:docMk/>
          <pc:sldMk cId="2962773107" sldId="276"/>
        </pc:sldMkLst>
        <pc:spChg chg="mod">
          <ac:chgData name="Stephanie Wright" userId="ab284af39b715469" providerId="LiveId" clId="{E8B5156E-9DBE-4B3D-BC03-CF30FF6FB94B}" dt="2020-12-09T19:25:56.209" v="3323" actId="20577"/>
          <ac:spMkLst>
            <pc:docMk/>
            <pc:sldMk cId="2962773107" sldId="276"/>
            <ac:spMk id="2" creationId="{A6AE05A1-D85C-43EA-B8A4-F44E6AA0C8ED}"/>
          </ac:spMkLst>
        </pc:spChg>
        <pc:spChg chg="mod">
          <ac:chgData name="Stephanie Wright" userId="ab284af39b715469" providerId="LiveId" clId="{E8B5156E-9DBE-4B3D-BC03-CF30FF6FB94B}" dt="2020-12-10T14:50:02.705" v="4373" actId="113"/>
          <ac:spMkLst>
            <pc:docMk/>
            <pc:sldMk cId="2962773107" sldId="276"/>
            <ac:spMk id="3" creationId="{FD97672E-6C25-488E-B91E-BEC417C5C096}"/>
          </ac:spMkLst>
        </pc:spChg>
      </pc:sldChg>
      <pc:sldChg chg="modSp new mod">
        <pc:chgData name="Stephanie Wright" userId="ab284af39b715469" providerId="LiveId" clId="{E8B5156E-9DBE-4B3D-BC03-CF30FF6FB94B}" dt="2020-12-09T19:36:48.149" v="3860" actId="20577"/>
        <pc:sldMkLst>
          <pc:docMk/>
          <pc:sldMk cId="3987284046" sldId="277"/>
        </pc:sldMkLst>
        <pc:spChg chg="mod">
          <ac:chgData name="Stephanie Wright" userId="ab284af39b715469" providerId="LiveId" clId="{E8B5156E-9DBE-4B3D-BC03-CF30FF6FB94B}" dt="2020-12-09T19:32:52.999" v="3665" actId="20577"/>
          <ac:spMkLst>
            <pc:docMk/>
            <pc:sldMk cId="3987284046" sldId="277"/>
            <ac:spMk id="2" creationId="{894227E3-9C0D-4C76-8D70-D6B2B035C561}"/>
          </ac:spMkLst>
        </pc:spChg>
        <pc:spChg chg="mod">
          <ac:chgData name="Stephanie Wright" userId="ab284af39b715469" providerId="LiveId" clId="{E8B5156E-9DBE-4B3D-BC03-CF30FF6FB94B}" dt="2020-12-09T19:36:48.149" v="3860" actId="20577"/>
          <ac:spMkLst>
            <pc:docMk/>
            <pc:sldMk cId="3987284046" sldId="277"/>
            <ac:spMk id="3" creationId="{A9087791-4DD7-4704-A3E1-F5C2A566DC49}"/>
          </ac:spMkLst>
        </pc:spChg>
      </pc:sldChg>
      <pc:sldChg chg="modSp new mod">
        <pc:chgData name="Stephanie Wright" userId="ab284af39b715469" providerId="LiveId" clId="{E8B5156E-9DBE-4B3D-BC03-CF30FF6FB94B}" dt="2020-12-10T14:36:07.030" v="4153" actId="20577"/>
        <pc:sldMkLst>
          <pc:docMk/>
          <pc:sldMk cId="2471916908" sldId="278"/>
        </pc:sldMkLst>
        <pc:spChg chg="mod">
          <ac:chgData name="Stephanie Wright" userId="ab284af39b715469" providerId="LiveId" clId="{E8B5156E-9DBE-4B3D-BC03-CF30FF6FB94B}" dt="2020-12-10T14:30:54.096" v="3870" actId="20577"/>
          <ac:spMkLst>
            <pc:docMk/>
            <pc:sldMk cId="2471916908" sldId="278"/>
            <ac:spMk id="2" creationId="{0C6EA530-40B3-4C67-9B54-302FD719169E}"/>
          </ac:spMkLst>
        </pc:spChg>
        <pc:spChg chg="mod">
          <ac:chgData name="Stephanie Wright" userId="ab284af39b715469" providerId="LiveId" clId="{E8B5156E-9DBE-4B3D-BC03-CF30FF6FB94B}" dt="2020-12-10T14:36:07.030" v="4153" actId="20577"/>
          <ac:spMkLst>
            <pc:docMk/>
            <pc:sldMk cId="2471916908" sldId="278"/>
            <ac:spMk id="3" creationId="{718A9CFD-2B65-4896-A865-26AF9101F4D2}"/>
          </ac:spMkLst>
        </pc:spChg>
      </pc:sldChg>
      <pc:sldChg chg="modSp new mod">
        <pc:chgData name="Stephanie Wright" userId="ab284af39b715469" providerId="LiveId" clId="{E8B5156E-9DBE-4B3D-BC03-CF30FF6FB94B}" dt="2020-12-10T14:40:07.429" v="4219" actId="20577"/>
        <pc:sldMkLst>
          <pc:docMk/>
          <pc:sldMk cId="3528925891" sldId="279"/>
        </pc:sldMkLst>
        <pc:spChg chg="mod">
          <ac:chgData name="Stephanie Wright" userId="ab284af39b715469" providerId="LiveId" clId="{E8B5156E-9DBE-4B3D-BC03-CF30FF6FB94B}" dt="2020-12-10T14:38:33.191" v="4171" actId="20577"/>
          <ac:spMkLst>
            <pc:docMk/>
            <pc:sldMk cId="3528925891" sldId="279"/>
            <ac:spMk id="2" creationId="{8CDF6D42-059E-4601-BAEC-F4E0A17129DB}"/>
          </ac:spMkLst>
        </pc:spChg>
        <pc:spChg chg="mod">
          <ac:chgData name="Stephanie Wright" userId="ab284af39b715469" providerId="LiveId" clId="{E8B5156E-9DBE-4B3D-BC03-CF30FF6FB94B}" dt="2020-12-10T14:40:07.429" v="4219" actId="20577"/>
          <ac:spMkLst>
            <pc:docMk/>
            <pc:sldMk cId="3528925891" sldId="279"/>
            <ac:spMk id="3" creationId="{C61EFB1E-2731-4D6A-BBFF-2175C530EB38}"/>
          </ac:spMkLst>
        </pc:spChg>
      </pc:sldChg>
    </pc:docChg>
  </pc:docChgLst>
  <pc:docChgLst>
    <pc:chgData name="Stephanie Wright" userId="ab284af39b715469" providerId="LiveId" clId="{12979A76-179B-4D50-8DD4-6F578643619E}"/>
    <pc:docChg chg="undo redo custSel addSld modSld">
      <pc:chgData name="Stephanie Wright" userId="ab284af39b715469" providerId="LiveId" clId="{12979A76-179B-4D50-8DD4-6F578643619E}" dt="2021-08-28T18:47:43.666" v="380" actId="255"/>
      <pc:docMkLst>
        <pc:docMk/>
      </pc:docMkLst>
      <pc:sldChg chg="modSp mod">
        <pc:chgData name="Stephanie Wright" userId="ab284af39b715469" providerId="LiveId" clId="{12979A76-179B-4D50-8DD4-6F578643619E}" dt="2021-08-28T15:44:36.649" v="110" actId="20577"/>
        <pc:sldMkLst>
          <pc:docMk/>
          <pc:sldMk cId="2446436801" sldId="256"/>
        </pc:sldMkLst>
        <pc:spChg chg="mod">
          <ac:chgData name="Stephanie Wright" userId="ab284af39b715469" providerId="LiveId" clId="{12979A76-179B-4D50-8DD4-6F578643619E}" dt="2021-08-28T15:44:36.649" v="110" actId="20577"/>
          <ac:spMkLst>
            <pc:docMk/>
            <pc:sldMk cId="2446436801" sldId="256"/>
            <ac:spMk id="3" creationId="{761DACBF-4029-4E5D-B649-4C1F3E459FA6}"/>
          </ac:spMkLst>
        </pc:spChg>
      </pc:sldChg>
      <pc:sldChg chg="modSp mod">
        <pc:chgData name="Stephanie Wright" userId="ab284af39b715469" providerId="LiveId" clId="{12979A76-179B-4D50-8DD4-6F578643619E}" dt="2021-08-28T15:45:34.683" v="111" actId="20577"/>
        <pc:sldMkLst>
          <pc:docMk/>
          <pc:sldMk cId="3274188935" sldId="259"/>
        </pc:sldMkLst>
        <pc:spChg chg="mod">
          <ac:chgData name="Stephanie Wright" userId="ab284af39b715469" providerId="LiveId" clId="{12979A76-179B-4D50-8DD4-6F578643619E}" dt="2021-08-28T15:45:34.683" v="111" actId="20577"/>
          <ac:spMkLst>
            <pc:docMk/>
            <pc:sldMk cId="3274188935" sldId="259"/>
            <ac:spMk id="3" creationId="{5312EEFA-63BD-4342-9E5E-1CEE506F82AF}"/>
          </ac:spMkLst>
        </pc:spChg>
      </pc:sldChg>
      <pc:sldChg chg="addSp delSp modSp mod">
        <pc:chgData name="Stephanie Wright" userId="ab284af39b715469" providerId="LiveId" clId="{12979A76-179B-4D50-8DD4-6F578643619E}" dt="2021-08-28T18:42:57.602" v="331" actId="20577"/>
        <pc:sldMkLst>
          <pc:docMk/>
          <pc:sldMk cId="532127554" sldId="267"/>
        </pc:sldMkLst>
        <pc:spChg chg="mod">
          <ac:chgData name="Stephanie Wright" userId="ab284af39b715469" providerId="LiveId" clId="{12979A76-179B-4D50-8DD4-6F578643619E}" dt="2021-08-28T18:42:57.602" v="331" actId="20577"/>
          <ac:spMkLst>
            <pc:docMk/>
            <pc:sldMk cId="532127554" sldId="267"/>
            <ac:spMk id="2" creationId="{C2054C84-D2C0-4AE3-9708-393D3C4831D8}"/>
          </ac:spMkLst>
        </pc:spChg>
        <pc:spChg chg="del">
          <ac:chgData name="Stephanie Wright" userId="ab284af39b715469" providerId="LiveId" clId="{12979A76-179B-4D50-8DD4-6F578643619E}" dt="2021-08-28T18:42:08.068" v="297" actId="26606"/>
          <ac:spMkLst>
            <pc:docMk/>
            <pc:sldMk cId="532127554" sldId="267"/>
            <ac:spMk id="89" creationId="{C3420C89-0B09-4632-A4AF-3971D08BF7A8}"/>
          </ac:spMkLst>
        </pc:spChg>
        <pc:spChg chg="del">
          <ac:chgData name="Stephanie Wright" userId="ab284af39b715469" providerId="LiveId" clId="{12979A76-179B-4D50-8DD4-6F578643619E}" dt="2021-08-28T18:42:08.068" v="297" actId="26606"/>
          <ac:spMkLst>
            <pc:docMk/>
            <pc:sldMk cId="532127554" sldId="267"/>
            <ac:spMk id="91" creationId="{4E5CBA61-BF74-40B4-A3A8-366BBA626CCF}"/>
          </ac:spMkLst>
        </pc:spChg>
        <pc:spChg chg="add">
          <ac:chgData name="Stephanie Wright" userId="ab284af39b715469" providerId="LiveId" clId="{12979A76-179B-4D50-8DD4-6F578643619E}" dt="2021-08-28T18:42:08.068" v="297" actId="26606"/>
          <ac:spMkLst>
            <pc:docMk/>
            <pc:sldMk cId="532127554" sldId="267"/>
            <ac:spMk id="153" creationId="{07D943FC-7A2D-40FA-9C30-CAEA51F1738C}"/>
          </ac:spMkLst>
        </pc:spChg>
        <pc:spChg chg="add">
          <ac:chgData name="Stephanie Wright" userId="ab284af39b715469" providerId="LiveId" clId="{12979A76-179B-4D50-8DD4-6F578643619E}" dt="2021-08-28T18:42:08.068" v="297" actId="26606"/>
          <ac:spMkLst>
            <pc:docMk/>
            <pc:sldMk cId="532127554" sldId="267"/>
            <ac:spMk id="168" creationId="{FD473350-E730-421C-BC14-F94CF9A2D948}"/>
          </ac:spMkLst>
        </pc:spChg>
        <pc:spChg chg="mod">
          <ac:chgData name="Stephanie Wright" userId="ab284af39b715469" providerId="LiveId" clId="{12979A76-179B-4D50-8DD4-6F578643619E}" dt="2021-08-28T18:42:08.068" v="297" actId="26606"/>
          <ac:spMkLst>
            <pc:docMk/>
            <pc:sldMk cId="532127554" sldId="267"/>
            <ac:spMk id="1044" creationId="{16459DE2-2A27-4450-91AE-BB113EDC95F3}"/>
          </ac:spMkLst>
        </pc:spChg>
        <pc:grpChg chg="del">
          <ac:chgData name="Stephanie Wright" userId="ab284af39b715469" providerId="LiveId" clId="{12979A76-179B-4D50-8DD4-6F578643619E}" dt="2021-08-28T18:42:08.068" v="297" actId="26606"/>
          <ac:grpSpMkLst>
            <pc:docMk/>
            <pc:sldMk cId="532127554" sldId="267"/>
            <ac:grpSpMk id="93" creationId="{0C08EDA0-D5F6-4481-BBA8-966D95EC425C}"/>
          </ac:grpSpMkLst>
        </pc:grpChg>
        <pc:grpChg chg="del">
          <ac:chgData name="Stephanie Wright" userId="ab284af39b715469" providerId="LiveId" clId="{12979A76-179B-4D50-8DD4-6F578643619E}" dt="2021-08-28T18:42:08.068" v="297" actId="26606"/>
          <ac:grpSpMkLst>
            <pc:docMk/>
            <pc:sldMk cId="532127554" sldId="267"/>
            <ac:grpSpMk id="97" creationId="{ED1D4DBC-180F-4364-A77A-427818EEA420}"/>
          </ac:grpSpMkLst>
        </pc:grpChg>
        <pc:grpChg chg="add">
          <ac:chgData name="Stephanie Wright" userId="ab284af39b715469" providerId="LiveId" clId="{12979A76-179B-4D50-8DD4-6F578643619E}" dt="2021-08-28T18:42:08.068" v="297" actId="26606"/>
          <ac:grpSpMkLst>
            <pc:docMk/>
            <pc:sldMk cId="532127554" sldId="267"/>
            <ac:grpSpMk id="155" creationId="{2AAFCBE3-163A-4CA7-8160-DD34F18ECA03}"/>
          </ac:grpSpMkLst>
        </pc:grpChg>
        <pc:grpChg chg="add">
          <ac:chgData name="Stephanie Wright" userId="ab284af39b715469" providerId="LiveId" clId="{12979A76-179B-4D50-8DD4-6F578643619E}" dt="2021-08-28T18:42:08.068" v="297" actId="26606"/>
          <ac:grpSpMkLst>
            <pc:docMk/>
            <pc:sldMk cId="532127554" sldId="267"/>
            <ac:grpSpMk id="159" creationId="{F6A5ED6E-2AAD-420A-A55D-0C2A9BD78EA0}"/>
          </ac:grpSpMkLst>
        </pc:grpChg>
        <pc:picChg chg="mod ord">
          <ac:chgData name="Stephanie Wright" userId="ab284af39b715469" providerId="LiveId" clId="{12979A76-179B-4D50-8DD4-6F578643619E}" dt="2021-08-28T18:42:08.068" v="297" actId="26606"/>
          <ac:picMkLst>
            <pc:docMk/>
            <pc:sldMk cId="532127554" sldId="267"/>
            <ac:picMk id="1026" creationId="{B2B0CEEF-F0FE-4D3E-9FC0-9014FFA94997}"/>
          </ac:picMkLst>
        </pc:picChg>
      </pc:sldChg>
      <pc:sldChg chg="modSp mod">
        <pc:chgData name="Stephanie Wright" userId="ab284af39b715469" providerId="LiveId" clId="{12979A76-179B-4D50-8DD4-6F578643619E}" dt="2021-08-28T18:47:43.666" v="380" actId="255"/>
        <pc:sldMkLst>
          <pc:docMk/>
          <pc:sldMk cId="2472278340" sldId="271"/>
        </pc:sldMkLst>
        <pc:spChg chg="mod">
          <ac:chgData name="Stephanie Wright" userId="ab284af39b715469" providerId="LiveId" clId="{12979A76-179B-4D50-8DD4-6F578643619E}" dt="2021-08-28T18:47:43.666" v="380" actId="255"/>
          <ac:spMkLst>
            <pc:docMk/>
            <pc:sldMk cId="2472278340" sldId="271"/>
            <ac:spMk id="3" creationId="{656AE83B-ABC0-4169-B7EF-4AA19C785312}"/>
          </ac:spMkLst>
        </pc:spChg>
      </pc:sldChg>
      <pc:sldChg chg="addSp delSp modSp mod">
        <pc:chgData name="Stephanie Wright" userId="ab284af39b715469" providerId="LiveId" clId="{12979A76-179B-4D50-8DD4-6F578643619E}" dt="2021-08-28T16:16:13.501" v="190" actId="26606"/>
        <pc:sldMkLst>
          <pc:docMk/>
          <pc:sldMk cId="2471916908" sldId="278"/>
        </pc:sldMkLst>
        <pc:spChg chg="mod">
          <ac:chgData name="Stephanie Wright" userId="ab284af39b715469" providerId="LiveId" clId="{12979A76-179B-4D50-8DD4-6F578643619E}" dt="2021-08-28T16:16:13.501" v="190" actId="26606"/>
          <ac:spMkLst>
            <pc:docMk/>
            <pc:sldMk cId="2471916908" sldId="278"/>
            <ac:spMk id="2" creationId="{0C6EA530-40B3-4C67-9B54-302FD719169E}"/>
          </ac:spMkLst>
        </pc:spChg>
        <pc:spChg chg="mod">
          <ac:chgData name="Stephanie Wright" userId="ab284af39b715469" providerId="LiveId" clId="{12979A76-179B-4D50-8DD4-6F578643619E}" dt="2021-08-28T16:16:13.501" v="190" actId="26606"/>
          <ac:spMkLst>
            <pc:docMk/>
            <pc:sldMk cId="2471916908" sldId="278"/>
            <ac:spMk id="3" creationId="{718A9CFD-2B65-4896-A865-26AF9101F4D2}"/>
          </ac:spMkLst>
        </pc:spChg>
        <pc:spChg chg="del">
          <ac:chgData name="Stephanie Wright" userId="ab284af39b715469" providerId="LiveId" clId="{12979A76-179B-4D50-8DD4-6F578643619E}" dt="2021-08-28T16:06:08.074" v="145" actId="26606"/>
          <ac:spMkLst>
            <pc:docMk/>
            <pc:sldMk cId="2471916908" sldId="278"/>
            <ac:spMk id="70" creationId="{4BC99CB9-DDAD-44A2-8A1C-E3AF4E72DF5C}"/>
          </ac:spMkLst>
        </pc:spChg>
        <pc:spChg chg="del">
          <ac:chgData name="Stephanie Wright" userId="ab284af39b715469" providerId="LiveId" clId="{12979A76-179B-4D50-8DD4-6F578643619E}" dt="2021-08-28T16:06:08.074" v="145" actId="26606"/>
          <ac:spMkLst>
            <pc:docMk/>
            <pc:sldMk cId="2471916908" sldId="278"/>
            <ac:spMk id="71" creationId="{1561AEE4-4E38-4BAC-976D-E0DE523FC5D1}"/>
          </ac:spMkLst>
        </pc:spChg>
        <pc:spChg chg="add del">
          <ac:chgData name="Stephanie Wright" userId="ab284af39b715469" providerId="LiveId" clId="{12979A76-179B-4D50-8DD4-6F578643619E}" dt="2021-08-28T16:08:09.183" v="153" actId="26606"/>
          <ac:spMkLst>
            <pc:docMk/>
            <pc:sldMk cId="2471916908" sldId="278"/>
            <ac:spMk id="81" creationId="{44D65982-4F00-4330-8DAA-DE6A9E4D6D23}"/>
          </ac:spMkLst>
        </pc:spChg>
        <pc:spChg chg="add del">
          <ac:chgData name="Stephanie Wright" userId="ab284af39b715469" providerId="LiveId" clId="{12979A76-179B-4D50-8DD4-6F578643619E}" dt="2021-08-28T16:08:09.183" v="153" actId="26606"/>
          <ac:spMkLst>
            <pc:docMk/>
            <pc:sldMk cId="2471916908" sldId="278"/>
            <ac:spMk id="83" creationId="{009115B9-5BFD-478D-9C87-29ADB3AF1721}"/>
          </ac:spMkLst>
        </pc:spChg>
        <pc:spChg chg="add del">
          <ac:chgData name="Stephanie Wright" userId="ab284af39b715469" providerId="LiveId" clId="{12979A76-179B-4D50-8DD4-6F578643619E}" dt="2021-08-28T16:13:39.705" v="177" actId="26606"/>
          <ac:spMkLst>
            <pc:docMk/>
            <pc:sldMk cId="2471916908" sldId="278"/>
            <ac:spMk id="97" creationId="{913AE63C-D5B4-45D1-ACFC-648CFFCF9805}"/>
          </ac:spMkLst>
        </pc:spChg>
        <pc:spChg chg="add del">
          <ac:chgData name="Stephanie Wright" userId="ab284af39b715469" providerId="LiveId" clId="{12979A76-179B-4D50-8DD4-6F578643619E}" dt="2021-08-28T16:13:39.705" v="177" actId="26606"/>
          <ac:spMkLst>
            <pc:docMk/>
            <pc:sldMk cId="2471916908" sldId="278"/>
            <ac:spMk id="99" creationId="{4E59E4BC-D742-4881-838E-F5B9C1C2C82B}"/>
          </ac:spMkLst>
        </pc:spChg>
        <pc:spChg chg="add del">
          <ac:chgData name="Stephanie Wright" userId="ab284af39b715469" providerId="LiveId" clId="{12979A76-179B-4D50-8DD4-6F578643619E}" dt="2021-08-28T16:12:24.935" v="167" actId="26606"/>
          <ac:spMkLst>
            <pc:docMk/>
            <pc:sldMk cId="2471916908" sldId="278"/>
            <ac:spMk id="101" creationId="{44D65982-4F00-4330-8DAA-DE6A9E4D6D23}"/>
          </ac:spMkLst>
        </pc:spChg>
        <pc:spChg chg="add del">
          <ac:chgData name="Stephanie Wright" userId="ab284af39b715469" providerId="LiveId" clId="{12979A76-179B-4D50-8DD4-6F578643619E}" dt="2021-08-28T16:12:24.935" v="167" actId="26606"/>
          <ac:spMkLst>
            <pc:docMk/>
            <pc:sldMk cId="2471916908" sldId="278"/>
            <ac:spMk id="103" creationId="{56AD21CA-472C-4EA1-A897-F639017AFED3}"/>
          </ac:spMkLst>
        </pc:spChg>
        <pc:spChg chg="add del">
          <ac:chgData name="Stephanie Wright" userId="ab284af39b715469" providerId="LiveId" clId="{12979A76-179B-4D50-8DD4-6F578643619E}" dt="2021-08-28T16:12:24.935" v="167" actId="26606"/>
          <ac:spMkLst>
            <pc:docMk/>
            <pc:sldMk cId="2471916908" sldId="278"/>
            <ac:spMk id="118" creationId="{C05FE506-AB9A-470B-89C8-008269966F9C}"/>
          </ac:spMkLst>
        </pc:spChg>
        <pc:spChg chg="add del">
          <ac:chgData name="Stephanie Wright" userId="ab284af39b715469" providerId="LiveId" clId="{12979A76-179B-4D50-8DD4-6F578643619E}" dt="2021-08-28T16:16:13.376" v="189" actId="26606"/>
          <ac:spMkLst>
            <pc:docMk/>
            <pc:sldMk cId="2471916908" sldId="278"/>
            <ac:spMk id="121" creationId="{03AF1C04-3FEF-41BD-BB84-2F263765BEBC}"/>
          </ac:spMkLst>
        </pc:spChg>
        <pc:spChg chg="add del">
          <ac:chgData name="Stephanie Wright" userId="ab284af39b715469" providerId="LiveId" clId="{12979A76-179B-4D50-8DD4-6F578643619E}" dt="2021-08-28T16:11:46.824" v="164" actId="26606"/>
          <ac:spMkLst>
            <pc:docMk/>
            <pc:sldMk cId="2471916908" sldId="278"/>
            <ac:spMk id="123" creationId="{8FC9BE17-9A7B-462D-AE50-3D8777387304}"/>
          </ac:spMkLst>
        </pc:spChg>
        <pc:spChg chg="add del">
          <ac:chgData name="Stephanie Wright" userId="ab284af39b715469" providerId="LiveId" clId="{12979A76-179B-4D50-8DD4-6F578643619E}" dt="2021-08-28T16:11:46.824" v="164" actId="26606"/>
          <ac:spMkLst>
            <pc:docMk/>
            <pc:sldMk cId="2471916908" sldId="278"/>
            <ac:spMk id="125" creationId="{3EBE8569-6AEC-4B8C-8D53-2DE337CDBA65}"/>
          </ac:spMkLst>
        </pc:spChg>
        <pc:spChg chg="add del">
          <ac:chgData name="Stephanie Wright" userId="ab284af39b715469" providerId="LiveId" clId="{12979A76-179B-4D50-8DD4-6F578643619E}" dt="2021-08-28T16:11:46.824" v="164" actId="26606"/>
          <ac:spMkLst>
            <pc:docMk/>
            <pc:sldMk cId="2471916908" sldId="278"/>
            <ac:spMk id="127" creationId="{55D4142C-5077-457F-A6AD-3FECFDB39685}"/>
          </ac:spMkLst>
        </pc:spChg>
        <pc:spChg chg="add del">
          <ac:chgData name="Stephanie Wright" userId="ab284af39b715469" providerId="LiveId" clId="{12979A76-179B-4D50-8DD4-6F578643619E}" dt="2021-08-28T16:11:46.824" v="164" actId="26606"/>
          <ac:spMkLst>
            <pc:docMk/>
            <pc:sldMk cId="2471916908" sldId="278"/>
            <ac:spMk id="129" creationId="{7A5F0580-5EE9-419F-96EE-B6529EF6E7D0}"/>
          </ac:spMkLst>
        </pc:spChg>
        <pc:spChg chg="add del">
          <ac:chgData name="Stephanie Wright" userId="ab284af39b715469" providerId="LiveId" clId="{12979A76-179B-4D50-8DD4-6F578643619E}" dt="2021-08-28T16:12:24.794" v="166" actId="26606"/>
          <ac:spMkLst>
            <pc:docMk/>
            <pc:sldMk cId="2471916908" sldId="278"/>
            <ac:spMk id="139" creationId="{C3420C89-0B09-4632-A4AF-3971D08BF7A8}"/>
          </ac:spMkLst>
        </pc:spChg>
        <pc:spChg chg="add del">
          <ac:chgData name="Stephanie Wright" userId="ab284af39b715469" providerId="LiveId" clId="{12979A76-179B-4D50-8DD4-6F578643619E}" dt="2021-08-28T16:12:24.794" v="166" actId="26606"/>
          <ac:spMkLst>
            <pc:docMk/>
            <pc:sldMk cId="2471916908" sldId="278"/>
            <ac:spMk id="140" creationId="{4E5CBA61-BF74-40B4-A3A8-366BBA626CCF}"/>
          </ac:spMkLst>
        </pc:spChg>
        <pc:spChg chg="add del">
          <ac:chgData name="Stephanie Wright" userId="ab284af39b715469" providerId="LiveId" clId="{12979A76-179B-4D50-8DD4-6F578643619E}" dt="2021-08-28T16:13:39.845" v="178" actId="26606"/>
          <ac:spMkLst>
            <pc:docMk/>
            <pc:sldMk cId="2471916908" sldId="278"/>
            <ac:spMk id="144" creationId="{913AE63C-D5B4-45D1-ACFC-648CFFCF9805}"/>
          </ac:spMkLst>
        </pc:spChg>
        <pc:spChg chg="add del">
          <ac:chgData name="Stephanie Wright" userId="ab284af39b715469" providerId="LiveId" clId="{12979A76-179B-4D50-8DD4-6F578643619E}" dt="2021-08-28T16:13:39.845" v="178" actId="26606"/>
          <ac:spMkLst>
            <pc:docMk/>
            <pc:sldMk cId="2471916908" sldId="278"/>
            <ac:spMk id="145" creationId="{4E59E4BC-D742-4881-838E-F5B9C1C2C82B}"/>
          </ac:spMkLst>
        </pc:spChg>
        <pc:spChg chg="add del">
          <ac:chgData name="Stephanie Wright" userId="ab284af39b715469" providerId="LiveId" clId="{12979A76-179B-4D50-8DD4-6F578643619E}" dt="2021-08-28T16:16:13.501" v="190" actId="26606"/>
          <ac:spMkLst>
            <pc:docMk/>
            <pc:sldMk cId="2471916908" sldId="278"/>
            <ac:spMk id="168" creationId="{C3420C89-0B09-4632-A4AF-3971D08BF7A8}"/>
          </ac:spMkLst>
        </pc:spChg>
        <pc:spChg chg="add del">
          <ac:chgData name="Stephanie Wright" userId="ab284af39b715469" providerId="LiveId" clId="{12979A76-179B-4D50-8DD4-6F578643619E}" dt="2021-08-28T16:16:13.501" v="190" actId="26606"/>
          <ac:spMkLst>
            <pc:docMk/>
            <pc:sldMk cId="2471916908" sldId="278"/>
            <ac:spMk id="169" creationId="{4E5CBA61-BF74-40B4-A3A8-366BBA626CCF}"/>
          </ac:spMkLst>
        </pc:spChg>
        <pc:spChg chg="add">
          <ac:chgData name="Stephanie Wright" userId="ab284af39b715469" providerId="LiveId" clId="{12979A76-179B-4D50-8DD4-6F578643619E}" dt="2021-08-28T16:16:13.501" v="190" actId="26606"/>
          <ac:spMkLst>
            <pc:docMk/>
            <pc:sldMk cId="2471916908" sldId="278"/>
            <ac:spMk id="199" creationId="{07D943FC-7A2D-40FA-9C30-CAEA51F1738C}"/>
          </ac:spMkLst>
        </pc:spChg>
        <pc:spChg chg="add">
          <ac:chgData name="Stephanie Wright" userId="ab284af39b715469" providerId="LiveId" clId="{12979A76-179B-4D50-8DD4-6F578643619E}" dt="2021-08-28T16:16:13.501" v="190" actId="26606"/>
          <ac:spMkLst>
            <pc:docMk/>
            <pc:sldMk cId="2471916908" sldId="278"/>
            <ac:spMk id="210" creationId="{971D9DBE-9F90-43A4-8285-A7A992865770}"/>
          </ac:spMkLst>
        </pc:spChg>
        <pc:grpChg chg="del">
          <ac:chgData name="Stephanie Wright" userId="ab284af39b715469" providerId="LiveId" clId="{12979A76-179B-4D50-8DD4-6F578643619E}" dt="2021-08-28T16:06:08.074" v="145" actId="26606"/>
          <ac:grpSpMkLst>
            <pc:docMk/>
            <pc:sldMk cId="2471916908" sldId="278"/>
            <ac:grpSpMk id="72" creationId="{F0BC676B-D19A-44DB-910A-0C0E6D433979}"/>
          </ac:grpSpMkLst>
        </pc:grpChg>
        <pc:grpChg chg="add del">
          <ac:chgData name="Stephanie Wright" userId="ab284af39b715469" providerId="LiveId" clId="{12979A76-179B-4D50-8DD4-6F578643619E}" dt="2021-08-28T16:08:09.183" v="153" actId="26606"/>
          <ac:grpSpMkLst>
            <pc:docMk/>
            <pc:sldMk cId="2471916908" sldId="278"/>
            <ac:grpSpMk id="85" creationId="{8D57F946-2E03-4DE1-91F8-25BEDC663563}"/>
          </ac:grpSpMkLst>
        </pc:grpChg>
        <pc:grpChg chg="add del">
          <ac:chgData name="Stephanie Wright" userId="ab284af39b715469" providerId="LiveId" clId="{12979A76-179B-4D50-8DD4-6F578643619E}" dt="2021-08-28T16:08:09.183" v="153" actId="26606"/>
          <ac:grpSpMkLst>
            <pc:docMk/>
            <pc:sldMk cId="2471916908" sldId="278"/>
            <ac:grpSpMk id="89" creationId="{43F5E015-E085-4624-B431-B42414448684}"/>
          </ac:grpSpMkLst>
        </pc:grpChg>
        <pc:grpChg chg="add del">
          <ac:chgData name="Stephanie Wright" userId="ab284af39b715469" providerId="LiveId" clId="{12979A76-179B-4D50-8DD4-6F578643619E}" dt="2021-08-28T16:12:24.935" v="167" actId="26606"/>
          <ac:grpSpMkLst>
            <pc:docMk/>
            <pc:sldMk cId="2471916908" sldId="278"/>
            <ac:grpSpMk id="105" creationId="{B29A5F49-8CEE-44D2-A717-96965326A59B}"/>
          </ac:grpSpMkLst>
        </pc:grpChg>
        <pc:grpChg chg="add del">
          <ac:chgData name="Stephanie Wright" userId="ab284af39b715469" providerId="LiveId" clId="{12979A76-179B-4D50-8DD4-6F578643619E}" dt="2021-08-28T16:12:24.935" v="167" actId="26606"/>
          <ac:grpSpMkLst>
            <pc:docMk/>
            <pc:sldMk cId="2471916908" sldId="278"/>
            <ac:grpSpMk id="109" creationId="{43F5E015-E085-4624-B431-B42414448684}"/>
          </ac:grpSpMkLst>
        </pc:grpChg>
        <pc:grpChg chg="add del">
          <ac:chgData name="Stephanie Wright" userId="ab284af39b715469" providerId="LiveId" clId="{12979A76-179B-4D50-8DD4-6F578643619E}" dt="2021-08-28T16:12:24.794" v="166" actId="26606"/>
          <ac:grpSpMkLst>
            <pc:docMk/>
            <pc:sldMk cId="2471916908" sldId="278"/>
            <ac:grpSpMk id="131" creationId="{ED1D4DBC-180F-4364-A77A-427818EEA420}"/>
          </ac:grpSpMkLst>
        </pc:grpChg>
        <pc:grpChg chg="add del">
          <ac:chgData name="Stephanie Wright" userId="ab284af39b715469" providerId="LiveId" clId="{12979A76-179B-4D50-8DD4-6F578643619E}" dt="2021-08-28T16:12:24.794" v="166" actId="26606"/>
          <ac:grpSpMkLst>
            <pc:docMk/>
            <pc:sldMk cId="2471916908" sldId="278"/>
            <ac:grpSpMk id="141" creationId="{0C08EDA0-D5F6-4481-BBA8-966D95EC425C}"/>
          </ac:grpSpMkLst>
        </pc:grpChg>
        <pc:grpChg chg="add del">
          <ac:chgData name="Stephanie Wright" userId="ab284af39b715469" providerId="LiveId" clId="{12979A76-179B-4D50-8DD4-6F578643619E}" dt="2021-08-28T16:13:39.845" v="178" actId="26606"/>
          <ac:grpSpMkLst>
            <pc:docMk/>
            <pc:sldMk cId="2471916908" sldId="278"/>
            <ac:grpSpMk id="146" creationId="{3FF196BB-37B1-4BB9-8014-CC784F01E698}"/>
          </ac:grpSpMkLst>
        </pc:grpChg>
        <pc:grpChg chg="add del">
          <ac:chgData name="Stephanie Wright" userId="ab284af39b715469" providerId="LiveId" clId="{12979A76-179B-4D50-8DD4-6F578643619E}" dt="2021-08-28T16:13:39.845" v="178" actId="26606"/>
          <ac:grpSpMkLst>
            <pc:docMk/>
            <pc:sldMk cId="2471916908" sldId="278"/>
            <ac:grpSpMk id="149" creationId="{5C2625FA-3EDD-4059-9D0E-AFD1D271AF5B}"/>
          </ac:grpSpMkLst>
        </pc:grpChg>
        <pc:grpChg chg="add del">
          <ac:chgData name="Stephanie Wright" userId="ab284af39b715469" providerId="LiveId" clId="{12979A76-179B-4D50-8DD4-6F578643619E}" dt="2021-08-28T16:13:39.705" v="177" actId="26606"/>
          <ac:grpSpMkLst>
            <pc:docMk/>
            <pc:sldMk cId="2471916908" sldId="278"/>
            <ac:grpSpMk id="158" creationId="{3FF196BB-37B1-4BB9-8014-CC784F01E698}"/>
          </ac:grpSpMkLst>
        </pc:grpChg>
        <pc:grpChg chg="add del">
          <ac:chgData name="Stephanie Wright" userId="ab284af39b715469" providerId="LiveId" clId="{12979A76-179B-4D50-8DD4-6F578643619E}" dt="2021-08-28T16:13:39.705" v="177" actId="26606"/>
          <ac:grpSpMkLst>
            <pc:docMk/>
            <pc:sldMk cId="2471916908" sldId="278"/>
            <ac:grpSpMk id="160" creationId="{5C2625FA-3EDD-4059-9D0E-AFD1D271AF5B}"/>
          </ac:grpSpMkLst>
        </pc:grpChg>
        <pc:grpChg chg="add del">
          <ac:chgData name="Stephanie Wright" userId="ab284af39b715469" providerId="LiveId" clId="{12979A76-179B-4D50-8DD4-6F578643619E}" dt="2021-08-28T16:16:13.501" v="190" actId="26606"/>
          <ac:grpSpMkLst>
            <pc:docMk/>
            <pc:sldMk cId="2471916908" sldId="278"/>
            <ac:grpSpMk id="170" creationId="{0C08EDA0-D5F6-4481-BBA8-966D95EC425C}"/>
          </ac:grpSpMkLst>
        </pc:grpChg>
        <pc:grpChg chg="add del">
          <ac:chgData name="Stephanie Wright" userId="ab284af39b715469" providerId="LiveId" clId="{12979A76-179B-4D50-8DD4-6F578643619E}" dt="2021-08-28T16:16:13.501" v="190" actId="26606"/>
          <ac:grpSpMkLst>
            <pc:docMk/>
            <pc:sldMk cId="2471916908" sldId="278"/>
            <ac:grpSpMk id="173" creationId="{ED1D4DBC-180F-4364-A77A-427818EEA420}"/>
          </ac:grpSpMkLst>
        </pc:grpChg>
        <pc:grpChg chg="add del">
          <ac:chgData name="Stephanie Wright" userId="ab284af39b715469" providerId="LiveId" clId="{12979A76-179B-4D50-8DD4-6F578643619E}" dt="2021-08-28T16:16:13.376" v="189" actId="26606"/>
          <ac:grpSpMkLst>
            <pc:docMk/>
            <pc:sldMk cId="2471916908" sldId="278"/>
            <ac:grpSpMk id="182" creationId="{E56E71F1-5A87-4A96-B42F-2DFA1B766B5E}"/>
          </ac:grpSpMkLst>
        </pc:grpChg>
        <pc:grpChg chg="add del">
          <ac:chgData name="Stephanie Wright" userId="ab284af39b715469" providerId="LiveId" clId="{12979A76-179B-4D50-8DD4-6F578643619E}" dt="2021-08-28T16:16:13.376" v="189" actId="26606"/>
          <ac:grpSpMkLst>
            <pc:docMk/>
            <pc:sldMk cId="2471916908" sldId="278"/>
            <ac:grpSpMk id="184" creationId="{C733FE3C-12C4-4FA2-A795-87D2F6776A53}"/>
          </ac:grpSpMkLst>
        </pc:grpChg>
        <pc:grpChg chg="add del">
          <ac:chgData name="Stephanie Wright" userId="ab284af39b715469" providerId="LiveId" clId="{12979A76-179B-4D50-8DD4-6F578643619E}" dt="2021-08-28T16:16:13.376" v="189" actId="26606"/>
          <ac:grpSpMkLst>
            <pc:docMk/>
            <pc:sldMk cId="2471916908" sldId="278"/>
            <ac:grpSpMk id="190" creationId="{0C2B5F12-8A82-4A59-9400-3164CBF47F63}"/>
          </ac:grpSpMkLst>
        </pc:grpChg>
        <pc:grpChg chg="add">
          <ac:chgData name="Stephanie Wright" userId="ab284af39b715469" providerId="LiveId" clId="{12979A76-179B-4D50-8DD4-6F578643619E}" dt="2021-08-28T16:16:13.501" v="190" actId="26606"/>
          <ac:grpSpMkLst>
            <pc:docMk/>
            <pc:sldMk cId="2471916908" sldId="278"/>
            <ac:grpSpMk id="200" creationId="{0A9AA21F-497A-4BF7-9C74-2EFA3EE4FC09}"/>
          </ac:grpSpMkLst>
        </pc:grpChg>
        <pc:grpChg chg="add">
          <ac:chgData name="Stephanie Wright" userId="ab284af39b715469" providerId="LiveId" clId="{12979A76-179B-4D50-8DD4-6F578643619E}" dt="2021-08-28T16:16:13.501" v="190" actId="26606"/>
          <ac:grpSpMkLst>
            <pc:docMk/>
            <pc:sldMk cId="2471916908" sldId="278"/>
            <ac:grpSpMk id="203" creationId="{E27AF472-EAE3-4572-AB69-B92BD10DBC6D}"/>
          </ac:grpSpMkLst>
        </pc:grpChg>
        <pc:picChg chg="add mod ord">
          <ac:chgData name="Stephanie Wright" userId="ab284af39b715469" providerId="LiveId" clId="{12979A76-179B-4D50-8DD4-6F578643619E}" dt="2021-08-28T16:16:13.501" v="190" actId="26606"/>
          <ac:picMkLst>
            <pc:docMk/>
            <pc:sldMk cId="2471916908" sldId="278"/>
            <ac:picMk id="5" creationId="{C55EE9E8-2981-4D36-AA2E-FB57AC78ACCA}"/>
          </ac:picMkLst>
        </pc:picChg>
      </pc:sldChg>
      <pc:sldChg chg="addSp delSp modSp mod setBg">
        <pc:chgData name="Stephanie Wright" userId="ab284af39b715469" providerId="LiveId" clId="{12979A76-179B-4D50-8DD4-6F578643619E}" dt="2021-08-28T18:41:03.090" v="296" actId="26606"/>
        <pc:sldMkLst>
          <pc:docMk/>
          <pc:sldMk cId="3528925891" sldId="279"/>
        </pc:sldMkLst>
        <pc:spChg chg="mod">
          <ac:chgData name="Stephanie Wright" userId="ab284af39b715469" providerId="LiveId" clId="{12979A76-179B-4D50-8DD4-6F578643619E}" dt="2021-08-28T18:41:03.090" v="296" actId="26606"/>
          <ac:spMkLst>
            <pc:docMk/>
            <pc:sldMk cId="3528925891" sldId="279"/>
            <ac:spMk id="2" creationId="{8CDF6D42-059E-4601-BAEC-F4E0A17129DB}"/>
          </ac:spMkLst>
        </pc:spChg>
        <pc:spChg chg="add del">
          <ac:chgData name="Stephanie Wright" userId="ab284af39b715469" providerId="LiveId" clId="{12979A76-179B-4D50-8DD4-6F578643619E}" dt="2021-07-19T16:57:59.242" v="4" actId="26606"/>
          <ac:spMkLst>
            <pc:docMk/>
            <pc:sldMk cId="3528925891" sldId="279"/>
            <ac:spMk id="3" creationId="{C61EFB1E-2731-4D6A-BBFF-2175C530EB38}"/>
          </ac:spMkLst>
        </pc:spChg>
        <pc:spChg chg="add del">
          <ac:chgData name="Stephanie Wright" userId="ab284af39b715469" providerId="LiveId" clId="{12979A76-179B-4D50-8DD4-6F578643619E}" dt="2021-08-28T16:18:36.708" v="216" actId="26606"/>
          <ac:spMkLst>
            <pc:docMk/>
            <pc:sldMk cId="3528925891" sldId="279"/>
            <ac:spMk id="8" creationId="{815925C2-A704-4D47-B1C1-3FCA52512EC1}"/>
          </ac:spMkLst>
        </pc:spChg>
        <pc:spChg chg="add del">
          <ac:chgData name="Stephanie Wright" userId="ab284af39b715469" providerId="LiveId" clId="{12979A76-179B-4D50-8DD4-6F578643619E}" dt="2021-07-19T16:57:59.114" v="3" actId="26606"/>
          <ac:spMkLst>
            <pc:docMk/>
            <pc:sldMk cId="3528925891" sldId="279"/>
            <ac:spMk id="9" creationId="{B819A166-7571-4003-A6B8-B62034C3ED30}"/>
          </ac:spMkLst>
        </pc:spChg>
        <pc:spChg chg="add del">
          <ac:chgData name="Stephanie Wright" userId="ab284af39b715469" providerId="LiveId" clId="{12979A76-179B-4D50-8DD4-6F578643619E}" dt="2021-08-28T16:18:36.708" v="216" actId="26606"/>
          <ac:spMkLst>
            <pc:docMk/>
            <pc:sldMk cId="3528925891" sldId="279"/>
            <ac:spMk id="10" creationId="{01D4315C-C23C-4FD3-98DF-08C29E2292A8}"/>
          </ac:spMkLst>
        </pc:spChg>
        <pc:spChg chg="add del mod">
          <ac:chgData name="Stephanie Wright" userId="ab284af39b715469" providerId="LiveId" clId="{12979A76-179B-4D50-8DD4-6F578643619E}" dt="2021-08-28T16:18:36.708" v="216" actId="26606"/>
          <ac:spMkLst>
            <pc:docMk/>
            <pc:sldMk cId="3528925891" sldId="279"/>
            <ac:spMk id="11" creationId="{C61EFB1E-2731-4D6A-BBFF-2175C530EB38}"/>
          </ac:spMkLst>
        </pc:spChg>
        <pc:spChg chg="add del">
          <ac:chgData name="Stephanie Wright" userId="ab284af39b715469" providerId="LiveId" clId="{12979A76-179B-4D50-8DD4-6F578643619E}" dt="2021-08-28T18:41:03.090" v="296" actId="26606"/>
          <ac:spMkLst>
            <pc:docMk/>
            <pc:sldMk cId="3528925891" sldId="279"/>
            <ac:spMk id="28" creationId="{815925C2-A704-4D47-B1C1-3FCA52512EC1}"/>
          </ac:spMkLst>
        </pc:spChg>
        <pc:spChg chg="add del mod">
          <ac:chgData name="Stephanie Wright" userId="ab284af39b715469" providerId="LiveId" clId="{12979A76-179B-4D50-8DD4-6F578643619E}" dt="2021-08-28T16:20:00.277" v="287" actId="26606"/>
          <ac:spMkLst>
            <pc:docMk/>
            <pc:sldMk cId="3528925891" sldId="279"/>
            <ac:spMk id="29" creationId="{C61EFB1E-2731-4D6A-BBFF-2175C530EB38}"/>
          </ac:spMkLst>
        </pc:spChg>
        <pc:spChg chg="add del">
          <ac:chgData name="Stephanie Wright" userId="ab284af39b715469" providerId="LiveId" clId="{12979A76-179B-4D50-8DD4-6F578643619E}" dt="2021-08-28T18:41:03.090" v="296" actId="26606"/>
          <ac:spMkLst>
            <pc:docMk/>
            <pc:sldMk cId="3528925891" sldId="279"/>
            <ac:spMk id="30" creationId="{01D4315C-C23C-4FD3-98DF-08C29E2292A8}"/>
          </ac:spMkLst>
        </pc:spChg>
        <pc:spChg chg="add">
          <ac:chgData name="Stephanie Wright" userId="ab284af39b715469" providerId="LiveId" clId="{12979A76-179B-4D50-8DD4-6F578643619E}" dt="2021-08-28T18:41:03.090" v="296" actId="26606"/>
          <ac:spMkLst>
            <pc:docMk/>
            <pc:sldMk cId="3528925891" sldId="279"/>
            <ac:spMk id="50" creationId="{07D943FC-7A2D-40FA-9C30-CAEA51F1738C}"/>
          </ac:spMkLst>
        </pc:spChg>
        <pc:spChg chg="add">
          <ac:chgData name="Stephanie Wright" userId="ab284af39b715469" providerId="LiveId" clId="{12979A76-179B-4D50-8DD4-6F578643619E}" dt="2021-08-28T18:41:03.090" v="296" actId="26606"/>
          <ac:spMkLst>
            <pc:docMk/>
            <pc:sldMk cId="3528925891" sldId="279"/>
            <ac:spMk id="65" creationId="{FD473350-E730-421C-BC14-F94CF9A2D948}"/>
          </ac:spMkLst>
        </pc:spChg>
        <pc:grpChg chg="add del">
          <ac:chgData name="Stephanie Wright" userId="ab284af39b715469" providerId="LiveId" clId="{12979A76-179B-4D50-8DD4-6F578643619E}" dt="2021-08-28T16:18:36.708" v="216" actId="26606"/>
          <ac:grpSpMkLst>
            <pc:docMk/>
            <pc:sldMk cId="3528925891" sldId="279"/>
            <ac:grpSpMk id="12" creationId="{5E6B47BC-43FD-4C91-8BFF-B41B99A8A39E}"/>
          </ac:grpSpMkLst>
        </pc:grpChg>
        <pc:grpChg chg="add del">
          <ac:chgData name="Stephanie Wright" userId="ab284af39b715469" providerId="LiveId" clId="{12979A76-179B-4D50-8DD4-6F578643619E}" dt="2021-08-28T16:18:36.708" v="216" actId="26606"/>
          <ac:grpSpMkLst>
            <pc:docMk/>
            <pc:sldMk cId="3528925891" sldId="279"/>
            <ac:grpSpMk id="16" creationId="{43F5E015-E085-4624-B431-B42414448684}"/>
          </ac:grpSpMkLst>
        </pc:grpChg>
        <pc:grpChg chg="add del">
          <ac:chgData name="Stephanie Wright" userId="ab284af39b715469" providerId="LiveId" clId="{12979A76-179B-4D50-8DD4-6F578643619E}" dt="2021-08-28T18:41:03.090" v="296" actId="26606"/>
          <ac:grpSpMkLst>
            <pc:docMk/>
            <pc:sldMk cId="3528925891" sldId="279"/>
            <ac:grpSpMk id="32" creationId="{5E6B47BC-43FD-4C91-8BFF-B41B99A8A39E}"/>
          </ac:grpSpMkLst>
        </pc:grpChg>
        <pc:grpChg chg="add del">
          <ac:chgData name="Stephanie Wright" userId="ab284af39b715469" providerId="LiveId" clId="{12979A76-179B-4D50-8DD4-6F578643619E}" dt="2021-08-28T18:41:03.090" v="296" actId="26606"/>
          <ac:grpSpMkLst>
            <pc:docMk/>
            <pc:sldMk cId="3528925891" sldId="279"/>
            <ac:grpSpMk id="36" creationId="{43F5E015-E085-4624-B431-B42414448684}"/>
          </ac:grpSpMkLst>
        </pc:grpChg>
        <pc:grpChg chg="add">
          <ac:chgData name="Stephanie Wright" userId="ab284af39b715469" providerId="LiveId" clId="{12979A76-179B-4D50-8DD4-6F578643619E}" dt="2021-08-28T18:41:03.090" v="296" actId="26606"/>
          <ac:grpSpMkLst>
            <pc:docMk/>
            <pc:sldMk cId="3528925891" sldId="279"/>
            <ac:grpSpMk id="52" creationId="{2AAFCBE3-163A-4CA7-8160-DD34F18ECA03}"/>
          </ac:grpSpMkLst>
        </pc:grpChg>
        <pc:grpChg chg="add">
          <ac:chgData name="Stephanie Wright" userId="ab284af39b715469" providerId="LiveId" clId="{12979A76-179B-4D50-8DD4-6F578643619E}" dt="2021-08-28T18:41:03.090" v="296" actId="26606"/>
          <ac:grpSpMkLst>
            <pc:docMk/>
            <pc:sldMk cId="3528925891" sldId="279"/>
            <ac:grpSpMk id="56" creationId="{F6A5ED6E-2AAD-420A-A55D-0C2A9BD78EA0}"/>
          </ac:grpSpMkLst>
        </pc:grpChg>
        <pc:graphicFrameChg chg="add del">
          <ac:chgData name="Stephanie Wright" userId="ab284af39b715469" providerId="LiveId" clId="{12979A76-179B-4D50-8DD4-6F578643619E}" dt="2021-07-19T16:57:59.114" v="3" actId="26606"/>
          <ac:graphicFrameMkLst>
            <pc:docMk/>
            <pc:sldMk cId="3528925891" sldId="279"/>
            <ac:graphicFrameMk id="5" creationId="{D7208A5D-C106-4553-BE40-926256E2FDF3}"/>
          </ac:graphicFrameMkLst>
        </pc:graphicFrameChg>
        <pc:graphicFrameChg chg="add del">
          <ac:chgData name="Stephanie Wright" userId="ab284af39b715469" providerId="LiveId" clId="{12979A76-179B-4D50-8DD4-6F578643619E}" dt="2021-08-28T16:18:07.758" v="213" actId="26606"/>
          <ac:graphicFrameMkLst>
            <pc:docMk/>
            <pc:sldMk cId="3528925891" sldId="279"/>
            <ac:graphicFrameMk id="25" creationId="{6683722F-C758-4013-9859-2ECDD9847B1B}"/>
          </ac:graphicFrameMkLst>
        </pc:graphicFrameChg>
        <pc:graphicFrameChg chg="add del">
          <ac:chgData name="Stephanie Wright" userId="ab284af39b715469" providerId="LiveId" clId="{12979A76-179B-4D50-8DD4-6F578643619E}" dt="2021-08-28T16:18:36.567" v="215" actId="26606"/>
          <ac:graphicFrameMkLst>
            <pc:docMk/>
            <pc:sldMk cId="3528925891" sldId="279"/>
            <ac:graphicFrameMk id="27" creationId="{DA4BDC28-F0AC-431B-A4FC-1A64245C13A7}"/>
          </ac:graphicFrameMkLst>
        </pc:graphicFrameChg>
        <pc:graphicFrameChg chg="add mod modGraphic">
          <ac:chgData name="Stephanie Wright" userId="ab284af39b715469" providerId="LiveId" clId="{12979A76-179B-4D50-8DD4-6F578643619E}" dt="2021-08-28T18:41:03.090" v="296" actId="26606"/>
          <ac:graphicFrameMkLst>
            <pc:docMk/>
            <pc:sldMk cId="3528925891" sldId="279"/>
            <ac:graphicFrameMk id="45" creationId="{689EC4C8-86A9-4559-B462-A3E8ACF366D0}"/>
          </ac:graphicFrameMkLst>
        </pc:graphicFrameChg>
      </pc:sldChg>
      <pc:sldChg chg="modSp mod">
        <pc:chgData name="Stephanie Wright" userId="ab284af39b715469" providerId="LiveId" clId="{12979A76-179B-4D50-8DD4-6F578643619E}" dt="2021-08-28T15:44:29.765" v="109" actId="20577"/>
        <pc:sldMkLst>
          <pc:docMk/>
          <pc:sldMk cId="2676295634" sldId="283"/>
        </pc:sldMkLst>
        <pc:spChg chg="mod">
          <ac:chgData name="Stephanie Wright" userId="ab284af39b715469" providerId="LiveId" clId="{12979A76-179B-4D50-8DD4-6F578643619E}" dt="2021-08-28T15:44:29.765" v="109" actId="20577"/>
          <ac:spMkLst>
            <pc:docMk/>
            <pc:sldMk cId="2676295634" sldId="283"/>
            <ac:spMk id="3" creationId="{6412E4B1-8BC1-4F7D-AEF2-6B5E9727AA59}"/>
          </ac:spMkLst>
        </pc:spChg>
      </pc:sldChg>
      <pc:sldChg chg="addSp delSp modSp new mod setBg">
        <pc:chgData name="Stephanie Wright" userId="ab284af39b715469" providerId="LiveId" clId="{12979A76-179B-4D50-8DD4-6F578643619E}" dt="2021-08-28T15:48:07.074" v="114" actId="26606"/>
        <pc:sldMkLst>
          <pc:docMk/>
          <pc:sldMk cId="2110031866" sldId="284"/>
        </pc:sldMkLst>
        <pc:spChg chg="mod">
          <ac:chgData name="Stephanie Wright" userId="ab284af39b715469" providerId="LiveId" clId="{12979A76-179B-4D50-8DD4-6F578643619E}" dt="2021-08-28T15:47:47.814" v="113" actId="26606"/>
          <ac:spMkLst>
            <pc:docMk/>
            <pc:sldMk cId="2110031866" sldId="284"/>
            <ac:spMk id="2" creationId="{57CFD5EE-921F-4F55-9B40-74150432F8D9}"/>
          </ac:spMkLst>
        </pc:spChg>
        <pc:spChg chg="add del mod">
          <ac:chgData name="Stephanie Wright" userId="ab284af39b715469" providerId="LiveId" clId="{12979A76-179B-4D50-8DD4-6F578643619E}" dt="2021-08-28T15:48:07.074" v="114" actId="26606"/>
          <ac:spMkLst>
            <pc:docMk/>
            <pc:sldMk cId="2110031866" sldId="284"/>
            <ac:spMk id="3" creationId="{70B5CFBA-31FA-46EC-9E64-D3834DBBF09C}"/>
          </ac:spMkLst>
        </pc:spChg>
        <pc:spChg chg="add del">
          <ac:chgData name="Stephanie Wright" userId="ab284af39b715469" providerId="LiveId" clId="{12979A76-179B-4D50-8DD4-6F578643619E}" dt="2021-07-19T17:01:06.899" v="16" actId="26606"/>
          <ac:spMkLst>
            <pc:docMk/>
            <pc:sldMk cId="2110031866" sldId="284"/>
            <ac:spMk id="8" creationId="{815925C2-A704-4D47-B1C1-3FCA52512EC1}"/>
          </ac:spMkLst>
        </pc:spChg>
        <pc:spChg chg="add del">
          <ac:chgData name="Stephanie Wright" userId="ab284af39b715469" providerId="LiveId" clId="{12979A76-179B-4D50-8DD4-6F578643619E}" dt="2021-07-19T17:01:06.899" v="16" actId="26606"/>
          <ac:spMkLst>
            <pc:docMk/>
            <pc:sldMk cId="2110031866" sldId="284"/>
            <ac:spMk id="10" creationId="{01D4315C-C23C-4FD3-98DF-08C29E2292A8}"/>
          </ac:spMkLst>
        </pc:spChg>
        <pc:spChg chg="add del">
          <ac:chgData name="Stephanie Wright" userId="ab284af39b715469" providerId="LiveId" clId="{12979A76-179B-4D50-8DD4-6F578643619E}" dt="2021-08-28T15:47:47.814" v="113" actId="26606"/>
          <ac:spMkLst>
            <pc:docMk/>
            <pc:sldMk cId="2110031866" sldId="284"/>
            <ac:spMk id="28" creationId="{44D65982-4F00-4330-8DAA-DE6A9E4D6D23}"/>
          </ac:spMkLst>
        </pc:spChg>
        <pc:spChg chg="add del">
          <ac:chgData name="Stephanie Wright" userId="ab284af39b715469" providerId="LiveId" clId="{12979A76-179B-4D50-8DD4-6F578643619E}" dt="2021-08-28T15:47:47.814" v="113" actId="26606"/>
          <ac:spMkLst>
            <pc:docMk/>
            <pc:sldMk cId="2110031866" sldId="284"/>
            <ac:spMk id="30" creationId="{009115B9-5BFD-478D-9C87-29ADB3AF1721}"/>
          </ac:spMkLst>
        </pc:spChg>
        <pc:spChg chg="add del">
          <ac:chgData name="Stephanie Wright" userId="ab284af39b715469" providerId="LiveId" clId="{12979A76-179B-4D50-8DD4-6F578643619E}" dt="2021-08-28T15:47:47.814" v="113" actId="26606"/>
          <ac:spMkLst>
            <pc:docMk/>
            <pc:sldMk cId="2110031866" sldId="284"/>
            <ac:spMk id="49" creationId="{BACC6370-2D7E-4714-9D71-7542949D7D5D}"/>
          </ac:spMkLst>
        </pc:spChg>
        <pc:spChg chg="add del">
          <ac:chgData name="Stephanie Wright" userId="ab284af39b715469" providerId="LiveId" clId="{12979A76-179B-4D50-8DD4-6F578643619E}" dt="2021-08-28T15:47:47.814" v="113" actId="26606"/>
          <ac:spMkLst>
            <pc:docMk/>
            <pc:sldMk cId="2110031866" sldId="284"/>
            <ac:spMk id="51" creationId="{F68B3F68-107C-434F-AA38-110D5EA91B85}"/>
          </ac:spMkLst>
        </pc:spChg>
        <pc:spChg chg="add del">
          <ac:chgData name="Stephanie Wright" userId="ab284af39b715469" providerId="LiveId" clId="{12979A76-179B-4D50-8DD4-6F578643619E}" dt="2021-08-28T15:47:47.814" v="113" actId="26606"/>
          <ac:spMkLst>
            <pc:docMk/>
            <pc:sldMk cId="2110031866" sldId="284"/>
            <ac:spMk id="53" creationId="{AAD0DBB9-1A4B-4391-81D4-CB19F9AB918A}"/>
          </ac:spMkLst>
        </pc:spChg>
        <pc:spChg chg="add del">
          <ac:chgData name="Stephanie Wright" userId="ab284af39b715469" providerId="LiveId" clId="{12979A76-179B-4D50-8DD4-6F578643619E}" dt="2021-08-28T15:47:47.814" v="113" actId="26606"/>
          <ac:spMkLst>
            <pc:docMk/>
            <pc:sldMk cId="2110031866" sldId="284"/>
            <ac:spMk id="55" creationId="{063BBA22-50EA-4C4D-BE05-F1CE4E63AA56}"/>
          </ac:spMkLst>
        </pc:spChg>
        <pc:grpChg chg="add del">
          <ac:chgData name="Stephanie Wright" userId="ab284af39b715469" providerId="LiveId" clId="{12979A76-179B-4D50-8DD4-6F578643619E}" dt="2021-07-19T17:01:06.899" v="16" actId="26606"/>
          <ac:grpSpMkLst>
            <pc:docMk/>
            <pc:sldMk cId="2110031866" sldId="284"/>
            <ac:grpSpMk id="12" creationId="{5E6B47BC-43FD-4C91-8BFF-B41B99A8A39E}"/>
          </ac:grpSpMkLst>
        </pc:grpChg>
        <pc:grpChg chg="add del">
          <ac:chgData name="Stephanie Wright" userId="ab284af39b715469" providerId="LiveId" clId="{12979A76-179B-4D50-8DD4-6F578643619E}" dt="2021-07-19T17:01:06.899" v="16" actId="26606"/>
          <ac:grpSpMkLst>
            <pc:docMk/>
            <pc:sldMk cId="2110031866" sldId="284"/>
            <ac:grpSpMk id="16" creationId="{43F5E015-E085-4624-B431-B42414448684}"/>
          </ac:grpSpMkLst>
        </pc:grpChg>
        <pc:grpChg chg="add del">
          <ac:chgData name="Stephanie Wright" userId="ab284af39b715469" providerId="LiveId" clId="{12979A76-179B-4D50-8DD4-6F578643619E}" dt="2021-08-28T15:47:47.814" v="113" actId="26606"/>
          <ac:grpSpMkLst>
            <pc:docMk/>
            <pc:sldMk cId="2110031866" sldId="284"/>
            <ac:grpSpMk id="32" creationId="{8D57F946-2E03-4DE1-91F8-25BEDC663563}"/>
          </ac:grpSpMkLst>
        </pc:grpChg>
        <pc:grpChg chg="add del">
          <ac:chgData name="Stephanie Wright" userId="ab284af39b715469" providerId="LiveId" clId="{12979A76-179B-4D50-8DD4-6F578643619E}" dt="2021-08-28T15:47:47.814" v="113" actId="26606"/>
          <ac:grpSpMkLst>
            <pc:docMk/>
            <pc:sldMk cId="2110031866" sldId="284"/>
            <ac:grpSpMk id="36" creationId="{43F5E015-E085-4624-B431-B42414448684}"/>
          </ac:grpSpMkLst>
        </pc:grpChg>
        <pc:graphicFrameChg chg="add del">
          <ac:chgData name="Stephanie Wright" userId="ab284af39b715469" providerId="LiveId" clId="{12979A76-179B-4D50-8DD4-6F578643619E}" dt="2021-08-28T15:47:47.814" v="113" actId="26606"/>
          <ac:graphicFrameMkLst>
            <pc:docMk/>
            <pc:sldMk cId="2110031866" sldId="284"/>
            <ac:graphicFrameMk id="45" creationId="{87CDAE73-2B62-4854-AB9E-EBD3FAB11204}"/>
          </ac:graphicFrameMkLst>
        </pc:graphicFrameChg>
        <pc:graphicFrameChg chg="add">
          <ac:chgData name="Stephanie Wright" userId="ab284af39b715469" providerId="LiveId" clId="{12979A76-179B-4D50-8DD4-6F578643619E}" dt="2021-08-28T15:48:07.074" v="114" actId="26606"/>
          <ac:graphicFrameMkLst>
            <pc:docMk/>
            <pc:sldMk cId="2110031866" sldId="284"/>
            <ac:graphicFrameMk id="46" creationId="{A109188F-77C9-4EB1-9482-560DCA77FDD9}"/>
          </ac:graphicFrameMkLst>
        </pc:graphicFrameChg>
      </pc:sldChg>
      <pc:sldChg chg="addSp delSp modSp new mod setBg">
        <pc:chgData name="Stephanie Wright" userId="ab284af39b715469" providerId="LiveId" clId="{12979A76-179B-4D50-8DD4-6F578643619E}" dt="2021-08-28T16:26:09.558" v="295" actId="1076"/>
        <pc:sldMkLst>
          <pc:docMk/>
          <pc:sldMk cId="503645565" sldId="285"/>
        </pc:sldMkLst>
        <pc:spChg chg="mod">
          <ac:chgData name="Stephanie Wright" userId="ab284af39b715469" providerId="LiveId" clId="{12979A76-179B-4D50-8DD4-6F578643619E}" dt="2021-08-28T16:04:14.028" v="144" actId="26606"/>
          <ac:spMkLst>
            <pc:docMk/>
            <pc:sldMk cId="503645565" sldId="285"/>
            <ac:spMk id="2" creationId="{981914B9-1B85-4534-B6D3-C516ED5FB566}"/>
          </ac:spMkLst>
        </pc:spChg>
        <pc:spChg chg="add del mod">
          <ac:chgData name="Stephanie Wright" userId="ab284af39b715469" providerId="LiveId" clId="{12979A76-179B-4D50-8DD4-6F578643619E}" dt="2021-08-28T16:04:14.028" v="144" actId="26606"/>
          <ac:spMkLst>
            <pc:docMk/>
            <pc:sldMk cId="503645565" sldId="285"/>
            <ac:spMk id="3" creationId="{08F3C26B-18D2-4F25-8A80-C6666AF37B19}"/>
          </ac:spMkLst>
        </pc:spChg>
        <pc:spChg chg="add del">
          <ac:chgData name="Stephanie Wright" userId="ab284af39b715469" providerId="LiveId" clId="{12979A76-179B-4D50-8DD4-6F578643619E}" dt="2021-08-28T16:03:37.230" v="139" actId="26606"/>
          <ac:spMkLst>
            <pc:docMk/>
            <pc:sldMk cId="503645565" sldId="285"/>
            <ac:spMk id="8" creationId="{09588DA8-065E-4F6F-8EFD-43104AB2E0CF}"/>
          </ac:spMkLst>
        </pc:spChg>
        <pc:spChg chg="add del">
          <ac:chgData name="Stephanie Wright" userId="ab284af39b715469" providerId="LiveId" clId="{12979A76-179B-4D50-8DD4-6F578643619E}" dt="2021-08-28T16:03:37.230" v="139" actId="26606"/>
          <ac:spMkLst>
            <pc:docMk/>
            <pc:sldMk cId="503645565" sldId="285"/>
            <ac:spMk id="10" creationId="{C4285719-470E-454C-AF62-8323075F1F5B}"/>
          </ac:spMkLst>
        </pc:spChg>
        <pc:spChg chg="add del">
          <ac:chgData name="Stephanie Wright" userId="ab284af39b715469" providerId="LiveId" clId="{12979A76-179B-4D50-8DD4-6F578643619E}" dt="2021-08-28T16:03:37.230" v="139" actId="26606"/>
          <ac:spMkLst>
            <pc:docMk/>
            <pc:sldMk cId="503645565" sldId="285"/>
            <ac:spMk id="12" creationId="{CD9FE4EF-C4D8-49A0-B2FF-81D8DB7D8A24}"/>
          </ac:spMkLst>
        </pc:spChg>
        <pc:spChg chg="add del">
          <ac:chgData name="Stephanie Wright" userId="ab284af39b715469" providerId="LiveId" clId="{12979A76-179B-4D50-8DD4-6F578643619E}" dt="2021-08-28T16:03:37.230" v="139" actId="26606"/>
          <ac:spMkLst>
            <pc:docMk/>
            <pc:sldMk cId="503645565" sldId="285"/>
            <ac:spMk id="14" creationId="{4300840D-0A0B-4512-BACA-B439D5B9C57C}"/>
          </ac:spMkLst>
        </pc:spChg>
        <pc:spChg chg="add del">
          <ac:chgData name="Stephanie Wright" userId="ab284af39b715469" providerId="LiveId" clId="{12979A76-179B-4D50-8DD4-6F578643619E}" dt="2021-08-28T16:03:37.230" v="139" actId="26606"/>
          <ac:spMkLst>
            <pc:docMk/>
            <pc:sldMk cId="503645565" sldId="285"/>
            <ac:spMk id="16" creationId="{D2B78728-A580-49A7-84F9-6EF6F583ADE0}"/>
          </ac:spMkLst>
        </pc:spChg>
        <pc:spChg chg="add del">
          <ac:chgData name="Stephanie Wright" userId="ab284af39b715469" providerId="LiveId" clId="{12979A76-179B-4D50-8DD4-6F578643619E}" dt="2021-08-28T16:03:37.230" v="139" actId="26606"/>
          <ac:spMkLst>
            <pc:docMk/>
            <pc:sldMk cId="503645565" sldId="285"/>
            <ac:spMk id="18" creationId="{38FAA1A1-D861-433F-88FA-1E9D6FD31D11}"/>
          </ac:spMkLst>
        </pc:spChg>
        <pc:spChg chg="add del">
          <ac:chgData name="Stephanie Wright" userId="ab284af39b715469" providerId="LiveId" clId="{12979A76-179B-4D50-8DD4-6F578643619E}" dt="2021-08-28T16:03:37.230" v="139" actId="26606"/>
          <ac:spMkLst>
            <pc:docMk/>
            <pc:sldMk cId="503645565" sldId="285"/>
            <ac:spMk id="20" creationId="{8D71EDA1-87BF-4D5D-AB79-F346FD19278A}"/>
          </ac:spMkLst>
        </pc:spChg>
        <pc:spChg chg="add del">
          <ac:chgData name="Stephanie Wright" userId="ab284af39b715469" providerId="LiveId" clId="{12979A76-179B-4D50-8DD4-6F578643619E}" dt="2021-08-28T16:04:03.123" v="141" actId="26606"/>
          <ac:spMkLst>
            <pc:docMk/>
            <pc:sldMk cId="503645565" sldId="285"/>
            <ac:spMk id="24" creationId="{815925C2-A704-4D47-B1C1-3FCA52512EC1}"/>
          </ac:spMkLst>
        </pc:spChg>
        <pc:spChg chg="add del">
          <ac:chgData name="Stephanie Wright" userId="ab284af39b715469" providerId="LiveId" clId="{12979A76-179B-4D50-8DD4-6F578643619E}" dt="2021-08-28T16:04:03.123" v="141" actId="26606"/>
          <ac:spMkLst>
            <pc:docMk/>
            <pc:sldMk cId="503645565" sldId="285"/>
            <ac:spMk id="25" creationId="{01D4315C-C23C-4FD3-98DF-08C29E2292A8}"/>
          </ac:spMkLst>
        </pc:spChg>
        <pc:spChg chg="add del">
          <ac:chgData name="Stephanie Wright" userId="ab284af39b715469" providerId="LiveId" clId="{12979A76-179B-4D50-8DD4-6F578643619E}" dt="2021-08-28T16:04:13.903" v="143" actId="26606"/>
          <ac:spMkLst>
            <pc:docMk/>
            <pc:sldMk cId="503645565" sldId="285"/>
            <ac:spMk id="32" creationId="{C7D023E4-8DE1-436E-9847-ED6A4B4B04FD}"/>
          </ac:spMkLst>
        </pc:spChg>
        <pc:spChg chg="add del">
          <ac:chgData name="Stephanie Wright" userId="ab284af39b715469" providerId="LiveId" clId="{12979A76-179B-4D50-8DD4-6F578643619E}" dt="2021-08-28T16:04:13.903" v="143" actId="26606"/>
          <ac:spMkLst>
            <pc:docMk/>
            <pc:sldMk cId="503645565" sldId="285"/>
            <ac:spMk id="33" creationId="{63C1F321-BB96-4700-B3CE-1A6156067F44}"/>
          </ac:spMkLst>
        </pc:spChg>
        <pc:spChg chg="add">
          <ac:chgData name="Stephanie Wright" userId="ab284af39b715469" providerId="LiveId" clId="{12979A76-179B-4D50-8DD4-6F578643619E}" dt="2021-08-28T16:04:14.028" v="144" actId="26606"/>
          <ac:spMkLst>
            <pc:docMk/>
            <pc:sldMk cId="503645565" sldId="285"/>
            <ac:spMk id="46" creationId="{44D65982-4F00-4330-8DAA-DE6A9E4D6D23}"/>
          </ac:spMkLst>
        </pc:spChg>
        <pc:spChg chg="add">
          <ac:chgData name="Stephanie Wright" userId="ab284af39b715469" providerId="LiveId" clId="{12979A76-179B-4D50-8DD4-6F578643619E}" dt="2021-08-28T16:04:14.028" v="144" actId="26606"/>
          <ac:spMkLst>
            <pc:docMk/>
            <pc:sldMk cId="503645565" sldId="285"/>
            <ac:spMk id="47" creationId="{009115B9-5BFD-478D-9C87-29ADB3AF1721}"/>
          </ac:spMkLst>
        </pc:spChg>
        <pc:spChg chg="add del">
          <ac:chgData name="Stephanie Wright" userId="ab284af39b715469" providerId="LiveId" clId="{12979A76-179B-4D50-8DD4-6F578643619E}" dt="2021-08-28T16:23:48.941" v="288" actId="931"/>
          <ac:spMkLst>
            <pc:docMk/>
            <pc:sldMk cId="503645565" sldId="285"/>
            <ac:spMk id="53" creationId="{08F3C26B-18D2-4F25-8A80-C6666AF37B19}"/>
          </ac:spMkLst>
        </pc:spChg>
        <pc:grpChg chg="add del">
          <ac:chgData name="Stephanie Wright" userId="ab284af39b715469" providerId="LiveId" clId="{12979A76-179B-4D50-8DD4-6F578643619E}" dt="2021-08-28T16:04:03.123" v="141" actId="26606"/>
          <ac:grpSpMkLst>
            <pc:docMk/>
            <pc:sldMk cId="503645565" sldId="285"/>
            <ac:grpSpMk id="26" creationId="{5E6B47BC-43FD-4C91-8BFF-B41B99A8A39E}"/>
          </ac:grpSpMkLst>
        </pc:grpChg>
        <pc:grpChg chg="add del">
          <ac:chgData name="Stephanie Wright" userId="ab284af39b715469" providerId="LiveId" clId="{12979A76-179B-4D50-8DD4-6F578643619E}" dt="2021-08-28T16:04:03.123" v="141" actId="26606"/>
          <ac:grpSpMkLst>
            <pc:docMk/>
            <pc:sldMk cId="503645565" sldId="285"/>
            <ac:grpSpMk id="28" creationId="{43F5E015-E085-4624-B431-B42414448684}"/>
          </ac:grpSpMkLst>
        </pc:grpChg>
        <pc:grpChg chg="add del">
          <ac:chgData name="Stephanie Wright" userId="ab284af39b715469" providerId="LiveId" clId="{12979A76-179B-4D50-8DD4-6F578643619E}" dt="2021-08-28T16:04:13.903" v="143" actId="26606"/>
          <ac:grpSpMkLst>
            <pc:docMk/>
            <pc:sldMk cId="503645565" sldId="285"/>
            <ac:grpSpMk id="34" creationId="{3FA1AD64-F15F-417D-956C-B2C211FC905E}"/>
          </ac:grpSpMkLst>
        </pc:grpChg>
        <pc:grpChg chg="add del">
          <ac:chgData name="Stephanie Wright" userId="ab284af39b715469" providerId="LiveId" clId="{12979A76-179B-4D50-8DD4-6F578643619E}" dt="2021-08-28T16:04:13.903" v="143" actId="26606"/>
          <ac:grpSpMkLst>
            <pc:docMk/>
            <pc:sldMk cId="503645565" sldId="285"/>
            <ac:grpSpMk id="37" creationId="{43F5E015-E085-4624-B431-B42414448684}"/>
          </ac:grpSpMkLst>
        </pc:grpChg>
        <pc:grpChg chg="add">
          <ac:chgData name="Stephanie Wright" userId="ab284af39b715469" providerId="LiveId" clId="{12979A76-179B-4D50-8DD4-6F578643619E}" dt="2021-08-28T16:04:14.028" v="144" actId="26606"/>
          <ac:grpSpMkLst>
            <pc:docMk/>
            <pc:sldMk cId="503645565" sldId="285"/>
            <ac:grpSpMk id="48" creationId="{8D57F946-2E03-4DE1-91F8-25BEDC663563}"/>
          </ac:grpSpMkLst>
        </pc:grpChg>
        <pc:grpChg chg="add">
          <ac:chgData name="Stephanie Wright" userId="ab284af39b715469" providerId="LiveId" clId="{12979A76-179B-4D50-8DD4-6F578643619E}" dt="2021-08-28T16:04:14.028" v="144" actId="26606"/>
          <ac:grpSpMkLst>
            <pc:docMk/>
            <pc:sldMk cId="503645565" sldId="285"/>
            <ac:grpSpMk id="50" creationId="{43F5E015-E085-4624-B431-B42414448684}"/>
          </ac:grpSpMkLst>
        </pc:grpChg>
        <pc:picChg chg="add mod">
          <ac:chgData name="Stephanie Wright" userId="ab284af39b715469" providerId="LiveId" clId="{12979A76-179B-4D50-8DD4-6F578643619E}" dt="2021-08-28T16:26:05.772" v="294" actId="1076"/>
          <ac:picMkLst>
            <pc:docMk/>
            <pc:sldMk cId="503645565" sldId="285"/>
            <ac:picMk id="5" creationId="{F9590ECF-2159-4900-B906-71FADB2B0AAB}"/>
          </ac:picMkLst>
        </pc:picChg>
        <pc:picChg chg="add mod">
          <ac:chgData name="Stephanie Wright" userId="ab284af39b715469" providerId="LiveId" clId="{12979A76-179B-4D50-8DD4-6F578643619E}" dt="2021-08-28T16:26:09.558" v="295" actId="1076"/>
          <ac:picMkLst>
            <pc:docMk/>
            <pc:sldMk cId="503645565" sldId="285"/>
            <ac:picMk id="7" creationId="{543C7961-C8CF-4A7C-9C65-2BD9352B6CBA}"/>
          </ac:picMkLst>
        </pc:picChg>
      </pc:sldChg>
    </pc:docChg>
  </pc:docChgLst>
  <pc:docChgLst>
    <pc:chgData name="Joe Gilliom" userId="e90ee0e3cb03e737" providerId="LiveId" clId="{ADAD0F4E-86D8-4CA8-8748-A7BAB55C4F2B}"/>
    <pc:docChg chg="modMainMaster">
      <pc:chgData name="Joe Gilliom" userId="e90ee0e3cb03e737" providerId="LiveId" clId="{ADAD0F4E-86D8-4CA8-8748-A7BAB55C4F2B}" dt="2022-12-05T21:43:00.848" v="2"/>
      <pc:docMkLst>
        <pc:docMk/>
      </pc:docMkLst>
      <pc:sldMasterChg chg="setBg">
        <pc:chgData name="Joe Gilliom" userId="e90ee0e3cb03e737" providerId="LiveId" clId="{ADAD0F4E-86D8-4CA8-8748-A7BAB55C4F2B}" dt="2022-12-05T21:43:00.848" v="2"/>
        <pc:sldMasterMkLst>
          <pc:docMk/>
          <pc:sldMasterMk cId="1258233378" sldId="2147483648"/>
        </pc:sldMasterMkLst>
      </pc:sldMasterChg>
    </pc:docChg>
  </pc:docChgLst>
  <pc:docChgLst>
    <pc:chgData name="Stephanie Wright" userId="ab284af39b715469" providerId="LiveId" clId="{D09D15E4-402C-445F-8D5B-B6FEED7CE796}"/>
    <pc:docChg chg="undo custSel addSld delSld modSld">
      <pc:chgData name="Stephanie Wright" userId="ab284af39b715469" providerId="LiveId" clId="{D09D15E4-402C-445F-8D5B-B6FEED7CE796}" dt="2021-05-04T19:55:48.078" v="1704" actId="115"/>
      <pc:docMkLst>
        <pc:docMk/>
      </pc:docMkLst>
      <pc:sldChg chg="modSp mod">
        <pc:chgData name="Stephanie Wright" userId="ab284af39b715469" providerId="LiveId" clId="{D09D15E4-402C-445F-8D5B-B6FEED7CE796}" dt="2021-04-19T18:21:11.593" v="50" actId="20577"/>
        <pc:sldMkLst>
          <pc:docMk/>
          <pc:sldMk cId="105022927" sldId="257"/>
        </pc:sldMkLst>
        <pc:spChg chg="mod">
          <ac:chgData name="Stephanie Wright" userId="ab284af39b715469" providerId="LiveId" clId="{D09D15E4-402C-445F-8D5B-B6FEED7CE796}" dt="2021-04-19T18:21:11.593" v="50" actId="20577"/>
          <ac:spMkLst>
            <pc:docMk/>
            <pc:sldMk cId="105022927" sldId="257"/>
            <ac:spMk id="3" creationId="{A13CAB71-B0C1-40F0-A44C-52ACF89B688A}"/>
          </ac:spMkLst>
        </pc:spChg>
      </pc:sldChg>
      <pc:sldChg chg="addSp delSp modSp mod setBg">
        <pc:chgData name="Stephanie Wright" userId="ab284af39b715469" providerId="LiveId" clId="{D09D15E4-402C-445F-8D5B-B6FEED7CE796}" dt="2021-05-04T19:33:40.740" v="1643" actId="255"/>
        <pc:sldMkLst>
          <pc:docMk/>
          <pc:sldMk cId="1761318648" sldId="258"/>
        </pc:sldMkLst>
        <pc:spChg chg="mod">
          <ac:chgData name="Stephanie Wright" userId="ab284af39b715469" providerId="LiveId" clId="{D09D15E4-402C-445F-8D5B-B6FEED7CE796}" dt="2021-05-04T19:33:40.740" v="1643" actId="255"/>
          <ac:spMkLst>
            <pc:docMk/>
            <pc:sldMk cId="1761318648" sldId="258"/>
            <ac:spMk id="2" creationId="{58A769D9-C27F-4C94-9A18-34D01A9B4709}"/>
          </ac:spMkLst>
        </pc:spChg>
        <pc:spChg chg="mod">
          <ac:chgData name="Stephanie Wright" userId="ab284af39b715469" providerId="LiveId" clId="{D09D15E4-402C-445F-8D5B-B6FEED7CE796}" dt="2021-04-22T01:28:20.092" v="1430" actId="255"/>
          <ac:spMkLst>
            <pc:docMk/>
            <pc:sldMk cId="1761318648" sldId="258"/>
            <ac:spMk id="3" creationId="{18D6DA40-A596-4F98-BC40-BD87D66F5370}"/>
          </ac:spMkLst>
        </pc:spChg>
        <pc:spChg chg="add del">
          <ac:chgData name="Stephanie Wright" userId="ab284af39b715469" providerId="LiveId" clId="{D09D15E4-402C-445F-8D5B-B6FEED7CE796}" dt="2021-04-20T00:24:53.652" v="853" actId="26606"/>
          <ac:spMkLst>
            <pc:docMk/>
            <pc:sldMk cId="1761318648" sldId="258"/>
            <ac:spMk id="8" creationId="{827B839B-9ADE-406B-8590-F1CAEDED45A1}"/>
          </ac:spMkLst>
        </pc:spChg>
        <pc:spChg chg="add del">
          <ac:chgData name="Stephanie Wright" userId="ab284af39b715469" providerId="LiveId" clId="{D09D15E4-402C-445F-8D5B-B6FEED7CE796}" dt="2021-04-20T00:24:53.652" v="853" actId="26606"/>
          <ac:spMkLst>
            <pc:docMk/>
            <pc:sldMk cId="1761318648" sldId="258"/>
            <ac:spMk id="10" creationId="{CFE45BF0-46DB-408C-B5F7-7B11716805D4}"/>
          </ac:spMkLst>
        </pc:spChg>
        <pc:spChg chg="add del">
          <ac:chgData name="Stephanie Wright" userId="ab284af39b715469" providerId="LiveId" clId="{D09D15E4-402C-445F-8D5B-B6FEED7CE796}" dt="2021-04-20T00:24:53.652" v="853" actId="26606"/>
          <ac:spMkLst>
            <pc:docMk/>
            <pc:sldMk cId="1761318648" sldId="258"/>
            <ac:spMk id="12" creationId="{2AEBC8F2-97B1-41B4-93F1-2D289E197FBA}"/>
          </ac:spMkLst>
        </pc:spChg>
        <pc:spChg chg="add del">
          <ac:chgData name="Stephanie Wright" userId="ab284af39b715469" providerId="LiveId" clId="{D09D15E4-402C-445F-8D5B-B6FEED7CE796}" dt="2021-04-20T00:24:53.652" v="853" actId="26606"/>
          <ac:spMkLst>
            <pc:docMk/>
            <pc:sldMk cId="1761318648" sldId="258"/>
            <ac:spMk id="14" creationId="{472E3A19-F5D5-48FC-BB9C-48C2F68F598B}"/>
          </ac:spMkLst>
        </pc:spChg>
        <pc:spChg chg="add del">
          <ac:chgData name="Stephanie Wright" userId="ab284af39b715469" providerId="LiveId" clId="{D09D15E4-402C-445F-8D5B-B6FEED7CE796}" dt="2021-04-20T00:24:53.652" v="853" actId="26606"/>
          <ac:spMkLst>
            <pc:docMk/>
            <pc:sldMk cId="1761318648" sldId="258"/>
            <ac:spMk id="16" creationId="{7A62E32F-BB65-43A8-8EB5-92346890E549}"/>
          </ac:spMkLst>
        </pc:spChg>
        <pc:spChg chg="add del">
          <ac:chgData name="Stephanie Wright" userId="ab284af39b715469" providerId="LiveId" clId="{D09D15E4-402C-445F-8D5B-B6FEED7CE796}" dt="2021-04-20T00:24:53.652" v="853" actId="26606"/>
          <ac:spMkLst>
            <pc:docMk/>
            <pc:sldMk cId="1761318648" sldId="258"/>
            <ac:spMk id="18" creationId="{14E91B64-9FCC-451E-AFB4-A827D6329367}"/>
          </ac:spMkLst>
        </pc:spChg>
      </pc:sldChg>
      <pc:sldChg chg="modSp mod">
        <pc:chgData name="Stephanie Wright" userId="ab284af39b715469" providerId="LiveId" clId="{D09D15E4-402C-445F-8D5B-B6FEED7CE796}" dt="2021-05-04T19:36:42.267" v="1654" actId="20577"/>
        <pc:sldMkLst>
          <pc:docMk/>
          <pc:sldMk cId="3274188935" sldId="259"/>
        </pc:sldMkLst>
        <pc:spChg chg="mod">
          <ac:chgData name="Stephanie Wright" userId="ab284af39b715469" providerId="LiveId" clId="{D09D15E4-402C-445F-8D5B-B6FEED7CE796}" dt="2021-05-04T19:36:42.267" v="1654" actId="20577"/>
          <ac:spMkLst>
            <pc:docMk/>
            <pc:sldMk cId="3274188935" sldId="259"/>
            <ac:spMk id="3" creationId="{5312EEFA-63BD-4342-9E5E-1CEE506F82AF}"/>
          </ac:spMkLst>
        </pc:spChg>
      </pc:sldChg>
      <pc:sldChg chg="modSp del mod">
        <pc:chgData name="Stephanie Wright" userId="ab284af39b715469" providerId="LiveId" clId="{D09D15E4-402C-445F-8D5B-B6FEED7CE796}" dt="2021-04-19T19:04:03.660" v="359" actId="2696"/>
        <pc:sldMkLst>
          <pc:docMk/>
          <pc:sldMk cId="639660861" sldId="260"/>
        </pc:sldMkLst>
        <pc:spChg chg="mod">
          <ac:chgData name="Stephanie Wright" userId="ab284af39b715469" providerId="LiveId" clId="{D09D15E4-402C-445F-8D5B-B6FEED7CE796}" dt="2021-04-19T19:01:44.628" v="358" actId="20577"/>
          <ac:spMkLst>
            <pc:docMk/>
            <pc:sldMk cId="639660861" sldId="260"/>
            <ac:spMk id="3" creationId="{30694B0A-C6FA-49EF-BE32-2662E92A9EB8}"/>
          </ac:spMkLst>
        </pc:spChg>
      </pc:sldChg>
      <pc:sldChg chg="addSp delSp modSp mod setBg">
        <pc:chgData name="Stephanie Wright" userId="ab284af39b715469" providerId="LiveId" clId="{D09D15E4-402C-445F-8D5B-B6FEED7CE796}" dt="2021-04-20T00:31:52.603" v="883" actId="20577"/>
        <pc:sldMkLst>
          <pc:docMk/>
          <pc:sldMk cId="3596838764" sldId="261"/>
        </pc:sldMkLst>
        <pc:spChg chg="mod">
          <ac:chgData name="Stephanie Wright" userId="ab284af39b715469" providerId="LiveId" clId="{D09D15E4-402C-445F-8D5B-B6FEED7CE796}" dt="2021-04-20T00:31:52.603" v="883" actId="20577"/>
          <ac:spMkLst>
            <pc:docMk/>
            <pc:sldMk cId="3596838764" sldId="261"/>
            <ac:spMk id="2" creationId="{422237C1-EB79-4E10-8DE6-EF36E0A4873D}"/>
          </ac:spMkLst>
        </pc:spChg>
        <pc:spChg chg="add del mod">
          <ac:chgData name="Stephanie Wright" userId="ab284af39b715469" providerId="LiveId" clId="{D09D15E4-402C-445F-8D5B-B6FEED7CE796}" dt="2021-04-20T00:31:46.896" v="881" actId="26606"/>
          <ac:spMkLst>
            <pc:docMk/>
            <pc:sldMk cId="3596838764" sldId="261"/>
            <ac:spMk id="3" creationId="{D2DEEF79-F91D-42A2-A66B-5D91D8BC2F3C}"/>
          </ac:spMkLst>
        </pc:spChg>
        <pc:spChg chg="add del">
          <ac:chgData name="Stephanie Wright" userId="ab284af39b715469" providerId="LiveId" clId="{D09D15E4-402C-445F-8D5B-B6FEED7CE796}" dt="2021-04-20T00:31:46.896" v="881" actId="26606"/>
          <ac:spMkLst>
            <pc:docMk/>
            <pc:sldMk cId="3596838764" sldId="261"/>
            <ac:spMk id="9" creationId="{1D63C574-BFD2-41A1-A567-B0C3CC7FDD4F}"/>
          </ac:spMkLst>
        </pc:spChg>
        <pc:spChg chg="add del">
          <ac:chgData name="Stephanie Wright" userId="ab284af39b715469" providerId="LiveId" clId="{D09D15E4-402C-445F-8D5B-B6FEED7CE796}" dt="2021-04-20T00:31:46.896" v="881" actId="26606"/>
          <ac:spMkLst>
            <pc:docMk/>
            <pc:sldMk cId="3596838764" sldId="261"/>
            <ac:spMk id="11" creationId="{E2A46BAB-8C31-42B2-90E8-B26DD3E81D37}"/>
          </ac:spMkLst>
        </pc:spChg>
        <pc:grpChg chg="add del">
          <ac:chgData name="Stephanie Wright" userId="ab284af39b715469" providerId="LiveId" clId="{D09D15E4-402C-445F-8D5B-B6FEED7CE796}" dt="2021-04-20T00:31:46.896" v="881" actId="26606"/>
          <ac:grpSpMkLst>
            <pc:docMk/>
            <pc:sldMk cId="3596838764" sldId="261"/>
            <ac:grpSpMk id="13" creationId="{B3F7A3C7-0737-4E57-B30E-8EEFE638B401}"/>
          </ac:grpSpMkLst>
        </pc:grpChg>
        <pc:grpChg chg="add del">
          <ac:chgData name="Stephanie Wright" userId="ab284af39b715469" providerId="LiveId" clId="{D09D15E4-402C-445F-8D5B-B6FEED7CE796}" dt="2021-04-20T00:31:46.896" v="881" actId="26606"/>
          <ac:grpSpMkLst>
            <pc:docMk/>
            <pc:sldMk cId="3596838764" sldId="261"/>
            <ac:grpSpMk id="17" creationId="{43F5E015-E085-4624-B431-B42414448684}"/>
          </ac:grpSpMkLst>
        </pc:grpChg>
        <pc:graphicFrameChg chg="add del">
          <ac:chgData name="Stephanie Wright" userId="ab284af39b715469" providerId="LiveId" clId="{D09D15E4-402C-445F-8D5B-B6FEED7CE796}" dt="2021-04-20T00:31:46.896" v="881" actId="26606"/>
          <ac:graphicFrameMkLst>
            <pc:docMk/>
            <pc:sldMk cId="3596838764" sldId="261"/>
            <ac:graphicFrameMk id="5" creationId="{22D5902D-F966-45FF-91AC-79E3C15D00AB}"/>
          </ac:graphicFrameMkLst>
        </pc:graphicFrameChg>
      </pc:sldChg>
      <pc:sldChg chg="addSp delSp modSp mod setClrOvrMap">
        <pc:chgData name="Stephanie Wright" userId="ab284af39b715469" providerId="LiveId" clId="{D09D15E4-402C-445F-8D5B-B6FEED7CE796}" dt="2021-04-23T17:29:24.371" v="1513" actId="20577"/>
        <pc:sldMkLst>
          <pc:docMk/>
          <pc:sldMk cId="2337584770" sldId="262"/>
        </pc:sldMkLst>
        <pc:spChg chg="mod">
          <ac:chgData name="Stephanie Wright" userId="ab284af39b715469" providerId="LiveId" clId="{D09D15E4-402C-445F-8D5B-B6FEED7CE796}" dt="2021-04-22T01:36:51.906" v="1445" actId="113"/>
          <ac:spMkLst>
            <pc:docMk/>
            <pc:sldMk cId="2337584770" sldId="262"/>
            <ac:spMk id="2" creationId="{F3F0F8B8-57FA-4021-AA1B-38E14744F8C7}"/>
          </ac:spMkLst>
        </pc:spChg>
        <pc:spChg chg="mod">
          <ac:chgData name="Stephanie Wright" userId="ab284af39b715469" providerId="LiveId" clId="{D09D15E4-402C-445F-8D5B-B6FEED7CE796}" dt="2021-04-23T17:29:24.371" v="1513" actId="20577"/>
          <ac:spMkLst>
            <pc:docMk/>
            <pc:sldMk cId="2337584770" sldId="262"/>
            <ac:spMk id="3" creationId="{48292776-3B98-4E5F-9DA7-54C8B7605DDF}"/>
          </ac:spMkLst>
        </pc:spChg>
        <pc:spChg chg="del">
          <ac:chgData name="Stephanie Wright" userId="ab284af39b715469" providerId="LiveId" clId="{D09D15E4-402C-445F-8D5B-B6FEED7CE796}" dt="2021-04-22T01:32:21.849" v="1434" actId="26606"/>
          <ac:spMkLst>
            <pc:docMk/>
            <pc:sldMk cId="2337584770" sldId="262"/>
            <ac:spMk id="15" creationId="{C7FA33FF-088D-4F16-95A2-2C64D353DEA8}"/>
          </ac:spMkLst>
        </pc:spChg>
        <pc:spChg chg="del">
          <ac:chgData name="Stephanie Wright" userId="ab284af39b715469" providerId="LiveId" clId="{D09D15E4-402C-445F-8D5B-B6FEED7CE796}" dt="2021-04-22T01:32:21.849" v="1434" actId="26606"/>
          <ac:spMkLst>
            <pc:docMk/>
            <pc:sldMk cId="2337584770" sldId="262"/>
            <ac:spMk id="17" creationId="{A376EFB1-01CF-419F-ABF1-2AF02BBFCBD1}"/>
          </ac:spMkLst>
        </pc:spChg>
        <pc:spChg chg="del">
          <ac:chgData name="Stephanie Wright" userId="ab284af39b715469" providerId="LiveId" clId="{D09D15E4-402C-445F-8D5B-B6FEED7CE796}" dt="2021-04-22T01:32:21.849" v="1434" actId="26606"/>
          <ac:spMkLst>
            <pc:docMk/>
            <pc:sldMk cId="2337584770" sldId="262"/>
            <ac:spMk id="19" creationId="{FF9DEA15-78BD-4750-AA18-B9F28A6D5AB8}"/>
          </ac:spMkLst>
        </pc:spChg>
        <pc:spChg chg="add">
          <ac:chgData name="Stephanie Wright" userId="ab284af39b715469" providerId="LiveId" clId="{D09D15E4-402C-445F-8D5B-B6FEED7CE796}" dt="2021-04-22T01:32:21.849" v="1434" actId="26606"/>
          <ac:spMkLst>
            <pc:docMk/>
            <pc:sldMk cId="2337584770" sldId="262"/>
            <ac:spMk id="24" creationId="{44D65982-4F00-4330-8DAA-DE6A9E4D6D23}"/>
          </ac:spMkLst>
        </pc:spChg>
        <pc:spChg chg="add">
          <ac:chgData name="Stephanie Wright" userId="ab284af39b715469" providerId="LiveId" clId="{D09D15E4-402C-445F-8D5B-B6FEED7CE796}" dt="2021-04-22T01:32:21.849" v="1434" actId="26606"/>
          <ac:spMkLst>
            <pc:docMk/>
            <pc:sldMk cId="2337584770" sldId="262"/>
            <ac:spMk id="26" creationId="{56AD21CA-472C-4EA1-A897-F639017AFED3}"/>
          </ac:spMkLst>
        </pc:spChg>
        <pc:spChg chg="add">
          <ac:chgData name="Stephanie Wright" userId="ab284af39b715469" providerId="LiveId" clId="{D09D15E4-402C-445F-8D5B-B6FEED7CE796}" dt="2021-04-22T01:32:21.849" v="1434" actId="26606"/>
          <ac:spMkLst>
            <pc:docMk/>
            <pc:sldMk cId="2337584770" sldId="262"/>
            <ac:spMk id="41" creationId="{C05FE506-AB9A-470B-89C8-008269966F9C}"/>
          </ac:spMkLst>
        </pc:spChg>
        <pc:grpChg chg="add">
          <ac:chgData name="Stephanie Wright" userId="ab284af39b715469" providerId="LiveId" clId="{D09D15E4-402C-445F-8D5B-B6FEED7CE796}" dt="2021-04-22T01:32:21.849" v="1434" actId="26606"/>
          <ac:grpSpMkLst>
            <pc:docMk/>
            <pc:sldMk cId="2337584770" sldId="262"/>
            <ac:grpSpMk id="28" creationId="{B29A5F49-8CEE-44D2-A717-96965326A59B}"/>
          </ac:grpSpMkLst>
        </pc:grpChg>
        <pc:grpChg chg="add">
          <ac:chgData name="Stephanie Wright" userId="ab284af39b715469" providerId="LiveId" clId="{D09D15E4-402C-445F-8D5B-B6FEED7CE796}" dt="2021-04-22T01:32:21.849" v="1434" actId="26606"/>
          <ac:grpSpMkLst>
            <pc:docMk/>
            <pc:sldMk cId="2337584770" sldId="262"/>
            <ac:grpSpMk id="32" creationId="{43F5E015-E085-4624-B431-B42414448684}"/>
          </ac:grpSpMkLst>
        </pc:grpChg>
      </pc:sldChg>
      <pc:sldChg chg="addSp delSp modSp mod setBg">
        <pc:chgData name="Stephanie Wright" userId="ab284af39b715469" providerId="LiveId" clId="{D09D15E4-402C-445F-8D5B-B6FEED7CE796}" dt="2021-04-22T01:35:40.483" v="1443" actId="2711"/>
        <pc:sldMkLst>
          <pc:docMk/>
          <pc:sldMk cId="1870118540" sldId="263"/>
        </pc:sldMkLst>
        <pc:spChg chg="mod">
          <ac:chgData name="Stephanie Wright" userId="ab284af39b715469" providerId="LiveId" clId="{D09D15E4-402C-445F-8D5B-B6FEED7CE796}" dt="2021-04-22T01:35:40.483" v="1443" actId="2711"/>
          <ac:spMkLst>
            <pc:docMk/>
            <pc:sldMk cId="1870118540" sldId="263"/>
            <ac:spMk id="2" creationId="{6710B1B8-3703-4569-B2CD-CAF5546D1602}"/>
          </ac:spMkLst>
        </pc:spChg>
        <pc:spChg chg="mod">
          <ac:chgData name="Stephanie Wright" userId="ab284af39b715469" providerId="LiveId" clId="{D09D15E4-402C-445F-8D5B-B6FEED7CE796}" dt="2021-04-22T01:32:35.957" v="1435" actId="26606"/>
          <ac:spMkLst>
            <pc:docMk/>
            <pc:sldMk cId="1870118540" sldId="263"/>
            <ac:spMk id="3" creationId="{7FA9753E-ACAE-417C-8B80-FB670BE6A35F}"/>
          </ac:spMkLst>
        </pc:spChg>
        <pc:spChg chg="add del">
          <ac:chgData name="Stephanie Wright" userId="ab284af39b715469" providerId="LiveId" clId="{D09D15E4-402C-445F-8D5B-B6FEED7CE796}" dt="2021-04-22T01:32:35.957" v="1435" actId="26606"/>
          <ac:spMkLst>
            <pc:docMk/>
            <pc:sldMk cId="1870118540" sldId="263"/>
            <ac:spMk id="8" creationId="{09588DA8-065E-4F6F-8EFD-43104AB2E0CF}"/>
          </ac:spMkLst>
        </pc:spChg>
        <pc:spChg chg="add del">
          <ac:chgData name="Stephanie Wright" userId="ab284af39b715469" providerId="LiveId" clId="{D09D15E4-402C-445F-8D5B-B6FEED7CE796}" dt="2021-04-22T01:32:35.957" v="1435" actId="26606"/>
          <ac:spMkLst>
            <pc:docMk/>
            <pc:sldMk cId="1870118540" sldId="263"/>
            <ac:spMk id="10" creationId="{C4285719-470E-454C-AF62-8323075F1F5B}"/>
          </ac:spMkLst>
        </pc:spChg>
        <pc:spChg chg="add del">
          <ac:chgData name="Stephanie Wright" userId="ab284af39b715469" providerId="LiveId" clId="{D09D15E4-402C-445F-8D5B-B6FEED7CE796}" dt="2021-04-22T01:32:35.957" v="1435" actId="26606"/>
          <ac:spMkLst>
            <pc:docMk/>
            <pc:sldMk cId="1870118540" sldId="263"/>
            <ac:spMk id="12" creationId="{CD9FE4EF-C4D8-49A0-B2FF-81D8DB7D8A24}"/>
          </ac:spMkLst>
        </pc:spChg>
        <pc:spChg chg="add del">
          <ac:chgData name="Stephanie Wright" userId="ab284af39b715469" providerId="LiveId" clId="{D09D15E4-402C-445F-8D5B-B6FEED7CE796}" dt="2021-04-22T01:32:35.957" v="1435" actId="26606"/>
          <ac:spMkLst>
            <pc:docMk/>
            <pc:sldMk cId="1870118540" sldId="263"/>
            <ac:spMk id="14" creationId="{4300840D-0A0B-4512-BACA-B439D5B9C57C}"/>
          </ac:spMkLst>
        </pc:spChg>
        <pc:spChg chg="add del">
          <ac:chgData name="Stephanie Wright" userId="ab284af39b715469" providerId="LiveId" clId="{D09D15E4-402C-445F-8D5B-B6FEED7CE796}" dt="2021-04-22T01:32:35.957" v="1435" actId="26606"/>
          <ac:spMkLst>
            <pc:docMk/>
            <pc:sldMk cId="1870118540" sldId="263"/>
            <ac:spMk id="16" creationId="{D2B78728-A580-49A7-84F9-6EF6F583ADE0}"/>
          </ac:spMkLst>
        </pc:spChg>
        <pc:spChg chg="add del">
          <ac:chgData name="Stephanie Wright" userId="ab284af39b715469" providerId="LiveId" clId="{D09D15E4-402C-445F-8D5B-B6FEED7CE796}" dt="2021-04-22T01:32:35.957" v="1435" actId="26606"/>
          <ac:spMkLst>
            <pc:docMk/>
            <pc:sldMk cId="1870118540" sldId="263"/>
            <ac:spMk id="18" creationId="{38FAA1A1-D861-433F-88FA-1E9D6FD31D11}"/>
          </ac:spMkLst>
        </pc:spChg>
        <pc:spChg chg="add del">
          <ac:chgData name="Stephanie Wright" userId="ab284af39b715469" providerId="LiveId" clId="{D09D15E4-402C-445F-8D5B-B6FEED7CE796}" dt="2021-04-22T01:32:35.957" v="1435" actId="26606"/>
          <ac:spMkLst>
            <pc:docMk/>
            <pc:sldMk cId="1870118540" sldId="263"/>
            <ac:spMk id="20" creationId="{8D71EDA1-87BF-4D5D-AB79-F346FD19278A}"/>
          </ac:spMkLst>
        </pc:spChg>
        <pc:spChg chg="add">
          <ac:chgData name="Stephanie Wright" userId="ab284af39b715469" providerId="LiveId" clId="{D09D15E4-402C-445F-8D5B-B6FEED7CE796}" dt="2021-04-22T01:32:35.957" v="1435" actId="26606"/>
          <ac:spMkLst>
            <pc:docMk/>
            <pc:sldMk cId="1870118540" sldId="263"/>
            <ac:spMk id="25" creationId="{44D65982-4F00-4330-8DAA-DE6A9E4D6D23}"/>
          </ac:spMkLst>
        </pc:spChg>
        <pc:spChg chg="add">
          <ac:chgData name="Stephanie Wright" userId="ab284af39b715469" providerId="LiveId" clId="{D09D15E4-402C-445F-8D5B-B6FEED7CE796}" dt="2021-04-22T01:32:35.957" v="1435" actId="26606"/>
          <ac:spMkLst>
            <pc:docMk/>
            <pc:sldMk cId="1870118540" sldId="263"/>
            <ac:spMk id="27" creationId="{56AD21CA-472C-4EA1-A897-F639017AFED3}"/>
          </ac:spMkLst>
        </pc:spChg>
        <pc:spChg chg="add">
          <ac:chgData name="Stephanie Wright" userId="ab284af39b715469" providerId="LiveId" clId="{D09D15E4-402C-445F-8D5B-B6FEED7CE796}" dt="2021-04-22T01:32:35.957" v="1435" actId="26606"/>
          <ac:spMkLst>
            <pc:docMk/>
            <pc:sldMk cId="1870118540" sldId="263"/>
            <ac:spMk id="42" creationId="{C05FE506-AB9A-470B-89C8-008269966F9C}"/>
          </ac:spMkLst>
        </pc:spChg>
        <pc:grpChg chg="add">
          <ac:chgData name="Stephanie Wright" userId="ab284af39b715469" providerId="LiveId" clId="{D09D15E4-402C-445F-8D5B-B6FEED7CE796}" dt="2021-04-22T01:32:35.957" v="1435" actId="26606"/>
          <ac:grpSpMkLst>
            <pc:docMk/>
            <pc:sldMk cId="1870118540" sldId="263"/>
            <ac:grpSpMk id="29" creationId="{B29A5F49-8CEE-44D2-A717-96965326A59B}"/>
          </ac:grpSpMkLst>
        </pc:grpChg>
        <pc:grpChg chg="add">
          <ac:chgData name="Stephanie Wright" userId="ab284af39b715469" providerId="LiveId" clId="{D09D15E4-402C-445F-8D5B-B6FEED7CE796}" dt="2021-04-22T01:32:35.957" v="1435" actId="26606"/>
          <ac:grpSpMkLst>
            <pc:docMk/>
            <pc:sldMk cId="1870118540" sldId="263"/>
            <ac:grpSpMk id="33" creationId="{43F5E015-E085-4624-B431-B42414448684}"/>
          </ac:grpSpMkLst>
        </pc:grpChg>
      </pc:sldChg>
      <pc:sldChg chg="addSp delSp modSp mod setBg">
        <pc:chgData name="Stephanie Wright" userId="ab284af39b715469" providerId="LiveId" clId="{D09D15E4-402C-445F-8D5B-B6FEED7CE796}" dt="2021-04-22T01:37:21.080" v="1446" actId="2711"/>
        <pc:sldMkLst>
          <pc:docMk/>
          <pc:sldMk cId="2735059525" sldId="264"/>
        </pc:sldMkLst>
        <pc:spChg chg="mod">
          <ac:chgData name="Stephanie Wright" userId="ab284af39b715469" providerId="LiveId" clId="{D09D15E4-402C-445F-8D5B-B6FEED7CE796}" dt="2021-04-22T01:37:21.080" v="1446" actId="2711"/>
          <ac:spMkLst>
            <pc:docMk/>
            <pc:sldMk cId="2735059525" sldId="264"/>
            <ac:spMk id="2" creationId="{5744E04C-742F-4A42-9E6B-DB6CB45BBCF8}"/>
          </ac:spMkLst>
        </pc:spChg>
        <pc:spChg chg="mod">
          <ac:chgData name="Stephanie Wright" userId="ab284af39b715469" providerId="LiveId" clId="{D09D15E4-402C-445F-8D5B-B6FEED7CE796}" dt="2021-04-22T01:32:06.216" v="1433" actId="26606"/>
          <ac:spMkLst>
            <pc:docMk/>
            <pc:sldMk cId="2735059525" sldId="264"/>
            <ac:spMk id="3" creationId="{B90A10CA-96A3-4140-AAF9-9599489C4F93}"/>
          </ac:spMkLst>
        </pc:spChg>
        <pc:spChg chg="add del">
          <ac:chgData name="Stephanie Wright" userId="ab284af39b715469" providerId="LiveId" clId="{D09D15E4-402C-445F-8D5B-B6FEED7CE796}" dt="2021-04-22T01:32:06.216" v="1433" actId="26606"/>
          <ac:spMkLst>
            <pc:docMk/>
            <pc:sldMk cId="2735059525" sldId="264"/>
            <ac:spMk id="8" creationId="{44D65982-4F00-4330-8DAA-DE6A9E4D6D23}"/>
          </ac:spMkLst>
        </pc:spChg>
        <pc:spChg chg="add del">
          <ac:chgData name="Stephanie Wright" userId="ab284af39b715469" providerId="LiveId" clId="{D09D15E4-402C-445F-8D5B-B6FEED7CE796}" dt="2021-04-22T01:32:06.216" v="1433" actId="26606"/>
          <ac:spMkLst>
            <pc:docMk/>
            <pc:sldMk cId="2735059525" sldId="264"/>
            <ac:spMk id="10" creationId="{009115B9-5BFD-478D-9C87-29ADB3AF1721}"/>
          </ac:spMkLst>
        </pc:spChg>
        <pc:spChg chg="add">
          <ac:chgData name="Stephanie Wright" userId="ab284af39b715469" providerId="LiveId" clId="{D09D15E4-402C-445F-8D5B-B6FEED7CE796}" dt="2021-04-22T01:32:06.216" v="1433" actId="26606"/>
          <ac:spMkLst>
            <pc:docMk/>
            <pc:sldMk cId="2735059525" sldId="264"/>
            <ac:spMk id="28" creationId="{44D65982-4F00-4330-8DAA-DE6A9E4D6D23}"/>
          </ac:spMkLst>
        </pc:spChg>
        <pc:spChg chg="add">
          <ac:chgData name="Stephanie Wright" userId="ab284af39b715469" providerId="LiveId" clId="{D09D15E4-402C-445F-8D5B-B6FEED7CE796}" dt="2021-04-22T01:32:06.216" v="1433" actId="26606"/>
          <ac:spMkLst>
            <pc:docMk/>
            <pc:sldMk cId="2735059525" sldId="264"/>
            <ac:spMk id="30" creationId="{56AD21CA-472C-4EA1-A897-F639017AFED3}"/>
          </ac:spMkLst>
        </pc:spChg>
        <pc:spChg chg="add">
          <ac:chgData name="Stephanie Wright" userId="ab284af39b715469" providerId="LiveId" clId="{D09D15E4-402C-445F-8D5B-B6FEED7CE796}" dt="2021-04-22T01:32:06.216" v="1433" actId="26606"/>
          <ac:spMkLst>
            <pc:docMk/>
            <pc:sldMk cId="2735059525" sldId="264"/>
            <ac:spMk id="45" creationId="{C05FE506-AB9A-470B-89C8-008269966F9C}"/>
          </ac:spMkLst>
        </pc:spChg>
        <pc:grpChg chg="add del">
          <ac:chgData name="Stephanie Wright" userId="ab284af39b715469" providerId="LiveId" clId="{D09D15E4-402C-445F-8D5B-B6FEED7CE796}" dt="2021-04-22T01:32:06.216" v="1433" actId="26606"/>
          <ac:grpSpMkLst>
            <pc:docMk/>
            <pc:sldMk cId="2735059525" sldId="264"/>
            <ac:grpSpMk id="12" creationId="{8D57F946-2E03-4DE1-91F8-25BEDC663563}"/>
          </ac:grpSpMkLst>
        </pc:grpChg>
        <pc:grpChg chg="add del">
          <ac:chgData name="Stephanie Wright" userId="ab284af39b715469" providerId="LiveId" clId="{D09D15E4-402C-445F-8D5B-B6FEED7CE796}" dt="2021-04-22T01:32:06.216" v="1433" actId="26606"/>
          <ac:grpSpMkLst>
            <pc:docMk/>
            <pc:sldMk cId="2735059525" sldId="264"/>
            <ac:grpSpMk id="16" creationId="{43F5E015-E085-4624-B431-B42414448684}"/>
          </ac:grpSpMkLst>
        </pc:grpChg>
        <pc:grpChg chg="add">
          <ac:chgData name="Stephanie Wright" userId="ab284af39b715469" providerId="LiveId" clId="{D09D15E4-402C-445F-8D5B-B6FEED7CE796}" dt="2021-04-22T01:32:06.216" v="1433" actId="26606"/>
          <ac:grpSpMkLst>
            <pc:docMk/>
            <pc:sldMk cId="2735059525" sldId="264"/>
            <ac:grpSpMk id="32" creationId="{B29A5F49-8CEE-44D2-A717-96965326A59B}"/>
          </ac:grpSpMkLst>
        </pc:grpChg>
        <pc:grpChg chg="add">
          <ac:chgData name="Stephanie Wright" userId="ab284af39b715469" providerId="LiveId" clId="{D09D15E4-402C-445F-8D5B-B6FEED7CE796}" dt="2021-04-22T01:32:06.216" v="1433" actId="26606"/>
          <ac:grpSpMkLst>
            <pc:docMk/>
            <pc:sldMk cId="2735059525" sldId="264"/>
            <ac:grpSpMk id="36" creationId="{43F5E015-E085-4624-B431-B42414448684}"/>
          </ac:grpSpMkLst>
        </pc:grpChg>
      </pc:sldChg>
      <pc:sldChg chg="addSp delSp modSp mod setBg">
        <pc:chgData name="Stephanie Wright" userId="ab284af39b715469" providerId="LiveId" clId="{D09D15E4-402C-445F-8D5B-B6FEED7CE796}" dt="2021-05-04T19:45:13.112" v="1699" actId="20577"/>
        <pc:sldMkLst>
          <pc:docMk/>
          <pc:sldMk cId="2453319955" sldId="265"/>
        </pc:sldMkLst>
        <pc:spChg chg="mod">
          <ac:chgData name="Stephanie Wright" userId="ab284af39b715469" providerId="LiveId" clId="{D09D15E4-402C-445F-8D5B-B6FEED7CE796}" dt="2021-04-22T01:38:53.310" v="1460" actId="26606"/>
          <ac:spMkLst>
            <pc:docMk/>
            <pc:sldMk cId="2453319955" sldId="265"/>
            <ac:spMk id="2" creationId="{2A24DCB3-10EF-463C-93C2-F62C5524026E}"/>
          </ac:spMkLst>
        </pc:spChg>
        <pc:spChg chg="mod">
          <ac:chgData name="Stephanie Wright" userId="ab284af39b715469" providerId="LiveId" clId="{D09D15E4-402C-445F-8D5B-B6FEED7CE796}" dt="2021-05-04T19:45:13.112" v="1699" actId="20577"/>
          <ac:spMkLst>
            <pc:docMk/>
            <pc:sldMk cId="2453319955" sldId="265"/>
            <ac:spMk id="3" creationId="{BFD4105E-2EF0-48B4-8C84-23109A02A57F}"/>
          </ac:spMkLst>
        </pc:spChg>
        <pc:spChg chg="add del">
          <ac:chgData name="Stephanie Wright" userId="ab284af39b715469" providerId="LiveId" clId="{D09D15E4-402C-445F-8D5B-B6FEED7CE796}" dt="2021-04-19T18:38:58.929" v="206" actId="26606"/>
          <ac:spMkLst>
            <pc:docMk/>
            <pc:sldMk cId="2453319955" sldId="265"/>
            <ac:spMk id="8" creationId="{B34F5AD2-EDBD-4BBD-A55C-EAFFD0C7097A}"/>
          </ac:spMkLst>
        </pc:spChg>
        <pc:spChg chg="add del">
          <ac:chgData name="Stephanie Wright" userId="ab284af39b715469" providerId="LiveId" clId="{D09D15E4-402C-445F-8D5B-B6FEED7CE796}" dt="2021-04-19T18:38:58.929" v="206" actId="26606"/>
          <ac:spMkLst>
            <pc:docMk/>
            <pc:sldMk cId="2453319955" sldId="265"/>
            <ac:spMk id="10" creationId="{C3896A03-3945-419A-B66B-4EE266EDD152}"/>
          </ac:spMkLst>
        </pc:spChg>
        <pc:spChg chg="add del">
          <ac:chgData name="Stephanie Wright" userId="ab284af39b715469" providerId="LiveId" clId="{D09D15E4-402C-445F-8D5B-B6FEED7CE796}" dt="2021-04-19T18:38:58.929" v="206" actId="26606"/>
          <ac:spMkLst>
            <pc:docMk/>
            <pc:sldMk cId="2453319955" sldId="265"/>
            <ac:spMk id="12" creationId="{B8EAE243-3A9F-4A46-B0D9-04C723A8A1BD}"/>
          </ac:spMkLst>
        </pc:spChg>
        <pc:spChg chg="add del">
          <ac:chgData name="Stephanie Wright" userId="ab284af39b715469" providerId="LiveId" clId="{D09D15E4-402C-445F-8D5B-B6FEED7CE796}" dt="2021-04-22T01:38:53.310" v="1460" actId="26606"/>
          <ac:spMkLst>
            <pc:docMk/>
            <pc:sldMk cId="2453319955" sldId="265"/>
            <ac:spMk id="17" creationId="{44D65982-4F00-4330-8DAA-DE6A9E4D6D23}"/>
          </ac:spMkLst>
        </pc:spChg>
        <pc:spChg chg="add del">
          <ac:chgData name="Stephanie Wright" userId="ab284af39b715469" providerId="LiveId" clId="{D09D15E4-402C-445F-8D5B-B6FEED7CE796}" dt="2021-04-22T01:38:53.310" v="1460" actId="26606"/>
          <ac:spMkLst>
            <pc:docMk/>
            <pc:sldMk cId="2453319955" sldId="265"/>
            <ac:spMk id="19" creationId="{009115B9-5BFD-478D-9C87-29ADB3AF1721}"/>
          </ac:spMkLst>
        </pc:spChg>
        <pc:spChg chg="add">
          <ac:chgData name="Stephanie Wright" userId="ab284af39b715469" providerId="LiveId" clId="{D09D15E4-402C-445F-8D5B-B6FEED7CE796}" dt="2021-04-22T01:38:53.310" v="1460" actId="26606"/>
          <ac:spMkLst>
            <pc:docMk/>
            <pc:sldMk cId="2453319955" sldId="265"/>
            <ac:spMk id="37" creationId="{44D65982-4F00-4330-8DAA-DE6A9E4D6D23}"/>
          </ac:spMkLst>
        </pc:spChg>
        <pc:spChg chg="add">
          <ac:chgData name="Stephanie Wright" userId="ab284af39b715469" providerId="LiveId" clId="{D09D15E4-402C-445F-8D5B-B6FEED7CE796}" dt="2021-04-22T01:38:53.310" v="1460" actId="26606"/>
          <ac:spMkLst>
            <pc:docMk/>
            <pc:sldMk cId="2453319955" sldId="265"/>
            <ac:spMk id="39" creationId="{56AD21CA-472C-4EA1-A897-F639017AFED3}"/>
          </ac:spMkLst>
        </pc:spChg>
        <pc:spChg chg="add">
          <ac:chgData name="Stephanie Wright" userId="ab284af39b715469" providerId="LiveId" clId="{D09D15E4-402C-445F-8D5B-B6FEED7CE796}" dt="2021-04-22T01:38:53.310" v="1460" actId="26606"/>
          <ac:spMkLst>
            <pc:docMk/>
            <pc:sldMk cId="2453319955" sldId="265"/>
            <ac:spMk id="54" creationId="{C05FE506-AB9A-470B-89C8-008269966F9C}"/>
          </ac:spMkLst>
        </pc:spChg>
        <pc:grpChg chg="add del">
          <ac:chgData name="Stephanie Wright" userId="ab284af39b715469" providerId="LiveId" clId="{D09D15E4-402C-445F-8D5B-B6FEED7CE796}" dt="2021-04-22T01:38:53.310" v="1460" actId="26606"/>
          <ac:grpSpMkLst>
            <pc:docMk/>
            <pc:sldMk cId="2453319955" sldId="265"/>
            <ac:grpSpMk id="21" creationId="{8D57F946-2E03-4DE1-91F8-25BEDC663563}"/>
          </ac:grpSpMkLst>
        </pc:grpChg>
        <pc:grpChg chg="add del">
          <ac:chgData name="Stephanie Wright" userId="ab284af39b715469" providerId="LiveId" clId="{D09D15E4-402C-445F-8D5B-B6FEED7CE796}" dt="2021-04-22T01:38:53.310" v="1460" actId="26606"/>
          <ac:grpSpMkLst>
            <pc:docMk/>
            <pc:sldMk cId="2453319955" sldId="265"/>
            <ac:grpSpMk id="25" creationId="{43F5E015-E085-4624-B431-B42414448684}"/>
          </ac:grpSpMkLst>
        </pc:grpChg>
        <pc:grpChg chg="add">
          <ac:chgData name="Stephanie Wright" userId="ab284af39b715469" providerId="LiveId" clId="{D09D15E4-402C-445F-8D5B-B6FEED7CE796}" dt="2021-04-22T01:38:53.310" v="1460" actId="26606"/>
          <ac:grpSpMkLst>
            <pc:docMk/>
            <pc:sldMk cId="2453319955" sldId="265"/>
            <ac:grpSpMk id="41" creationId="{B29A5F49-8CEE-44D2-A717-96965326A59B}"/>
          </ac:grpSpMkLst>
        </pc:grpChg>
        <pc:grpChg chg="add">
          <ac:chgData name="Stephanie Wright" userId="ab284af39b715469" providerId="LiveId" clId="{D09D15E4-402C-445F-8D5B-B6FEED7CE796}" dt="2021-04-22T01:38:53.310" v="1460" actId="26606"/>
          <ac:grpSpMkLst>
            <pc:docMk/>
            <pc:sldMk cId="2453319955" sldId="265"/>
            <ac:grpSpMk id="45" creationId="{43F5E015-E085-4624-B431-B42414448684}"/>
          </ac:grpSpMkLst>
        </pc:grpChg>
      </pc:sldChg>
      <pc:sldChg chg="addSp delSp modSp mod setBg">
        <pc:chgData name="Stephanie Wright" userId="ab284af39b715469" providerId="LiveId" clId="{D09D15E4-402C-445F-8D5B-B6FEED7CE796}" dt="2021-04-22T01:39:57.042" v="1464" actId="255"/>
        <pc:sldMkLst>
          <pc:docMk/>
          <pc:sldMk cId="1460349944" sldId="266"/>
        </pc:sldMkLst>
        <pc:spChg chg="mod">
          <ac:chgData name="Stephanie Wright" userId="ab284af39b715469" providerId="LiveId" clId="{D09D15E4-402C-445F-8D5B-B6FEED7CE796}" dt="2021-04-22T01:39:32.696" v="1463" actId="26606"/>
          <ac:spMkLst>
            <pc:docMk/>
            <pc:sldMk cId="1460349944" sldId="266"/>
            <ac:spMk id="2" creationId="{F7BC77D5-D467-46C2-9494-5214DCE6657A}"/>
          </ac:spMkLst>
        </pc:spChg>
        <pc:spChg chg="mod">
          <ac:chgData name="Stephanie Wright" userId="ab284af39b715469" providerId="LiveId" clId="{D09D15E4-402C-445F-8D5B-B6FEED7CE796}" dt="2021-04-22T01:39:57.042" v="1464" actId="255"/>
          <ac:spMkLst>
            <pc:docMk/>
            <pc:sldMk cId="1460349944" sldId="266"/>
            <ac:spMk id="3" creationId="{35718B7B-5CFB-4F49-8775-F336E736F262}"/>
          </ac:spMkLst>
        </pc:spChg>
        <pc:spChg chg="add del">
          <ac:chgData name="Stephanie Wright" userId="ab284af39b715469" providerId="LiveId" clId="{D09D15E4-402C-445F-8D5B-B6FEED7CE796}" dt="2021-04-22T01:39:32.696" v="1463" actId="26606"/>
          <ac:spMkLst>
            <pc:docMk/>
            <pc:sldMk cId="1460349944" sldId="266"/>
            <ac:spMk id="8" creationId="{44D65982-4F00-4330-8DAA-DE6A9E4D6D23}"/>
          </ac:spMkLst>
        </pc:spChg>
        <pc:spChg chg="add del">
          <ac:chgData name="Stephanie Wright" userId="ab284af39b715469" providerId="LiveId" clId="{D09D15E4-402C-445F-8D5B-B6FEED7CE796}" dt="2021-04-22T01:39:32.696" v="1463" actId="26606"/>
          <ac:spMkLst>
            <pc:docMk/>
            <pc:sldMk cId="1460349944" sldId="266"/>
            <ac:spMk id="10" creationId="{009115B9-5BFD-478D-9C87-29ADB3AF1721}"/>
          </ac:spMkLst>
        </pc:spChg>
        <pc:spChg chg="add">
          <ac:chgData name="Stephanie Wright" userId="ab284af39b715469" providerId="LiveId" clId="{D09D15E4-402C-445F-8D5B-B6FEED7CE796}" dt="2021-04-22T01:39:32.696" v="1463" actId="26606"/>
          <ac:spMkLst>
            <pc:docMk/>
            <pc:sldMk cId="1460349944" sldId="266"/>
            <ac:spMk id="28" creationId="{44D65982-4F00-4330-8DAA-DE6A9E4D6D23}"/>
          </ac:spMkLst>
        </pc:spChg>
        <pc:spChg chg="add">
          <ac:chgData name="Stephanie Wright" userId="ab284af39b715469" providerId="LiveId" clId="{D09D15E4-402C-445F-8D5B-B6FEED7CE796}" dt="2021-04-22T01:39:32.696" v="1463" actId="26606"/>
          <ac:spMkLst>
            <pc:docMk/>
            <pc:sldMk cId="1460349944" sldId="266"/>
            <ac:spMk id="30" creationId="{56AD21CA-472C-4EA1-A897-F639017AFED3}"/>
          </ac:spMkLst>
        </pc:spChg>
        <pc:spChg chg="add">
          <ac:chgData name="Stephanie Wright" userId="ab284af39b715469" providerId="LiveId" clId="{D09D15E4-402C-445F-8D5B-B6FEED7CE796}" dt="2021-04-22T01:39:32.696" v="1463" actId="26606"/>
          <ac:spMkLst>
            <pc:docMk/>
            <pc:sldMk cId="1460349944" sldId="266"/>
            <ac:spMk id="45" creationId="{C05FE506-AB9A-470B-89C8-008269966F9C}"/>
          </ac:spMkLst>
        </pc:spChg>
        <pc:grpChg chg="add del">
          <ac:chgData name="Stephanie Wright" userId="ab284af39b715469" providerId="LiveId" clId="{D09D15E4-402C-445F-8D5B-B6FEED7CE796}" dt="2021-04-22T01:39:32.696" v="1463" actId="26606"/>
          <ac:grpSpMkLst>
            <pc:docMk/>
            <pc:sldMk cId="1460349944" sldId="266"/>
            <ac:grpSpMk id="12" creationId="{8D57F946-2E03-4DE1-91F8-25BEDC663563}"/>
          </ac:grpSpMkLst>
        </pc:grpChg>
        <pc:grpChg chg="add del">
          <ac:chgData name="Stephanie Wright" userId="ab284af39b715469" providerId="LiveId" clId="{D09D15E4-402C-445F-8D5B-B6FEED7CE796}" dt="2021-04-22T01:39:32.696" v="1463" actId="26606"/>
          <ac:grpSpMkLst>
            <pc:docMk/>
            <pc:sldMk cId="1460349944" sldId="266"/>
            <ac:grpSpMk id="16" creationId="{43F5E015-E085-4624-B431-B42414448684}"/>
          </ac:grpSpMkLst>
        </pc:grpChg>
        <pc:grpChg chg="add">
          <ac:chgData name="Stephanie Wright" userId="ab284af39b715469" providerId="LiveId" clId="{D09D15E4-402C-445F-8D5B-B6FEED7CE796}" dt="2021-04-22T01:39:32.696" v="1463" actId="26606"/>
          <ac:grpSpMkLst>
            <pc:docMk/>
            <pc:sldMk cId="1460349944" sldId="266"/>
            <ac:grpSpMk id="32" creationId="{B29A5F49-8CEE-44D2-A717-96965326A59B}"/>
          </ac:grpSpMkLst>
        </pc:grpChg>
        <pc:grpChg chg="add">
          <ac:chgData name="Stephanie Wright" userId="ab284af39b715469" providerId="LiveId" clId="{D09D15E4-402C-445F-8D5B-B6FEED7CE796}" dt="2021-04-22T01:39:32.696" v="1463" actId="26606"/>
          <ac:grpSpMkLst>
            <pc:docMk/>
            <pc:sldMk cId="1460349944" sldId="266"/>
            <ac:grpSpMk id="36" creationId="{43F5E015-E085-4624-B431-B42414448684}"/>
          </ac:grpSpMkLst>
        </pc:grpChg>
      </pc:sldChg>
      <pc:sldChg chg="addSp delSp modSp mod">
        <pc:chgData name="Stephanie Wright" userId="ab284af39b715469" providerId="LiveId" clId="{D09D15E4-402C-445F-8D5B-B6FEED7CE796}" dt="2021-04-23T17:54:31.267" v="1569" actId="26606"/>
        <pc:sldMkLst>
          <pc:docMk/>
          <pc:sldMk cId="532127554" sldId="267"/>
        </pc:sldMkLst>
        <pc:spChg chg="mod ord">
          <ac:chgData name="Stephanie Wright" userId="ab284af39b715469" providerId="LiveId" clId="{D09D15E4-402C-445F-8D5B-B6FEED7CE796}" dt="2021-04-23T17:54:31.267" v="1569" actId="26606"/>
          <ac:spMkLst>
            <pc:docMk/>
            <pc:sldMk cId="532127554" sldId="267"/>
            <ac:spMk id="2" creationId="{C2054C84-D2C0-4AE3-9708-393D3C4831D8}"/>
          </ac:spMkLst>
        </pc:spChg>
        <pc:spChg chg="del">
          <ac:chgData name="Stephanie Wright" userId="ab284af39b715469" providerId="LiveId" clId="{D09D15E4-402C-445F-8D5B-B6FEED7CE796}" dt="2021-04-20T00:35:36.096" v="888" actId="26606"/>
          <ac:spMkLst>
            <pc:docMk/>
            <pc:sldMk cId="532127554" sldId="267"/>
            <ac:spMk id="71" creationId="{7CA0DAA6-33B8-4A25-810D-2F4D816FB40E}"/>
          </ac:spMkLst>
        </pc:spChg>
        <pc:spChg chg="add">
          <ac:chgData name="Stephanie Wright" userId="ab284af39b715469" providerId="LiveId" clId="{D09D15E4-402C-445F-8D5B-B6FEED7CE796}" dt="2021-04-23T17:54:31.267" v="1569" actId="26606"/>
          <ac:spMkLst>
            <pc:docMk/>
            <pc:sldMk cId="532127554" sldId="267"/>
            <ac:spMk id="89" creationId="{C3420C89-0B09-4632-A4AF-3971D08BF7A8}"/>
          </ac:spMkLst>
        </pc:spChg>
        <pc:spChg chg="add">
          <ac:chgData name="Stephanie Wright" userId="ab284af39b715469" providerId="LiveId" clId="{D09D15E4-402C-445F-8D5B-B6FEED7CE796}" dt="2021-04-23T17:54:31.267" v="1569" actId="26606"/>
          <ac:spMkLst>
            <pc:docMk/>
            <pc:sldMk cId="532127554" sldId="267"/>
            <ac:spMk id="91" creationId="{4E5CBA61-BF74-40B4-A3A8-366BBA626CCF}"/>
          </ac:spMkLst>
        </pc:spChg>
        <pc:spChg chg="add del">
          <ac:chgData name="Stephanie Wright" userId="ab284af39b715469" providerId="LiveId" clId="{D09D15E4-402C-445F-8D5B-B6FEED7CE796}" dt="2021-04-22T01:41:25.734" v="1467" actId="26606"/>
          <ac:spMkLst>
            <pc:docMk/>
            <pc:sldMk cId="532127554" sldId="267"/>
            <ac:spMk id="135" creationId="{9203DE33-2CD4-4CA8-9AF3-37C3B65133B0}"/>
          </ac:spMkLst>
        </pc:spChg>
        <pc:spChg chg="add del">
          <ac:chgData name="Stephanie Wright" userId="ab284af39b715469" providerId="LiveId" clId="{D09D15E4-402C-445F-8D5B-B6FEED7CE796}" dt="2021-04-22T01:41:25.734" v="1467" actId="26606"/>
          <ac:spMkLst>
            <pc:docMk/>
            <pc:sldMk cId="532127554" sldId="267"/>
            <ac:spMk id="137" creationId="{0AF57B88-1D4C-41FA-A761-EC1DD10C35CB}"/>
          </ac:spMkLst>
        </pc:spChg>
        <pc:spChg chg="add del">
          <ac:chgData name="Stephanie Wright" userId="ab284af39b715469" providerId="LiveId" clId="{D09D15E4-402C-445F-8D5B-B6FEED7CE796}" dt="2021-04-22T01:41:25.734" v="1467" actId="26606"/>
          <ac:spMkLst>
            <pc:docMk/>
            <pc:sldMk cId="532127554" sldId="267"/>
            <ac:spMk id="139" creationId="{D2548F45-5164-4ABB-8212-7F293FDED8D4}"/>
          </ac:spMkLst>
        </pc:spChg>
        <pc:spChg chg="add del">
          <ac:chgData name="Stephanie Wright" userId="ab284af39b715469" providerId="LiveId" clId="{D09D15E4-402C-445F-8D5B-B6FEED7CE796}" dt="2021-04-22T01:41:25.734" v="1467" actId="26606"/>
          <ac:spMkLst>
            <pc:docMk/>
            <pc:sldMk cId="532127554" sldId="267"/>
            <ac:spMk id="141" creationId="{5E81CCFB-7BEF-4186-86FB-D09450B4D02D}"/>
          </ac:spMkLst>
        </pc:spChg>
        <pc:spChg chg="add del">
          <ac:chgData name="Stephanie Wright" userId="ab284af39b715469" providerId="LiveId" clId="{D09D15E4-402C-445F-8D5B-B6FEED7CE796}" dt="2021-04-22T01:41:25.590" v="1466" actId="26606"/>
          <ac:spMkLst>
            <pc:docMk/>
            <pc:sldMk cId="532127554" sldId="267"/>
            <ac:spMk id="192" creationId="{C3420C89-0B09-4632-A4AF-3971D08BF7A8}"/>
          </ac:spMkLst>
        </pc:spChg>
        <pc:spChg chg="add del">
          <ac:chgData name="Stephanie Wright" userId="ab284af39b715469" providerId="LiveId" clId="{D09D15E4-402C-445F-8D5B-B6FEED7CE796}" dt="2021-04-22T01:41:25.590" v="1466" actId="26606"/>
          <ac:spMkLst>
            <pc:docMk/>
            <pc:sldMk cId="532127554" sldId="267"/>
            <ac:spMk id="193" creationId="{4E5CBA61-BF74-40B4-A3A8-366BBA626CCF}"/>
          </ac:spMkLst>
        </pc:spChg>
        <pc:spChg chg="add del">
          <ac:chgData name="Stephanie Wright" userId="ab284af39b715469" providerId="LiveId" clId="{D09D15E4-402C-445F-8D5B-B6FEED7CE796}" dt="2021-04-22T01:41:25.590" v="1466" actId="26606"/>
          <ac:spMkLst>
            <pc:docMk/>
            <pc:sldMk cId="532127554" sldId="267"/>
            <ac:spMk id="1030" creationId="{FF1F8607-1BB6-4A66-9093-A0FC1B75B2A6}"/>
          </ac:spMkLst>
        </pc:spChg>
        <pc:spChg chg="add del">
          <ac:chgData name="Stephanie Wright" userId="ab284af39b715469" providerId="LiveId" clId="{D09D15E4-402C-445F-8D5B-B6FEED7CE796}" dt="2021-04-23T17:54:31.267" v="1569" actId="26606"/>
          <ac:spMkLst>
            <pc:docMk/>
            <pc:sldMk cId="532127554" sldId="267"/>
            <ac:spMk id="1032" creationId="{913AE63C-D5B4-45D1-ACFC-648CFFCF9805}"/>
          </ac:spMkLst>
        </pc:spChg>
        <pc:spChg chg="add mod">
          <ac:chgData name="Stephanie Wright" userId="ab284af39b715469" providerId="LiveId" clId="{D09D15E4-402C-445F-8D5B-B6FEED7CE796}" dt="2021-04-23T17:54:31.267" v="1569" actId="26606"/>
          <ac:spMkLst>
            <pc:docMk/>
            <pc:sldMk cId="532127554" sldId="267"/>
            <ac:spMk id="1044" creationId="{16459DE2-2A27-4450-91AE-BB113EDC95F3}"/>
          </ac:spMkLst>
        </pc:spChg>
        <pc:grpChg chg="add">
          <ac:chgData name="Stephanie Wright" userId="ab284af39b715469" providerId="LiveId" clId="{D09D15E4-402C-445F-8D5B-B6FEED7CE796}" dt="2021-04-23T17:54:31.267" v="1569" actId="26606"/>
          <ac:grpSpMkLst>
            <pc:docMk/>
            <pc:sldMk cId="532127554" sldId="267"/>
            <ac:grpSpMk id="93" creationId="{0C08EDA0-D5F6-4481-BBA8-966D95EC425C}"/>
          </ac:grpSpMkLst>
        </pc:grpChg>
        <pc:grpChg chg="add">
          <ac:chgData name="Stephanie Wright" userId="ab284af39b715469" providerId="LiveId" clId="{D09D15E4-402C-445F-8D5B-B6FEED7CE796}" dt="2021-04-23T17:54:31.267" v="1569" actId="26606"/>
          <ac:grpSpMkLst>
            <pc:docMk/>
            <pc:sldMk cId="532127554" sldId="267"/>
            <ac:grpSpMk id="97" creationId="{ED1D4DBC-180F-4364-A77A-427818EEA420}"/>
          </ac:grpSpMkLst>
        </pc:grpChg>
        <pc:grpChg chg="add del">
          <ac:chgData name="Stephanie Wright" userId="ab284af39b715469" providerId="LiveId" clId="{D09D15E4-402C-445F-8D5B-B6FEED7CE796}" dt="2021-04-22T01:41:25.590" v="1466" actId="26606"/>
          <ac:grpSpMkLst>
            <pc:docMk/>
            <pc:sldMk cId="532127554" sldId="267"/>
            <ac:grpSpMk id="194" creationId="{0C08EDA0-D5F6-4481-BBA8-966D95EC425C}"/>
          </ac:grpSpMkLst>
        </pc:grpChg>
        <pc:grpChg chg="add del">
          <ac:chgData name="Stephanie Wright" userId="ab284af39b715469" providerId="LiveId" clId="{D09D15E4-402C-445F-8D5B-B6FEED7CE796}" dt="2021-04-22T01:41:25.590" v="1466" actId="26606"/>
          <ac:grpSpMkLst>
            <pc:docMk/>
            <pc:sldMk cId="532127554" sldId="267"/>
            <ac:grpSpMk id="197" creationId="{ED1D4DBC-180F-4364-A77A-427818EEA420}"/>
          </ac:grpSpMkLst>
        </pc:grpChg>
        <pc:grpChg chg="add del">
          <ac:chgData name="Stephanie Wright" userId="ab284af39b715469" providerId="LiveId" clId="{D09D15E4-402C-445F-8D5B-B6FEED7CE796}" dt="2021-04-23T17:54:31.267" v="1569" actId="26606"/>
          <ac:grpSpMkLst>
            <pc:docMk/>
            <pc:sldMk cId="532127554" sldId="267"/>
            <ac:grpSpMk id="1033" creationId="{6536E295-EF5B-4BE9-A4CB-D5C581AAA999}"/>
          </ac:grpSpMkLst>
        </pc:grpChg>
        <pc:grpChg chg="add del">
          <ac:chgData name="Stephanie Wright" userId="ab284af39b715469" providerId="LiveId" clId="{D09D15E4-402C-445F-8D5B-B6FEED7CE796}" dt="2021-04-23T17:54:31.267" v="1569" actId="26606"/>
          <ac:grpSpMkLst>
            <pc:docMk/>
            <pc:sldMk cId="532127554" sldId="267"/>
            <ac:grpSpMk id="1036" creationId="{E27AF472-EAE3-4572-AB69-B92BD10DBC6D}"/>
          </ac:grpSpMkLst>
        </pc:grpChg>
        <pc:picChg chg="mod">
          <ac:chgData name="Stephanie Wright" userId="ab284af39b715469" providerId="LiveId" clId="{D09D15E4-402C-445F-8D5B-B6FEED7CE796}" dt="2021-04-23T17:54:31.267" v="1569" actId="26606"/>
          <ac:picMkLst>
            <pc:docMk/>
            <pc:sldMk cId="532127554" sldId="267"/>
            <ac:picMk id="1026" creationId="{B2B0CEEF-F0FE-4D3E-9FC0-9014FFA94997}"/>
          </ac:picMkLst>
        </pc:picChg>
      </pc:sldChg>
      <pc:sldChg chg="addSp delSp modSp mod setBg">
        <pc:chgData name="Stephanie Wright" userId="ab284af39b715469" providerId="LiveId" clId="{D09D15E4-402C-445F-8D5B-B6FEED7CE796}" dt="2021-04-23T17:57:36.488" v="1582" actId="26606"/>
        <pc:sldMkLst>
          <pc:docMk/>
          <pc:sldMk cId="3609080936" sldId="268"/>
        </pc:sldMkLst>
        <pc:spChg chg="mod">
          <ac:chgData name="Stephanie Wright" userId="ab284af39b715469" providerId="LiveId" clId="{D09D15E4-402C-445F-8D5B-B6FEED7CE796}" dt="2021-04-23T17:57:36.488" v="1582" actId="26606"/>
          <ac:spMkLst>
            <pc:docMk/>
            <pc:sldMk cId="3609080936" sldId="268"/>
            <ac:spMk id="2" creationId="{9E4B7A6E-5708-48F5-A328-E866615DE76D}"/>
          </ac:spMkLst>
        </pc:spChg>
        <pc:spChg chg="mod">
          <ac:chgData name="Stephanie Wright" userId="ab284af39b715469" providerId="LiveId" clId="{D09D15E4-402C-445F-8D5B-B6FEED7CE796}" dt="2021-04-23T17:57:36.488" v="1582" actId="26606"/>
          <ac:spMkLst>
            <pc:docMk/>
            <pc:sldMk cId="3609080936" sldId="268"/>
            <ac:spMk id="3" creationId="{198C8D87-BA91-4A5D-98A5-D0A63009B318}"/>
          </ac:spMkLst>
        </pc:spChg>
        <pc:spChg chg="add del">
          <ac:chgData name="Stephanie Wright" userId="ab284af39b715469" providerId="LiveId" clId="{D09D15E4-402C-445F-8D5B-B6FEED7CE796}" dt="2021-04-20T00:34:57.798" v="885" actId="26606"/>
          <ac:spMkLst>
            <pc:docMk/>
            <pc:sldMk cId="3609080936" sldId="268"/>
            <ac:spMk id="8" creationId="{B34F5AD2-EDBD-4BBD-A55C-EAFFD0C7097A}"/>
          </ac:spMkLst>
        </pc:spChg>
        <pc:spChg chg="add del">
          <ac:chgData name="Stephanie Wright" userId="ab284af39b715469" providerId="LiveId" clId="{D09D15E4-402C-445F-8D5B-B6FEED7CE796}" dt="2021-04-20T00:34:57.798" v="885" actId="26606"/>
          <ac:spMkLst>
            <pc:docMk/>
            <pc:sldMk cId="3609080936" sldId="268"/>
            <ac:spMk id="10" creationId="{C3896A03-3945-419A-B66B-4EE266EDD152}"/>
          </ac:spMkLst>
        </pc:spChg>
        <pc:spChg chg="add del">
          <ac:chgData name="Stephanie Wright" userId="ab284af39b715469" providerId="LiveId" clId="{D09D15E4-402C-445F-8D5B-B6FEED7CE796}" dt="2021-04-20T00:34:57.798" v="885" actId="26606"/>
          <ac:spMkLst>
            <pc:docMk/>
            <pc:sldMk cId="3609080936" sldId="268"/>
            <ac:spMk id="12" creationId="{B8EAE243-3A9F-4A46-B0D9-04C723A8A1BD}"/>
          </ac:spMkLst>
        </pc:spChg>
        <pc:spChg chg="add del">
          <ac:chgData name="Stephanie Wright" userId="ab284af39b715469" providerId="LiveId" clId="{D09D15E4-402C-445F-8D5B-B6FEED7CE796}" dt="2021-04-22T01:43:20.959" v="1472" actId="26606"/>
          <ac:spMkLst>
            <pc:docMk/>
            <pc:sldMk cId="3609080936" sldId="268"/>
            <ac:spMk id="17" creationId="{DEE2AD96-B495-4E06-9291-B71706F728CB}"/>
          </ac:spMkLst>
        </pc:spChg>
        <pc:spChg chg="add del">
          <ac:chgData name="Stephanie Wright" userId="ab284af39b715469" providerId="LiveId" clId="{D09D15E4-402C-445F-8D5B-B6FEED7CE796}" dt="2021-04-22T01:43:20.959" v="1472" actId="26606"/>
          <ac:spMkLst>
            <pc:docMk/>
            <pc:sldMk cId="3609080936" sldId="268"/>
            <ac:spMk id="19" creationId="{53CF6D67-C5A8-4ADD-9E8E-1E38CA1D3166}"/>
          </ac:spMkLst>
        </pc:spChg>
        <pc:spChg chg="add del">
          <ac:chgData name="Stephanie Wright" userId="ab284af39b715469" providerId="LiveId" clId="{D09D15E4-402C-445F-8D5B-B6FEED7CE796}" dt="2021-04-22T01:43:20.959" v="1472" actId="26606"/>
          <ac:spMkLst>
            <pc:docMk/>
            <pc:sldMk cId="3609080936" sldId="268"/>
            <ac:spMk id="21" creationId="{86909FA0-B515-4681-B7A8-FA281D133B94}"/>
          </ac:spMkLst>
        </pc:spChg>
        <pc:spChg chg="add del">
          <ac:chgData name="Stephanie Wright" userId="ab284af39b715469" providerId="LiveId" clId="{D09D15E4-402C-445F-8D5B-B6FEED7CE796}" dt="2021-04-22T01:43:20.959" v="1472" actId="26606"/>
          <ac:spMkLst>
            <pc:docMk/>
            <pc:sldMk cId="3609080936" sldId="268"/>
            <ac:spMk id="23" creationId="{21C9FE86-FCC3-4A31-AA1C-C882262B7FE7}"/>
          </ac:spMkLst>
        </pc:spChg>
        <pc:spChg chg="add del">
          <ac:chgData name="Stephanie Wright" userId="ab284af39b715469" providerId="LiveId" clId="{D09D15E4-402C-445F-8D5B-B6FEED7CE796}" dt="2021-04-22T01:43:20.959" v="1472" actId="26606"/>
          <ac:spMkLst>
            <pc:docMk/>
            <pc:sldMk cId="3609080936" sldId="268"/>
            <ac:spMk id="25" creationId="{7D96243B-ECED-4B71-8E06-AE9A285EAD20}"/>
          </ac:spMkLst>
        </pc:spChg>
        <pc:spChg chg="add del">
          <ac:chgData name="Stephanie Wright" userId="ab284af39b715469" providerId="LiveId" clId="{D09D15E4-402C-445F-8D5B-B6FEED7CE796}" dt="2021-04-22T01:43:20.959" v="1472" actId="26606"/>
          <ac:spMkLst>
            <pc:docMk/>
            <pc:sldMk cId="3609080936" sldId="268"/>
            <ac:spMk id="27" creationId="{A09989E4-EFDC-4A90-A633-E0525FB4139E}"/>
          </ac:spMkLst>
        </pc:spChg>
        <pc:spChg chg="add del">
          <ac:chgData name="Stephanie Wright" userId="ab284af39b715469" providerId="LiveId" clId="{D09D15E4-402C-445F-8D5B-B6FEED7CE796}" dt="2021-04-23T17:57:36.488" v="1582" actId="26606"/>
          <ac:spMkLst>
            <pc:docMk/>
            <pc:sldMk cId="3609080936" sldId="268"/>
            <ac:spMk id="32" creationId="{44D65982-4F00-4330-8DAA-DE6A9E4D6D23}"/>
          </ac:spMkLst>
        </pc:spChg>
        <pc:spChg chg="add del">
          <ac:chgData name="Stephanie Wright" userId="ab284af39b715469" providerId="LiveId" clId="{D09D15E4-402C-445F-8D5B-B6FEED7CE796}" dt="2021-04-23T17:57:36.488" v="1582" actId="26606"/>
          <ac:spMkLst>
            <pc:docMk/>
            <pc:sldMk cId="3609080936" sldId="268"/>
            <ac:spMk id="34" creationId="{56AD21CA-472C-4EA1-A897-F639017AFED3}"/>
          </ac:spMkLst>
        </pc:spChg>
        <pc:spChg chg="add del">
          <ac:chgData name="Stephanie Wright" userId="ab284af39b715469" providerId="LiveId" clId="{D09D15E4-402C-445F-8D5B-B6FEED7CE796}" dt="2021-04-23T17:57:36.488" v="1582" actId="26606"/>
          <ac:spMkLst>
            <pc:docMk/>
            <pc:sldMk cId="3609080936" sldId="268"/>
            <ac:spMk id="49" creationId="{C05FE506-AB9A-470B-89C8-008269966F9C}"/>
          </ac:spMkLst>
        </pc:spChg>
        <pc:spChg chg="add del">
          <ac:chgData name="Stephanie Wright" userId="ab284af39b715469" providerId="LiveId" clId="{D09D15E4-402C-445F-8D5B-B6FEED7CE796}" dt="2021-04-23T17:57:36.488" v="1582" actId="26606"/>
          <ac:spMkLst>
            <pc:docMk/>
            <pc:sldMk cId="3609080936" sldId="268"/>
            <ac:spMk id="55" creationId="{8FC9BE17-9A7B-462D-AE50-3D8777387304}"/>
          </ac:spMkLst>
        </pc:spChg>
        <pc:spChg chg="add del">
          <ac:chgData name="Stephanie Wright" userId="ab284af39b715469" providerId="LiveId" clId="{D09D15E4-402C-445F-8D5B-B6FEED7CE796}" dt="2021-04-23T17:57:36.488" v="1582" actId="26606"/>
          <ac:spMkLst>
            <pc:docMk/>
            <pc:sldMk cId="3609080936" sldId="268"/>
            <ac:spMk id="57" creationId="{3EBE8569-6AEC-4B8C-8D53-2DE337CDBA65}"/>
          </ac:spMkLst>
        </pc:spChg>
        <pc:spChg chg="add del">
          <ac:chgData name="Stephanie Wright" userId="ab284af39b715469" providerId="LiveId" clId="{D09D15E4-402C-445F-8D5B-B6FEED7CE796}" dt="2021-04-23T17:57:36.488" v="1582" actId="26606"/>
          <ac:spMkLst>
            <pc:docMk/>
            <pc:sldMk cId="3609080936" sldId="268"/>
            <ac:spMk id="59" creationId="{55D4142C-5077-457F-A6AD-3FECFDB39685}"/>
          </ac:spMkLst>
        </pc:spChg>
        <pc:spChg chg="add del">
          <ac:chgData name="Stephanie Wright" userId="ab284af39b715469" providerId="LiveId" clId="{D09D15E4-402C-445F-8D5B-B6FEED7CE796}" dt="2021-04-23T17:57:36.488" v="1582" actId="26606"/>
          <ac:spMkLst>
            <pc:docMk/>
            <pc:sldMk cId="3609080936" sldId="268"/>
            <ac:spMk id="61" creationId="{7A5F0580-5EE9-419F-96EE-B6529EF6E7D0}"/>
          </ac:spMkLst>
        </pc:spChg>
        <pc:grpChg chg="add del">
          <ac:chgData name="Stephanie Wright" userId="ab284af39b715469" providerId="LiveId" clId="{D09D15E4-402C-445F-8D5B-B6FEED7CE796}" dt="2021-04-23T17:57:36.488" v="1582" actId="26606"/>
          <ac:grpSpMkLst>
            <pc:docMk/>
            <pc:sldMk cId="3609080936" sldId="268"/>
            <ac:grpSpMk id="36" creationId="{B29A5F49-8CEE-44D2-A717-96965326A59B}"/>
          </ac:grpSpMkLst>
        </pc:grpChg>
        <pc:grpChg chg="add del">
          <ac:chgData name="Stephanie Wright" userId="ab284af39b715469" providerId="LiveId" clId="{D09D15E4-402C-445F-8D5B-B6FEED7CE796}" dt="2021-04-23T17:57:36.488" v="1582" actId="26606"/>
          <ac:grpSpMkLst>
            <pc:docMk/>
            <pc:sldMk cId="3609080936" sldId="268"/>
            <ac:grpSpMk id="40" creationId="{43F5E015-E085-4624-B431-B42414448684}"/>
          </ac:grpSpMkLst>
        </pc:grpChg>
        <pc:picChg chg="add del">
          <ac:chgData name="Stephanie Wright" userId="ab284af39b715469" providerId="LiveId" clId="{D09D15E4-402C-445F-8D5B-B6FEED7CE796}" dt="2021-04-23T17:57:36.488" v="1582" actId="26606"/>
          <ac:picMkLst>
            <pc:docMk/>
            <pc:sldMk cId="3609080936" sldId="268"/>
            <ac:picMk id="51" creationId="{FF1A9FA8-F1FB-4767-B30E-A2E2226FECCB}"/>
          </ac:picMkLst>
        </pc:picChg>
      </pc:sldChg>
      <pc:sldChg chg="addSp delSp modSp mod setBg">
        <pc:chgData name="Stephanie Wright" userId="ab284af39b715469" providerId="LiveId" clId="{D09D15E4-402C-445F-8D5B-B6FEED7CE796}" dt="2021-04-23T17:56:21.748" v="1580" actId="20577"/>
        <pc:sldMkLst>
          <pc:docMk/>
          <pc:sldMk cId="516241366" sldId="269"/>
        </pc:sldMkLst>
        <pc:spChg chg="mod">
          <ac:chgData name="Stephanie Wright" userId="ab284af39b715469" providerId="LiveId" clId="{D09D15E4-402C-445F-8D5B-B6FEED7CE796}" dt="2021-04-22T01:45:51.495" v="1484" actId="255"/>
          <ac:spMkLst>
            <pc:docMk/>
            <pc:sldMk cId="516241366" sldId="269"/>
            <ac:spMk id="2" creationId="{D2F97B54-56C3-47AB-9DB7-9E3F01EFD337}"/>
          </ac:spMkLst>
        </pc:spChg>
        <pc:spChg chg="mod">
          <ac:chgData name="Stephanie Wright" userId="ab284af39b715469" providerId="LiveId" clId="{D09D15E4-402C-445F-8D5B-B6FEED7CE796}" dt="2021-04-23T17:56:21.748" v="1580" actId="20577"/>
          <ac:spMkLst>
            <pc:docMk/>
            <pc:sldMk cId="516241366" sldId="269"/>
            <ac:spMk id="3" creationId="{F0D7F44C-5881-44B6-A7D3-70D685F007B3}"/>
          </ac:spMkLst>
        </pc:spChg>
        <pc:spChg chg="add del">
          <ac:chgData name="Stephanie Wright" userId="ab284af39b715469" providerId="LiveId" clId="{D09D15E4-402C-445F-8D5B-B6FEED7CE796}" dt="2021-04-19T18:47:32.767" v="308" actId="26606"/>
          <ac:spMkLst>
            <pc:docMk/>
            <pc:sldMk cId="516241366" sldId="269"/>
            <ac:spMk id="8" creationId="{44D65982-4F00-4330-8DAA-DE6A9E4D6D23}"/>
          </ac:spMkLst>
        </pc:spChg>
        <pc:spChg chg="add del">
          <ac:chgData name="Stephanie Wright" userId="ab284af39b715469" providerId="LiveId" clId="{D09D15E4-402C-445F-8D5B-B6FEED7CE796}" dt="2021-04-19T18:47:32.767" v="308" actId="26606"/>
          <ac:spMkLst>
            <pc:docMk/>
            <pc:sldMk cId="516241366" sldId="269"/>
            <ac:spMk id="10" creationId="{009115B9-5BFD-478D-9C87-29ADB3AF1721}"/>
          </ac:spMkLst>
        </pc:spChg>
        <pc:spChg chg="add del">
          <ac:chgData name="Stephanie Wright" userId="ab284af39b715469" providerId="LiveId" clId="{D09D15E4-402C-445F-8D5B-B6FEED7CE796}" dt="2021-04-20T00:34:08.583" v="884" actId="26606"/>
          <ac:spMkLst>
            <pc:docMk/>
            <pc:sldMk cId="516241366" sldId="269"/>
            <ac:spMk id="25" creationId="{B34F5AD2-EDBD-4BBD-A55C-EAFFD0C7097A}"/>
          </ac:spMkLst>
        </pc:spChg>
        <pc:spChg chg="add del">
          <ac:chgData name="Stephanie Wright" userId="ab284af39b715469" providerId="LiveId" clId="{D09D15E4-402C-445F-8D5B-B6FEED7CE796}" dt="2021-04-20T00:34:08.583" v="884" actId="26606"/>
          <ac:spMkLst>
            <pc:docMk/>
            <pc:sldMk cId="516241366" sldId="269"/>
            <ac:spMk id="26" creationId="{C3896A03-3945-419A-B66B-4EE266EDD152}"/>
          </ac:spMkLst>
        </pc:spChg>
        <pc:spChg chg="add del">
          <ac:chgData name="Stephanie Wright" userId="ab284af39b715469" providerId="LiveId" clId="{D09D15E4-402C-445F-8D5B-B6FEED7CE796}" dt="2021-04-20T00:34:08.583" v="884" actId="26606"/>
          <ac:spMkLst>
            <pc:docMk/>
            <pc:sldMk cId="516241366" sldId="269"/>
            <ac:spMk id="27" creationId="{B8EAE243-3A9F-4A46-B0D9-04C723A8A1BD}"/>
          </ac:spMkLst>
        </pc:spChg>
        <pc:spChg chg="add del">
          <ac:chgData name="Stephanie Wright" userId="ab284af39b715469" providerId="LiveId" clId="{D09D15E4-402C-445F-8D5B-B6FEED7CE796}" dt="2021-04-22T01:45:07.875" v="1481" actId="26606"/>
          <ac:spMkLst>
            <pc:docMk/>
            <pc:sldMk cId="516241366" sldId="269"/>
            <ac:spMk id="32" creationId="{09588DA8-065E-4F6F-8EFD-43104AB2E0CF}"/>
          </ac:spMkLst>
        </pc:spChg>
        <pc:spChg chg="add del">
          <ac:chgData name="Stephanie Wright" userId="ab284af39b715469" providerId="LiveId" clId="{D09D15E4-402C-445F-8D5B-B6FEED7CE796}" dt="2021-04-22T01:45:07.875" v="1481" actId="26606"/>
          <ac:spMkLst>
            <pc:docMk/>
            <pc:sldMk cId="516241366" sldId="269"/>
            <ac:spMk id="34" creationId="{C4285719-470E-454C-AF62-8323075F1F5B}"/>
          </ac:spMkLst>
        </pc:spChg>
        <pc:spChg chg="add del">
          <ac:chgData name="Stephanie Wright" userId="ab284af39b715469" providerId="LiveId" clId="{D09D15E4-402C-445F-8D5B-B6FEED7CE796}" dt="2021-04-22T01:45:07.875" v="1481" actId="26606"/>
          <ac:spMkLst>
            <pc:docMk/>
            <pc:sldMk cId="516241366" sldId="269"/>
            <ac:spMk id="36" creationId="{CD9FE4EF-C4D8-49A0-B2FF-81D8DB7D8A24}"/>
          </ac:spMkLst>
        </pc:spChg>
        <pc:spChg chg="add del">
          <ac:chgData name="Stephanie Wright" userId="ab284af39b715469" providerId="LiveId" clId="{D09D15E4-402C-445F-8D5B-B6FEED7CE796}" dt="2021-04-22T01:45:07.875" v="1481" actId="26606"/>
          <ac:spMkLst>
            <pc:docMk/>
            <pc:sldMk cId="516241366" sldId="269"/>
            <ac:spMk id="38" creationId="{4300840D-0A0B-4512-BACA-B439D5B9C57C}"/>
          </ac:spMkLst>
        </pc:spChg>
        <pc:spChg chg="add del">
          <ac:chgData name="Stephanie Wright" userId="ab284af39b715469" providerId="LiveId" clId="{D09D15E4-402C-445F-8D5B-B6FEED7CE796}" dt="2021-04-22T01:45:07.875" v="1481" actId="26606"/>
          <ac:spMkLst>
            <pc:docMk/>
            <pc:sldMk cId="516241366" sldId="269"/>
            <ac:spMk id="40" creationId="{D2B78728-A580-49A7-84F9-6EF6F583ADE0}"/>
          </ac:spMkLst>
        </pc:spChg>
        <pc:spChg chg="add del">
          <ac:chgData name="Stephanie Wright" userId="ab284af39b715469" providerId="LiveId" clId="{D09D15E4-402C-445F-8D5B-B6FEED7CE796}" dt="2021-04-22T01:45:07.875" v="1481" actId="26606"/>
          <ac:spMkLst>
            <pc:docMk/>
            <pc:sldMk cId="516241366" sldId="269"/>
            <ac:spMk id="42" creationId="{38FAA1A1-D861-433F-88FA-1E9D6FD31D11}"/>
          </ac:spMkLst>
        </pc:spChg>
        <pc:spChg chg="add del">
          <ac:chgData name="Stephanie Wright" userId="ab284af39b715469" providerId="LiveId" clId="{D09D15E4-402C-445F-8D5B-B6FEED7CE796}" dt="2021-04-22T01:45:07.875" v="1481" actId="26606"/>
          <ac:spMkLst>
            <pc:docMk/>
            <pc:sldMk cId="516241366" sldId="269"/>
            <ac:spMk id="44" creationId="{8D71EDA1-87BF-4D5D-AB79-F346FD19278A}"/>
          </ac:spMkLst>
        </pc:spChg>
        <pc:spChg chg="add">
          <ac:chgData name="Stephanie Wright" userId="ab284af39b715469" providerId="LiveId" clId="{D09D15E4-402C-445F-8D5B-B6FEED7CE796}" dt="2021-04-22T01:45:07.875" v="1481" actId="26606"/>
          <ac:spMkLst>
            <pc:docMk/>
            <pc:sldMk cId="516241366" sldId="269"/>
            <ac:spMk id="49" creationId="{44D65982-4F00-4330-8DAA-DE6A9E4D6D23}"/>
          </ac:spMkLst>
        </pc:spChg>
        <pc:spChg chg="add">
          <ac:chgData name="Stephanie Wright" userId="ab284af39b715469" providerId="LiveId" clId="{D09D15E4-402C-445F-8D5B-B6FEED7CE796}" dt="2021-04-22T01:45:07.875" v="1481" actId="26606"/>
          <ac:spMkLst>
            <pc:docMk/>
            <pc:sldMk cId="516241366" sldId="269"/>
            <ac:spMk id="51" creationId="{56AD21CA-472C-4EA1-A897-F639017AFED3}"/>
          </ac:spMkLst>
        </pc:spChg>
        <pc:spChg chg="add">
          <ac:chgData name="Stephanie Wright" userId="ab284af39b715469" providerId="LiveId" clId="{D09D15E4-402C-445F-8D5B-B6FEED7CE796}" dt="2021-04-22T01:45:07.875" v="1481" actId="26606"/>
          <ac:spMkLst>
            <pc:docMk/>
            <pc:sldMk cId="516241366" sldId="269"/>
            <ac:spMk id="66" creationId="{C05FE506-AB9A-470B-89C8-008269966F9C}"/>
          </ac:spMkLst>
        </pc:spChg>
        <pc:grpChg chg="add del">
          <ac:chgData name="Stephanie Wright" userId="ab284af39b715469" providerId="LiveId" clId="{D09D15E4-402C-445F-8D5B-B6FEED7CE796}" dt="2021-04-19T18:47:32.767" v="308" actId="26606"/>
          <ac:grpSpMkLst>
            <pc:docMk/>
            <pc:sldMk cId="516241366" sldId="269"/>
            <ac:grpSpMk id="12" creationId="{8D57F946-2E03-4DE1-91F8-25BEDC663563}"/>
          </ac:grpSpMkLst>
        </pc:grpChg>
        <pc:grpChg chg="add del">
          <ac:chgData name="Stephanie Wright" userId="ab284af39b715469" providerId="LiveId" clId="{D09D15E4-402C-445F-8D5B-B6FEED7CE796}" dt="2021-04-19T18:47:32.767" v="308" actId="26606"/>
          <ac:grpSpMkLst>
            <pc:docMk/>
            <pc:sldMk cId="516241366" sldId="269"/>
            <ac:grpSpMk id="16" creationId="{43F5E015-E085-4624-B431-B42414448684}"/>
          </ac:grpSpMkLst>
        </pc:grpChg>
        <pc:grpChg chg="add">
          <ac:chgData name="Stephanie Wright" userId="ab284af39b715469" providerId="LiveId" clId="{D09D15E4-402C-445F-8D5B-B6FEED7CE796}" dt="2021-04-22T01:45:07.875" v="1481" actId="26606"/>
          <ac:grpSpMkLst>
            <pc:docMk/>
            <pc:sldMk cId="516241366" sldId="269"/>
            <ac:grpSpMk id="53" creationId="{B29A5F49-8CEE-44D2-A717-96965326A59B}"/>
          </ac:grpSpMkLst>
        </pc:grpChg>
        <pc:grpChg chg="add">
          <ac:chgData name="Stephanie Wright" userId="ab284af39b715469" providerId="LiveId" clId="{D09D15E4-402C-445F-8D5B-B6FEED7CE796}" dt="2021-04-22T01:45:07.875" v="1481" actId="26606"/>
          <ac:grpSpMkLst>
            <pc:docMk/>
            <pc:sldMk cId="516241366" sldId="269"/>
            <ac:grpSpMk id="57" creationId="{43F5E015-E085-4624-B431-B42414448684}"/>
          </ac:grpSpMkLst>
        </pc:grpChg>
      </pc:sldChg>
      <pc:sldChg chg="addSp delSp modSp mod setBg">
        <pc:chgData name="Stephanie Wright" userId="ab284af39b715469" providerId="LiveId" clId="{D09D15E4-402C-445F-8D5B-B6FEED7CE796}" dt="2021-05-04T19:51:27.266" v="1701" actId="20577"/>
        <pc:sldMkLst>
          <pc:docMk/>
          <pc:sldMk cId="823815047" sldId="270"/>
        </pc:sldMkLst>
        <pc:spChg chg="mod">
          <ac:chgData name="Stephanie Wright" userId="ab284af39b715469" providerId="LiveId" clId="{D09D15E4-402C-445F-8D5B-B6FEED7CE796}" dt="2021-05-04T19:51:27.266" v="1701" actId="20577"/>
          <ac:spMkLst>
            <pc:docMk/>
            <pc:sldMk cId="823815047" sldId="270"/>
            <ac:spMk id="2" creationId="{D1B609B4-41A9-45B2-BD7C-9C4420F3D27E}"/>
          </ac:spMkLst>
        </pc:spChg>
        <pc:spChg chg="del mod">
          <ac:chgData name="Stephanie Wright" userId="ab284af39b715469" providerId="LiveId" clId="{D09D15E4-402C-445F-8D5B-B6FEED7CE796}" dt="2021-04-23T17:35:01.092" v="1560" actId="26606"/>
          <ac:spMkLst>
            <pc:docMk/>
            <pc:sldMk cId="823815047" sldId="270"/>
            <ac:spMk id="3" creationId="{8A0FB174-E9DB-4AAE-BAF1-8CA9EBC49D8B}"/>
          </ac:spMkLst>
        </pc:spChg>
        <pc:spChg chg="add del">
          <ac:chgData name="Stephanie Wright" userId="ab284af39b715469" providerId="LiveId" clId="{D09D15E4-402C-445F-8D5B-B6FEED7CE796}" dt="2021-04-22T01:51:12.393" v="1492" actId="26606"/>
          <ac:spMkLst>
            <pc:docMk/>
            <pc:sldMk cId="823815047" sldId="270"/>
            <ac:spMk id="8" creationId="{44D65982-4F00-4330-8DAA-DE6A9E4D6D23}"/>
          </ac:spMkLst>
        </pc:spChg>
        <pc:spChg chg="add del">
          <ac:chgData name="Stephanie Wright" userId="ab284af39b715469" providerId="LiveId" clId="{D09D15E4-402C-445F-8D5B-B6FEED7CE796}" dt="2021-04-22T01:51:12.393" v="1492" actId="26606"/>
          <ac:spMkLst>
            <pc:docMk/>
            <pc:sldMk cId="823815047" sldId="270"/>
            <ac:spMk id="10" creationId="{009115B9-5BFD-478D-9C87-29ADB3AF1721}"/>
          </ac:spMkLst>
        </pc:spChg>
        <pc:spChg chg="add">
          <ac:chgData name="Stephanie Wright" userId="ab284af39b715469" providerId="LiveId" clId="{D09D15E4-402C-445F-8D5B-B6FEED7CE796}" dt="2021-04-22T01:51:12.393" v="1492" actId="26606"/>
          <ac:spMkLst>
            <pc:docMk/>
            <pc:sldMk cId="823815047" sldId="270"/>
            <ac:spMk id="28" creationId="{44D65982-4F00-4330-8DAA-DE6A9E4D6D23}"/>
          </ac:spMkLst>
        </pc:spChg>
        <pc:spChg chg="add">
          <ac:chgData name="Stephanie Wright" userId="ab284af39b715469" providerId="LiveId" clId="{D09D15E4-402C-445F-8D5B-B6FEED7CE796}" dt="2021-04-22T01:51:12.393" v="1492" actId="26606"/>
          <ac:spMkLst>
            <pc:docMk/>
            <pc:sldMk cId="823815047" sldId="270"/>
            <ac:spMk id="30" creationId="{56AD21CA-472C-4EA1-A897-F639017AFED3}"/>
          </ac:spMkLst>
        </pc:spChg>
        <pc:spChg chg="add">
          <ac:chgData name="Stephanie Wright" userId="ab284af39b715469" providerId="LiveId" clId="{D09D15E4-402C-445F-8D5B-B6FEED7CE796}" dt="2021-04-22T01:51:12.393" v="1492" actId="26606"/>
          <ac:spMkLst>
            <pc:docMk/>
            <pc:sldMk cId="823815047" sldId="270"/>
            <ac:spMk id="45" creationId="{C05FE506-AB9A-470B-89C8-008269966F9C}"/>
          </ac:spMkLst>
        </pc:spChg>
        <pc:grpChg chg="add del">
          <ac:chgData name="Stephanie Wright" userId="ab284af39b715469" providerId="LiveId" clId="{D09D15E4-402C-445F-8D5B-B6FEED7CE796}" dt="2021-04-22T01:51:12.393" v="1492" actId="26606"/>
          <ac:grpSpMkLst>
            <pc:docMk/>
            <pc:sldMk cId="823815047" sldId="270"/>
            <ac:grpSpMk id="12" creationId="{8D57F946-2E03-4DE1-91F8-25BEDC663563}"/>
          </ac:grpSpMkLst>
        </pc:grpChg>
        <pc:grpChg chg="add del">
          <ac:chgData name="Stephanie Wright" userId="ab284af39b715469" providerId="LiveId" clId="{D09D15E4-402C-445F-8D5B-B6FEED7CE796}" dt="2021-04-22T01:51:12.393" v="1492" actId="26606"/>
          <ac:grpSpMkLst>
            <pc:docMk/>
            <pc:sldMk cId="823815047" sldId="270"/>
            <ac:grpSpMk id="16" creationId="{43F5E015-E085-4624-B431-B42414448684}"/>
          </ac:grpSpMkLst>
        </pc:grpChg>
        <pc:grpChg chg="add">
          <ac:chgData name="Stephanie Wright" userId="ab284af39b715469" providerId="LiveId" clId="{D09D15E4-402C-445F-8D5B-B6FEED7CE796}" dt="2021-04-22T01:51:12.393" v="1492" actId="26606"/>
          <ac:grpSpMkLst>
            <pc:docMk/>
            <pc:sldMk cId="823815047" sldId="270"/>
            <ac:grpSpMk id="32" creationId="{B29A5F49-8CEE-44D2-A717-96965326A59B}"/>
          </ac:grpSpMkLst>
        </pc:grpChg>
        <pc:grpChg chg="add">
          <ac:chgData name="Stephanie Wright" userId="ab284af39b715469" providerId="LiveId" clId="{D09D15E4-402C-445F-8D5B-B6FEED7CE796}" dt="2021-04-22T01:51:12.393" v="1492" actId="26606"/>
          <ac:grpSpMkLst>
            <pc:docMk/>
            <pc:sldMk cId="823815047" sldId="270"/>
            <ac:grpSpMk id="36" creationId="{43F5E015-E085-4624-B431-B42414448684}"/>
          </ac:grpSpMkLst>
        </pc:grpChg>
        <pc:graphicFrameChg chg="add">
          <ac:chgData name="Stephanie Wright" userId="ab284af39b715469" providerId="LiveId" clId="{D09D15E4-402C-445F-8D5B-B6FEED7CE796}" dt="2021-04-23T17:35:01.092" v="1560" actId="26606"/>
          <ac:graphicFrameMkLst>
            <pc:docMk/>
            <pc:sldMk cId="823815047" sldId="270"/>
            <ac:graphicFrameMk id="47" creationId="{70BD1556-AB73-4344-A97A-4DD9907D7F6F}"/>
          </ac:graphicFrameMkLst>
        </pc:graphicFrameChg>
      </pc:sldChg>
      <pc:sldChg chg="addSp delSp modSp mod setBg">
        <pc:chgData name="Stephanie Wright" userId="ab284af39b715469" providerId="LiveId" clId="{D09D15E4-402C-445F-8D5B-B6FEED7CE796}" dt="2021-04-23T17:42:45.948" v="1565" actId="26606"/>
        <pc:sldMkLst>
          <pc:docMk/>
          <pc:sldMk cId="2472278340" sldId="271"/>
        </pc:sldMkLst>
        <pc:spChg chg="mod">
          <ac:chgData name="Stephanie Wright" userId="ab284af39b715469" providerId="LiveId" clId="{D09D15E4-402C-445F-8D5B-B6FEED7CE796}" dt="2021-04-23T17:42:45.948" v="1565" actId="26606"/>
          <ac:spMkLst>
            <pc:docMk/>
            <pc:sldMk cId="2472278340" sldId="271"/>
            <ac:spMk id="2" creationId="{7D182953-833F-448F-8FAE-0349388FD0D0}"/>
          </ac:spMkLst>
        </pc:spChg>
        <pc:spChg chg="mod">
          <ac:chgData name="Stephanie Wright" userId="ab284af39b715469" providerId="LiveId" clId="{D09D15E4-402C-445F-8D5B-B6FEED7CE796}" dt="2021-04-23T17:42:45.948" v="1565" actId="26606"/>
          <ac:spMkLst>
            <pc:docMk/>
            <pc:sldMk cId="2472278340" sldId="271"/>
            <ac:spMk id="3" creationId="{656AE83B-ABC0-4169-B7EF-4AA19C785312}"/>
          </ac:spMkLst>
        </pc:spChg>
        <pc:spChg chg="add del">
          <ac:chgData name="Stephanie Wright" userId="ab284af39b715469" providerId="LiveId" clId="{D09D15E4-402C-445F-8D5B-B6FEED7CE796}" dt="2021-04-22T01:51:34.257" v="1494" actId="26606"/>
          <ac:spMkLst>
            <pc:docMk/>
            <pc:sldMk cId="2472278340" sldId="271"/>
            <ac:spMk id="8" creationId="{815925C2-A704-4D47-B1C1-3FCA52512EC1}"/>
          </ac:spMkLst>
        </pc:spChg>
        <pc:spChg chg="add del">
          <ac:chgData name="Stephanie Wright" userId="ab284af39b715469" providerId="LiveId" clId="{D09D15E4-402C-445F-8D5B-B6FEED7CE796}" dt="2021-04-22T01:51:34.257" v="1494" actId="26606"/>
          <ac:spMkLst>
            <pc:docMk/>
            <pc:sldMk cId="2472278340" sldId="271"/>
            <ac:spMk id="10" creationId="{01D4315C-C23C-4FD3-98DF-08C29E2292A8}"/>
          </ac:spMkLst>
        </pc:spChg>
        <pc:spChg chg="add del">
          <ac:chgData name="Stephanie Wright" userId="ab284af39b715469" providerId="LiveId" clId="{D09D15E4-402C-445F-8D5B-B6FEED7CE796}" dt="2021-04-23T17:38:30.923" v="1562" actId="26606"/>
          <ac:spMkLst>
            <pc:docMk/>
            <pc:sldMk cId="2472278340" sldId="271"/>
            <ac:spMk id="28" creationId="{44D65982-4F00-4330-8DAA-DE6A9E4D6D23}"/>
          </ac:spMkLst>
        </pc:spChg>
        <pc:spChg chg="add del">
          <ac:chgData name="Stephanie Wright" userId="ab284af39b715469" providerId="LiveId" clId="{D09D15E4-402C-445F-8D5B-B6FEED7CE796}" dt="2021-04-23T17:38:30.923" v="1562" actId="26606"/>
          <ac:spMkLst>
            <pc:docMk/>
            <pc:sldMk cId="2472278340" sldId="271"/>
            <ac:spMk id="30" creationId="{56AD21CA-472C-4EA1-A897-F639017AFED3}"/>
          </ac:spMkLst>
        </pc:spChg>
        <pc:spChg chg="add del">
          <ac:chgData name="Stephanie Wright" userId="ab284af39b715469" providerId="LiveId" clId="{D09D15E4-402C-445F-8D5B-B6FEED7CE796}" dt="2021-04-23T17:38:30.923" v="1562" actId="26606"/>
          <ac:spMkLst>
            <pc:docMk/>
            <pc:sldMk cId="2472278340" sldId="271"/>
            <ac:spMk id="45" creationId="{C05FE506-AB9A-470B-89C8-008269966F9C}"/>
          </ac:spMkLst>
        </pc:spChg>
        <pc:spChg chg="add del">
          <ac:chgData name="Stephanie Wright" userId="ab284af39b715469" providerId="LiveId" clId="{D09D15E4-402C-445F-8D5B-B6FEED7CE796}" dt="2021-04-23T17:42:45.948" v="1565" actId="26606"/>
          <ac:spMkLst>
            <pc:docMk/>
            <pc:sldMk cId="2472278340" sldId="271"/>
            <ac:spMk id="50" creationId="{09588DA8-065E-4F6F-8EFD-43104AB2E0CF}"/>
          </ac:spMkLst>
        </pc:spChg>
        <pc:spChg chg="add del">
          <ac:chgData name="Stephanie Wright" userId="ab284af39b715469" providerId="LiveId" clId="{D09D15E4-402C-445F-8D5B-B6FEED7CE796}" dt="2021-04-23T17:42:45.948" v="1565" actId="26606"/>
          <ac:spMkLst>
            <pc:docMk/>
            <pc:sldMk cId="2472278340" sldId="271"/>
            <ac:spMk id="52" creationId="{C4285719-470E-454C-AF62-8323075F1F5B}"/>
          </ac:spMkLst>
        </pc:spChg>
        <pc:spChg chg="add del">
          <ac:chgData name="Stephanie Wright" userId="ab284af39b715469" providerId="LiveId" clId="{D09D15E4-402C-445F-8D5B-B6FEED7CE796}" dt="2021-04-23T17:42:45.948" v="1565" actId="26606"/>
          <ac:spMkLst>
            <pc:docMk/>
            <pc:sldMk cId="2472278340" sldId="271"/>
            <ac:spMk id="54" creationId="{CD9FE4EF-C4D8-49A0-B2FF-81D8DB7D8A24}"/>
          </ac:spMkLst>
        </pc:spChg>
        <pc:spChg chg="add del">
          <ac:chgData name="Stephanie Wright" userId="ab284af39b715469" providerId="LiveId" clId="{D09D15E4-402C-445F-8D5B-B6FEED7CE796}" dt="2021-04-23T17:42:45.948" v="1565" actId="26606"/>
          <ac:spMkLst>
            <pc:docMk/>
            <pc:sldMk cId="2472278340" sldId="271"/>
            <ac:spMk id="56" creationId="{4300840D-0A0B-4512-BACA-B439D5B9C57C}"/>
          </ac:spMkLst>
        </pc:spChg>
        <pc:spChg chg="add del">
          <ac:chgData name="Stephanie Wright" userId="ab284af39b715469" providerId="LiveId" clId="{D09D15E4-402C-445F-8D5B-B6FEED7CE796}" dt="2021-04-23T17:42:45.948" v="1565" actId="26606"/>
          <ac:spMkLst>
            <pc:docMk/>
            <pc:sldMk cId="2472278340" sldId="271"/>
            <ac:spMk id="58" creationId="{D2B78728-A580-49A7-84F9-6EF6F583ADE0}"/>
          </ac:spMkLst>
        </pc:spChg>
        <pc:spChg chg="add del">
          <ac:chgData name="Stephanie Wright" userId="ab284af39b715469" providerId="LiveId" clId="{D09D15E4-402C-445F-8D5B-B6FEED7CE796}" dt="2021-04-23T17:42:45.948" v="1565" actId="26606"/>
          <ac:spMkLst>
            <pc:docMk/>
            <pc:sldMk cId="2472278340" sldId="271"/>
            <ac:spMk id="60" creationId="{38FAA1A1-D861-433F-88FA-1E9D6FD31D11}"/>
          </ac:spMkLst>
        </pc:spChg>
        <pc:spChg chg="add del">
          <ac:chgData name="Stephanie Wright" userId="ab284af39b715469" providerId="LiveId" clId="{D09D15E4-402C-445F-8D5B-B6FEED7CE796}" dt="2021-04-23T17:42:45.948" v="1565" actId="26606"/>
          <ac:spMkLst>
            <pc:docMk/>
            <pc:sldMk cId="2472278340" sldId="271"/>
            <ac:spMk id="62" creationId="{8D71EDA1-87BF-4D5D-AB79-F346FD19278A}"/>
          </ac:spMkLst>
        </pc:spChg>
        <pc:spChg chg="add del">
          <ac:chgData name="Stephanie Wright" userId="ab284af39b715469" providerId="LiveId" clId="{D09D15E4-402C-445F-8D5B-B6FEED7CE796}" dt="2021-04-23T17:42:45.823" v="1564" actId="26606"/>
          <ac:spMkLst>
            <pc:docMk/>
            <pc:sldMk cId="2472278340" sldId="271"/>
            <ac:spMk id="67" creationId="{44D65982-4F00-4330-8DAA-DE6A9E4D6D23}"/>
          </ac:spMkLst>
        </pc:spChg>
        <pc:spChg chg="add del">
          <ac:chgData name="Stephanie Wright" userId="ab284af39b715469" providerId="LiveId" clId="{D09D15E4-402C-445F-8D5B-B6FEED7CE796}" dt="2021-04-23T17:42:45.823" v="1564" actId="26606"/>
          <ac:spMkLst>
            <pc:docMk/>
            <pc:sldMk cId="2472278340" sldId="271"/>
            <ac:spMk id="69" creationId="{009115B9-5BFD-478D-9C87-29ADB3AF1721}"/>
          </ac:spMkLst>
        </pc:spChg>
        <pc:spChg chg="add">
          <ac:chgData name="Stephanie Wright" userId="ab284af39b715469" providerId="LiveId" clId="{D09D15E4-402C-445F-8D5B-B6FEED7CE796}" dt="2021-04-23T17:42:45.948" v="1565" actId="26606"/>
          <ac:spMkLst>
            <pc:docMk/>
            <pc:sldMk cId="2472278340" sldId="271"/>
            <ac:spMk id="84" creationId="{C05FE506-AB9A-470B-89C8-008269966F9C}"/>
          </ac:spMkLst>
        </pc:spChg>
        <pc:spChg chg="add">
          <ac:chgData name="Stephanie Wright" userId="ab284af39b715469" providerId="LiveId" clId="{D09D15E4-402C-445F-8D5B-B6FEED7CE796}" dt="2021-04-23T17:42:45.948" v="1565" actId="26606"/>
          <ac:spMkLst>
            <pc:docMk/>
            <pc:sldMk cId="2472278340" sldId="271"/>
            <ac:spMk id="85" creationId="{44D65982-4F00-4330-8DAA-DE6A9E4D6D23}"/>
          </ac:spMkLst>
        </pc:spChg>
        <pc:spChg chg="add">
          <ac:chgData name="Stephanie Wright" userId="ab284af39b715469" providerId="LiveId" clId="{D09D15E4-402C-445F-8D5B-B6FEED7CE796}" dt="2021-04-23T17:42:45.948" v="1565" actId="26606"/>
          <ac:spMkLst>
            <pc:docMk/>
            <pc:sldMk cId="2472278340" sldId="271"/>
            <ac:spMk id="86" creationId="{56AD21CA-472C-4EA1-A897-F639017AFED3}"/>
          </ac:spMkLst>
        </pc:spChg>
        <pc:grpChg chg="add del">
          <ac:chgData name="Stephanie Wright" userId="ab284af39b715469" providerId="LiveId" clId="{D09D15E4-402C-445F-8D5B-B6FEED7CE796}" dt="2021-04-22T01:51:34.257" v="1494" actId="26606"/>
          <ac:grpSpMkLst>
            <pc:docMk/>
            <pc:sldMk cId="2472278340" sldId="271"/>
            <ac:grpSpMk id="12" creationId="{5E6B47BC-43FD-4C91-8BFF-B41B99A8A39E}"/>
          </ac:grpSpMkLst>
        </pc:grpChg>
        <pc:grpChg chg="add del">
          <ac:chgData name="Stephanie Wright" userId="ab284af39b715469" providerId="LiveId" clId="{D09D15E4-402C-445F-8D5B-B6FEED7CE796}" dt="2021-04-22T01:51:34.257" v="1494" actId="26606"/>
          <ac:grpSpMkLst>
            <pc:docMk/>
            <pc:sldMk cId="2472278340" sldId="271"/>
            <ac:grpSpMk id="16" creationId="{43F5E015-E085-4624-B431-B42414448684}"/>
          </ac:grpSpMkLst>
        </pc:grpChg>
        <pc:grpChg chg="add del">
          <ac:chgData name="Stephanie Wright" userId="ab284af39b715469" providerId="LiveId" clId="{D09D15E4-402C-445F-8D5B-B6FEED7CE796}" dt="2021-04-23T17:38:30.923" v="1562" actId="26606"/>
          <ac:grpSpMkLst>
            <pc:docMk/>
            <pc:sldMk cId="2472278340" sldId="271"/>
            <ac:grpSpMk id="32" creationId="{B29A5F49-8CEE-44D2-A717-96965326A59B}"/>
          </ac:grpSpMkLst>
        </pc:grpChg>
        <pc:grpChg chg="add del">
          <ac:chgData name="Stephanie Wright" userId="ab284af39b715469" providerId="LiveId" clId="{D09D15E4-402C-445F-8D5B-B6FEED7CE796}" dt="2021-04-23T17:38:30.923" v="1562" actId="26606"/>
          <ac:grpSpMkLst>
            <pc:docMk/>
            <pc:sldMk cId="2472278340" sldId="271"/>
            <ac:grpSpMk id="36" creationId="{43F5E015-E085-4624-B431-B42414448684}"/>
          </ac:grpSpMkLst>
        </pc:grpChg>
        <pc:grpChg chg="add del">
          <ac:chgData name="Stephanie Wright" userId="ab284af39b715469" providerId="LiveId" clId="{D09D15E4-402C-445F-8D5B-B6FEED7CE796}" dt="2021-04-23T17:42:45.823" v="1564" actId="26606"/>
          <ac:grpSpMkLst>
            <pc:docMk/>
            <pc:sldMk cId="2472278340" sldId="271"/>
            <ac:grpSpMk id="71" creationId="{8D57F946-2E03-4DE1-91F8-25BEDC663563}"/>
          </ac:grpSpMkLst>
        </pc:grpChg>
        <pc:grpChg chg="add del">
          <ac:chgData name="Stephanie Wright" userId="ab284af39b715469" providerId="LiveId" clId="{D09D15E4-402C-445F-8D5B-B6FEED7CE796}" dt="2021-04-23T17:42:45.823" v="1564" actId="26606"/>
          <ac:grpSpMkLst>
            <pc:docMk/>
            <pc:sldMk cId="2472278340" sldId="271"/>
            <ac:grpSpMk id="75" creationId="{43F5E015-E085-4624-B431-B42414448684}"/>
          </ac:grpSpMkLst>
        </pc:grpChg>
        <pc:grpChg chg="add">
          <ac:chgData name="Stephanie Wright" userId="ab284af39b715469" providerId="LiveId" clId="{D09D15E4-402C-445F-8D5B-B6FEED7CE796}" dt="2021-04-23T17:42:45.948" v="1565" actId="26606"/>
          <ac:grpSpMkLst>
            <pc:docMk/>
            <pc:sldMk cId="2472278340" sldId="271"/>
            <ac:grpSpMk id="87" creationId="{B29A5F49-8CEE-44D2-A717-96965326A59B}"/>
          </ac:grpSpMkLst>
        </pc:grpChg>
        <pc:grpChg chg="add">
          <ac:chgData name="Stephanie Wright" userId="ab284af39b715469" providerId="LiveId" clId="{D09D15E4-402C-445F-8D5B-B6FEED7CE796}" dt="2021-04-23T17:42:45.948" v="1565" actId="26606"/>
          <ac:grpSpMkLst>
            <pc:docMk/>
            <pc:sldMk cId="2472278340" sldId="271"/>
            <ac:grpSpMk id="90" creationId="{43F5E015-E085-4624-B431-B42414448684}"/>
          </ac:grpSpMkLst>
        </pc:grpChg>
      </pc:sldChg>
      <pc:sldChg chg="addSp delSp modSp mod setBg">
        <pc:chgData name="Stephanie Wright" userId="ab284af39b715469" providerId="LiveId" clId="{D09D15E4-402C-445F-8D5B-B6FEED7CE796}" dt="2021-04-20T00:45:56.444" v="914" actId="20577"/>
        <pc:sldMkLst>
          <pc:docMk/>
          <pc:sldMk cId="2119910492" sldId="272"/>
        </pc:sldMkLst>
        <pc:spChg chg="mod">
          <ac:chgData name="Stephanie Wright" userId="ab284af39b715469" providerId="LiveId" clId="{D09D15E4-402C-445F-8D5B-B6FEED7CE796}" dt="2021-04-20T00:45:56.444" v="914" actId="20577"/>
          <ac:spMkLst>
            <pc:docMk/>
            <pc:sldMk cId="2119910492" sldId="272"/>
            <ac:spMk id="2" creationId="{937679B6-1A4E-4947-A01D-BAC125783D7A}"/>
          </ac:spMkLst>
        </pc:spChg>
        <pc:spChg chg="add del mod">
          <ac:chgData name="Stephanie Wright" userId="ab284af39b715469" providerId="LiveId" clId="{D09D15E4-402C-445F-8D5B-B6FEED7CE796}" dt="2021-04-20T00:40:23.697" v="903" actId="26606"/>
          <ac:spMkLst>
            <pc:docMk/>
            <pc:sldMk cId="2119910492" sldId="272"/>
            <ac:spMk id="3" creationId="{47140A44-8768-42AD-A544-996B438C3DF8}"/>
          </ac:spMkLst>
        </pc:spChg>
        <pc:spChg chg="add del">
          <ac:chgData name="Stephanie Wright" userId="ab284af39b715469" providerId="LiveId" clId="{D09D15E4-402C-445F-8D5B-B6FEED7CE796}" dt="2021-04-20T00:40:23.697" v="903" actId="26606"/>
          <ac:spMkLst>
            <pc:docMk/>
            <pc:sldMk cId="2119910492" sldId="272"/>
            <ac:spMk id="8" creationId="{44D65982-4F00-4330-8DAA-DE6A9E4D6D23}"/>
          </ac:spMkLst>
        </pc:spChg>
        <pc:spChg chg="add del">
          <ac:chgData name="Stephanie Wright" userId="ab284af39b715469" providerId="LiveId" clId="{D09D15E4-402C-445F-8D5B-B6FEED7CE796}" dt="2021-04-20T00:40:23.697" v="903" actId="26606"/>
          <ac:spMkLst>
            <pc:docMk/>
            <pc:sldMk cId="2119910492" sldId="272"/>
            <ac:spMk id="10" creationId="{009115B9-5BFD-478D-9C87-29ADB3AF1721}"/>
          </ac:spMkLst>
        </pc:spChg>
        <pc:spChg chg="add">
          <ac:chgData name="Stephanie Wright" userId="ab284af39b715469" providerId="LiveId" clId="{D09D15E4-402C-445F-8D5B-B6FEED7CE796}" dt="2021-04-20T00:40:23.697" v="903" actId="26606"/>
          <ac:spMkLst>
            <pc:docMk/>
            <pc:sldMk cId="2119910492" sldId="272"/>
            <ac:spMk id="29" creationId="{1D63C574-BFD2-41A1-A567-B0C3CC7FDD4F}"/>
          </ac:spMkLst>
        </pc:spChg>
        <pc:spChg chg="add">
          <ac:chgData name="Stephanie Wright" userId="ab284af39b715469" providerId="LiveId" clId="{D09D15E4-402C-445F-8D5B-B6FEED7CE796}" dt="2021-04-20T00:40:23.697" v="903" actId="26606"/>
          <ac:spMkLst>
            <pc:docMk/>
            <pc:sldMk cId="2119910492" sldId="272"/>
            <ac:spMk id="31" creationId="{E2A46BAB-8C31-42B2-90E8-B26DD3E81D37}"/>
          </ac:spMkLst>
        </pc:spChg>
        <pc:grpChg chg="add del">
          <ac:chgData name="Stephanie Wright" userId="ab284af39b715469" providerId="LiveId" clId="{D09D15E4-402C-445F-8D5B-B6FEED7CE796}" dt="2021-04-20T00:40:23.697" v="903" actId="26606"/>
          <ac:grpSpMkLst>
            <pc:docMk/>
            <pc:sldMk cId="2119910492" sldId="272"/>
            <ac:grpSpMk id="12" creationId="{8D57F946-2E03-4DE1-91F8-25BEDC663563}"/>
          </ac:grpSpMkLst>
        </pc:grpChg>
        <pc:grpChg chg="add del">
          <ac:chgData name="Stephanie Wright" userId="ab284af39b715469" providerId="LiveId" clId="{D09D15E4-402C-445F-8D5B-B6FEED7CE796}" dt="2021-04-20T00:40:23.697" v="903" actId="26606"/>
          <ac:grpSpMkLst>
            <pc:docMk/>
            <pc:sldMk cId="2119910492" sldId="272"/>
            <ac:grpSpMk id="16" creationId="{43F5E015-E085-4624-B431-B42414448684}"/>
          </ac:grpSpMkLst>
        </pc:grpChg>
        <pc:grpChg chg="add">
          <ac:chgData name="Stephanie Wright" userId="ab284af39b715469" providerId="LiveId" clId="{D09D15E4-402C-445F-8D5B-B6FEED7CE796}" dt="2021-04-20T00:40:23.697" v="903" actId="26606"/>
          <ac:grpSpMkLst>
            <pc:docMk/>
            <pc:sldMk cId="2119910492" sldId="272"/>
            <ac:grpSpMk id="33" creationId="{B3F7A3C7-0737-4E57-B30E-8EEFE638B401}"/>
          </ac:grpSpMkLst>
        </pc:grpChg>
        <pc:grpChg chg="add">
          <ac:chgData name="Stephanie Wright" userId="ab284af39b715469" providerId="LiveId" clId="{D09D15E4-402C-445F-8D5B-B6FEED7CE796}" dt="2021-04-20T00:40:23.697" v="903" actId="26606"/>
          <ac:grpSpMkLst>
            <pc:docMk/>
            <pc:sldMk cId="2119910492" sldId="272"/>
            <ac:grpSpMk id="37" creationId="{43F5E015-E085-4624-B431-B42414448684}"/>
          </ac:grpSpMkLst>
        </pc:grpChg>
        <pc:graphicFrameChg chg="add del">
          <ac:chgData name="Stephanie Wright" userId="ab284af39b715469" providerId="LiveId" clId="{D09D15E4-402C-445F-8D5B-B6FEED7CE796}" dt="2021-04-20T00:40:23.535" v="902" actId="26606"/>
          <ac:graphicFrameMkLst>
            <pc:docMk/>
            <pc:sldMk cId="2119910492" sldId="272"/>
            <ac:graphicFrameMk id="25" creationId="{B7B71220-63EE-4112-9191-FDF970358E25}"/>
          </ac:graphicFrameMkLst>
        </pc:graphicFrameChg>
        <pc:graphicFrameChg chg="add">
          <ac:chgData name="Stephanie Wright" userId="ab284af39b715469" providerId="LiveId" clId="{D09D15E4-402C-445F-8D5B-B6FEED7CE796}" dt="2021-04-20T00:40:23.697" v="903" actId="26606"/>
          <ac:graphicFrameMkLst>
            <pc:docMk/>
            <pc:sldMk cId="2119910492" sldId="272"/>
            <ac:graphicFrameMk id="27" creationId="{B327FE97-F2F0-4DA6-98C4-6B4A8D99030C}"/>
          </ac:graphicFrameMkLst>
        </pc:graphicFrameChg>
      </pc:sldChg>
      <pc:sldChg chg="addSp delSp modSp mod setBg">
        <pc:chgData name="Stephanie Wright" userId="ab284af39b715469" providerId="LiveId" clId="{D09D15E4-402C-445F-8D5B-B6FEED7CE796}" dt="2021-04-22T01:54:12.064" v="1498" actId="122"/>
        <pc:sldMkLst>
          <pc:docMk/>
          <pc:sldMk cId="1860609555" sldId="273"/>
        </pc:sldMkLst>
        <pc:spChg chg="mod">
          <ac:chgData name="Stephanie Wright" userId="ab284af39b715469" providerId="LiveId" clId="{D09D15E4-402C-445F-8D5B-B6FEED7CE796}" dt="2021-04-22T01:54:12.064" v="1498" actId="122"/>
          <ac:spMkLst>
            <pc:docMk/>
            <pc:sldMk cId="1860609555" sldId="273"/>
            <ac:spMk id="2" creationId="{884422CD-FE19-4DE6-8FEA-764B74EFC21F}"/>
          </ac:spMkLst>
        </pc:spChg>
        <pc:spChg chg="mod">
          <ac:chgData name="Stephanie Wright" userId="ab284af39b715469" providerId="LiveId" clId="{D09D15E4-402C-445F-8D5B-B6FEED7CE796}" dt="2021-04-22T01:53:59.220" v="1496" actId="26606"/>
          <ac:spMkLst>
            <pc:docMk/>
            <pc:sldMk cId="1860609555" sldId="273"/>
            <ac:spMk id="3" creationId="{7CB127F6-1415-4A7A-ADAB-EFC8DDF461E8}"/>
          </ac:spMkLst>
        </pc:spChg>
        <pc:spChg chg="add del">
          <ac:chgData name="Stephanie Wright" userId="ab284af39b715469" providerId="LiveId" clId="{D09D15E4-402C-445F-8D5B-B6FEED7CE796}" dt="2021-04-22T01:53:59.220" v="1496" actId="26606"/>
          <ac:spMkLst>
            <pc:docMk/>
            <pc:sldMk cId="1860609555" sldId="273"/>
            <ac:spMk id="8" creationId="{815925C2-A704-4D47-B1C1-3FCA52512EC1}"/>
          </ac:spMkLst>
        </pc:spChg>
        <pc:spChg chg="add del">
          <ac:chgData name="Stephanie Wright" userId="ab284af39b715469" providerId="LiveId" clId="{D09D15E4-402C-445F-8D5B-B6FEED7CE796}" dt="2021-04-22T01:53:59.220" v="1496" actId="26606"/>
          <ac:spMkLst>
            <pc:docMk/>
            <pc:sldMk cId="1860609555" sldId="273"/>
            <ac:spMk id="10" creationId="{01D4315C-C23C-4FD3-98DF-08C29E2292A8}"/>
          </ac:spMkLst>
        </pc:spChg>
        <pc:spChg chg="add">
          <ac:chgData name="Stephanie Wright" userId="ab284af39b715469" providerId="LiveId" clId="{D09D15E4-402C-445F-8D5B-B6FEED7CE796}" dt="2021-04-22T01:53:59.220" v="1496" actId="26606"/>
          <ac:spMkLst>
            <pc:docMk/>
            <pc:sldMk cId="1860609555" sldId="273"/>
            <ac:spMk id="28" creationId="{44D65982-4F00-4330-8DAA-DE6A9E4D6D23}"/>
          </ac:spMkLst>
        </pc:spChg>
        <pc:spChg chg="add">
          <ac:chgData name="Stephanie Wright" userId="ab284af39b715469" providerId="LiveId" clId="{D09D15E4-402C-445F-8D5B-B6FEED7CE796}" dt="2021-04-22T01:53:59.220" v="1496" actId="26606"/>
          <ac:spMkLst>
            <pc:docMk/>
            <pc:sldMk cId="1860609555" sldId="273"/>
            <ac:spMk id="30" creationId="{56AD21CA-472C-4EA1-A897-F639017AFED3}"/>
          </ac:spMkLst>
        </pc:spChg>
        <pc:spChg chg="add">
          <ac:chgData name="Stephanie Wright" userId="ab284af39b715469" providerId="LiveId" clId="{D09D15E4-402C-445F-8D5B-B6FEED7CE796}" dt="2021-04-22T01:53:59.220" v="1496" actId="26606"/>
          <ac:spMkLst>
            <pc:docMk/>
            <pc:sldMk cId="1860609555" sldId="273"/>
            <ac:spMk id="45" creationId="{C05FE506-AB9A-470B-89C8-008269966F9C}"/>
          </ac:spMkLst>
        </pc:spChg>
        <pc:grpChg chg="add del">
          <ac:chgData name="Stephanie Wright" userId="ab284af39b715469" providerId="LiveId" clId="{D09D15E4-402C-445F-8D5B-B6FEED7CE796}" dt="2021-04-22T01:53:59.220" v="1496" actId="26606"/>
          <ac:grpSpMkLst>
            <pc:docMk/>
            <pc:sldMk cId="1860609555" sldId="273"/>
            <ac:grpSpMk id="12" creationId="{5E6B47BC-43FD-4C91-8BFF-B41B99A8A39E}"/>
          </ac:grpSpMkLst>
        </pc:grpChg>
        <pc:grpChg chg="add del">
          <ac:chgData name="Stephanie Wright" userId="ab284af39b715469" providerId="LiveId" clId="{D09D15E4-402C-445F-8D5B-B6FEED7CE796}" dt="2021-04-22T01:53:59.220" v="1496" actId="26606"/>
          <ac:grpSpMkLst>
            <pc:docMk/>
            <pc:sldMk cId="1860609555" sldId="273"/>
            <ac:grpSpMk id="16" creationId="{43F5E015-E085-4624-B431-B42414448684}"/>
          </ac:grpSpMkLst>
        </pc:grpChg>
        <pc:grpChg chg="add">
          <ac:chgData name="Stephanie Wright" userId="ab284af39b715469" providerId="LiveId" clId="{D09D15E4-402C-445F-8D5B-B6FEED7CE796}" dt="2021-04-22T01:53:59.220" v="1496" actId="26606"/>
          <ac:grpSpMkLst>
            <pc:docMk/>
            <pc:sldMk cId="1860609555" sldId="273"/>
            <ac:grpSpMk id="32" creationId="{B29A5F49-8CEE-44D2-A717-96965326A59B}"/>
          </ac:grpSpMkLst>
        </pc:grpChg>
        <pc:grpChg chg="add">
          <ac:chgData name="Stephanie Wright" userId="ab284af39b715469" providerId="LiveId" clId="{D09D15E4-402C-445F-8D5B-B6FEED7CE796}" dt="2021-04-22T01:53:59.220" v="1496" actId="26606"/>
          <ac:grpSpMkLst>
            <pc:docMk/>
            <pc:sldMk cId="1860609555" sldId="273"/>
            <ac:grpSpMk id="36" creationId="{43F5E015-E085-4624-B431-B42414448684}"/>
          </ac:grpSpMkLst>
        </pc:grpChg>
      </pc:sldChg>
      <pc:sldChg chg="addSp delSp modSp mod setBg">
        <pc:chgData name="Stephanie Wright" userId="ab284af39b715469" providerId="LiveId" clId="{D09D15E4-402C-445F-8D5B-B6FEED7CE796}" dt="2021-04-23T17:45:21.664" v="1566" actId="26606"/>
        <pc:sldMkLst>
          <pc:docMk/>
          <pc:sldMk cId="835686965" sldId="274"/>
        </pc:sldMkLst>
        <pc:spChg chg="mod">
          <ac:chgData name="Stephanie Wright" userId="ab284af39b715469" providerId="LiveId" clId="{D09D15E4-402C-445F-8D5B-B6FEED7CE796}" dt="2021-04-23T17:45:21.664" v="1566" actId="26606"/>
          <ac:spMkLst>
            <pc:docMk/>
            <pc:sldMk cId="835686965" sldId="274"/>
            <ac:spMk id="2" creationId="{C9BB6206-F89B-44C4-BB12-885C6CD1D64B}"/>
          </ac:spMkLst>
        </pc:spChg>
        <pc:spChg chg="del">
          <ac:chgData name="Stephanie Wright" userId="ab284af39b715469" providerId="LiveId" clId="{D09D15E4-402C-445F-8D5B-B6FEED7CE796}" dt="2021-04-19T19:22:48.593" v="674" actId="26606"/>
          <ac:spMkLst>
            <pc:docMk/>
            <pc:sldMk cId="835686965" sldId="274"/>
            <ac:spMk id="3" creationId="{736D93F5-CA23-4F1B-8A1A-CB382127F7B0}"/>
          </ac:spMkLst>
        </pc:spChg>
        <pc:spChg chg="add del">
          <ac:chgData name="Stephanie Wright" userId="ab284af39b715469" providerId="LiveId" clId="{D09D15E4-402C-445F-8D5B-B6FEED7CE796}" dt="2021-04-23T17:45:21.664" v="1566" actId="26606"/>
          <ac:spMkLst>
            <pc:docMk/>
            <pc:sldMk cId="835686965" sldId="274"/>
            <ac:spMk id="9" creationId="{7301F447-EEF7-48F5-AF73-7566EE7F64AD}"/>
          </ac:spMkLst>
        </pc:spChg>
        <pc:spChg chg="add del">
          <ac:chgData name="Stephanie Wright" userId="ab284af39b715469" providerId="LiveId" clId="{D09D15E4-402C-445F-8D5B-B6FEED7CE796}" dt="2021-04-23T17:45:21.664" v="1566" actId="26606"/>
          <ac:spMkLst>
            <pc:docMk/>
            <pc:sldMk cId="835686965" sldId="274"/>
            <ac:spMk id="11" creationId="{F7117410-A2A4-4085-9ADC-46744551DBDE}"/>
          </ac:spMkLst>
        </pc:spChg>
        <pc:spChg chg="add del">
          <ac:chgData name="Stephanie Wright" userId="ab284af39b715469" providerId="LiveId" clId="{D09D15E4-402C-445F-8D5B-B6FEED7CE796}" dt="2021-04-23T17:45:21.664" v="1566" actId="26606"/>
          <ac:spMkLst>
            <pc:docMk/>
            <pc:sldMk cId="835686965" sldId="274"/>
            <ac:spMk id="13" creationId="{99F74EB5-E547-4FB4-95F5-BCC788F3C4A0}"/>
          </ac:spMkLst>
        </pc:spChg>
        <pc:spChg chg="add">
          <ac:chgData name="Stephanie Wright" userId="ab284af39b715469" providerId="LiveId" clId="{D09D15E4-402C-445F-8D5B-B6FEED7CE796}" dt="2021-04-23T17:45:21.664" v="1566" actId="26606"/>
          <ac:spMkLst>
            <pc:docMk/>
            <pc:sldMk cId="835686965" sldId="274"/>
            <ac:spMk id="18" creationId="{6C4028FD-8BAA-4A19-BFDE-594D991B7552}"/>
          </ac:spMkLst>
        </pc:spChg>
        <pc:graphicFrameChg chg="add mod modGraphic">
          <ac:chgData name="Stephanie Wright" userId="ab284af39b715469" providerId="LiveId" clId="{D09D15E4-402C-445F-8D5B-B6FEED7CE796}" dt="2021-04-23T17:45:21.664" v="1566" actId="26606"/>
          <ac:graphicFrameMkLst>
            <pc:docMk/>
            <pc:sldMk cId="835686965" sldId="274"/>
            <ac:graphicFrameMk id="5" creationId="{BC628BC4-C0E7-4E4C-91F7-AEC8CD4AFCA2}"/>
          </ac:graphicFrameMkLst>
        </pc:graphicFrameChg>
      </pc:sldChg>
      <pc:sldChg chg="addSp delSp modSp mod setBg">
        <pc:chgData name="Stephanie Wright" userId="ab284af39b715469" providerId="LiveId" clId="{D09D15E4-402C-445F-8D5B-B6FEED7CE796}" dt="2021-05-04T19:55:26.732" v="1702" actId="115"/>
        <pc:sldMkLst>
          <pc:docMk/>
          <pc:sldMk cId="3926145997" sldId="275"/>
        </pc:sldMkLst>
        <pc:spChg chg="mod">
          <ac:chgData name="Stephanie Wright" userId="ab284af39b715469" providerId="LiveId" clId="{D09D15E4-402C-445F-8D5B-B6FEED7CE796}" dt="2021-05-04T19:55:26.732" v="1702" actId="115"/>
          <ac:spMkLst>
            <pc:docMk/>
            <pc:sldMk cId="3926145997" sldId="275"/>
            <ac:spMk id="2" creationId="{FB9438A0-9B7F-4EFF-88C6-F1654DD122BF}"/>
          </ac:spMkLst>
        </pc:spChg>
        <pc:spChg chg="del mod">
          <ac:chgData name="Stephanie Wright" userId="ab284af39b715469" providerId="LiveId" clId="{D09D15E4-402C-445F-8D5B-B6FEED7CE796}" dt="2021-04-23T18:01:39.603" v="1598" actId="26606"/>
          <ac:spMkLst>
            <pc:docMk/>
            <pc:sldMk cId="3926145997" sldId="275"/>
            <ac:spMk id="3" creationId="{9C7CBBFD-EC12-4B3C-AE8D-46CCA340196C}"/>
          </ac:spMkLst>
        </pc:spChg>
        <pc:spChg chg="add">
          <ac:chgData name="Stephanie Wright" userId="ab284af39b715469" providerId="LiveId" clId="{D09D15E4-402C-445F-8D5B-B6FEED7CE796}" dt="2021-04-23T18:01:39.603" v="1598" actId="26606"/>
          <ac:spMkLst>
            <pc:docMk/>
            <pc:sldMk cId="3926145997" sldId="275"/>
            <ac:spMk id="9" creationId="{6C4028FD-8BAA-4A19-BFDE-594D991B7552}"/>
          </ac:spMkLst>
        </pc:spChg>
        <pc:graphicFrameChg chg="add">
          <ac:chgData name="Stephanie Wright" userId="ab284af39b715469" providerId="LiveId" clId="{D09D15E4-402C-445F-8D5B-B6FEED7CE796}" dt="2021-04-23T18:01:39.603" v="1598" actId="26606"/>
          <ac:graphicFrameMkLst>
            <pc:docMk/>
            <pc:sldMk cId="3926145997" sldId="275"/>
            <ac:graphicFrameMk id="5" creationId="{09FD0C35-1837-40E5-BEB3-B5A8D569067F}"/>
          </ac:graphicFrameMkLst>
        </pc:graphicFrameChg>
      </pc:sldChg>
      <pc:sldChg chg="addSp delSp modSp mod setBg">
        <pc:chgData name="Stephanie Wright" userId="ab284af39b715469" providerId="LiveId" clId="{D09D15E4-402C-445F-8D5B-B6FEED7CE796}" dt="2021-05-04T19:55:37.564" v="1703" actId="115"/>
        <pc:sldMkLst>
          <pc:docMk/>
          <pc:sldMk cId="2962773107" sldId="276"/>
        </pc:sldMkLst>
        <pc:spChg chg="mod">
          <ac:chgData name="Stephanie Wright" userId="ab284af39b715469" providerId="LiveId" clId="{D09D15E4-402C-445F-8D5B-B6FEED7CE796}" dt="2021-05-04T19:55:37.564" v="1703" actId="115"/>
          <ac:spMkLst>
            <pc:docMk/>
            <pc:sldMk cId="2962773107" sldId="276"/>
            <ac:spMk id="2" creationId="{A6AE05A1-D85C-43EA-B8A4-F44E6AA0C8ED}"/>
          </ac:spMkLst>
        </pc:spChg>
        <pc:spChg chg="del mod">
          <ac:chgData name="Stephanie Wright" userId="ab284af39b715469" providerId="LiveId" clId="{D09D15E4-402C-445F-8D5B-B6FEED7CE796}" dt="2021-04-23T18:04:09.746" v="1614" actId="26606"/>
          <ac:spMkLst>
            <pc:docMk/>
            <pc:sldMk cId="2962773107" sldId="276"/>
            <ac:spMk id="3" creationId="{FD97672E-6C25-488E-B91E-BEC417C5C096}"/>
          </ac:spMkLst>
        </pc:spChg>
        <pc:spChg chg="add">
          <ac:chgData name="Stephanie Wright" userId="ab284af39b715469" providerId="LiveId" clId="{D09D15E4-402C-445F-8D5B-B6FEED7CE796}" dt="2021-04-23T18:04:09.746" v="1614" actId="26606"/>
          <ac:spMkLst>
            <pc:docMk/>
            <pc:sldMk cId="2962773107" sldId="276"/>
            <ac:spMk id="9" creationId="{6C4028FD-8BAA-4A19-BFDE-594D991B7552}"/>
          </ac:spMkLst>
        </pc:spChg>
        <pc:graphicFrameChg chg="add">
          <ac:chgData name="Stephanie Wright" userId="ab284af39b715469" providerId="LiveId" clId="{D09D15E4-402C-445F-8D5B-B6FEED7CE796}" dt="2021-04-23T18:04:09.746" v="1614" actId="26606"/>
          <ac:graphicFrameMkLst>
            <pc:docMk/>
            <pc:sldMk cId="2962773107" sldId="276"/>
            <ac:graphicFrameMk id="5" creationId="{ED06AEA6-11EE-4B01-85F1-3D245EA588FA}"/>
          </ac:graphicFrameMkLst>
        </pc:graphicFrameChg>
      </pc:sldChg>
      <pc:sldChg chg="addSp delSp modSp mod setBg">
        <pc:chgData name="Stephanie Wright" userId="ab284af39b715469" providerId="LiveId" clId="{D09D15E4-402C-445F-8D5B-B6FEED7CE796}" dt="2021-05-04T19:55:48.078" v="1704" actId="115"/>
        <pc:sldMkLst>
          <pc:docMk/>
          <pc:sldMk cId="3987284046" sldId="277"/>
        </pc:sldMkLst>
        <pc:spChg chg="mod">
          <ac:chgData name="Stephanie Wright" userId="ab284af39b715469" providerId="LiveId" clId="{D09D15E4-402C-445F-8D5B-B6FEED7CE796}" dt="2021-05-04T19:55:48.078" v="1704" actId="115"/>
          <ac:spMkLst>
            <pc:docMk/>
            <pc:sldMk cId="3987284046" sldId="277"/>
            <ac:spMk id="2" creationId="{894227E3-9C0D-4C76-8D70-D6B2B035C561}"/>
          </ac:spMkLst>
        </pc:spChg>
        <pc:spChg chg="del mod">
          <ac:chgData name="Stephanie Wright" userId="ab284af39b715469" providerId="LiveId" clId="{D09D15E4-402C-445F-8D5B-B6FEED7CE796}" dt="2021-04-23T18:06:39.637" v="1629" actId="26606"/>
          <ac:spMkLst>
            <pc:docMk/>
            <pc:sldMk cId="3987284046" sldId="277"/>
            <ac:spMk id="3" creationId="{A9087791-4DD7-4704-A3E1-F5C2A566DC49}"/>
          </ac:spMkLst>
        </pc:spChg>
        <pc:spChg chg="add">
          <ac:chgData name="Stephanie Wright" userId="ab284af39b715469" providerId="LiveId" clId="{D09D15E4-402C-445F-8D5B-B6FEED7CE796}" dt="2021-04-23T18:06:39.637" v="1629" actId="26606"/>
          <ac:spMkLst>
            <pc:docMk/>
            <pc:sldMk cId="3987284046" sldId="277"/>
            <ac:spMk id="9" creationId="{6C4028FD-8BAA-4A19-BFDE-594D991B7552}"/>
          </ac:spMkLst>
        </pc:spChg>
        <pc:graphicFrameChg chg="add mod modGraphic">
          <ac:chgData name="Stephanie Wright" userId="ab284af39b715469" providerId="LiveId" clId="{D09D15E4-402C-445F-8D5B-B6FEED7CE796}" dt="2021-04-23T18:08:34.131" v="1632"/>
          <ac:graphicFrameMkLst>
            <pc:docMk/>
            <pc:sldMk cId="3987284046" sldId="277"/>
            <ac:graphicFrameMk id="5" creationId="{BF3AC283-B8E9-4F12-A520-A215A39F3FBB}"/>
          </ac:graphicFrameMkLst>
        </pc:graphicFrameChg>
      </pc:sldChg>
      <pc:sldChg chg="addSp delSp modSp mod setBg">
        <pc:chgData name="Stephanie Wright" userId="ab284af39b715469" providerId="LiveId" clId="{D09D15E4-402C-445F-8D5B-B6FEED7CE796}" dt="2021-04-23T18:17:11.520" v="1642" actId="26606"/>
        <pc:sldMkLst>
          <pc:docMk/>
          <pc:sldMk cId="2471916908" sldId="278"/>
        </pc:sldMkLst>
        <pc:spChg chg="mod">
          <ac:chgData name="Stephanie Wright" userId="ab284af39b715469" providerId="LiveId" clId="{D09D15E4-402C-445F-8D5B-B6FEED7CE796}" dt="2021-04-23T18:17:11.520" v="1642" actId="26606"/>
          <ac:spMkLst>
            <pc:docMk/>
            <pc:sldMk cId="2471916908" sldId="278"/>
            <ac:spMk id="2" creationId="{0C6EA530-40B3-4C67-9B54-302FD719169E}"/>
          </ac:spMkLst>
        </pc:spChg>
        <pc:spChg chg="mod">
          <ac:chgData name="Stephanie Wright" userId="ab284af39b715469" providerId="LiveId" clId="{D09D15E4-402C-445F-8D5B-B6FEED7CE796}" dt="2021-04-23T18:17:11.520" v="1642" actId="26606"/>
          <ac:spMkLst>
            <pc:docMk/>
            <pc:sldMk cId="2471916908" sldId="278"/>
            <ac:spMk id="3" creationId="{718A9CFD-2B65-4896-A865-26AF9101F4D2}"/>
          </ac:spMkLst>
        </pc:spChg>
        <pc:spChg chg="add del">
          <ac:chgData name="Stephanie Wright" userId="ab284af39b715469" providerId="LiveId" clId="{D09D15E4-402C-445F-8D5B-B6FEED7CE796}" dt="2021-04-22T01:55:23.140" v="1502" actId="26606"/>
          <ac:spMkLst>
            <pc:docMk/>
            <pc:sldMk cId="2471916908" sldId="278"/>
            <ac:spMk id="8" creationId="{09588DA8-065E-4F6F-8EFD-43104AB2E0CF}"/>
          </ac:spMkLst>
        </pc:spChg>
        <pc:spChg chg="add del">
          <ac:chgData name="Stephanie Wright" userId="ab284af39b715469" providerId="LiveId" clId="{D09D15E4-402C-445F-8D5B-B6FEED7CE796}" dt="2021-04-22T01:55:23.140" v="1502" actId="26606"/>
          <ac:spMkLst>
            <pc:docMk/>
            <pc:sldMk cId="2471916908" sldId="278"/>
            <ac:spMk id="10" creationId="{C4285719-470E-454C-AF62-8323075F1F5B}"/>
          </ac:spMkLst>
        </pc:spChg>
        <pc:spChg chg="add del">
          <ac:chgData name="Stephanie Wright" userId="ab284af39b715469" providerId="LiveId" clId="{D09D15E4-402C-445F-8D5B-B6FEED7CE796}" dt="2021-04-22T01:55:23.140" v="1502" actId="26606"/>
          <ac:spMkLst>
            <pc:docMk/>
            <pc:sldMk cId="2471916908" sldId="278"/>
            <ac:spMk id="12" creationId="{CD9FE4EF-C4D8-49A0-B2FF-81D8DB7D8A24}"/>
          </ac:spMkLst>
        </pc:spChg>
        <pc:spChg chg="add del">
          <ac:chgData name="Stephanie Wright" userId="ab284af39b715469" providerId="LiveId" clId="{D09D15E4-402C-445F-8D5B-B6FEED7CE796}" dt="2021-04-22T01:55:23.140" v="1502" actId="26606"/>
          <ac:spMkLst>
            <pc:docMk/>
            <pc:sldMk cId="2471916908" sldId="278"/>
            <ac:spMk id="14" creationId="{4300840D-0A0B-4512-BACA-B439D5B9C57C}"/>
          </ac:spMkLst>
        </pc:spChg>
        <pc:spChg chg="add del">
          <ac:chgData name="Stephanie Wright" userId="ab284af39b715469" providerId="LiveId" clId="{D09D15E4-402C-445F-8D5B-B6FEED7CE796}" dt="2021-04-22T01:55:23.140" v="1502" actId="26606"/>
          <ac:spMkLst>
            <pc:docMk/>
            <pc:sldMk cId="2471916908" sldId="278"/>
            <ac:spMk id="16" creationId="{D2B78728-A580-49A7-84F9-6EF6F583ADE0}"/>
          </ac:spMkLst>
        </pc:spChg>
        <pc:spChg chg="add del">
          <ac:chgData name="Stephanie Wright" userId="ab284af39b715469" providerId="LiveId" clId="{D09D15E4-402C-445F-8D5B-B6FEED7CE796}" dt="2021-04-22T01:55:23.140" v="1502" actId="26606"/>
          <ac:spMkLst>
            <pc:docMk/>
            <pc:sldMk cId="2471916908" sldId="278"/>
            <ac:spMk id="18" creationId="{38FAA1A1-D861-433F-88FA-1E9D6FD31D11}"/>
          </ac:spMkLst>
        </pc:spChg>
        <pc:spChg chg="add del">
          <ac:chgData name="Stephanie Wright" userId="ab284af39b715469" providerId="LiveId" clId="{D09D15E4-402C-445F-8D5B-B6FEED7CE796}" dt="2021-04-22T01:55:23.140" v="1502" actId="26606"/>
          <ac:spMkLst>
            <pc:docMk/>
            <pc:sldMk cId="2471916908" sldId="278"/>
            <ac:spMk id="20" creationId="{8D71EDA1-87BF-4D5D-AB79-F346FD19278A}"/>
          </ac:spMkLst>
        </pc:spChg>
        <pc:spChg chg="add del">
          <ac:chgData name="Stephanie Wright" userId="ab284af39b715469" providerId="LiveId" clId="{D09D15E4-402C-445F-8D5B-B6FEED7CE796}" dt="2021-04-23T17:52:34.022" v="1567" actId="26606"/>
          <ac:spMkLst>
            <pc:docMk/>
            <pc:sldMk cId="2471916908" sldId="278"/>
            <ac:spMk id="25" creationId="{44D65982-4F00-4330-8DAA-DE6A9E4D6D23}"/>
          </ac:spMkLst>
        </pc:spChg>
        <pc:spChg chg="add del">
          <ac:chgData name="Stephanie Wright" userId="ab284af39b715469" providerId="LiveId" clId="{D09D15E4-402C-445F-8D5B-B6FEED7CE796}" dt="2021-04-23T17:52:34.022" v="1567" actId="26606"/>
          <ac:spMkLst>
            <pc:docMk/>
            <pc:sldMk cId="2471916908" sldId="278"/>
            <ac:spMk id="27" creationId="{56AD21CA-472C-4EA1-A897-F639017AFED3}"/>
          </ac:spMkLst>
        </pc:spChg>
        <pc:spChg chg="add del">
          <ac:chgData name="Stephanie Wright" userId="ab284af39b715469" providerId="LiveId" clId="{D09D15E4-402C-445F-8D5B-B6FEED7CE796}" dt="2021-04-23T17:52:34.022" v="1567" actId="26606"/>
          <ac:spMkLst>
            <pc:docMk/>
            <pc:sldMk cId="2471916908" sldId="278"/>
            <ac:spMk id="42" creationId="{C05FE506-AB9A-470B-89C8-008269966F9C}"/>
          </ac:spMkLst>
        </pc:spChg>
        <pc:spChg chg="add del">
          <ac:chgData name="Stephanie Wright" userId="ab284af39b715469" providerId="LiveId" clId="{D09D15E4-402C-445F-8D5B-B6FEED7CE796}" dt="2021-04-23T18:17:11.520" v="1642" actId="26606"/>
          <ac:spMkLst>
            <pc:docMk/>
            <pc:sldMk cId="2471916908" sldId="278"/>
            <ac:spMk id="47" creationId="{6A1473A6-3F22-483E-8A30-80B9D2B14592}"/>
          </ac:spMkLst>
        </pc:spChg>
        <pc:spChg chg="add del">
          <ac:chgData name="Stephanie Wright" userId="ab284af39b715469" providerId="LiveId" clId="{D09D15E4-402C-445F-8D5B-B6FEED7CE796}" dt="2021-04-23T18:16:52.106" v="1639" actId="26606"/>
          <ac:spMkLst>
            <pc:docMk/>
            <pc:sldMk cId="2471916908" sldId="278"/>
            <ac:spMk id="57" creationId="{0D7B6173-1D58-48E2-83CF-37350F315F75}"/>
          </ac:spMkLst>
        </pc:spChg>
        <pc:spChg chg="add del">
          <ac:chgData name="Stephanie Wright" userId="ab284af39b715469" providerId="LiveId" clId="{D09D15E4-402C-445F-8D5B-B6FEED7CE796}" dt="2021-04-23T18:16:52.106" v="1639" actId="26606"/>
          <ac:spMkLst>
            <pc:docMk/>
            <pc:sldMk cId="2471916908" sldId="278"/>
            <ac:spMk id="59" creationId="{3E4CBDBB-4FBD-4B9E-BD01-054A81D431CC}"/>
          </ac:spMkLst>
        </pc:spChg>
        <pc:spChg chg="add del">
          <ac:chgData name="Stephanie Wright" userId="ab284af39b715469" providerId="LiveId" clId="{D09D15E4-402C-445F-8D5B-B6FEED7CE796}" dt="2021-04-23T18:16:52.106" v="1639" actId="26606"/>
          <ac:spMkLst>
            <pc:docMk/>
            <pc:sldMk cId="2471916908" sldId="278"/>
            <ac:spMk id="63" creationId="{72C4834C-B602-4125-8264-BD0D55A5885F}"/>
          </ac:spMkLst>
        </pc:spChg>
        <pc:spChg chg="add del">
          <ac:chgData name="Stephanie Wright" userId="ab284af39b715469" providerId="LiveId" clId="{D09D15E4-402C-445F-8D5B-B6FEED7CE796}" dt="2021-04-23T18:16:52.106" v="1639" actId="26606"/>
          <ac:spMkLst>
            <pc:docMk/>
            <pc:sldMk cId="2471916908" sldId="278"/>
            <ac:spMk id="65" creationId="{53172EE5-132F-4DD4-8855-4DBBD9C3465E}"/>
          </ac:spMkLst>
        </pc:spChg>
        <pc:spChg chg="add del">
          <ac:chgData name="Stephanie Wright" userId="ab284af39b715469" providerId="LiveId" clId="{D09D15E4-402C-445F-8D5B-B6FEED7CE796}" dt="2021-04-23T18:17:11.488" v="1641" actId="26606"/>
          <ac:spMkLst>
            <pc:docMk/>
            <pc:sldMk cId="2471916908" sldId="278"/>
            <ac:spMk id="67" creationId="{68717E5B-2C1D-4094-9D25-6FF6FBD92379}"/>
          </ac:spMkLst>
        </pc:spChg>
        <pc:spChg chg="add del">
          <ac:chgData name="Stephanie Wright" userId="ab284af39b715469" providerId="LiveId" clId="{D09D15E4-402C-445F-8D5B-B6FEED7CE796}" dt="2021-04-23T18:17:11.488" v="1641" actId="26606"/>
          <ac:spMkLst>
            <pc:docMk/>
            <pc:sldMk cId="2471916908" sldId="278"/>
            <ac:spMk id="68" creationId="{6B6E033A-DB2E-49B8-B600-B38E0C280263}"/>
          </ac:spMkLst>
        </pc:spChg>
        <pc:spChg chg="add">
          <ac:chgData name="Stephanie Wright" userId="ab284af39b715469" providerId="LiveId" clId="{D09D15E4-402C-445F-8D5B-B6FEED7CE796}" dt="2021-04-23T18:17:11.520" v="1642" actId="26606"/>
          <ac:spMkLst>
            <pc:docMk/>
            <pc:sldMk cId="2471916908" sldId="278"/>
            <ac:spMk id="70" creationId="{4BC99CB9-DDAD-44A2-8A1C-E3AF4E72DF5C}"/>
          </ac:spMkLst>
        </pc:spChg>
        <pc:spChg chg="add">
          <ac:chgData name="Stephanie Wright" userId="ab284af39b715469" providerId="LiveId" clId="{D09D15E4-402C-445F-8D5B-B6FEED7CE796}" dt="2021-04-23T18:17:11.520" v="1642" actId="26606"/>
          <ac:spMkLst>
            <pc:docMk/>
            <pc:sldMk cId="2471916908" sldId="278"/>
            <ac:spMk id="71" creationId="{1561AEE4-4E38-4BAC-976D-E0DE523FC5D1}"/>
          </ac:spMkLst>
        </pc:spChg>
        <pc:grpChg chg="add del">
          <ac:chgData name="Stephanie Wright" userId="ab284af39b715469" providerId="LiveId" clId="{D09D15E4-402C-445F-8D5B-B6FEED7CE796}" dt="2021-04-23T17:52:34.022" v="1567" actId="26606"/>
          <ac:grpSpMkLst>
            <pc:docMk/>
            <pc:sldMk cId="2471916908" sldId="278"/>
            <ac:grpSpMk id="29" creationId="{B29A5F49-8CEE-44D2-A717-96965326A59B}"/>
          </ac:grpSpMkLst>
        </pc:grpChg>
        <pc:grpChg chg="add del">
          <ac:chgData name="Stephanie Wright" userId="ab284af39b715469" providerId="LiveId" clId="{D09D15E4-402C-445F-8D5B-B6FEED7CE796}" dt="2021-04-23T17:52:34.022" v="1567" actId="26606"/>
          <ac:grpSpMkLst>
            <pc:docMk/>
            <pc:sldMk cId="2471916908" sldId="278"/>
            <ac:grpSpMk id="33" creationId="{43F5E015-E085-4624-B431-B42414448684}"/>
          </ac:grpSpMkLst>
        </pc:grpChg>
        <pc:grpChg chg="add del">
          <ac:chgData name="Stephanie Wright" userId="ab284af39b715469" providerId="LiveId" clId="{D09D15E4-402C-445F-8D5B-B6FEED7CE796}" dt="2021-04-23T18:17:11.520" v="1642" actId="26606"/>
          <ac:grpSpMkLst>
            <pc:docMk/>
            <pc:sldMk cId="2471916908" sldId="278"/>
            <ac:grpSpMk id="49" creationId="{AA1375E3-3E53-4D75-BAB7-E5929BFCB25F}"/>
          </ac:grpSpMkLst>
        </pc:grpChg>
        <pc:grpChg chg="add">
          <ac:chgData name="Stephanie Wright" userId="ab284af39b715469" providerId="LiveId" clId="{D09D15E4-402C-445F-8D5B-B6FEED7CE796}" dt="2021-04-23T18:17:11.520" v="1642" actId="26606"/>
          <ac:grpSpMkLst>
            <pc:docMk/>
            <pc:sldMk cId="2471916908" sldId="278"/>
            <ac:grpSpMk id="72" creationId="{F0BC676B-D19A-44DB-910A-0C0E6D433979}"/>
          </ac:grpSpMkLst>
        </pc:grpChg>
        <pc:picChg chg="add del">
          <ac:chgData name="Stephanie Wright" userId="ab284af39b715469" providerId="LiveId" clId="{D09D15E4-402C-445F-8D5B-B6FEED7CE796}" dt="2021-04-23T18:16:52.106" v="1639" actId="26606"/>
          <ac:picMkLst>
            <pc:docMk/>
            <pc:sldMk cId="2471916908" sldId="278"/>
            <ac:picMk id="61" creationId="{B01A6F03-171F-40B2-8B2C-A061B89241F6}"/>
          </ac:picMkLst>
        </pc:picChg>
      </pc:sldChg>
      <pc:sldChg chg="addSp delSp modSp mod setBg">
        <pc:chgData name="Stephanie Wright" userId="ab284af39b715469" providerId="LiveId" clId="{D09D15E4-402C-445F-8D5B-B6FEED7CE796}" dt="2021-04-22T01:34:56.520" v="1441" actId="2711"/>
        <pc:sldMkLst>
          <pc:docMk/>
          <pc:sldMk cId="1315736495" sldId="280"/>
        </pc:sldMkLst>
        <pc:spChg chg="mod">
          <ac:chgData name="Stephanie Wright" userId="ab284af39b715469" providerId="LiveId" clId="{D09D15E4-402C-445F-8D5B-B6FEED7CE796}" dt="2021-04-22T01:34:56.520" v="1441" actId="2711"/>
          <ac:spMkLst>
            <pc:docMk/>
            <pc:sldMk cId="1315736495" sldId="280"/>
            <ac:spMk id="4" creationId="{AEEEB578-DF9B-4C5B-9B95-549629E54809}"/>
          </ac:spMkLst>
        </pc:spChg>
        <pc:spChg chg="del mod">
          <ac:chgData name="Stephanie Wright" userId="ab284af39b715469" providerId="LiveId" clId="{D09D15E4-402C-445F-8D5B-B6FEED7CE796}" dt="2021-04-20T00:25:49.013" v="854" actId="26606"/>
          <ac:spMkLst>
            <pc:docMk/>
            <pc:sldMk cId="1315736495" sldId="280"/>
            <ac:spMk id="5" creationId="{B881036E-F342-4E36-93BA-C5511ABF9F43}"/>
          </ac:spMkLst>
        </pc:spChg>
        <pc:spChg chg="add del">
          <ac:chgData name="Stephanie Wright" userId="ab284af39b715469" providerId="LiveId" clId="{D09D15E4-402C-445F-8D5B-B6FEED7CE796}" dt="2021-04-20T00:25:49.013" v="854" actId="26606"/>
          <ac:spMkLst>
            <pc:docMk/>
            <pc:sldMk cId="1315736495" sldId="280"/>
            <ac:spMk id="10" creationId="{76EFD3D9-44F0-4267-BCC1-1613E79D8274}"/>
          </ac:spMkLst>
        </pc:spChg>
        <pc:spChg chg="add del">
          <ac:chgData name="Stephanie Wright" userId="ab284af39b715469" providerId="LiveId" clId="{D09D15E4-402C-445F-8D5B-B6FEED7CE796}" dt="2021-04-20T00:25:49.013" v="854" actId="26606"/>
          <ac:spMkLst>
            <pc:docMk/>
            <pc:sldMk cId="1315736495" sldId="280"/>
            <ac:spMk id="12" creationId="{A779A851-95D6-41AF-937A-B0E4B7F6FA8D}"/>
          </ac:spMkLst>
        </pc:spChg>
        <pc:spChg chg="add del">
          <ac:chgData name="Stephanie Wright" userId="ab284af39b715469" providerId="LiveId" clId="{D09D15E4-402C-445F-8D5B-B6FEED7CE796}" dt="2021-04-20T00:25:49.013" v="854" actId="26606"/>
          <ac:spMkLst>
            <pc:docMk/>
            <pc:sldMk cId="1315736495" sldId="280"/>
            <ac:spMk id="14" creationId="{953FB2E7-B6CB-429C-81EB-D9516D6D5C8D}"/>
          </ac:spMkLst>
        </pc:spChg>
        <pc:spChg chg="add del">
          <ac:chgData name="Stephanie Wright" userId="ab284af39b715469" providerId="LiveId" clId="{D09D15E4-402C-445F-8D5B-B6FEED7CE796}" dt="2021-04-20T00:25:49.013" v="854" actId="26606"/>
          <ac:spMkLst>
            <pc:docMk/>
            <pc:sldMk cId="1315736495" sldId="280"/>
            <ac:spMk id="16" creationId="{2EC40DB1-B719-4A13-9A4D-0966B4B27866}"/>
          </ac:spMkLst>
        </pc:spChg>
        <pc:spChg chg="add del">
          <ac:chgData name="Stephanie Wright" userId="ab284af39b715469" providerId="LiveId" clId="{D09D15E4-402C-445F-8D5B-B6FEED7CE796}" dt="2021-04-20T00:25:49.013" v="854" actId="26606"/>
          <ac:spMkLst>
            <pc:docMk/>
            <pc:sldMk cId="1315736495" sldId="280"/>
            <ac:spMk id="18" creationId="{82211336-CFF3-412D-868A-6679C1004C45}"/>
          </ac:spMkLst>
        </pc:spChg>
        <pc:spChg chg="add del">
          <ac:chgData name="Stephanie Wright" userId="ab284af39b715469" providerId="LiveId" clId="{D09D15E4-402C-445F-8D5B-B6FEED7CE796}" dt="2021-04-20T00:28:22.406" v="868" actId="26606"/>
          <ac:spMkLst>
            <pc:docMk/>
            <pc:sldMk cId="1315736495" sldId="280"/>
            <ac:spMk id="24" creationId="{1D63C574-BFD2-41A1-A567-B0C3CC7FDD4F}"/>
          </ac:spMkLst>
        </pc:spChg>
        <pc:spChg chg="add del">
          <ac:chgData name="Stephanie Wright" userId="ab284af39b715469" providerId="LiveId" clId="{D09D15E4-402C-445F-8D5B-B6FEED7CE796}" dt="2021-04-20T00:28:22.406" v="868" actId="26606"/>
          <ac:spMkLst>
            <pc:docMk/>
            <pc:sldMk cId="1315736495" sldId="280"/>
            <ac:spMk id="26" creationId="{E2A46BAB-8C31-42B2-90E8-B26DD3E81D37}"/>
          </ac:spMkLst>
        </pc:spChg>
        <pc:spChg chg="add">
          <ac:chgData name="Stephanie Wright" userId="ab284af39b715469" providerId="LiveId" clId="{D09D15E4-402C-445F-8D5B-B6FEED7CE796}" dt="2021-04-20T00:28:22.406" v="868" actId="26606"/>
          <ac:spMkLst>
            <pc:docMk/>
            <pc:sldMk cId="1315736495" sldId="280"/>
            <ac:spMk id="44" creationId="{1D63C574-BFD2-41A1-A567-B0C3CC7FDD4F}"/>
          </ac:spMkLst>
        </pc:spChg>
        <pc:spChg chg="add">
          <ac:chgData name="Stephanie Wright" userId="ab284af39b715469" providerId="LiveId" clId="{D09D15E4-402C-445F-8D5B-B6FEED7CE796}" dt="2021-04-20T00:28:22.406" v="868" actId="26606"/>
          <ac:spMkLst>
            <pc:docMk/>
            <pc:sldMk cId="1315736495" sldId="280"/>
            <ac:spMk id="46" creationId="{E2A46BAB-8C31-42B2-90E8-B26DD3E81D37}"/>
          </ac:spMkLst>
        </pc:spChg>
        <pc:grpChg chg="add del">
          <ac:chgData name="Stephanie Wright" userId="ab284af39b715469" providerId="LiveId" clId="{D09D15E4-402C-445F-8D5B-B6FEED7CE796}" dt="2021-04-20T00:28:22.406" v="868" actId="26606"/>
          <ac:grpSpMkLst>
            <pc:docMk/>
            <pc:sldMk cId="1315736495" sldId="280"/>
            <ac:grpSpMk id="28" creationId="{B3F7A3C7-0737-4E57-B30E-8EEFE638B401}"/>
          </ac:grpSpMkLst>
        </pc:grpChg>
        <pc:grpChg chg="add del">
          <ac:chgData name="Stephanie Wright" userId="ab284af39b715469" providerId="LiveId" clId="{D09D15E4-402C-445F-8D5B-B6FEED7CE796}" dt="2021-04-20T00:28:22.406" v="868" actId="26606"/>
          <ac:grpSpMkLst>
            <pc:docMk/>
            <pc:sldMk cId="1315736495" sldId="280"/>
            <ac:grpSpMk id="32" creationId="{43F5E015-E085-4624-B431-B42414448684}"/>
          </ac:grpSpMkLst>
        </pc:grpChg>
        <pc:grpChg chg="add">
          <ac:chgData name="Stephanie Wright" userId="ab284af39b715469" providerId="LiveId" clId="{D09D15E4-402C-445F-8D5B-B6FEED7CE796}" dt="2021-04-20T00:28:22.406" v="868" actId="26606"/>
          <ac:grpSpMkLst>
            <pc:docMk/>
            <pc:sldMk cId="1315736495" sldId="280"/>
            <ac:grpSpMk id="48" creationId="{B3F7A3C7-0737-4E57-B30E-8EEFE638B401}"/>
          </ac:grpSpMkLst>
        </pc:grpChg>
        <pc:grpChg chg="add">
          <ac:chgData name="Stephanie Wright" userId="ab284af39b715469" providerId="LiveId" clId="{D09D15E4-402C-445F-8D5B-B6FEED7CE796}" dt="2021-04-20T00:28:22.406" v="868" actId="26606"/>
          <ac:grpSpMkLst>
            <pc:docMk/>
            <pc:sldMk cId="1315736495" sldId="280"/>
            <ac:grpSpMk id="52" creationId="{43F5E015-E085-4624-B431-B42414448684}"/>
          </ac:grpSpMkLst>
        </pc:grpChg>
        <pc:graphicFrameChg chg="add mod modGraphic">
          <ac:chgData name="Stephanie Wright" userId="ab284af39b715469" providerId="LiveId" clId="{D09D15E4-402C-445F-8D5B-B6FEED7CE796}" dt="2021-04-22T01:26:32.530" v="1426" actId="26606"/>
          <ac:graphicFrameMkLst>
            <pc:docMk/>
            <pc:sldMk cId="1315736495" sldId="280"/>
            <ac:graphicFrameMk id="20" creationId="{517CE879-BBB9-4F6F-BE36-BD6114D82A40}"/>
          </ac:graphicFrameMkLst>
        </pc:graphicFrameChg>
      </pc:sldChg>
      <pc:sldChg chg="new del">
        <pc:chgData name="Stephanie Wright" userId="ab284af39b715469" providerId="LiveId" clId="{D09D15E4-402C-445F-8D5B-B6FEED7CE796}" dt="2021-04-20T00:41:32.245" v="908" actId="2696"/>
        <pc:sldMkLst>
          <pc:docMk/>
          <pc:sldMk cId="4004071275" sldId="281"/>
        </pc:sldMkLst>
      </pc:sldChg>
      <pc:sldChg chg="addSp delSp modSp new mod setBg delDesignElem chgLayout">
        <pc:chgData name="Stephanie Wright" userId="ab284af39b715469" providerId="LiveId" clId="{D09D15E4-402C-445F-8D5B-B6FEED7CE796}" dt="2021-04-22T01:49:33.226" v="1489" actId="2711"/>
        <pc:sldMkLst>
          <pc:docMk/>
          <pc:sldMk cId="2572111751" sldId="282"/>
        </pc:sldMkLst>
        <pc:spChg chg="mod ord">
          <ac:chgData name="Stephanie Wright" userId="ab284af39b715469" providerId="LiveId" clId="{D09D15E4-402C-445F-8D5B-B6FEED7CE796}" dt="2021-04-22T01:49:33.226" v="1489" actId="2711"/>
          <ac:spMkLst>
            <pc:docMk/>
            <pc:sldMk cId="2572111751" sldId="282"/>
            <ac:spMk id="2" creationId="{45E0CB99-AB08-4AE6-A41D-6F4EE23EC8FE}"/>
          </ac:spMkLst>
        </pc:spChg>
        <pc:spChg chg="del">
          <ac:chgData name="Stephanie Wright" userId="ab284af39b715469" providerId="LiveId" clId="{D09D15E4-402C-445F-8D5B-B6FEED7CE796}" dt="2021-04-19T19:17:45.838" v="571" actId="26606"/>
          <ac:spMkLst>
            <pc:docMk/>
            <pc:sldMk cId="2572111751" sldId="282"/>
            <ac:spMk id="3" creationId="{B7741953-A661-4428-9292-2842C0FF0652}"/>
          </ac:spMkLst>
        </pc:spChg>
        <pc:spChg chg="add del mod">
          <ac:chgData name="Stephanie Wright" userId="ab284af39b715469" providerId="LiveId" clId="{D09D15E4-402C-445F-8D5B-B6FEED7CE796}" dt="2021-04-20T00:18:02.221" v="842" actId="6264"/>
          <ac:spMkLst>
            <pc:docMk/>
            <pc:sldMk cId="2572111751" sldId="282"/>
            <ac:spMk id="3" creationId="{CF92E50E-1363-4ACD-B958-8EFEDBE95D2C}"/>
          </ac:spMkLst>
        </pc:spChg>
        <pc:spChg chg="add mod ord">
          <ac:chgData name="Stephanie Wright" userId="ab284af39b715469" providerId="LiveId" clId="{D09D15E4-402C-445F-8D5B-B6FEED7CE796}" dt="2021-04-22T01:48:20.380" v="1485" actId="26606"/>
          <ac:spMkLst>
            <pc:docMk/>
            <pc:sldMk cId="2572111751" sldId="282"/>
            <ac:spMk id="4" creationId="{1BC0EBEE-D222-49CB-981D-A3C058B278E6}"/>
          </ac:spMkLst>
        </pc:spChg>
        <pc:spChg chg="add del">
          <ac:chgData name="Stephanie Wright" userId="ab284af39b715469" providerId="LiveId" clId="{D09D15E4-402C-445F-8D5B-B6FEED7CE796}" dt="2021-04-20T00:21:17.577" v="845" actId="26606"/>
          <ac:spMkLst>
            <pc:docMk/>
            <pc:sldMk cId="2572111751" sldId="282"/>
            <ac:spMk id="6" creationId="{953FB2E7-B6CB-429C-81EB-D9516D6D5C8D}"/>
          </ac:spMkLst>
        </pc:spChg>
        <pc:spChg chg="add del">
          <ac:chgData name="Stephanie Wright" userId="ab284af39b715469" providerId="LiveId" clId="{D09D15E4-402C-445F-8D5B-B6FEED7CE796}" dt="2021-04-20T00:21:17.577" v="845" actId="26606"/>
          <ac:spMkLst>
            <pc:docMk/>
            <pc:sldMk cId="2572111751" sldId="282"/>
            <ac:spMk id="7" creationId="{82211336-CFF3-412D-868A-6679C1004C45}"/>
          </ac:spMkLst>
        </pc:spChg>
        <pc:spChg chg="add del">
          <ac:chgData name="Stephanie Wright" userId="ab284af39b715469" providerId="LiveId" clId="{D09D15E4-402C-445F-8D5B-B6FEED7CE796}" dt="2021-04-20T00:18:02.221" v="842" actId="6264"/>
          <ac:spMkLst>
            <pc:docMk/>
            <pc:sldMk cId="2572111751" sldId="282"/>
            <ac:spMk id="8" creationId="{1199FB19-8541-4759-8EF7-EDC2CC4F7823}"/>
          </ac:spMkLst>
        </pc:spChg>
        <pc:spChg chg="add del">
          <ac:chgData name="Stephanie Wright" userId="ab284af39b715469" providerId="LiveId" clId="{D09D15E4-402C-445F-8D5B-B6FEED7CE796}" dt="2021-04-20T00:21:17.577" v="845" actId="26606"/>
          <ac:spMkLst>
            <pc:docMk/>
            <pc:sldMk cId="2572111751" sldId="282"/>
            <ac:spMk id="9" creationId="{76EFD3D9-44F0-4267-BCC1-1613E79D8274}"/>
          </ac:spMkLst>
        </pc:spChg>
        <pc:spChg chg="add del">
          <ac:chgData name="Stephanie Wright" userId="ab284af39b715469" providerId="LiveId" clId="{D09D15E4-402C-445F-8D5B-B6FEED7CE796}" dt="2021-04-20T00:18:02.221" v="842" actId="6264"/>
          <ac:spMkLst>
            <pc:docMk/>
            <pc:sldMk cId="2572111751" sldId="282"/>
            <ac:spMk id="10" creationId="{C3B8BF1C-7B4E-42FE-8F86-A9F3D1D8E9A9}"/>
          </ac:spMkLst>
        </pc:spChg>
        <pc:spChg chg="add del">
          <ac:chgData name="Stephanie Wright" userId="ab284af39b715469" providerId="LiveId" clId="{D09D15E4-402C-445F-8D5B-B6FEED7CE796}" dt="2021-04-20T00:21:17.577" v="845" actId="26606"/>
          <ac:spMkLst>
            <pc:docMk/>
            <pc:sldMk cId="2572111751" sldId="282"/>
            <ac:spMk id="11" creationId="{A779A851-95D6-41AF-937A-B0E4B7F6FA8D}"/>
          </ac:spMkLst>
        </pc:spChg>
        <pc:spChg chg="add del">
          <ac:chgData name="Stephanie Wright" userId="ab284af39b715469" providerId="LiveId" clId="{D09D15E4-402C-445F-8D5B-B6FEED7CE796}" dt="2021-04-20T00:21:17.577" v="845" actId="26606"/>
          <ac:spMkLst>
            <pc:docMk/>
            <pc:sldMk cId="2572111751" sldId="282"/>
            <ac:spMk id="15" creationId="{2EC40DB1-B719-4A13-9A4D-0966B4B27866}"/>
          </ac:spMkLst>
        </pc:spChg>
        <pc:spChg chg="add del">
          <ac:chgData name="Stephanie Wright" userId="ab284af39b715469" providerId="LiveId" clId="{D09D15E4-402C-445F-8D5B-B6FEED7CE796}" dt="2021-04-20T00:22:33.612" v="847" actId="26606"/>
          <ac:spMkLst>
            <pc:docMk/>
            <pc:sldMk cId="2572111751" sldId="282"/>
            <ac:spMk id="24" creationId="{DC8C3900-B8A1-4965-88E6-CBCBFE067207}"/>
          </ac:spMkLst>
        </pc:spChg>
        <pc:spChg chg="add del">
          <ac:chgData name="Stephanie Wright" userId="ab284af39b715469" providerId="LiveId" clId="{D09D15E4-402C-445F-8D5B-B6FEED7CE796}" dt="2021-04-22T01:48:20.380" v="1485" actId="26606"/>
          <ac:spMkLst>
            <pc:docMk/>
            <pc:sldMk cId="2572111751" sldId="282"/>
            <ac:spMk id="26" creationId="{09588DA8-065E-4F6F-8EFD-43104AB2E0CF}"/>
          </ac:spMkLst>
        </pc:spChg>
        <pc:spChg chg="add del">
          <ac:chgData name="Stephanie Wright" userId="ab284af39b715469" providerId="LiveId" clId="{D09D15E4-402C-445F-8D5B-B6FEED7CE796}" dt="2021-04-22T01:48:20.380" v="1485" actId="26606"/>
          <ac:spMkLst>
            <pc:docMk/>
            <pc:sldMk cId="2572111751" sldId="282"/>
            <ac:spMk id="27" creationId="{C4285719-470E-454C-AF62-8323075F1F5B}"/>
          </ac:spMkLst>
        </pc:spChg>
        <pc:spChg chg="add del">
          <ac:chgData name="Stephanie Wright" userId="ab284af39b715469" providerId="LiveId" clId="{D09D15E4-402C-445F-8D5B-B6FEED7CE796}" dt="2021-04-22T01:48:20.380" v="1485" actId="26606"/>
          <ac:spMkLst>
            <pc:docMk/>
            <pc:sldMk cId="2572111751" sldId="282"/>
            <ac:spMk id="28" creationId="{CD9FE4EF-C4D8-49A0-B2FF-81D8DB7D8A24}"/>
          </ac:spMkLst>
        </pc:spChg>
        <pc:spChg chg="add del">
          <ac:chgData name="Stephanie Wright" userId="ab284af39b715469" providerId="LiveId" clId="{D09D15E4-402C-445F-8D5B-B6FEED7CE796}" dt="2021-04-22T01:48:20.380" v="1485" actId="26606"/>
          <ac:spMkLst>
            <pc:docMk/>
            <pc:sldMk cId="2572111751" sldId="282"/>
            <ac:spMk id="29" creationId="{4300840D-0A0B-4512-BACA-B439D5B9C57C}"/>
          </ac:spMkLst>
        </pc:spChg>
        <pc:spChg chg="add del">
          <ac:chgData name="Stephanie Wright" userId="ab284af39b715469" providerId="LiveId" clId="{D09D15E4-402C-445F-8D5B-B6FEED7CE796}" dt="2021-04-22T01:48:20.380" v="1485" actId="26606"/>
          <ac:spMkLst>
            <pc:docMk/>
            <pc:sldMk cId="2572111751" sldId="282"/>
            <ac:spMk id="30" creationId="{D2B78728-A580-49A7-84F9-6EF6F583ADE0}"/>
          </ac:spMkLst>
        </pc:spChg>
        <pc:spChg chg="add del">
          <ac:chgData name="Stephanie Wright" userId="ab284af39b715469" providerId="LiveId" clId="{D09D15E4-402C-445F-8D5B-B6FEED7CE796}" dt="2021-04-22T01:48:20.380" v="1485" actId="26606"/>
          <ac:spMkLst>
            <pc:docMk/>
            <pc:sldMk cId="2572111751" sldId="282"/>
            <ac:spMk id="31" creationId="{38FAA1A1-D861-433F-88FA-1E9D6FD31D11}"/>
          </ac:spMkLst>
        </pc:spChg>
        <pc:spChg chg="add del">
          <ac:chgData name="Stephanie Wright" userId="ab284af39b715469" providerId="LiveId" clId="{D09D15E4-402C-445F-8D5B-B6FEED7CE796}" dt="2021-04-22T01:48:20.380" v="1485" actId="26606"/>
          <ac:spMkLst>
            <pc:docMk/>
            <pc:sldMk cId="2572111751" sldId="282"/>
            <ac:spMk id="32" creationId="{8D71EDA1-87BF-4D5D-AB79-F346FD19278A}"/>
          </ac:spMkLst>
        </pc:spChg>
        <pc:spChg chg="add">
          <ac:chgData name="Stephanie Wright" userId="ab284af39b715469" providerId="LiveId" clId="{D09D15E4-402C-445F-8D5B-B6FEED7CE796}" dt="2021-04-22T01:48:20.380" v="1485" actId="26606"/>
          <ac:spMkLst>
            <pc:docMk/>
            <pc:sldMk cId="2572111751" sldId="282"/>
            <ac:spMk id="37" creationId="{44D65982-4F00-4330-8DAA-DE6A9E4D6D23}"/>
          </ac:spMkLst>
        </pc:spChg>
        <pc:spChg chg="add">
          <ac:chgData name="Stephanie Wright" userId="ab284af39b715469" providerId="LiveId" clId="{D09D15E4-402C-445F-8D5B-B6FEED7CE796}" dt="2021-04-22T01:48:20.380" v="1485" actId="26606"/>
          <ac:spMkLst>
            <pc:docMk/>
            <pc:sldMk cId="2572111751" sldId="282"/>
            <ac:spMk id="39" creationId="{56AD21CA-472C-4EA1-A897-F639017AFED3}"/>
          </ac:spMkLst>
        </pc:spChg>
        <pc:spChg chg="add">
          <ac:chgData name="Stephanie Wright" userId="ab284af39b715469" providerId="LiveId" clId="{D09D15E4-402C-445F-8D5B-B6FEED7CE796}" dt="2021-04-22T01:48:20.380" v="1485" actId="26606"/>
          <ac:spMkLst>
            <pc:docMk/>
            <pc:sldMk cId="2572111751" sldId="282"/>
            <ac:spMk id="54" creationId="{C05FE506-AB9A-470B-89C8-008269966F9C}"/>
          </ac:spMkLst>
        </pc:spChg>
        <pc:grpChg chg="add del">
          <ac:chgData name="Stephanie Wright" userId="ab284af39b715469" providerId="LiveId" clId="{D09D15E4-402C-445F-8D5B-B6FEED7CE796}" dt="2021-04-20T00:18:02.221" v="842" actId="6264"/>
          <ac:grpSpMkLst>
            <pc:docMk/>
            <pc:sldMk cId="2572111751" sldId="282"/>
            <ac:grpSpMk id="12" creationId="{0F8F03B1-3EE3-4A82-BBE0-6BA5C013FB8D}"/>
          </ac:grpSpMkLst>
        </pc:grpChg>
        <pc:grpChg chg="add del">
          <ac:chgData name="Stephanie Wright" userId="ab284af39b715469" providerId="LiveId" clId="{D09D15E4-402C-445F-8D5B-B6FEED7CE796}" dt="2021-04-20T00:18:02.221" v="842" actId="6264"/>
          <ac:grpSpMkLst>
            <pc:docMk/>
            <pc:sldMk cId="2572111751" sldId="282"/>
            <ac:grpSpMk id="16" creationId="{43F5E015-E085-4624-B431-B42414448684}"/>
          </ac:grpSpMkLst>
        </pc:grpChg>
        <pc:grpChg chg="add">
          <ac:chgData name="Stephanie Wright" userId="ab284af39b715469" providerId="LiveId" clId="{D09D15E4-402C-445F-8D5B-B6FEED7CE796}" dt="2021-04-22T01:48:20.380" v="1485" actId="26606"/>
          <ac:grpSpMkLst>
            <pc:docMk/>
            <pc:sldMk cId="2572111751" sldId="282"/>
            <ac:grpSpMk id="41" creationId="{B29A5F49-8CEE-44D2-A717-96965326A59B}"/>
          </ac:grpSpMkLst>
        </pc:grpChg>
        <pc:grpChg chg="add">
          <ac:chgData name="Stephanie Wright" userId="ab284af39b715469" providerId="LiveId" clId="{D09D15E4-402C-445F-8D5B-B6FEED7CE796}" dt="2021-04-22T01:48:20.380" v="1485" actId="26606"/>
          <ac:grpSpMkLst>
            <pc:docMk/>
            <pc:sldMk cId="2572111751" sldId="282"/>
            <ac:grpSpMk id="45" creationId="{43F5E015-E085-4624-B431-B42414448684}"/>
          </ac:grpSpMkLst>
        </pc:grpChg>
      </pc:sldChg>
      <pc:sldChg chg="new del">
        <pc:chgData name="Stephanie Wright" userId="ab284af39b715469" providerId="LiveId" clId="{D09D15E4-402C-445F-8D5B-B6FEED7CE796}" dt="2021-04-20T00:17:24.926" v="840" actId="680"/>
        <pc:sldMkLst>
          <pc:docMk/>
          <pc:sldMk cId="1958215409" sldId="283"/>
        </pc:sldMkLst>
      </pc:sldChg>
      <pc:sldChg chg="addSp delSp modSp new mod setBg">
        <pc:chgData name="Stephanie Wright" userId="ab284af39b715469" providerId="LiveId" clId="{D09D15E4-402C-445F-8D5B-B6FEED7CE796}" dt="2021-04-23T18:15:43.697" v="1637" actId="26606"/>
        <pc:sldMkLst>
          <pc:docMk/>
          <pc:sldMk cId="2676295634" sldId="283"/>
        </pc:sldMkLst>
        <pc:spChg chg="mod">
          <ac:chgData name="Stephanie Wright" userId="ab284af39b715469" providerId="LiveId" clId="{D09D15E4-402C-445F-8D5B-B6FEED7CE796}" dt="2021-04-23T18:15:43.697" v="1637" actId="26606"/>
          <ac:spMkLst>
            <pc:docMk/>
            <pc:sldMk cId="2676295634" sldId="283"/>
            <ac:spMk id="2" creationId="{5DF9DD4D-C32E-4069-AD8E-7634E6154092}"/>
          </ac:spMkLst>
        </pc:spChg>
        <pc:spChg chg="mod">
          <ac:chgData name="Stephanie Wright" userId="ab284af39b715469" providerId="LiveId" clId="{D09D15E4-402C-445F-8D5B-B6FEED7CE796}" dt="2021-04-23T18:15:43.697" v="1637" actId="26606"/>
          <ac:spMkLst>
            <pc:docMk/>
            <pc:sldMk cId="2676295634" sldId="283"/>
            <ac:spMk id="3" creationId="{6412E4B1-8BC1-4F7D-AEF2-6B5E9727AA59}"/>
          </ac:spMkLst>
        </pc:spChg>
        <pc:spChg chg="add del">
          <ac:chgData name="Stephanie Wright" userId="ab284af39b715469" providerId="LiveId" clId="{D09D15E4-402C-445F-8D5B-B6FEED7CE796}" dt="2021-04-23T18:15:35.599" v="1634" actId="26606"/>
          <ac:spMkLst>
            <pc:docMk/>
            <pc:sldMk cId="2676295634" sldId="283"/>
            <ac:spMk id="8" creationId="{4BC99CB9-DDAD-44A2-8A1C-E3AF4E72DF5C}"/>
          </ac:spMkLst>
        </pc:spChg>
        <pc:spChg chg="add del">
          <ac:chgData name="Stephanie Wright" userId="ab284af39b715469" providerId="LiveId" clId="{D09D15E4-402C-445F-8D5B-B6FEED7CE796}" dt="2021-04-23T18:15:35.599" v="1634" actId="26606"/>
          <ac:spMkLst>
            <pc:docMk/>
            <pc:sldMk cId="2676295634" sldId="283"/>
            <ac:spMk id="10" creationId="{1561AEE4-4E38-4BAC-976D-E0DE523FC5D1}"/>
          </ac:spMkLst>
        </pc:spChg>
        <pc:spChg chg="add del">
          <ac:chgData name="Stephanie Wright" userId="ab284af39b715469" providerId="LiveId" clId="{D09D15E4-402C-445F-8D5B-B6FEED7CE796}" dt="2021-04-23T18:15:43.635" v="1636" actId="26606"/>
          <ac:spMkLst>
            <pc:docMk/>
            <pc:sldMk cId="2676295634" sldId="283"/>
            <ac:spMk id="21" creationId="{889C5E17-24D0-4696-A3C5-A2261FB455FA}"/>
          </ac:spMkLst>
        </pc:spChg>
        <pc:spChg chg="add del">
          <ac:chgData name="Stephanie Wright" userId="ab284af39b715469" providerId="LiveId" clId="{D09D15E4-402C-445F-8D5B-B6FEED7CE796}" dt="2021-04-23T18:15:43.635" v="1636" actId="26606"/>
          <ac:spMkLst>
            <pc:docMk/>
            <pc:sldMk cId="2676295634" sldId="283"/>
            <ac:spMk id="22" creationId="{6929B58F-2358-44CC-ACE5-EF1BD3C6C824}"/>
          </ac:spMkLst>
        </pc:spChg>
        <pc:spChg chg="add">
          <ac:chgData name="Stephanie Wright" userId="ab284af39b715469" providerId="LiveId" clId="{D09D15E4-402C-445F-8D5B-B6FEED7CE796}" dt="2021-04-23T18:15:43.697" v="1637" actId="26606"/>
          <ac:spMkLst>
            <pc:docMk/>
            <pc:sldMk cId="2676295634" sldId="283"/>
            <ac:spMk id="28" creationId="{4BC99CB9-DDAD-44A2-8A1C-E3AF4E72DF5C}"/>
          </ac:spMkLst>
        </pc:spChg>
        <pc:spChg chg="add">
          <ac:chgData name="Stephanie Wright" userId="ab284af39b715469" providerId="LiveId" clId="{D09D15E4-402C-445F-8D5B-B6FEED7CE796}" dt="2021-04-23T18:15:43.697" v="1637" actId="26606"/>
          <ac:spMkLst>
            <pc:docMk/>
            <pc:sldMk cId="2676295634" sldId="283"/>
            <ac:spMk id="29" creationId="{1561AEE4-4E38-4BAC-976D-E0DE523FC5D1}"/>
          </ac:spMkLst>
        </pc:spChg>
        <pc:grpChg chg="add del">
          <ac:chgData name="Stephanie Wright" userId="ab284af39b715469" providerId="LiveId" clId="{D09D15E4-402C-445F-8D5B-B6FEED7CE796}" dt="2021-04-23T18:15:35.599" v="1634" actId="26606"/>
          <ac:grpSpMkLst>
            <pc:docMk/>
            <pc:sldMk cId="2676295634" sldId="283"/>
            <ac:grpSpMk id="12" creationId="{F0BC676B-D19A-44DB-910A-0C0E6D433979}"/>
          </ac:grpSpMkLst>
        </pc:grpChg>
        <pc:grpChg chg="add del">
          <ac:chgData name="Stephanie Wright" userId="ab284af39b715469" providerId="LiveId" clId="{D09D15E4-402C-445F-8D5B-B6FEED7CE796}" dt="2021-04-23T18:15:43.635" v="1636" actId="26606"/>
          <ac:grpSpMkLst>
            <pc:docMk/>
            <pc:sldMk cId="2676295634" sldId="283"/>
            <ac:grpSpMk id="23" creationId="{09DA5303-A1AF-4830-806C-51FCD96188B7}"/>
          </ac:grpSpMkLst>
        </pc:grpChg>
        <pc:grpChg chg="add">
          <ac:chgData name="Stephanie Wright" userId="ab284af39b715469" providerId="LiveId" clId="{D09D15E4-402C-445F-8D5B-B6FEED7CE796}" dt="2021-04-23T18:15:43.697" v="1637" actId="26606"/>
          <ac:grpSpMkLst>
            <pc:docMk/>
            <pc:sldMk cId="2676295634" sldId="283"/>
            <ac:grpSpMk id="30" creationId="{F0BC676B-D19A-44DB-910A-0C0E6D433979}"/>
          </ac:grpSpMkLst>
        </pc:grpChg>
      </pc:sldChg>
    </pc:docChg>
  </pc:docChgLst>
</pc:chgInfo>
</file>

<file path=ppt/diagrams/_rels/data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svg"/><Relationship Id="rId1" Type="http://schemas.openxmlformats.org/officeDocument/2006/relationships/image" Target="../media/image3.png"/><Relationship Id="rId4" Type="http://schemas.openxmlformats.org/officeDocument/2006/relationships/image" Target="../media/image6.svg"/></Relationships>
</file>

<file path=ppt/diagrams/_rels/data3.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image" Target="../media/image8.svg"/><Relationship Id="rId1" Type="http://schemas.openxmlformats.org/officeDocument/2006/relationships/image" Target="../media/image7.png"/><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diagrams/_rels/data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svg"/><Relationship Id="rId1" Type="http://schemas.openxmlformats.org/officeDocument/2006/relationships/image" Target="../media/image15.png"/><Relationship Id="rId4" Type="http://schemas.openxmlformats.org/officeDocument/2006/relationships/image" Target="../media/image18.svg"/></Relationships>
</file>

<file path=ppt/diagrams/_rels/data5.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image" Target="../media/image20.svg"/><Relationship Id="rId1" Type="http://schemas.openxmlformats.org/officeDocument/2006/relationships/image" Target="../media/image19.png"/><Relationship Id="rId6" Type="http://schemas.openxmlformats.org/officeDocument/2006/relationships/image" Target="../media/image24.svg"/><Relationship Id="rId5" Type="http://schemas.openxmlformats.org/officeDocument/2006/relationships/image" Target="../media/image23.png"/><Relationship Id="rId10" Type="http://schemas.openxmlformats.org/officeDocument/2006/relationships/image" Target="../media/image28.svg"/><Relationship Id="rId4" Type="http://schemas.openxmlformats.org/officeDocument/2006/relationships/image" Target="../media/image22.svg"/><Relationship Id="rId9" Type="http://schemas.openxmlformats.org/officeDocument/2006/relationships/image" Target="../media/image27.png"/></Relationships>
</file>

<file path=ppt/diagrams/_rels/data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svg"/><Relationship Id="rId1" Type="http://schemas.openxmlformats.org/officeDocument/2006/relationships/image" Target="../media/image29.png"/><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diagrams/_rels/data8.xml.rels><?xml version="1.0" encoding="UTF-8" standalone="yes"?>
<Relationships xmlns="http://schemas.openxmlformats.org/package/2006/relationships"><Relationship Id="rId8" Type="http://schemas.openxmlformats.org/officeDocument/2006/relationships/image" Target="../media/image42.svg"/><Relationship Id="rId3" Type="http://schemas.openxmlformats.org/officeDocument/2006/relationships/image" Target="../media/image37.png"/><Relationship Id="rId7" Type="http://schemas.openxmlformats.org/officeDocument/2006/relationships/image" Target="../media/image41.png"/><Relationship Id="rId2" Type="http://schemas.openxmlformats.org/officeDocument/2006/relationships/image" Target="../media/image36.svg"/><Relationship Id="rId1" Type="http://schemas.openxmlformats.org/officeDocument/2006/relationships/image" Target="../media/image35.png"/><Relationship Id="rId6" Type="http://schemas.openxmlformats.org/officeDocument/2006/relationships/image" Target="../media/image40.svg"/><Relationship Id="rId5" Type="http://schemas.openxmlformats.org/officeDocument/2006/relationships/image" Target="../media/image39.png"/><Relationship Id="rId4" Type="http://schemas.openxmlformats.org/officeDocument/2006/relationships/image" Target="../media/image38.svg"/></Relationships>
</file>

<file path=ppt/diagrams/_rels/drawing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svg"/><Relationship Id="rId1" Type="http://schemas.openxmlformats.org/officeDocument/2006/relationships/image" Target="../media/image3.png"/><Relationship Id="rId4" Type="http://schemas.openxmlformats.org/officeDocument/2006/relationships/image" Target="../media/image6.svg"/></Relationships>
</file>

<file path=ppt/diagrams/_rels/drawing3.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image" Target="../media/image8.svg"/><Relationship Id="rId1" Type="http://schemas.openxmlformats.org/officeDocument/2006/relationships/image" Target="../media/image7.png"/><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diagrams/_rels/drawing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svg"/><Relationship Id="rId1" Type="http://schemas.openxmlformats.org/officeDocument/2006/relationships/image" Target="../media/image15.png"/><Relationship Id="rId4" Type="http://schemas.openxmlformats.org/officeDocument/2006/relationships/image" Target="../media/image18.svg"/></Relationships>
</file>

<file path=ppt/diagrams/_rels/drawing5.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image" Target="../media/image20.svg"/><Relationship Id="rId1" Type="http://schemas.openxmlformats.org/officeDocument/2006/relationships/image" Target="../media/image19.png"/><Relationship Id="rId6" Type="http://schemas.openxmlformats.org/officeDocument/2006/relationships/image" Target="../media/image24.svg"/><Relationship Id="rId5" Type="http://schemas.openxmlformats.org/officeDocument/2006/relationships/image" Target="../media/image23.png"/><Relationship Id="rId10" Type="http://schemas.openxmlformats.org/officeDocument/2006/relationships/image" Target="../media/image28.svg"/><Relationship Id="rId4" Type="http://schemas.openxmlformats.org/officeDocument/2006/relationships/image" Target="../media/image22.svg"/><Relationship Id="rId9" Type="http://schemas.openxmlformats.org/officeDocument/2006/relationships/image" Target="../media/image27.png"/></Relationships>
</file>

<file path=ppt/diagrams/_rels/drawing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svg"/><Relationship Id="rId1" Type="http://schemas.openxmlformats.org/officeDocument/2006/relationships/image" Target="../media/image29.png"/><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diagrams/_rels/drawing8.xml.rels><?xml version="1.0" encoding="UTF-8" standalone="yes"?>
<Relationships xmlns="http://schemas.openxmlformats.org/package/2006/relationships"><Relationship Id="rId8" Type="http://schemas.openxmlformats.org/officeDocument/2006/relationships/image" Target="../media/image42.svg"/><Relationship Id="rId3" Type="http://schemas.openxmlformats.org/officeDocument/2006/relationships/image" Target="../media/image37.png"/><Relationship Id="rId7" Type="http://schemas.openxmlformats.org/officeDocument/2006/relationships/image" Target="../media/image41.png"/><Relationship Id="rId2" Type="http://schemas.openxmlformats.org/officeDocument/2006/relationships/image" Target="../media/image36.svg"/><Relationship Id="rId1" Type="http://schemas.openxmlformats.org/officeDocument/2006/relationships/image" Target="../media/image35.png"/><Relationship Id="rId6" Type="http://schemas.openxmlformats.org/officeDocument/2006/relationships/image" Target="../media/image40.svg"/><Relationship Id="rId5" Type="http://schemas.openxmlformats.org/officeDocument/2006/relationships/image" Target="../media/image39.png"/><Relationship Id="rId4" Type="http://schemas.openxmlformats.org/officeDocument/2006/relationships/image" Target="../media/image38.svg"/></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18/5/colors/Iconchunking_neutralicon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18/5/colors/Iconchunking_neutralbg_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a:alpha val="0"/>
      </a:schemeClr>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18/5/colors/Iconchunking_neutralicon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1FB348E-D374-4D58-ABA4-30286F5E16D5}" type="doc">
      <dgm:prSet loTypeId="urn:microsoft.com/office/officeart/2005/8/layout/hierarchy1" loCatId="hierarchy" qsTypeId="urn:microsoft.com/office/officeart/2005/8/quickstyle/simple1" qsCatId="simple" csTypeId="urn:microsoft.com/office/officeart/2005/8/colors/colorful1" csCatId="colorful" phldr="1"/>
      <dgm:spPr/>
      <dgm:t>
        <a:bodyPr/>
        <a:lstStyle/>
        <a:p>
          <a:endParaRPr lang="en-US"/>
        </a:p>
      </dgm:t>
    </dgm:pt>
    <dgm:pt modelId="{54E9BDAA-0086-45E6-B471-C9FD436AF705}">
      <dgm:prSet/>
      <dgm:spPr/>
      <dgm:t>
        <a:bodyPr/>
        <a:lstStyle/>
        <a:p>
          <a:pPr>
            <a:defRPr b="1"/>
          </a:pPr>
          <a:r>
            <a:rPr lang="en-US" dirty="0"/>
            <a:t>Overview of Course</a:t>
          </a:r>
        </a:p>
      </dgm:t>
    </dgm:pt>
    <dgm:pt modelId="{5C3CE485-DE4F-4221-AEE3-7C2D514773B9}" type="parTrans" cxnId="{F687E694-A738-4DF5-B3DB-98644677686D}">
      <dgm:prSet/>
      <dgm:spPr/>
      <dgm:t>
        <a:bodyPr/>
        <a:lstStyle/>
        <a:p>
          <a:endParaRPr lang="en-US"/>
        </a:p>
      </dgm:t>
    </dgm:pt>
    <dgm:pt modelId="{E02EDE72-1AD1-4B89-A669-FF9E51C94BE1}" type="sibTrans" cxnId="{F687E694-A738-4DF5-B3DB-98644677686D}">
      <dgm:prSet/>
      <dgm:spPr/>
      <dgm:t>
        <a:bodyPr/>
        <a:lstStyle/>
        <a:p>
          <a:endParaRPr lang="en-US"/>
        </a:p>
      </dgm:t>
    </dgm:pt>
    <dgm:pt modelId="{051CC623-DFB0-46AB-8D5C-CDE6913F0406}">
      <dgm:prSet/>
      <dgm:spPr/>
      <dgm:t>
        <a:bodyPr/>
        <a:lstStyle/>
        <a:p>
          <a:pPr algn="ctr">
            <a:defRPr b="1"/>
          </a:pPr>
          <a:r>
            <a:rPr lang="en-US" dirty="0"/>
            <a:t>Participant      Introduction	</a:t>
          </a:r>
        </a:p>
      </dgm:t>
    </dgm:pt>
    <dgm:pt modelId="{59ACAA26-B776-42F9-9C9A-A051E579E525}" type="parTrans" cxnId="{A8C03A60-113E-47A1-82B5-905B9B341E7A}">
      <dgm:prSet/>
      <dgm:spPr/>
      <dgm:t>
        <a:bodyPr/>
        <a:lstStyle/>
        <a:p>
          <a:endParaRPr lang="en-US"/>
        </a:p>
      </dgm:t>
    </dgm:pt>
    <dgm:pt modelId="{A6134B46-D062-431F-995E-163572122A16}" type="sibTrans" cxnId="{A8C03A60-113E-47A1-82B5-905B9B341E7A}">
      <dgm:prSet/>
      <dgm:spPr/>
      <dgm:t>
        <a:bodyPr/>
        <a:lstStyle/>
        <a:p>
          <a:endParaRPr lang="en-US"/>
        </a:p>
      </dgm:t>
    </dgm:pt>
    <dgm:pt modelId="{5D184091-ED94-40A7-8CF9-9859E300F9CA}" type="pres">
      <dgm:prSet presAssocID="{A1FB348E-D374-4D58-ABA4-30286F5E16D5}" presName="hierChild1" presStyleCnt="0">
        <dgm:presLayoutVars>
          <dgm:chPref val="1"/>
          <dgm:dir/>
          <dgm:animOne val="branch"/>
          <dgm:animLvl val="lvl"/>
          <dgm:resizeHandles/>
        </dgm:presLayoutVars>
      </dgm:prSet>
      <dgm:spPr/>
    </dgm:pt>
    <dgm:pt modelId="{C8B1D8A4-5344-4C3B-A99B-85194D4A10E1}" type="pres">
      <dgm:prSet presAssocID="{54E9BDAA-0086-45E6-B471-C9FD436AF705}" presName="hierRoot1" presStyleCnt="0"/>
      <dgm:spPr/>
    </dgm:pt>
    <dgm:pt modelId="{3848C647-F841-4E79-A254-784A1E34C81D}" type="pres">
      <dgm:prSet presAssocID="{54E9BDAA-0086-45E6-B471-C9FD436AF705}" presName="composite" presStyleCnt="0"/>
      <dgm:spPr/>
    </dgm:pt>
    <dgm:pt modelId="{55433EBE-EE89-4712-A19F-CD09442D4773}" type="pres">
      <dgm:prSet presAssocID="{54E9BDAA-0086-45E6-B471-C9FD436AF705}" presName="background" presStyleLbl="node0" presStyleIdx="0" presStyleCnt="2"/>
      <dgm:spPr/>
    </dgm:pt>
    <dgm:pt modelId="{2987BE1A-0B8D-4932-B638-02928425E92A}" type="pres">
      <dgm:prSet presAssocID="{54E9BDAA-0086-45E6-B471-C9FD436AF705}" presName="text" presStyleLbl="fgAcc0" presStyleIdx="0" presStyleCnt="2">
        <dgm:presLayoutVars>
          <dgm:chPref val="3"/>
        </dgm:presLayoutVars>
      </dgm:prSet>
      <dgm:spPr/>
    </dgm:pt>
    <dgm:pt modelId="{FB424181-D885-49C0-825E-8416930112DC}" type="pres">
      <dgm:prSet presAssocID="{54E9BDAA-0086-45E6-B471-C9FD436AF705}" presName="hierChild2" presStyleCnt="0"/>
      <dgm:spPr/>
    </dgm:pt>
    <dgm:pt modelId="{C8C66B14-2B2E-454D-B808-5F545B8FCDBD}" type="pres">
      <dgm:prSet presAssocID="{051CC623-DFB0-46AB-8D5C-CDE6913F0406}" presName="hierRoot1" presStyleCnt="0"/>
      <dgm:spPr/>
    </dgm:pt>
    <dgm:pt modelId="{D24C5966-8FEC-44D3-AE8F-E904D6F00B80}" type="pres">
      <dgm:prSet presAssocID="{051CC623-DFB0-46AB-8D5C-CDE6913F0406}" presName="composite" presStyleCnt="0"/>
      <dgm:spPr/>
    </dgm:pt>
    <dgm:pt modelId="{8558EDE3-D67E-4D02-9AC7-AFF25EFBB131}" type="pres">
      <dgm:prSet presAssocID="{051CC623-DFB0-46AB-8D5C-CDE6913F0406}" presName="background" presStyleLbl="node0" presStyleIdx="1" presStyleCnt="2"/>
      <dgm:spPr/>
    </dgm:pt>
    <dgm:pt modelId="{E95BCB6D-01A6-461F-ABBE-19D28795C2F0}" type="pres">
      <dgm:prSet presAssocID="{051CC623-DFB0-46AB-8D5C-CDE6913F0406}" presName="text" presStyleLbl="fgAcc0" presStyleIdx="1" presStyleCnt="2">
        <dgm:presLayoutVars>
          <dgm:chPref val="3"/>
        </dgm:presLayoutVars>
      </dgm:prSet>
      <dgm:spPr/>
    </dgm:pt>
    <dgm:pt modelId="{0CB5DF9A-F1A2-4155-81DC-A91DE777C16A}" type="pres">
      <dgm:prSet presAssocID="{051CC623-DFB0-46AB-8D5C-CDE6913F0406}" presName="hierChild2" presStyleCnt="0"/>
      <dgm:spPr/>
    </dgm:pt>
  </dgm:ptLst>
  <dgm:cxnLst>
    <dgm:cxn modelId="{A079C533-11DB-47E1-A17B-A6EC79C62C57}" type="presOf" srcId="{54E9BDAA-0086-45E6-B471-C9FD436AF705}" destId="{2987BE1A-0B8D-4932-B638-02928425E92A}" srcOrd="0" destOrd="0" presId="urn:microsoft.com/office/officeart/2005/8/layout/hierarchy1"/>
    <dgm:cxn modelId="{FEDE0936-C257-4F5C-9CF2-4EA9D5E0B331}" type="presOf" srcId="{051CC623-DFB0-46AB-8D5C-CDE6913F0406}" destId="{E95BCB6D-01A6-461F-ABBE-19D28795C2F0}" srcOrd="0" destOrd="0" presId="urn:microsoft.com/office/officeart/2005/8/layout/hierarchy1"/>
    <dgm:cxn modelId="{A8C03A60-113E-47A1-82B5-905B9B341E7A}" srcId="{A1FB348E-D374-4D58-ABA4-30286F5E16D5}" destId="{051CC623-DFB0-46AB-8D5C-CDE6913F0406}" srcOrd="1" destOrd="0" parTransId="{59ACAA26-B776-42F9-9C9A-A051E579E525}" sibTransId="{A6134B46-D062-431F-995E-163572122A16}"/>
    <dgm:cxn modelId="{F687E694-A738-4DF5-B3DB-98644677686D}" srcId="{A1FB348E-D374-4D58-ABA4-30286F5E16D5}" destId="{54E9BDAA-0086-45E6-B471-C9FD436AF705}" srcOrd="0" destOrd="0" parTransId="{5C3CE485-DE4F-4221-AEE3-7C2D514773B9}" sibTransId="{E02EDE72-1AD1-4B89-A669-FF9E51C94BE1}"/>
    <dgm:cxn modelId="{4CD936BD-F6EF-421F-88D2-5781BABAC4E0}" type="presOf" srcId="{A1FB348E-D374-4D58-ABA4-30286F5E16D5}" destId="{5D184091-ED94-40A7-8CF9-9859E300F9CA}" srcOrd="0" destOrd="0" presId="urn:microsoft.com/office/officeart/2005/8/layout/hierarchy1"/>
    <dgm:cxn modelId="{DFD2EDA2-9F0C-4F62-8216-B4369E4752BD}" type="presParOf" srcId="{5D184091-ED94-40A7-8CF9-9859E300F9CA}" destId="{C8B1D8A4-5344-4C3B-A99B-85194D4A10E1}" srcOrd="0" destOrd="0" presId="urn:microsoft.com/office/officeart/2005/8/layout/hierarchy1"/>
    <dgm:cxn modelId="{471B489B-F5C5-4F9A-AB51-66691989717A}" type="presParOf" srcId="{C8B1D8A4-5344-4C3B-A99B-85194D4A10E1}" destId="{3848C647-F841-4E79-A254-784A1E34C81D}" srcOrd="0" destOrd="0" presId="urn:microsoft.com/office/officeart/2005/8/layout/hierarchy1"/>
    <dgm:cxn modelId="{724098A3-3345-492A-9743-FBDCD8B04C39}" type="presParOf" srcId="{3848C647-F841-4E79-A254-784A1E34C81D}" destId="{55433EBE-EE89-4712-A19F-CD09442D4773}" srcOrd="0" destOrd="0" presId="urn:microsoft.com/office/officeart/2005/8/layout/hierarchy1"/>
    <dgm:cxn modelId="{5A68F8A2-4964-40C3-91F6-DF4DA6B09970}" type="presParOf" srcId="{3848C647-F841-4E79-A254-784A1E34C81D}" destId="{2987BE1A-0B8D-4932-B638-02928425E92A}" srcOrd="1" destOrd="0" presId="urn:microsoft.com/office/officeart/2005/8/layout/hierarchy1"/>
    <dgm:cxn modelId="{7DC40609-803D-46DA-9941-70A6FEFD2152}" type="presParOf" srcId="{C8B1D8A4-5344-4C3B-A99B-85194D4A10E1}" destId="{FB424181-D885-49C0-825E-8416930112DC}" srcOrd="1" destOrd="0" presId="urn:microsoft.com/office/officeart/2005/8/layout/hierarchy1"/>
    <dgm:cxn modelId="{B0CD85C2-E880-4007-A15B-C50C234CE38C}" type="presParOf" srcId="{5D184091-ED94-40A7-8CF9-9859E300F9CA}" destId="{C8C66B14-2B2E-454D-B808-5F545B8FCDBD}" srcOrd="1" destOrd="0" presId="urn:microsoft.com/office/officeart/2005/8/layout/hierarchy1"/>
    <dgm:cxn modelId="{901C3EDB-9252-4608-B464-2D0EE2FDA134}" type="presParOf" srcId="{C8C66B14-2B2E-454D-B808-5F545B8FCDBD}" destId="{D24C5966-8FEC-44D3-AE8F-E904D6F00B80}" srcOrd="0" destOrd="0" presId="urn:microsoft.com/office/officeart/2005/8/layout/hierarchy1"/>
    <dgm:cxn modelId="{72DE343F-23E6-48AE-A41C-4CDB64AED5ED}" type="presParOf" srcId="{D24C5966-8FEC-44D3-AE8F-E904D6F00B80}" destId="{8558EDE3-D67E-4D02-9AC7-AFF25EFBB131}" srcOrd="0" destOrd="0" presId="urn:microsoft.com/office/officeart/2005/8/layout/hierarchy1"/>
    <dgm:cxn modelId="{7CDFFE09-9E51-4A81-BD3F-41E3E1172909}" type="presParOf" srcId="{D24C5966-8FEC-44D3-AE8F-E904D6F00B80}" destId="{E95BCB6D-01A6-461F-ABBE-19D28795C2F0}" srcOrd="1" destOrd="0" presId="urn:microsoft.com/office/officeart/2005/8/layout/hierarchy1"/>
    <dgm:cxn modelId="{C08505C9-FEB2-4EF2-AC4E-DB7B06D6E0C8}" type="presParOf" srcId="{C8C66B14-2B2E-454D-B808-5F545B8FCDBD}" destId="{0CB5DF9A-F1A2-4155-81DC-A91DE777C16A}"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92597FE-13F8-4FE4-9BA9-363BF1FC7367}" type="doc">
      <dgm:prSet loTypeId="urn:microsoft.com/office/officeart/2018/2/layout/IconLabelDescriptionList" loCatId="icon" qsTypeId="urn:microsoft.com/office/officeart/2005/8/quickstyle/simple1" qsCatId="simple" csTypeId="urn:microsoft.com/office/officeart/2005/8/colors/accent1_2" csCatId="accent1" phldr="1"/>
      <dgm:spPr/>
      <dgm:t>
        <a:bodyPr/>
        <a:lstStyle/>
        <a:p>
          <a:endParaRPr lang="en-US"/>
        </a:p>
      </dgm:t>
    </dgm:pt>
    <dgm:pt modelId="{89F95D92-4EED-4A9F-B46A-AD30AB7A6FCA}">
      <dgm:prSet/>
      <dgm:spPr/>
      <dgm:t>
        <a:bodyPr/>
        <a:lstStyle/>
        <a:p>
          <a:pPr>
            <a:lnSpc>
              <a:spcPct val="100000"/>
            </a:lnSpc>
            <a:defRPr b="1"/>
          </a:pPr>
          <a:r>
            <a:rPr lang="en-US"/>
            <a:t>Who Are They?</a:t>
          </a:r>
        </a:p>
      </dgm:t>
    </dgm:pt>
    <dgm:pt modelId="{B51D667D-94B7-46EC-AABC-E021CB9603AD}" type="parTrans" cxnId="{CEE3E995-0C4F-476F-B474-F000B9BB3006}">
      <dgm:prSet/>
      <dgm:spPr/>
      <dgm:t>
        <a:bodyPr/>
        <a:lstStyle/>
        <a:p>
          <a:endParaRPr lang="en-US"/>
        </a:p>
      </dgm:t>
    </dgm:pt>
    <dgm:pt modelId="{1E8C2AA2-894F-4D42-A013-6881BDD3357F}" type="sibTrans" cxnId="{CEE3E995-0C4F-476F-B474-F000B9BB3006}">
      <dgm:prSet/>
      <dgm:spPr/>
      <dgm:t>
        <a:bodyPr/>
        <a:lstStyle/>
        <a:p>
          <a:endParaRPr lang="en-US"/>
        </a:p>
      </dgm:t>
    </dgm:pt>
    <dgm:pt modelId="{D1DE1663-D229-495E-AAC5-B9E31444E44D}">
      <dgm:prSet/>
      <dgm:spPr/>
      <dgm:t>
        <a:bodyPr/>
        <a:lstStyle/>
        <a:p>
          <a:pPr>
            <a:lnSpc>
              <a:spcPct val="100000"/>
            </a:lnSpc>
            <a:defRPr b="1"/>
          </a:pPr>
          <a:r>
            <a:rPr lang="en-US"/>
            <a:t>What Are Their Rights?</a:t>
          </a:r>
        </a:p>
      </dgm:t>
    </dgm:pt>
    <dgm:pt modelId="{F1F88266-0758-4014-A563-0C16A659D923}" type="parTrans" cxnId="{7592EF02-B88E-41ED-9C0E-0F3D3F31F8F4}">
      <dgm:prSet/>
      <dgm:spPr/>
      <dgm:t>
        <a:bodyPr/>
        <a:lstStyle/>
        <a:p>
          <a:endParaRPr lang="en-US"/>
        </a:p>
      </dgm:t>
    </dgm:pt>
    <dgm:pt modelId="{8A5C58BD-47FB-4E8F-9A9A-25FF7DA91670}" type="sibTrans" cxnId="{7592EF02-B88E-41ED-9C0E-0F3D3F31F8F4}">
      <dgm:prSet/>
      <dgm:spPr/>
      <dgm:t>
        <a:bodyPr/>
        <a:lstStyle/>
        <a:p>
          <a:endParaRPr lang="en-US"/>
        </a:p>
      </dgm:t>
    </dgm:pt>
    <dgm:pt modelId="{439EFAC6-82E4-4725-B9D8-72E1686A615F}">
      <dgm:prSet/>
      <dgm:spPr/>
      <dgm:t>
        <a:bodyPr/>
        <a:lstStyle/>
        <a:p>
          <a:pPr>
            <a:lnSpc>
              <a:spcPct val="100000"/>
            </a:lnSpc>
          </a:pPr>
          <a:r>
            <a:rPr lang="en-US"/>
            <a:t>To Be Respected </a:t>
          </a:r>
        </a:p>
      </dgm:t>
    </dgm:pt>
    <dgm:pt modelId="{AB5BB37D-7132-451D-AC1A-8453DF7D6F41}" type="parTrans" cxnId="{7D65CAB8-09C1-427F-B472-E0E5F2AC7BE1}">
      <dgm:prSet/>
      <dgm:spPr/>
      <dgm:t>
        <a:bodyPr/>
        <a:lstStyle/>
        <a:p>
          <a:endParaRPr lang="en-US"/>
        </a:p>
      </dgm:t>
    </dgm:pt>
    <dgm:pt modelId="{5C373F01-D693-4814-B1D0-C771D8CC71D2}" type="sibTrans" cxnId="{7D65CAB8-09C1-427F-B472-E0E5F2AC7BE1}">
      <dgm:prSet/>
      <dgm:spPr/>
      <dgm:t>
        <a:bodyPr/>
        <a:lstStyle/>
        <a:p>
          <a:endParaRPr lang="en-US"/>
        </a:p>
      </dgm:t>
    </dgm:pt>
    <dgm:pt modelId="{1468F0C3-22FA-4950-B486-DA13A9202542}">
      <dgm:prSet/>
      <dgm:spPr/>
      <dgm:t>
        <a:bodyPr/>
        <a:lstStyle/>
        <a:p>
          <a:pPr>
            <a:lnSpc>
              <a:spcPct val="100000"/>
            </a:lnSpc>
          </a:pPr>
          <a:r>
            <a:rPr lang="en-US"/>
            <a:t>To Be Believed</a:t>
          </a:r>
        </a:p>
      </dgm:t>
    </dgm:pt>
    <dgm:pt modelId="{B39EFFFC-C068-4E66-A8A0-3A6086D4FBA2}" type="parTrans" cxnId="{E952A561-DC36-4674-A59D-FE504E8768AF}">
      <dgm:prSet/>
      <dgm:spPr/>
      <dgm:t>
        <a:bodyPr/>
        <a:lstStyle/>
        <a:p>
          <a:endParaRPr lang="en-US"/>
        </a:p>
      </dgm:t>
    </dgm:pt>
    <dgm:pt modelId="{25FC1D19-A4A4-4605-BBC7-B77359B05F44}" type="sibTrans" cxnId="{E952A561-DC36-4674-A59D-FE504E8768AF}">
      <dgm:prSet/>
      <dgm:spPr/>
      <dgm:t>
        <a:bodyPr/>
        <a:lstStyle/>
        <a:p>
          <a:endParaRPr lang="en-US"/>
        </a:p>
      </dgm:t>
    </dgm:pt>
    <dgm:pt modelId="{5B41E12C-FB4E-4656-A351-BAFB6CCEF72A}">
      <dgm:prSet/>
      <dgm:spPr/>
      <dgm:t>
        <a:bodyPr/>
        <a:lstStyle/>
        <a:p>
          <a:pPr>
            <a:lnSpc>
              <a:spcPct val="100000"/>
            </a:lnSpc>
          </a:pPr>
          <a:r>
            <a:rPr lang="en-US"/>
            <a:t>To Be Accepted For Themselves</a:t>
          </a:r>
        </a:p>
      </dgm:t>
    </dgm:pt>
    <dgm:pt modelId="{E258B60B-853F-4A28-9149-37E6D8B0FADB}" type="parTrans" cxnId="{2E9DD095-28FB-42F6-9517-F4662855D079}">
      <dgm:prSet/>
      <dgm:spPr/>
      <dgm:t>
        <a:bodyPr/>
        <a:lstStyle/>
        <a:p>
          <a:endParaRPr lang="en-US"/>
        </a:p>
      </dgm:t>
    </dgm:pt>
    <dgm:pt modelId="{B8E0BF5A-C3D2-4685-B9F2-AD85E03375D4}" type="sibTrans" cxnId="{2E9DD095-28FB-42F6-9517-F4662855D079}">
      <dgm:prSet/>
      <dgm:spPr/>
      <dgm:t>
        <a:bodyPr/>
        <a:lstStyle/>
        <a:p>
          <a:endParaRPr lang="en-US"/>
        </a:p>
      </dgm:t>
    </dgm:pt>
    <dgm:pt modelId="{43143E44-9276-4AFC-8911-307AE7FD633F}">
      <dgm:prSet/>
      <dgm:spPr/>
      <dgm:t>
        <a:bodyPr/>
        <a:lstStyle/>
        <a:p>
          <a:pPr>
            <a:lnSpc>
              <a:spcPct val="100000"/>
            </a:lnSpc>
          </a:pPr>
          <a:r>
            <a:rPr lang="en-US"/>
            <a:t>To Make Their Own Decisions</a:t>
          </a:r>
        </a:p>
      </dgm:t>
    </dgm:pt>
    <dgm:pt modelId="{01F952F5-DF06-4A3D-BB01-7DCCF2838B2A}" type="parTrans" cxnId="{D55D9FC5-C9E5-4B2D-9E1E-A6AB335A774E}">
      <dgm:prSet/>
      <dgm:spPr/>
      <dgm:t>
        <a:bodyPr/>
        <a:lstStyle/>
        <a:p>
          <a:endParaRPr lang="en-US"/>
        </a:p>
      </dgm:t>
    </dgm:pt>
    <dgm:pt modelId="{76B6A9A7-CC7D-46E3-8FB5-DBB08939D6F6}" type="sibTrans" cxnId="{D55D9FC5-C9E5-4B2D-9E1E-A6AB335A774E}">
      <dgm:prSet/>
      <dgm:spPr/>
      <dgm:t>
        <a:bodyPr/>
        <a:lstStyle/>
        <a:p>
          <a:endParaRPr lang="en-US"/>
        </a:p>
      </dgm:t>
    </dgm:pt>
    <dgm:pt modelId="{686C6CC4-ABA8-4549-828C-0DCAFBDFA7EC}" type="pres">
      <dgm:prSet presAssocID="{D92597FE-13F8-4FE4-9BA9-363BF1FC7367}" presName="root" presStyleCnt="0">
        <dgm:presLayoutVars>
          <dgm:dir/>
          <dgm:resizeHandles val="exact"/>
        </dgm:presLayoutVars>
      </dgm:prSet>
      <dgm:spPr/>
    </dgm:pt>
    <dgm:pt modelId="{5D2D6C24-372A-4CFC-A290-CF4DF78BB050}" type="pres">
      <dgm:prSet presAssocID="{89F95D92-4EED-4A9F-B46A-AD30AB7A6FCA}" presName="compNode" presStyleCnt="0"/>
      <dgm:spPr/>
    </dgm:pt>
    <dgm:pt modelId="{81C0C638-215C-4E6A-84B0-2DF7BB625D9F}" type="pres">
      <dgm:prSet presAssocID="{89F95D92-4EED-4A9F-B46A-AD30AB7A6FCA}"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Group of People"/>
        </a:ext>
      </dgm:extLst>
    </dgm:pt>
    <dgm:pt modelId="{B0706EC4-47EF-490E-B411-31AEC3DF630B}" type="pres">
      <dgm:prSet presAssocID="{89F95D92-4EED-4A9F-B46A-AD30AB7A6FCA}" presName="iconSpace" presStyleCnt="0"/>
      <dgm:spPr/>
    </dgm:pt>
    <dgm:pt modelId="{3DD8A9EF-E1F9-46FF-B161-1734DA3B8BFB}" type="pres">
      <dgm:prSet presAssocID="{89F95D92-4EED-4A9F-B46A-AD30AB7A6FCA}" presName="parTx" presStyleLbl="revTx" presStyleIdx="0" presStyleCnt="4">
        <dgm:presLayoutVars>
          <dgm:chMax val="0"/>
          <dgm:chPref val="0"/>
        </dgm:presLayoutVars>
      </dgm:prSet>
      <dgm:spPr/>
    </dgm:pt>
    <dgm:pt modelId="{6629313B-CD49-4B78-A13F-86B44A3F2B69}" type="pres">
      <dgm:prSet presAssocID="{89F95D92-4EED-4A9F-B46A-AD30AB7A6FCA}" presName="txSpace" presStyleCnt="0"/>
      <dgm:spPr/>
    </dgm:pt>
    <dgm:pt modelId="{3DB6474F-5935-4843-8F04-76A7DBAF0D72}" type="pres">
      <dgm:prSet presAssocID="{89F95D92-4EED-4A9F-B46A-AD30AB7A6FCA}" presName="desTx" presStyleLbl="revTx" presStyleIdx="1" presStyleCnt="4">
        <dgm:presLayoutVars/>
      </dgm:prSet>
      <dgm:spPr/>
    </dgm:pt>
    <dgm:pt modelId="{1F2B9CC3-5888-4BBD-8867-99F9AC4FF0F5}" type="pres">
      <dgm:prSet presAssocID="{1E8C2AA2-894F-4D42-A013-6881BDD3357F}" presName="sibTrans" presStyleCnt="0"/>
      <dgm:spPr/>
    </dgm:pt>
    <dgm:pt modelId="{D9AF7C57-6D52-425E-84AB-A4E99408187B}" type="pres">
      <dgm:prSet presAssocID="{D1DE1663-D229-495E-AAC5-B9E31444E44D}" presName="compNode" presStyleCnt="0"/>
      <dgm:spPr/>
    </dgm:pt>
    <dgm:pt modelId="{E8DEEB58-D90F-4F84-80B6-7DDE5ABA3926}" type="pres">
      <dgm:prSet presAssocID="{D1DE1663-D229-495E-AAC5-B9E31444E44D}"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Scales of Justice"/>
        </a:ext>
      </dgm:extLst>
    </dgm:pt>
    <dgm:pt modelId="{DAC8D71A-45A0-4F02-B623-572CED7CB3EA}" type="pres">
      <dgm:prSet presAssocID="{D1DE1663-D229-495E-AAC5-B9E31444E44D}" presName="iconSpace" presStyleCnt="0"/>
      <dgm:spPr/>
    </dgm:pt>
    <dgm:pt modelId="{A4A76117-86C1-48CE-802C-062E9B7A7C81}" type="pres">
      <dgm:prSet presAssocID="{D1DE1663-D229-495E-AAC5-B9E31444E44D}" presName="parTx" presStyleLbl="revTx" presStyleIdx="2" presStyleCnt="4">
        <dgm:presLayoutVars>
          <dgm:chMax val="0"/>
          <dgm:chPref val="0"/>
        </dgm:presLayoutVars>
      </dgm:prSet>
      <dgm:spPr/>
    </dgm:pt>
    <dgm:pt modelId="{A5C322E8-5A0B-4713-B16E-99F932E75F9F}" type="pres">
      <dgm:prSet presAssocID="{D1DE1663-D229-495E-AAC5-B9E31444E44D}" presName="txSpace" presStyleCnt="0"/>
      <dgm:spPr/>
    </dgm:pt>
    <dgm:pt modelId="{5E60C7E6-A24F-48C6-8EF9-97EEF29B73D2}" type="pres">
      <dgm:prSet presAssocID="{D1DE1663-D229-495E-AAC5-B9E31444E44D}" presName="desTx" presStyleLbl="revTx" presStyleIdx="3" presStyleCnt="4">
        <dgm:presLayoutVars/>
      </dgm:prSet>
      <dgm:spPr/>
    </dgm:pt>
  </dgm:ptLst>
  <dgm:cxnLst>
    <dgm:cxn modelId="{7592EF02-B88E-41ED-9C0E-0F3D3F31F8F4}" srcId="{D92597FE-13F8-4FE4-9BA9-363BF1FC7367}" destId="{D1DE1663-D229-495E-AAC5-B9E31444E44D}" srcOrd="1" destOrd="0" parTransId="{F1F88266-0758-4014-A563-0C16A659D923}" sibTransId="{8A5C58BD-47FB-4E8F-9A9A-25FF7DA91670}"/>
    <dgm:cxn modelId="{488DD40F-9066-4AF2-9845-8FAF88E05C6E}" type="presOf" srcId="{43143E44-9276-4AFC-8911-307AE7FD633F}" destId="{5E60C7E6-A24F-48C6-8EF9-97EEF29B73D2}" srcOrd="0" destOrd="3" presId="urn:microsoft.com/office/officeart/2018/2/layout/IconLabelDescriptionList"/>
    <dgm:cxn modelId="{1EF94A5E-4C33-45C4-A95F-3F1102259A57}" type="presOf" srcId="{D92597FE-13F8-4FE4-9BA9-363BF1FC7367}" destId="{686C6CC4-ABA8-4549-828C-0DCAFBDFA7EC}" srcOrd="0" destOrd="0" presId="urn:microsoft.com/office/officeart/2018/2/layout/IconLabelDescriptionList"/>
    <dgm:cxn modelId="{E952A561-DC36-4674-A59D-FE504E8768AF}" srcId="{D1DE1663-D229-495E-AAC5-B9E31444E44D}" destId="{1468F0C3-22FA-4950-B486-DA13A9202542}" srcOrd="1" destOrd="0" parTransId="{B39EFFFC-C068-4E66-A8A0-3A6086D4FBA2}" sibTransId="{25FC1D19-A4A4-4605-BBC7-B77359B05F44}"/>
    <dgm:cxn modelId="{CD69964D-E781-43FC-9824-1A86312BEAD3}" type="presOf" srcId="{D1DE1663-D229-495E-AAC5-B9E31444E44D}" destId="{A4A76117-86C1-48CE-802C-062E9B7A7C81}" srcOrd="0" destOrd="0" presId="urn:microsoft.com/office/officeart/2018/2/layout/IconLabelDescriptionList"/>
    <dgm:cxn modelId="{2E9DD095-28FB-42F6-9517-F4662855D079}" srcId="{D1DE1663-D229-495E-AAC5-B9E31444E44D}" destId="{5B41E12C-FB4E-4656-A351-BAFB6CCEF72A}" srcOrd="2" destOrd="0" parTransId="{E258B60B-853F-4A28-9149-37E6D8B0FADB}" sibTransId="{B8E0BF5A-C3D2-4685-B9F2-AD85E03375D4}"/>
    <dgm:cxn modelId="{CEE3E995-0C4F-476F-B474-F000B9BB3006}" srcId="{D92597FE-13F8-4FE4-9BA9-363BF1FC7367}" destId="{89F95D92-4EED-4A9F-B46A-AD30AB7A6FCA}" srcOrd="0" destOrd="0" parTransId="{B51D667D-94B7-46EC-AABC-E021CB9603AD}" sibTransId="{1E8C2AA2-894F-4D42-A013-6881BDD3357F}"/>
    <dgm:cxn modelId="{B14323A0-8A24-4A2A-A116-61353D69AC6E}" type="presOf" srcId="{5B41E12C-FB4E-4656-A351-BAFB6CCEF72A}" destId="{5E60C7E6-A24F-48C6-8EF9-97EEF29B73D2}" srcOrd="0" destOrd="2" presId="urn:microsoft.com/office/officeart/2018/2/layout/IconLabelDescriptionList"/>
    <dgm:cxn modelId="{9B023CA7-A73B-4AD1-9582-8978DC8C78C8}" type="presOf" srcId="{439EFAC6-82E4-4725-B9D8-72E1686A615F}" destId="{5E60C7E6-A24F-48C6-8EF9-97EEF29B73D2}" srcOrd="0" destOrd="0" presId="urn:microsoft.com/office/officeart/2018/2/layout/IconLabelDescriptionList"/>
    <dgm:cxn modelId="{7D65CAB8-09C1-427F-B472-E0E5F2AC7BE1}" srcId="{D1DE1663-D229-495E-AAC5-B9E31444E44D}" destId="{439EFAC6-82E4-4725-B9D8-72E1686A615F}" srcOrd="0" destOrd="0" parTransId="{AB5BB37D-7132-451D-AC1A-8453DF7D6F41}" sibTransId="{5C373F01-D693-4814-B1D0-C771D8CC71D2}"/>
    <dgm:cxn modelId="{D55D9FC5-C9E5-4B2D-9E1E-A6AB335A774E}" srcId="{D1DE1663-D229-495E-AAC5-B9E31444E44D}" destId="{43143E44-9276-4AFC-8911-307AE7FD633F}" srcOrd="3" destOrd="0" parTransId="{01F952F5-DF06-4A3D-BB01-7DCCF2838B2A}" sibTransId="{76B6A9A7-CC7D-46E3-8FB5-DBB08939D6F6}"/>
    <dgm:cxn modelId="{DC76EDE7-B264-40C9-AF7E-BE614199B36E}" type="presOf" srcId="{89F95D92-4EED-4A9F-B46A-AD30AB7A6FCA}" destId="{3DD8A9EF-E1F9-46FF-B161-1734DA3B8BFB}" srcOrd="0" destOrd="0" presId="urn:microsoft.com/office/officeart/2018/2/layout/IconLabelDescriptionList"/>
    <dgm:cxn modelId="{DD428EE9-B466-42E5-A1CD-B9794974C1FD}" type="presOf" srcId="{1468F0C3-22FA-4950-B486-DA13A9202542}" destId="{5E60C7E6-A24F-48C6-8EF9-97EEF29B73D2}" srcOrd="0" destOrd="1" presId="urn:microsoft.com/office/officeart/2018/2/layout/IconLabelDescriptionList"/>
    <dgm:cxn modelId="{F9380581-786F-4437-9789-0CD4A37EAFFD}" type="presParOf" srcId="{686C6CC4-ABA8-4549-828C-0DCAFBDFA7EC}" destId="{5D2D6C24-372A-4CFC-A290-CF4DF78BB050}" srcOrd="0" destOrd="0" presId="urn:microsoft.com/office/officeart/2018/2/layout/IconLabelDescriptionList"/>
    <dgm:cxn modelId="{D352B96B-C862-43D7-AFBC-236078F55483}" type="presParOf" srcId="{5D2D6C24-372A-4CFC-A290-CF4DF78BB050}" destId="{81C0C638-215C-4E6A-84B0-2DF7BB625D9F}" srcOrd="0" destOrd="0" presId="urn:microsoft.com/office/officeart/2018/2/layout/IconLabelDescriptionList"/>
    <dgm:cxn modelId="{8886532E-EFC5-4383-ABC8-C85E5CCD83DF}" type="presParOf" srcId="{5D2D6C24-372A-4CFC-A290-CF4DF78BB050}" destId="{B0706EC4-47EF-490E-B411-31AEC3DF630B}" srcOrd="1" destOrd="0" presId="urn:microsoft.com/office/officeart/2018/2/layout/IconLabelDescriptionList"/>
    <dgm:cxn modelId="{F4764668-A9E6-421C-96B8-5BFBAE0890B2}" type="presParOf" srcId="{5D2D6C24-372A-4CFC-A290-CF4DF78BB050}" destId="{3DD8A9EF-E1F9-46FF-B161-1734DA3B8BFB}" srcOrd="2" destOrd="0" presId="urn:microsoft.com/office/officeart/2018/2/layout/IconLabelDescriptionList"/>
    <dgm:cxn modelId="{19A7CE3A-0D9B-4210-A952-F6F82944F75D}" type="presParOf" srcId="{5D2D6C24-372A-4CFC-A290-CF4DF78BB050}" destId="{6629313B-CD49-4B78-A13F-86B44A3F2B69}" srcOrd="3" destOrd="0" presId="urn:microsoft.com/office/officeart/2018/2/layout/IconLabelDescriptionList"/>
    <dgm:cxn modelId="{496554AB-425E-442B-9759-F5205A8D5DD4}" type="presParOf" srcId="{5D2D6C24-372A-4CFC-A290-CF4DF78BB050}" destId="{3DB6474F-5935-4843-8F04-76A7DBAF0D72}" srcOrd="4" destOrd="0" presId="urn:microsoft.com/office/officeart/2018/2/layout/IconLabelDescriptionList"/>
    <dgm:cxn modelId="{AF9DA9FB-DD5A-4C04-B3C9-AF899EFA31D8}" type="presParOf" srcId="{686C6CC4-ABA8-4549-828C-0DCAFBDFA7EC}" destId="{1F2B9CC3-5888-4BBD-8867-99F9AC4FF0F5}" srcOrd="1" destOrd="0" presId="urn:microsoft.com/office/officeart/2018/2/layout/IconLabelDescriptionList"/>
    <dgm:cxn modelId="{33D22114-7FB1-4772-95D0-DCC0CECE714B}" type="presParOf" srcId="{686C6CC4-ABA8-4549-828C-0DCAFBDFA7EC}" destId="{D9AF7C57-6D52-425E-84AB-A4E99408187B}" srcOrd="2" destOrd="0" presId="urn:microsoft.com/office/officeart/2018/2/layout/IconLabelDescriptionList"/>
    <dgm:cxn modelId="{0284727C-7A1A-434B-9397-FFE20809504A}" type="presParOf" srcId="{D9AF7C57-6D52-425E-84AB-A4E99408187B}" destId="{E8DEEB58-D90F-4F84-80B6-7DDE5ABA3926}" srcOrd="0" destOrd="0" presId="urn:microsoft.com/office/officeart/2018/2/layout/IconLabelDescriptionList"/>
    <dgm:cxn modelId="{1AABC4AE-62BD-45A0-85BE-7641137F9520}" type="presParOf" srcId="{D9AF7C57-6D52-425E-84AB-A4E99408187B}" destId="{DAC8D71A-45A0-4F02-B623-572CED7CB3EA}" srcOrd="1" destOrd="0" presId="urn:microsoft.com/office/officeart/2018/2/layout/IconLabelDescriptionList"/>
    <dgm:cxn modelId="{4FCCEA02-E87B-43CC-B64A-863E14001FA5}" type="presParOf" srcId="{D9AF7C57-6D52-425E-84AB-A4E99408187B}" destId="{A4A76117-86C1-48CE-802C-062E9B7A7C81}" srcOrd="2" destOrd="0" presId="urn:microsoft.com/office/officeart/2018/2/layout/IconLabelDescriptionList"/>
    <dgm:cxn modelId="{085E9770-197C-45A2-8BCE-71775A64B041}" type="presParOf" srcId="{D9AF7C57-6D52-425E-84AB-A4E99408187B}" destId="{A5C322E8-5A0B-4713-B16E-99F932E75F9F}" srcOrd="3" destOrd="0" presId="urn:microsoft.com/office/officeart/2018/2/layout/IconLabelDescriptionList"/>
    <dgm:cxn modelId="{44EB5B9E-A429-467B-8898-26D24A650F96}" type="presParOf" srcId="{D9AF7C57-6D52-425E-84AB-A4E99408187B}" destId="{5E60C7E6-A24F-48C6-8EF9-97EEF29B73D2}" srcOrd="4" destOrd="0" presId="urn:microsoft.com/office/officeart/2018/2/layout/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B5262645-785C-465F-8CF9-B4466243191B}" type="doc">
      <dgm:prSet loTypeId="urn:microsoft.com/office/officeart/2018/5/layout/IconCircleLabelList" loCatId="icon" qsTypeId="urn:microsoft.com/office/officeart/2005/8/quickstyle/simple1" qsCatId="simple" csTypeId="urn:microsoft.com/office/officeart/2018/5/colors/Iconchunking_neutralicon_colorful1" csCatId="colorful" phldr="1"/>
      <dgm:spPr/>
      <dgm:t>
        <a:bodyPr/>
        <a:lstStyle/>
        <a:p>
          <a:endParaRPr lang="en-US"/>
        </a:p>
      </dgm:t>
    </dgm:pt>
    <dgm:pt modelId="{2563C7F2-F080-4D29-B412-C1848C94B59B}">
      <dgm:prSet/>
      <dgm:spPr/>
      <dgm:t>
        <a:bodyPr/>
        <a:lstStyle/>
        <a:p>
          <a:pPr>
            <a:defRPr cap="all"/>
          </a:pPr>
          <a:r>
            <a:rPr lang="en-US"/>
            <a:t>Professional</a:t>
          </a:r>
        </a:p>
      </dgm:t>
    </dgm:pt>
    <dgm:pt modelId="{2137A7FD-AFCB-4D1A-A314-9904001602C1}" type="parTrans" cxnId="{F3328AE1-08F3-442A-85DD-A4D938F13CFB}">
      <dgm:prSet/>
      <dgm:spPr/>
      <dgm:t>
        <a:bodyPr/>
        <a:lstStyle/>
        <a:p>
          <a:endParaRPr lang="en-US"/>
        </a:p>
      </dgm:t>
    </dgm:pt>
    <dgm:pt modelId="{EB65554D-B4F4-4917-9538-D7057BD46E3C}" type="sibTrans" cxnId="{F3328AE1-08F3-442A-85DD-A4D938F13CFB}">
      <dgm:prSet/>
      <dgm:spPr/>
      <dgm:t>
        <a:bodyPr/>
        <a:lstStyle/>
        <a:p>
          <a:endParaRPr lang="en-US"/>
        </a:p>
      </dgm:t>
    </dgm:pt>
    <dgm:pt modelId="{37E16817-2A47-4262-A330-36F563A5C543}">
      <dgm:prSet/>
      <dgm:spPr/>
      <dgm:t>
        <a:bodyPr/>
        <a:lstStyle/>
        <a:p>
          <a:pPr>
            <a:defRPr cap="all"/>
          </a:pPr>
          <a:r>
            <a:rPr lang="en-US"/>
            <a:t>Confidential</a:t>
          </a:r>
        </a:p>
      </dgm:t>
    </dgm:pt>
    <dgm:pt modelId="{D5036362-9413-45C0-AD46-E72EEF8E99AD}" type="parTrans" cxnId="{B5D9CF07-0046-41E4-91EA-535C253E5153}">
      <dgm:prSet/>
      <dgm:spPr/>
      <dgm:t>
        <a:bodyPr/>
        <a:lstStyle/>
        <a:p>
          <a:endParaRPr lang="en-US"/>
        </a:p>
      </dgm:t>
    </dgm:pt>
    <dgm:pt modelId="{07897B37-B765-4045-8AB5-AFEB083A9191}" type="sibTrans" cxnId="{B5D9CF07-0046-41E4-91EA-535C253E5153}">
      <dgm:prSet/>
      <dgm:spPr/>
      <dgm:t>
        <a:bodyPr/>
        <a:lstStyle/>
        <a:p>
          <a:endParaRPr lang="en-US"/>
        </a:p>
      </dgm:t>
    </dgm:pt>
    <dgm:pt modelId="{F7EE2CD8-29B1-4F2F-AD04-2CA98E5B10FA}">
      <dgm:prSet/>
      <dgm:spPr/>
      <dgm:t>
        <a:bodyPr/>
        <a:lstStyle/>
        <a:p>
          <a:pPr>
            <a:defRPr cap="all"/>
          </a:pPr>
          <a:r>
            <a:rPr lang="en-US"/>
            <a:t>Knowledgeable of community resources</a:t>
          </a:r>
        </a:p>
      </dgm:t>
    </dgm:pt>
    <dgm:pt modelId="{14B2559D-027C-455E-A57D-50F22B8A3B93}" type="parTrans" cxnId="{63AA0C96-BC34-478F-86DA-FA95D89DDB21}">
      <dgm:prSet/>
      <dgm:spPr/>
      <dgm:t>
        <a:bodyPr/>
        <a:lstStyle/>
        <a:p>
          <a:endParaRPr lang="en-US"/>
        </a:p>
      </dgm:t>
    </dgm:pt>
    <dgm:pt modelId="{3168FC49-A15F-465B-83C1-E7D483430F3A}" type="sibTrans" cxnId="{63AA0C96-BC34-478F-86DA-FA95D89DDB21}">
      <dgm:prSet/>
      <dgm:spPr/>
      <dgm:t>
        <a:bodyPr/>
        <a:lstStyle/>
        <a:p>
          <a:endParaRPr lang="en-US"/>
        </a:p>
      </dgm:t>
    </dgm:pt>
    <dgm:pt modelId="{3005A2E4-BFE7-405F-BBD6-B0346AB7A7A5}">
      <dgm:prSet/>
      <dgm:spPr/>
      <dgm:t>
        <a:bodyPr/>
        <a:lstStyle/>
        <a:p>
          <a:pPr>
            <a:defRPr cap="all"/>
          </a:pPr>
          <a:r>
            <a:rPr lang="en-US"/>
            <a:t>Advocacy</a:t>
          </a:r>
        </a:p>
      </dgm:t>
    </dgm:pt>
    <dgm:pt modelId="{030D84CC-3442-42D7-A429-5D14AC447F2F}" type="parTrans" cxnId="{5518B691-2B07-48F5-91AC-8406132D8A8F}">
      <dgm:prSet/>
      <dgm:spPr/>
      <dgm:t>
        <a:bodyPr/>
        <a:lstStyle/>
        <a:p>
          <a:endParaRPr lang="en-US"/>
        </a:p>
      </dgm:t>
    </dgm:pt>
    <dgm:pt modelId="{2EA6FF30-CFC4-4451-8F74-C6F5C788D09F}" type="sibTrans" cxnId="{5518B691-2B07-48F5-91AC-8406132D8A8F}">
      <dgm:prSet/>
      <dgm:spPr/>
      <dgm:t>
        <a:bodyPr/>
        <a:lstStyle/>
        <a:p>
          <a:endParaRPr lang="en-US"/>
        </a:p>
      </dgm:t>
    </dgm:pt>
    <dgm:pt modelId="{A2CA22FA-31C0-40C1-A7A4-D3DA832F09B9}" type="pres">
      <dgm:prSet presAssocID="{B5262645-785C-465F-8CF9-B4466243191B}" presName="root" presStyleCnt="0">
        <dgm:presLayoutVars>
          <dgm:dir/>
          <dgm:resizeHandles val="exact"/>
        </dgm:presLayoutVars>
      </dgm:prSet>
      <dgm:spPr/>
    </dgm:pt>
    <dgm:pt modelId="{1CCD5F11-22CC-4D57-B5B1-D3302617573D}" type="pres">
      <dgm:prSet presAssocID="{2563C7F2-F080-4D29-B412-C1848C94B59B}" presName="compNode" presStyleCnt="0"/>
      <dgm:spPr/>
    </dgm:pt>
    <dgm:pt modelId="{E38ECEB8-A6E3-4B59-AED6-D08D189C0D26}" type="pres">
      <dgm:prSet presAssocID="{2563C7F2-F080-4D29-B412-C1848C94B59B}" presName="iconBgRect" presStyleLbl="bgShp" presStyleIdx="0" presStyleCnt="4"/>
      <dgm:spPr/>
    </dgm:pt>
    <dgm:pt modelId="{5D875943-5B1C-4075-A84F-5B88F438D4B8}" type="pres">
      <dgm:prSet presAssocID="{2563C7F2-F080-4D29-B412-C1848C94B59B}"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Briefcase"/>
        </a:ext>
      </dgm:extLst>
    </dgm:pt>
    <dgm:pt modelId="{62331338-9DB2-4917-B502-0BD8B8805AD9}" type="pres">
      <dgm:prSet presAssocID="{2563C7F2-F080-4D29-B412-C1848C94B59B}" presName="spaceRect" presStyleCnt="0"/>
      <dgm:spPr/>
    </dgm:pt>
    <dgm:pt modelId="{B2B0C916-C809-47EE-BC74-825BC250FAC7}" type="pres">
      <dgm:prSet presAssocID="{2563C7F2-F080-4D29-B412-C1848C94B59B}" presName="textRect" presStyleLbl="revTx" presStyleIdx="0" presStyleCnt="4">
        <dgm:presLayoutVars>
          <dgm:chMax val="1"/>
          <dgm:chPref val="1"/>
        </dgm:presLayoutVars>
      </dgm:prSet>
      <dgm:spPr/>
    </dgm:pt>
    <dgm:pt modelId="{8914874E-F926-46C1-A259-BD010EA635D4}" type="pres">
      <dgm:prSet presAssocID="{EB65554D-B4F4-4917-9538-D7057BD46E3C}" presName="sibTrans" presStyleCnt="0"/>
      <dgm:spPr/>
    </dgm:pt>
    <dgm:pt modelId="{D7BBADAC-5CE9-42FF-B6A5-7018EDF5FCF5}" type="pres">
      <dgm:prSet presAssocID="{37E16817-2A47-4262-A330-36F563A5C543}" presName="compNode" presStyleCnt="0"/>
      <dgm:spPr/>
    </dgm:pt>
    <dgm:pt modelId="{EBBA99D1-BAF2-4663-9309-806E31838E4C}" type="pres">
      <dgm:prSet presAssocID="{37E16817-2A47-4262-A330-36F563A5C543}" presName="iconBgRect" presStyleLbl="bgShp" presStyleIdx="1" presStyleCnt="4"/>
      <dgm:spPr/>
    </dgm:pt>
    <dgm:pt modelId="{0943F5ED-10AA-48D2-9FAF-A8B058034230}" type="pres">
      <dgm:prSet presAssocID="{37E16817-2A47-4262-A330-36F563A5C543}"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User"/>
        </a:ext>
      </dgm:extLst>
    </dgm:pt>
    <dgm:pt modelId="{C218E90D-DEEF-4732-8A96-0D77546C2C86}" type="pres">
      <dgm:prSet presAssocID="{37E16817-2A47-4262-A330-36F563A5C543}" presName="spaceRect" presStyleCnt="0"/>
      <dgm:spPr/>
    </dgm:pt>
    <dgm:pt modelId="{FCAD5758-07EC-4E00-9C86-01E1D4279816}" type="pres">
      <dgm:prSet presAssocID="{37E16817-2A47-4262-A330-36F563A5C543}" presName="textRect" presStyleLbl="revTx" presStyleIdx="1" presStyleCnt="4">
        <dgm:presLayoutVars>
          <dgm:chMax val="1"/>
          <dgm:chPref val="1"/>
        </dgm:presLayoutVars>
      </dgm:prSet>
      <dgm:spPr/>
    </dgm:pt>
    <dgm:pt modelId="{399EFEEC-FD68-4E58-A74D-2115AE228F76}" type="pres">
      <dgm:prSet presAssocID="{07897B37-B765-4045-8AB5-AFEB083A9191}" presName="sibTrans" presStyleCnt="0"/>
      <dgm:spPr/>
    </dgm:pt>
    <dgm:pt modelId="{57E2B1A6-65F8-461F-B146-6F438E0DB54F}" type="pres">
      <dgm:prSet presAssocID="{F7EE2CD8-29B1-4F2F-AD04-2CA98E5B10FA}" presName="compNode" presStyleCnt="0"/>
      <dgm:spPr/>
    </dgm:pt>
    <dgm:pt modelId="{658065B7-3282-48AE-BA86-CCE54AAA3C1B}" type="pres">
      <dgm:prSet presAssocID="{F7EE2CD8-29B1-4F2F-AD04-2CA98E5B10FA}" presName="iconBgRect" presStyleLbl="bgShp" presStyleIdx="2" presStyleCnt="4"/>
      <dgm:spPr/>
    </dgm:pt>
    <dgm:pt modelId="{A067E58D-569E-4CBF-95C0-12ACEA3D60A5}" type="pres">
      <dgm:prSet presAssocID="{F7EE2CD8-29B1-4F2F-AD04-2CA98E5B10FA}"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Group"/>
        </a:ext>
      </dgm:extLst>
    </dgm:pt>
    <dgm:pt modelId="{77696F37-8083-4542-BF97-2C7A1D5782C4}" type="pres">
      <dgm:prSet presAssocID="{F7EE2CD8-29B1-4F2F-AD04-2CA98E5B10FA}" presName="spaceRect" presStyleCnt="0"/>
      <dgm:spPr/>
    </dgm:pt>
    <dgm:pt modelId="{A24B4F6B-9B07-404B-968A-E5B980961F33}" type="pres">
      <dgm:prSet presAssocID="{F7EE2CD8-29B1-4F2F-AD04-2CA98E5B10FA}" presName="textRect" presStyleLbl="revTx" presStyleIdx="2" presStyleCnt="4">
        <dgm:presLayoutVars>
          <dgm:chMax val="1"/>
          <dgm:chPref val="1"/>
        </dgm:presLayoutVars>
      </dgm:prSet>
      <dgm:spPr/>
    </dgm:pt>
    <dgm:pt modelId="{77FE918C-BE41-4611-806E-9016B4A35307}" type="pres">
      <dgm:prSet presAssocID="{3168FC49-A15F-465B-83C1-E7D483430F3A}" presName="sibTrans" presStyleCnt="0"/>
      <dgm:spPr/>
    </dgm:pt>
    <dgm:pt modelId="{CF580909-F171-46F7-A11C-24E85DFC2D75}" type="pres">
      <dgm:prSet presAssocID="{3005A2E4-BFE7-405F-BBD6-B0346AB7A7A5}" presName="compNode" presStyleCnt="0"/>
      <dgm:spPr/>
    </dgm:pt>
    <dgm:pt modelId="{C1C153B4-E881-4D55-8AB3-DC48FEC422E9}" type="pres">
      <dgm:prSet presAssocID="{3005A2E4-BFE7-405F-BBD6-B0346AB7A7A5}" presName="iconBgRect" presStyleLbl="bgShp" presStyleIdx="3" presStyleCnt="4"/>
      <dgm:spPr/>
    </dgm:pt>
    <dgm:pt modelId="{CA788E40-A6E8-443C-8813-B3024E7FB0C3}" type="pres">
      <dgm:prSet presAssocID="{3005A2E4-BFE7-405F-BBD6-B0346AB7A7A5}"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Megaphone"/>
        </a:ext>
      </dgm:extLst>
    </dgm:pt>
    <dgm:pt modelId="{FAB04911-70BA-4CD4-8CA8-6A5CC44BF967}" type="pres">
      <dgm:prSet presAssocID="{3005A2E4-BFE7-405F-BBD6-B0346AB7A7A5}" presName="spaceRect" presStyleCnt="0"/>
      <dgm:spPr/>
    </dgm:pt>
    <dgm:pt modelId="{8111EE9A-0B34-4C56-8476-290ED08A7606}" type="pres">
      <dgm:prSet presAssocID="{3005A2E4-BFE7-405F-BBD6-B0346AB7A7A5}" presName="textRect" presStyleLbl="revTx" presStyleIdx="3" presStyleCnt="4">
        <dgm:presLayoutVars>
          <dgm:chMax val="1"/>
          <dgm:chPref val="1"/>
        </dgm:presLayoutVars>
      </dgm:prSet>
      <dgm:spPr/>
    </dgm:pt>
  </dgm:ptLst>
  <dgm:cxnLst>
    <dgm:cxn modelId="{B5D9CF07-0046-41E4-91EA-535C253E5153}" srcId="{B5262645-785C-465F-8CF9-B4466243191B}" destId="{37E16817-2A47-4262-A330-36F563A5C543}" srcOrd="1" destOrd="0" parTransId="{D5036362-9413-45C0-AD46-E72EEF8E99AD}" sibTransId="{07897B37-B765-4045-8AB5-AFEB083A9191}"/>
    <dgm:cxn modelId="{0EFBE51F-C996-47CB-A58A-6182BF569A7C}" type="presOf" srcId="{B5262645-785C-465F-8CF9-B4466243191B}" destId="{A2CA22FA-31C0-40C1-A7A4-D3DA832F09B9}" srcOrd="0" destOrd="0" presId="urn:microsoft.com/office/officeart/2018/5/layout/IconCircleLabelList"/>
    <dgm:cxn modelId="{D1B74F31-BB48-405F-8ACA-F5AD6D4DFF91}" type="presOf" srcId="{2563C7F2-F080-4D29-B412-C1848C94B59B}" destId="{B2B0C916-C809-47EE-BC74-825BC250FAC7}" srcOrd="0" destOrd="0" presId="urn:microsoft.com/office/officeart/2018/5/layout/IconCircleLabelList"/>
    <dgm:cxn modelId="{5518B691-2B07-48F5-91AC-8406132D8A8F}" srcId="{B5262645-785C-465F-8CF9-B4466243191B}" destId="{3005A2E4-BFE7-405F-BBD6-B0346AB7A7A5}" srcOrd="3" destOrd="0" parTransId="{030D84CC-3442-42D7-A429-5D14AC447F2F}" sibTransId="{2EA6FF30-CFC4-4451-8F74-C6F5C788D09F}"/>
    <dgm:cxn modelId="{63AA0C96-BC34-478F-86DA-FA95D89DDB21}" srcId="{B5262645-785C-465F-8CF9-B4466243191B}" destId="{F7EE2CD8-29B1-4F2F-AD04-2CA98E5B10FA}" srcOrd="2" destOrd="0" parTransId="{14B2559D-027C-455E-A57D-50F22B8A3B93}" sibTransId="{3168FC49-A15F-465B-83C1-E7D483430F3A}"/>
    <dgm:cxn modelId="{1F0807CB-13D3-4301-ACD3-4371F8788981}" type="presOf" srcId="{37E16817-2A47-4262-A330-36F563A5C543}" destId="{FCAD5758-07EC-4E00-9C86-01E1D4279816}" srcOrd="0" destOrd="0" presId="urn:microsoft.com/office/officeart/2018/5/layout/IconCircleLabelList"/>
    <dgm:cxn modelId="{F3328AE1-08F3-442A-85DD-A4D938F13CFB}" srcId="{B5262645-785C-465F-8CF9-B4466243191B}" destId="{2563C7F2-F080-4D29-B412-C1848C94B59B}" srcOrd="0" destOrd="0" parTransId="{2137A7FD-AFCB-4D1A-A314-9904001602C1}" sibTransId="{EB65554D-B4F4-4917-9538-D7057BD46E3C}"/>
    <dgm:cxn modelId="{023482E2-10A5-4B14-8107-F2F536C28036}" type="presOf" srcId="{F7EE2CD8-29B1-4F2F-AD04-2CA98E5B10FA}" destId="{A24B4F6B-9B07-404B-968A-E5B980961F33}" srcOrd="0" destOrd="0" presId="urn:microsoft.com/office/officeart/2018/5/layout/IconCircleLabelList"/>
    <dgm:cxn modelId="{537E7EEE-9288-428D-B665-3301C069FFC7}" type="presOf" srcId="{3005A2E4-BFE7-405F-BBD6-B0346AB7A7A5}" destId="{8111EE9A-0B34-4C56-8476-290ED08A7606}" srcOrd="0" destOrd="0" presId="urn:microsoft.com/office/officeart/2018/5/layout/IconCircleLabelList"/>
    <dgm:cxn modelId="{60D6D343-B575-4049-B48C-AD14B4B6FDED}" type="presParOf" srcId="{A2CA22FA-31C0-40C1-A7A4-D3DA832F09B9}" destId="{1CCD5F11-22CC-4D57-B5B1-D3302617573D}" srcOrd="0" destOrd="0" presId="urn:microsoft.com/office/officeart/2018/5/layout/IconCircleLabelList"/>
    <dgm:cxn modelId="{0A0FA77E-177F-49EC-9731-D7A39967F193}" type="presParOf" srcId="{1CCD5F11-22CC-4D57-B5B1-D3302617573D}" destId="{E38ECEB8-A6E3-4B59-AED6-D08D189C0D26}" srcOrd="0" destOrd="0" presId="urn:microsoft.com/office/officeart/2018/5/layout/IconCircleLabelList"/>
    <dgm:cxn modelId="{4B0F7AD3-918A-4658-85DA-E67A89C4A21B}" type="presParOf" srcId="{1CCD5F11-22CC-4D57-B5B1-D3302617573D}" destId="{5D875943-5B1C-4075-A84F-5B88F438D4B8}" srcOrd="1" destOrd="0" presId="urn:microsoft.com/office/officeart/2018/5/layout/IconCircleLabelList"/>
    <dgm:cxn modelId="{D5DDD759-3B93-47E2-B481-2E1094C89F31}" type="presParOf" srcId="{1CCD5F11-22CC-4D57-B5B1-D3302617573D}" destId="{62331338-9DB2-4917-B502-0BD8B8805AD9}" srcOrd="2" destOrd="0" presId="urn:microsoft.com/office/officeart/2018/5/layout/IconCircleLabelList"/>
    <dgm:cxn modelId="{8425B899-791B-40BA-8ECC-E38CBBB8878E}" type="presParOf" srcId="{1CCD5F11-22CC-4D57-B5B1-D3302617573D}" destId="{B2B0C916-C809-47EE-BC74-825BC250FAC7}" srcOrd="3" destOrd="0" presId="urn:microsoft.com/office/officeart/2018/5/layout/IconCircleLabelList"/>
    <dgm:cxn modelId="{1D7CD0B4-00F6-4203-A4A2-D6D5408DC461}" type="presParOf" srcId="{A2CA22FA-31C0-40C1-A7A4-D3DA832F09B9}" destId="{8914874E-F926-46C1-A259-BD010EA635D4}" srcOrd="1" destOrd="0" presId="urn:microsoft.com/office/officeart/2018/5/layout/IconCircleLabelList"/>
    <dgm:cxn modelId="{56E2F3A7-4963-44F3-8A24-5041A907A111}" type="presParOf" srcId="{A2CA22FA-31C0-40C1-A7A4-D3DA832F09B9}" destId="{D7BBADAC-5CE9-42FF-B6A5-7018EDF5FCF5}" srcOrd="2" destOrd="0" presId="urn:microsoft.com/office/officeart/2018/5/layout/IconCircleLabelList"/>
    <dgm:cxn modelId="{94003E68-9601-4905-B87D-53E8C04EB956}" type="presParOf" srcId="{D7BBADAC-5CE9-42FF-B6A5-7018EDF5FCF5}" destId="{EBBA99D1-BAF2-4663-9309-806E31838E4C}" srcOrd="0" destOrd="0" presId="urn:microsoft.com/office/officeart/2018/5/layout/IconCircleLabelList"/>
    <dgm:cxn modelId="{7026F675-9AE5-4139-B09C-89780BB62F40}" type="presParOf" srcId="{D7BBADAC-5CE9-42FF-B6A5-7018EDF5FCF5}" destId="{0943F5ED-10AA-48D2-9FAF-A8B058034230}" srcOrd="1" destOrd="0" presId="urn:microsoft.com/office/officeart/2018/5/layout/IconCircleLabelList"/>
    <dgm:cxn modelId="{1BF54F55-E969-4C55-BA2B-BF33E5B8D880}" type="presParOf" srcId="{D7BBADAC-5CE9-42FF-B6A5-7018EDF5FCF5}" destId="{C218E90D-DEEF-4732-8A96-0D77546C2C86}" srcOrd="2" destOrd="0" presId="urn:microsoft.com/office/officeart/2018/5/layout/IconCircleLabelList"/>
    <dgm:cxn modelId="{D2A247D2-7F8D-4AD1-ADA3-ABB9CB05E484}" type="presParOf" srcId="{D7BBADAC-5CE9-42FF-B6A5-7018EDF5FCF5}" destId="{FCAD5758-07EC-4E00-9C86-01E1D4279816}" srcOrd="3" destOrd="0" presId="urn:microsoft.com/office/officeart/2018/5/layout/IconCircleLabelList"/>
    <dgm:cxn modelId="{4DC0D4A1-3E99-45AC-B2CA-315C6FA5D8FA}" type="presParOf" srcId="{A2CA22FA-31C0-40C1-A7A4-D3DA832F09B9}" destId="{399EFEEC-FD68-4E58-A74D-2115AE228F76}" srcOrd="3" destOrd="0" presId="urn:microsoft.com/office/officeart/2018/5/layout/IconCircleLabelList"/>
    <dgm:cxn modelId="{C95DAEAA-5AF3-434F-AFEB-65B670BE8CBB}" type="presParOf" srcId="{A2CA22FA-31C0-40C1-A7A4-D3DA832F09B9}" destId="{57E2B1A6-65F8-461F-B146-6F438E0DB54F}" srcOrd="4" destOrd="0" presId="urn:microsoft.com/office/officeart/2018/5/layout/IconCircleLabelList"/>
    <dgm:cxn modelId="{6860EB24-E398-4754-9418-0890A2097DEC}" type="presParOf" srcId="{57E2B1A6-65F8-461F-B146-6F438E0DB54F}" destId="{658065B7-3282-48AE-BA86-CCE54AAA3C1B}" srcOrd="0" destOrd="0" presId="urn:microsoft.com/office/officeart/2018/5/layout/IconCircleLabelList"/>
    <dgm:cxn modelId="{C9CBB500-EDF1-48ED-8D21-104E2FA336F1}" type="presParOf" srcId="{57E2B1A6-65F8-461F-B146-6F438E0DB54F}" destId="{A067E58D-569E-4CBF-95C0-12ACEA3D60A5}" srcOrd="1" destOrd="0" presId="urn:microsoft.com/office/officeart/2018/5/layout/IconCircleLabelList"/>
    <dgm:cxn modelId="{CE660821-A196-4F65-8765-C719AA0D473F}" type="presParOf" srcId="{57E2B1A6-65F8-461F-B146-6F438E0DB54F}" destId="{77696F37-8083-4542-BF97-2C7A1D5782C4}" srcOrd="2" destOrd="0" presId="urn:microsoft.com/office/officeart/2018/5/layout/IconCircleLabelList"/>
    <dgm:cxn modelId="{0E43D704-E531-4212-9D5F-0189613BD413}" type="presParOf" srcId="{57E2B1A6-65F8-461F-B146-6F438E0DB54F}" destId="{A24B4F6B-9B07-404B-968A-E5B980961F33}" srcOrd="3" destOrd="0" presId="urn:microsoft.com/office/officeart/2018/5/layout/IconCircleLabelList"/>
    <dgm:cxn modelId="{045F721E-7B81-44B1-89B4-405022A287EE}" type="presParOf" srcId="{A2CA22FA-31C0-40C1-A7A4-D3DA832F09B9}" destId="{77FE918C-BE41-4611-806E-9016B4A35307}" srcOrd="5" destOrd="0" presId="urn:microsoft.com/office/officeart/2018/5/layout/IconCircleLabelList"/>
    <dgm:cxn modelId="{DC705B1A-57F3-48DA-B410-D24AA04992E4}" type="presParOf" srcId="{A2CA22FA-31C0-40C1-A7A4-D3DA832F09B9}" destId="{CF580909-F171-46F7-A11C-24E85DFC2D75}" srcOrd="6" destOrd="0" presId="urn:microsoft.com/office/officeart/2018/5/layout/IconCircleLabelList"/>
    <dgm:cxn modelId="{41100334-5F21-45AB-8528-F826159CD57B}" type="presParOf" srcId="{CF580909-F171-46F7-A11C-24E85DFC2D75}" destId="{C1C153B4-E881-4D55-8AB3-DC48FEC422E9}" srcOrd="0" destOrd="0" presId="urn:microsoft.com/office/officeart/2018/5/layout/IconCircleLabelList"/>
    <dgm:cxn modelId="{02AC0E93-8E15-4C0D-8EDE-86217B3B490B}" type="presParOf" srcId="{CF580909-F171-46F7-A11C-24E85DFC2D75}" destId="{CA788E40-A6E8-443C-8813-B3024E7FB0C3}" srcOrd="1" destOrd="0" presId="urn:microsoft.com/office/officeart/2018/5/layout/IconCircleLabelList"/>
    <dgm:cxn modelId="{75A0937E-C1F0-4118-9EF3-27391E788665}" type="presParOf" srcId="{CF580909-F171-46F7-A11C-24E85DFC2D75}" destId="{FAB04911-70BA-4CD4-8CA8-6A5CC44BF967}" srcOrd="2" destOrd="0" presId="urn:microsoft.com/office/officeart/2018/5/layout/IconCircleLabelList"/>
    <dgm:cxn modelId="{8B9AD544-0D6C-4473-850C-3F5018E3D5FE}" type="presParOf" srcId="{CF580909-F171-46F7-A11C-24E85DFC2D75}" destId="{8111EE9A-0B34-4C56-8476-290ED08A7606}"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A46D758-279D-49E0-AAE3-81B05FBA42A3}" type="doc">
      <dgm:prSet loTypeId="urn:microsoft.com/office/officeart/2018/5/layout/CenteredIconLabelDescriptionList" loCatId="icon" qsTypeId="urn:microsoft.com/office/officeart/2005/8/quickstyle/simple1" qsCatId="simple" csTypeId="urn:microsoft.com/office/officeart/2018/5/colors/Iconchunking_neutralbg_colorful5" csCatId="colorful" phldr="1"/>
      <dgm:spPr/>
      <dgm:t>
        <a:bodyPr/>
        <a:lstStyle/>
        <a:p>
          <a:endParaRPr lang="en-US"/>
        </a:p>
      </dgm:t>
    </dgm:pt>
    <dgm:pt modelId="{5453EDFA-9CDF-4347-B1C0-7BE24CDDA2FD}">
      <dgm:prSet/>
      <dgm:spPr/>
      <dgm:t>
        <a:bodyPr/>
        <a:lstStyle/>
        <a:p>
          <a:pPr>
            <a:lnSpc>
              <a:spcPct val="100000"/>
            </a:lnSpc>
            <a:defRPr b="1"/>
          </a:pPr>
          <a:r>
            <a:rPr lang="en-US"/>
            <a:t>The Questions: Which ones will you use</a:t>
          </a:r>
        </a:p>
      </dgm:t>
    </dgm:pt>
    <dgm:pt modelId="{702DE949-6EDB-4105-8693-2A8D1A25EFA6}" type="parTrans" cxnId="{97CDCAFE-6AD2-4093-A853-B66EAA885F8F}">
      <dgm:prSet/>
      <dgm:spPr/>
      <dgm:t>
        <a:bodyPr/>
        <a:lstStyle/>
        <a:p>
          <a:endParaRPr lang="en-US"/>
        </a:p>
      </dgm:t>
    </dgm:pt>
    <dgm:pt modelId="{6586BD69-1C2A-4DD9-9F11-6B469F88069B}" type="sibTrans" cxnId="{97CDCAFE-6AD2-4093-A853-B66EAA885F8F}">
      <dgm:prSet/>
      <dgm:spPr/>
      <dgm:t>
        <a:bodyPr/>
        <a:lstStyle/>
        <a:p>
          <a:endParaRPr lang="en-US"/>
        </a:p>
      </dgm:t>
    </dgm:pt>
    <dgm:pt modelId="{0DF9ABBD-D3FE-4BFA-BA38-19FBF75710CE}">
      <dgm:prSet/>
      <dgm:spPr/>
      <dgm:t>
        <a:bodyPr/>
        <a:lstStyle/>
        <a:p>
          <a:pPr>
            <a:lnSpc>
              <a:spcPct val="100000"/>
            </a:lnSpc>
          </a:pPr>
          <a:r>
            <a:rPr lang="en-US"/>
            <a:t>Closed Ended Questions: For specific information; begins with Who, What, When, Where, Which</a:t>
          </a:r>
        </a:p>
      </dgm:t>
    </dgm:pt>
    <dgm:pt modelId="{A0CD33AD-6561-4E9B-85A4-7CA5EEC6E521}" type="parTrans" cxnId="{BBE856DF-679B-46C6-97A0-EAB1A2CB2B6A}">
      <dgm:prSet/>
      <dgm:spPr/>
      <dgm:t>
        <a:bodyPr/>
        <a:lstStyle/>
        <a:p>
          <a:endParaRPr lang="en-US"/>
        </a:p>
      </dgm:t>
    </dgm:pt>
    <dgm:pt modelId="{D82788B6-D168-456C-8921-6731D9D8844A}" type="sibTrans" cxnId="{BBE856DF-679B-46C6-97A0-EAB1A2CB2B6A}">
      <dgm:prSet/>
      <dgm:spPr/>
      <dgm:t>
        <a:bodyPr/>
        <a:lstStyle/>
        <a:p>
          <a:endParaRPr lang="en-US"/>
        </a:p>
      </dgm:t>
    </dgm:pt>
    <dgm:pt modelId="{1EF45E5D-7912-4F25-A4DD-3B0FC5A638B7}">
      <dgm:prSet/>
      <dgm:spPr/>
      <dgm:t>
        <a:bodyPr/>
        <a:lstStyle/>
        <a:p>
          <a:pPr>
            <a:lnSpc>
              <a:spcPct val="100000"/>
            </a:lnSpc>
          </a:pPr>
          <a:r>
            <a:rPr lang="en-US"/>
            <a:t>Open Ended Questions: For detailed indepth information; begins with Why, How, Explain</a:t>
          </a:r>
        </a:p>
      </dgm:t>
    </dgm:pt>
    <dgm:pt modelId="{45434C2D-37C6-4A24-8E02-E17C815AF483}" type="parTrans" cxnId="{70414424-55E5-4E66-8AE2-B43FDE3E61F6}">
      <dgm:prSet/>
      <dgm:spPr/>
      <dgm:t>
        <a:bodyPr/>
        <a:lstStyle/>
        <a:p>
          <a:endParaRPr lang="en-US"/>
        </a:p>
      </dgm:t>
    </dgm:pt>
    <dgm:pt modelId="{D167C8C1-FAFC-4464-ABCC-131CAEEBFEA8}" type="sibTrans" cxnId="{70414424-55E5-4E66-8AE2-B43FDE3E61F6}">
      <dgm:prSet/>
      <dgm:spPr/>
      <dgm:t>
        <a:bodyPr/>
        <a:lstStyle/>
        <a:p>
          <a:endParaRPr lang="en-US"/>
        </a:p>
      </dgm:t>
    </dgm:pt>
    <dgm:pt modelId="{630095DE-BC04-4284-A47D-190224114D61}">
      <dgm:prSet/>
      <dgm:spPr/>
      <dgm:t>
        <a:bodyPr/>
        <a:lstStyle/>
        <a:p>
          <a:pPr>
            <a:lnSpc>
              <a:spcPct val="100000"/>
            </a:lnSpc>
            <a:defRPr b="1"/>
          </a:pPr>
          <a:r>
            <a:rPr lang="en-US"/>
            <a:t>The Answers: Are you listening for them</a:t>
          </a:r>
        </a:p>
      </dgm:t>
    </dgm:pt>
    <dgm:pt modelId="{B3FF70FB-210A-4488-AE64-8458CC9AAC37}" type="parTrans" cxnId="{8E57E566-E33A-4473-B647-D29B226BA734}">
      <dgm:prSet/>
      <dgm:spPr/>
      <dgm:t>
        <a:bodyPr/>
        <a:lstStyle/>
        <a:p>
          <a:endParaRPr lang="en-US"/>
        </a:p>
      </dgm:t>
    </dgm:pt>
    <dgm:pt modelId="{739DF11C-AC7C-48A2-BC0A-7250B10C3CEF}" type="sibTrans" cxnId="{8E57E566-E33A-4473-B647-D29B226BA734}">
      <dgm:prSet/>
      <dgm:spPr/>
      <dgm:t>
        <a:bodyPr/>
        <a:lstStyle/>
        <a:p>
          <a:endParaRPr lang="en-US"/>
        </a:p>
      </dgm:t>
    </dgm:pt>
    <dgm:pt modelId="{031B03BC-3052-4284-91BD-83255221636A}">
      <dgm:prSet/>
      <dgm:spPr/>
      <dgm:t>
        <a:bodyPr/>
        <a:lstStyle/>
        <a:p>
          <a:pPr>
            <a:lnSpc>
              <a:spcPct val="100000"/>
            </a:lnSpc>
          </a:pPr>
          <a:r>
            <a:rPr lang="en-US"/>
            <a:t>Active Listening: Interacting when appropriate; asking follow up questions</a:t>
          </a:r>
        </a:p>
      </dgm:t>
    </dgm:pt>
    <dgm:pt modelId="{B1D3A486-7175-431C-AED3-9130B41B292E}" type="parTrans" cxnId="{8940A085-175E-4E74-82B1-5CED5343DD7B}">
      <dgm:prSet/>
      <dgm:spPr/>
      <dgm:t>
        <a:bodyPr/>
        <a:lstStyle/>
        <a:p>
          <a:endParaRPr lang="en-US"/>
        </a:p>
      </dgm:t>
    </dgm:pt>
    <dgm:pt modelId="{EAEE66C0-4C5B-479E-86B6-79633B6E13ED}" type="sibTrans" cxnId="{8940A085-175E-4E74-82B1-5CED5343DD7B}">
      <dgm:prSet/>
      <dgm:spPr/>
      <dgm:t>
        <a:bodyPr/>
        <a:lstStyle/>
        <a:p>
          <a:endParaRPr lang="en-US"/>
        </a:p>
      </dgm:t>
    </dgm:pt>
    <dgm:pt modelId="{83DFC117-D7EF-4703-AA93-D4236C203D66}">
      <dgm:prSet/>
      <dgm:spPr/>
      <dgm:t>
        <a:bodyPr/>
        <a:lstStyle/>
        <a:p>
          <a:pPr>
            <a:lnSpc>
              <a:spcPct val="100000"/>
            </a:lnSpc>
          </a:pPr>
          <a:r>
            <a:rPr lang="en-US"/>
            <a:t>Passive Listening: Deer in headlights; nose in pad taking notes; needed at times</a:t>
          </a:r>
        </a:p>
      </dgm:t>
    </dgm:pt>
    <dgm:pt modelId="{CCBD112C-4DE0-4DD4-9A8C-0AC253738892}" type="parTrans" cxnId="{74FD454E-AB27-4C36-BF64-47DBF391CDCF}">
      <dgm:prSet/>
      <dgm:spPr/>
      <dgm:t>
        <a:bodyPr/>
        <a:lstStyle/>
        <a:p>
          <a:endParaRPr lang="en-US"/>
        </a:p>
      </dgm:t>
    </dgm:pt>
    <dgm:pt modelId="{EF76A98E-3DCA-4B32-8814-832F03F71EEC}" type="sibTrans" cxnId="{74FD454E-AB27-4C36-BF64-47DBF391CDCF}">
      <dgm:prSet/>
      <dgm:spPr/>
      <dgm:t>
        <a:bodyPr/>
        <a:lstStyle/>
        <a:p>
          <a:endParaRPr lang="en-US"/>
        </a:p>
      </dgm:t>
    </dgm:pt>
    <dgm:pt modelId="{895AF141-D713-409F-827F-AAAE54F169EF}" type="pres">
      <dgm:prSet presAssocID="{1A46D758-279D-49E0-AAE3-81B05FBA42A3}" presName="root" presStyleCnt="0">
        <dgm:presLayoutVars>
          <dgm:dir/>
          <dgm:resizeHandles val="exact"/>
        </dgm:presLayoutVars>
      </dgm:prSet>
      <dgm:spPr/>
    </dgm:pt>
    <dgm:pt modelId="{C9E2F38B-D36A-47E0-ACD7-8DD94D43F37A}" type="pres">
      <dgm:prSet presAssocID="{5453EDFA-9CDF-4347-B1C0-7BE24CDDA2FD}" presName="compNode" presStyleCnt="0"/>
      <dgm:spPr/>
    </dgm:pt>
    <dgm:pt modelId="{F761B773-CFB0-4B61-B4A0-B067A427E893}" type="pres">
      <dgm:prSet presAssocID="{5453EDFA-9CDF-4347-B1C0-7BE24CDDA2FD}"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Question mark"/>
        </a:ext>
      </dgm:extLst>
    </dgm:pt>
    <dgm:pt modelId="{9933B727-4801-40C3-9B41-BB1E9E0FDB0F}" type="pres">
      <dgm:prSet presAssocID="{5453EDFA-9CDF-4347-B1C0-7BE24CDDA2FD}" presName="iconSpace" presStyleCnt="0"/>
      <dgm:spPr/>
    </dgm:pt>
    <dgm:pt modelId="{C526C36D-03CA-4645-8E5D-C9CE90E5F581}" type="pres">
      <dgm:prSet presAssocID="{5453EDFA-9CDF-4347-B1C0-7BE24CDDA2FD}" presName="parTx" presStyleLbl="revTx" presStyleIdx="0" presStyleCnt="4">
        <dgm:presLayoutVars>
          <dgm:chMax val="0"/>
          <dgm:chPref val="0"/>
        </dgm:presLayoutVars>
      </dgm:prSet>
      <dgm:spPr/>
    </dgm:pt>
    <dgm:pt modelId="{B323D253-ED0D-449F-9D01-766FD97C3E7B}" type="pres">
      <dgm:prSet presAssocID="{5453EDFA-9CDF-4347-B1C0-7BE24CDDA2FD}" presName="txSpace" presStyleCnt="0"/>
      <dgm:spPr/>
    </dgm:pt>
    <dgm:pt modelId="{5B6858D5-9058-4259-9A5B-73CB299B5AFD}" type="pres">
      <dgm:prSet presAssocID="{5453EDFA-9CDF-4347-B1C0-7BE24CDDA2FD}" presName="desTx" presStyleLbl="revTx" presStyleIdx="1" presStyleCnt="4">
        <dgm:presLayoutVars/>
      </dgm:prSet>
      <dgm:spPr/>
    </dgm:pt>
    <dgm:pt modelId="{BBA91FCF-ADC7-4DFE-B7D0-084E552269B6}" type="pres">
      <dgm:prSet presAssocID="{6586BD69-1C2A-4DD9-9F11-6B469F88069B}" presName="sibTrans" presStyleCnt="0"/>
      <dgm:spPr/>
    </dgm:pt>
    <dgm:pt modelId="{1D5B7236-8D92-4490-9B62-0E6B5BD898CA}" type="pres">
      <dgm:prSet presAssocID="{630095DE-BC04-4284-A47D-190224114D61}" presName="compNode" presStyleCnt="0"/>
      <dgm:spPr/>
    </dgm:pt>
    <dgm:pt modelId="{C8A60F00-4672-4246-B725-2D57F50D9F17}" type="pres">
      <dgm:prSet presAssocID="{630095DE-BC04-4284-A47D-190224114D61}"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Traffic Light"/>
        </a:ext>
      </dgm:extLst>
    </dgm:pt>
    <dgm:pt modelId="{F7F3B49E-11C4-4475-929D-625B76E658F5}" type="pres">
      <dgm:prSet presAssocID="{630095DE-BC04-4284-A47D-190224114D61}" presName="iconSpace" presStyleCnt="0"/>
      <dgm:spPr/>
    </dgm:pt>
    <dgm:pt modelId="{CC5D37CA-90B0-4D1A-BC6C-4438B897EDD1}" type="pres">
      <dgm:prSet presAssocID="{630095DE-BC04-4284-A47D-190224114D61}" presName="parTx" presStyleLbl="revTx" presStyleIdx="2" presStyleCnt="4">
        <dgm:presLayoutVars>
          <dgm:chMax val="0"/>
          <dgm:chPref val="0"/>
        </dgm:presLayoutVars>
      </dgm:prSet>
      <dgm:spPr/>
    </dgm:pt>
    <dgm:pt modelId="{F77D4C45-01B0-4129-9564-6DABA9A391C6}" type="pres">
      <dgm:prSet presAssocID="{630095DE-BC04-4284-A47D-190224114D61}" presName="txSpace" presStyleCnt="0"/>
      <dgm:spPr/>
    </dgm:pt>
    <dgm:pt modelId="{362FB676-3BBB-4C3F-9901-5CCE3D2C0725}" type="pres">
      <dgm:prSet presAssocID="{630095DE-BC04-4284-A47D-190224114D61}" presName="desTx" presStyleLbl="revTx" presStyleIdx="3" presStyleCnt="4">
        <dgm:presLayoutVars/>
      </dgm:prSet>
      <dgm:spPr/>
    </dgm:pt>
  </dgm:ptLst>
  <dgm:cxnLst>
    <dgm:cxn modelId="{0EAF781D-59A7-4AF6-B8EE-926E933007E1}" type="presOf" srcId="{1EF45E5D-7912-4F25-A4DD-3B0FC5A638B7}" destId="{5B6858D5-9058-4259-9A5B-73CB299B5AFD}" srcOrd="0" destOrd="1" presId="urn:microsoft.com/office/officeart/2018/5/layout/CenteredIconLabelDescriptionList"/>
    <dgm:cxn modelId="{70414424-55E5-4E66-8AE2-B43FDE3E61F6}" srcId="{5453EDFA-9CDF-4347-B1C0-7BE24CDDA2FD}" destId="{1EF45E5D-7912-4F25-A4DD-3B0FC5A638B7}" srcOrd="1" destOrd="0" parTransId="{45434C2D-37C6-4A24-8E02-E17C815AF483}" sibTransId="{D167C8C1-FAFC-4464-ABCC-131CAEEBFEA8}"/>
    <dgm:cxn modelId="{8E57E566-E33A-4473-B647-D29B226BA734}" srcId="{1A46D758-279D-49E0-AAE3-81B05FBA42A3}" destId="{630095DE-BC04-4284-A47D-190224114D61}" srcOrd="1" destOrd="0" parTransId="{B3FF70FB-210A-4488-AE64-8458CC9AAC37}" sibTransId="{739DF11C-AC7C-48A2-BC0A-7250B10C3CEF}"/>
    <dgm:cxn modelId="{74FD454E-AB27-4C36-BF64-47DBF391CDCF}" srcId="{630095DE-BC04-4284-A47D-190224114D61}" destId="{83DFC117-D7EF-4703-AA93-D4236C203D66}" srcOrd="1" destOrd="0" parTransId="{CCBD112C-4DE0-4DD4-9A8C-0AC253738892}" sibTransId="{EF76A98E-3DCA-4B32-8814-832F03F71EEC}"/>
    <dgm:cxn modelId="{EA68364F-4949-4271-8375-77382000BB67}" type="presOf" srcId="{630095DE-BC04-4284-A47D-190224114D61}" destId="{CC5D37CA-90B0-4D1A-BC6C-4438B897EDD1}" srcOrd="0" destOrd="0" presId="urn:microsoft.com/office/officeart/2018/5/layout/CenteredIconLabelDescriptionList"/>
    <dgm:cxn modelId="{8940A085-175E-4E74-82B1-5CED5343DD7B}" srcId="{630095DE-BC04-4284-A47D-190224114D61}" destId="{031B03BC-3052-4284-91BD-83255221636A}" srcOrd="0" destOrd="0" parTransId="{B1D3A486-7175-431C-AED3-9130B41B292E}" sibTransId="{EAEE66C0-4C5B-479E-86B6-79633B6E13ED}"/>
    <dgm:cxn modelId="{B067768B-35DD-428A-B63C-6132D9B1264C}" type="presOf" srcId="{0DF9ABBD-D3FE-4BFA-BA38-19FBF75710CE}" destId="{5B6858D5-9058-4259-9A5B-73CB299B5AFD}" srcOrd="0" destOrd="0" presId="urn:microsoft.com/office/officeart/2018/5/layout/CenteredIconLabelDescriptionList"/>
    <dgm:cxn modelId="{7794FC9E-9584-41A0-B1D6-16922046F198}" type="presOf" srcId="{83DFC117-D7EF-4703-AA93-D4236C203D66}" destId="{362FB676-3BBB-4C3F-9901-5CCE3D2C0725}" srcOrd="0" destOrd="1" presId="urn:microsoft.com/office/officeart/2018/5/layout/CenteredIconLabelDescriptionList"/>
    <dgm:cxn modelId="{6E077FB3-3582-4FEC-9B54-FB664EE21050}" type="presOf" srcId="{5453EDFA-9CDF-4347-B1C0-7BE24CDDA2FD}" destId="{C526C36D-03CA-4645-8E5D-C9CE90E5F581}" srcOrd="0" destOrd="0" presId="urn:microsoft.com/office/officeart/2018/5/layout/CenteredIconLabelDescriptionList"/>
    <dgm:cxn modelId="{16657EC7-56A1-43FA-85CF-6D7F6A19DF88}" type="presOf" srcId="{031B03BC-3052-4284-91BD-83255221636A}" destId="{362FB676-3BBB-4C3F-9901-5CCE3D2C0725}" srcOrd="0" destOrd="0" presId="urn:microsoft.com/office/officeart/2018/5/layout/CenteredIconLabelDescriptionList"/>
    <dgm:cxn modelId="{BBE856DF-679B-46C6-97A0-EAB1A2CB2B6A}" srcId="{5453EDFA-9CDF-4347-B1C0-7BE24CDDA2FD}" destId="{0DF9ABBD-D3FE-4BFA-BA38-19FBF75710CE}" srcOrd="0" destOrd="0" parTransId="{A0CD33AD-6561-4E9B-85A4-7CA5EEC6E521}" sibTransId="{D82788B6-D168-456C-8921-6731D9D8844A}"/>
    <dgm:cxn modelId="{B53A0FE8-A454-41B9-AF20-780CD10EB62D}" type="presOf" srcId="{1A46D758-279D-49E0-AAE3-81B05FBA42A3}" destId="{895AF141-D713-409F-827F-AAAE54F169EF}" srcOrd="0" destOrd="0" presId="urn:microsoft.com/office/officeart/2018/5/layout/CenteredIconLabelDescriptionList"/>
    <dgm:cxn modelId="{97CDCAFE-6AD2-4093-A853-B66EAA885F8F}" srcId="{1A46D758-279D-49E0-AAE3-81B05FBA42A3}" destId="{5453EDFA-9CDF-4347-B1C0-7BE24CDDA2FD}" srcOrd="0" destOrd="0" parTransId="{702DE949-6EDB-4105-8693-2A8D1A25EFA6}" sibTransId="{6586BD69-1C2A-4DD9-9F11-6B469F88069B}"/>
    <dgm:cxn modelId="{784FEECE-A595-4306-A785-D0D3018F1C27}" type="presParOf" srcId="{895AF141-D713-409F-827F-AAAE54F169EF}" destId="{C9E2F38B-D36A-47E0-ACD7-8DD94D43F37A}" srcOrd="0" destOrd="0" presId="urn:microsoft.com/office/officeart/2018/5/layout/CenteredIconLabelDescriptionList"/>
    <dgm:cxn modelId="{D6F43979-10F7-481F-AA54-CD981FC69E17}" type="presParOf" srcId="{C9E2F38B-D36A-47E0-ACD7-8DD94D43F37A}" destId="{F761B773-CFB0-4B61-B4A0-B067A427E893}" srcOrd="0" destOrd="0" presId="urn:microsoft.com/office/officeart/2018/5/layout/CenteredIconLabelDescriptionList"/>
    <dgm:cxn modelId="{7B333CD2-8616-4271-A2A6-518E766FA189}" type="presParOf" srcId="{C9E2F38B-D36A-47E0-ACD7-8DD94D43F37A}" destId="{9933B727-4801-40C3-9B41-BB1E9E0FDB0F}" srcOrd="1" destOrd="0" presId="urn:microsoft.com/office/officeart/2018/5/layout/CenteredIconLabelDescriptionList"/>
    <dgm:cxn modelId="{21C07523-E9CD-40E4-9822-23EED87CF5E7}" type="presParOf" srcId="{C9E2F38B-D36A-47E0-ACD7-8DD94D43F37A}" destId="{C526C36D-03CA-4645-8E5D-C9CE90E5F581}" srcOrd="2" destOrd="0" presId="urn:microsoft.com/office/officeart/2018/5/layout/CenteredIconLabelDescriptionList"/>
    <dgm:cxn modelId="{55D3D16F-A124-4801-908F-94442E005B66}" type="presParOf" srcId="{C9E2F38B-D36A-47E0-ACD7-8DD94D43F37A}" destId="{B323D253-ED0D-449F-9D01-766FD97C3E7B}" srcOrd="3" destOrd="0" presId="urn:microsoft.com/office/officeart/2018/5/layout/CenteredIconLabelDescriptionList"/>
    <dgm:cxn modelId="{65FE073B-0318-422E-B82E-DCF245BCB109}" type="presParOf" srcId="{C9E2F38B-D36A-47E0-ACD7-8DD94D43F37A}" destId="{5B6858D5-9058-4259-9A5B-73CB299B5AFD}" srcOrd="4" destOrd="0" presId="urn:microsoft.com/office/officeart/2018/5/layout/CenteredIconLabelDescriptionList"/>
    <dgm:cxn modelId="{AEF769B9-5BCF-49DF-B7A2-743D3BFB93B8}" type="presParOf" srcId="{895AF141-D713-409F-827F-AAAE54F169EF}" destId="{BBA91FCF-ADC7-4DFE-B7D0-084E552269B6}" srcOrd="1" destOrd="0" presId="urn:microsoft.com/office/officeart/2018/5/layout/CenteredIconLabelDescriptionList"/>
    <dgm:cxn modelId="{7D21CDE5-5D18-406D-B6F3-700F4186EE01}" type="presParOf" srcId="{895AF141-D713-409F-827F-AAAE54F169EF}" destId="{1D5B7236-8D92-4490-9B62-0E6B5BD898CA}" srcOrd="2" destOrd="0" presId="urn:microsoft.com/office/officeart/2018/5/layout/CenteredIconLabelDescriptionList"/>
    <dgm:cxn modelId="{DA63170A-A005-45C1-87FC-8C8CFA7C1239}" type="presParOf" srcId="{1D5B7236-8D92-4490-9B62-0E6B5BD898CA}" destId="{C8A60F00-4672-4246-B725-2D57F50D9F17}" srcOrd="0" destOrd="0" presId="urn:microsoft.com/office/officeart/2018/5/layout/CenteredIconLabelDescriptionList"/>
    <dgm:cxn modelId="{D4CFEE2A-C8B0-4C8A-A08A-491B2BD0D3D8}" type="presParOf" srcId="{1D5B7236-8D92-4490-9B62-0E6B5BD898CA}" destId="{F7F3B49E-11C4-4475-929D-625B76E658F5}" srcOrd="1" destOrd="0" presId="urn:microsoft.com/office/officeart/2018/5/layout/CenteredIconLabelDescriptionList"/>
    <dgm:cxn modelId="{521CED54-7EA3-44BE-839F-5C5A1BDEDAF3}" type="presParOf" srcId="{1D5B7236-8D92-4490-9B62-0E6B5BD898CA}" destId="{CC5D37CA-90B0-4D1A-BC6C-4438B897EDD1}" srcOrd="2" destOrd="0" presId="urn:microsoft.com/office/officeart/2018/5/layout/CenteredIconLabelDescriptionList"/>
    <dgm:cxn modelId="{2B91D51F-BD24-40F9-92DF-67AB211F2916}" type="presParOf" srcId="{1D5B7236-8D92-4490-9B62-0E6B5BD898CA}" destId="{F77D4C45-01B0-4129-9564-6DABA9A391C6}" srcOrd="3" destOrd="0" presId="urn:microsoft.com/office/officeart/2018/5/layout/CenteredIconLabelDescriptionList"/>
    <dgm:cxn modelId="{32E6935F-C8E2-4744-A0A6-623E8BE280BB}" type="presParOf" srcId="{1D5B7236-8D92-4490-9B62-0E6B5BD898CA}" destId="{362FB676-3BBB-4C3F-9901-5CCE3D2C0725}"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0005A67C-AB30-4B21-80D7-28C87A4EEE09}" type="doc">
      <dgm:prSet loTypeId="urn:microsoft.com/office/officeart/2018/5/layout/IconCircleLabelList" loCatId="icon" qsTypeId="urn:microsoft.com/office/officeart/2005/8/quickstyle/simple1" qsCatId="simple" csTypeId="urn:microsoft.com/office/officeart/2018/5/colors/Iconchunking_neutralicon_colorful1" csCatId="colorful" phldr="1"/>
      <dgm:spPr/>
      <dgm:t>
        <a:bodyPr/>
        <a:lstStyle/>
        <a:p>
          <a:endParaRPr lang="en-US"/>
        </a:p>
      </dgm:t>
    </dgm:pt>
    <dgm:pt modelId="{D4D7F30E-B5DD-48BF-8224-1BB74ED8E760}">
      <dgm:prSet/>
      <dgm:spPr/>
      <dgm:t>
        <a:bodyPr/>
        <a:lstStyle/>
        <a:p>
          <a:pPr>
            <a:defRPr cap="all"/>
          </a:pPr>
          <a:r>
            <a:rPr lang="en-US"/>
            <a:t>Call client to confirm appointment</a:t>
          </a:r>
        </a:p>
      </dgm:t>
    </dgm:pt>
    <dgm:pt modelId="{3BB76FAB-F9F4-482B-ACCE-90A31FE49A9D}" type="parTrans" cxnId="{07623F97-C669-4EAD-AF6F-D4890609171D}">
      <dgm:prSet/>
      <dgm:spPr/>
      <dgm:t>
        <a:bodyPr/>
        <a:lstStyle/>
        <a:p>
          <a:endParaRPr lang="en-US"/>
        </a:p>
      </dgm:t>
    </dgm:pt>
    <dgm:pt modelId="{F6984BD5-A895-444C-9EC4-E571EDAEAFC3}" type="sibTrans" cxnId="{07623F97-C669-4EAD-AF6F-D4890609171D}">
      <dgm:prSet/>
      <dgm:spPr/>
      <dgm:t>
        <a:bodyPr/>
        <a:lstStyle/>
        <a:p>
          <a:endParaRPr lang="en-US"/>
        </a:p>
      </dgm:t>
    </dgm:pt>
    <dgm:pt modelId="{6FB8C789-5110-4ADC-90BE-C1A06E9E4FF4}">
      <dgm:prSet/>
      <dgm:spPr/>
      <dgm:t>
        <a:bodyPr/>
        <a:lstStyle/>
        <a:p>
          <a:pPr>
            <a:defRPr cap="all"/>
          </a:pPr>
          <a:r>
            <a:rPr lang="en-US"/>
            <a:t>Review file</a:t>
          </a:r>
        </a:p>
      </dgm:t>
    </dgm:pt>
    <dgm:pt modelId="{2E5CC329-0F06-4AFA-B13A-83F942A65BF1}" type="parTrans" cxnId="{B1EB3999-8B0F-4409-AB81-39A181895640}">
      <dgm:prSet/>
      <dgm:spPr/>
      <dgm:t>
        <a:bodyPr/>
        <a:lstStyle/>
        <a:p>
          <a:endParaRPr lang="en-US"/>
        </a:p>
      </dgm:t>
    </dgm:pt>
    <dgm:pt modelId="{27ACA21A-90B4-4789-A79A-AA16D5A75475}" type="sibTrans" cxnId="{B1EB3999-8B0F-4409-AB81-39A181895640}">
      <dgm:prSet/>
      <dgm:spPr/>
      <dgm:t>
        <a:bodyPr/>
        <a:lstStyle/>
        <a:p>
          <a:endParaRPr lang="en-US"/>
        </a:p>
      </dgm:t>
    </dgm:pt>
    <dgm:pt modelId="{9D03E3C8-5A27-49F8-87FB-166733F623F2}">
      <dgm:prSet/>
      <dgm:spPr/>
      <dgm:t>
        <a:bodyPr/>
        <a:lstStyle/>
        <a:p>
          <a:pPr>
            <a:defRPr cap="all"/>
          </a:pPr>
          <a:r>
            <a:rPr lang="en-US"/>
            <a:t>Familiarize yourself with agency forms</a:t>
          </a:r>
        </a:p>
      </dgm:t>
    </dgm:pt>
    <dgm:pt modelId="{284B4B3F-F210-4CF6-B88B-99A82E934FAE}" type="parTrans" cxnId="{998B71E7-356A-4A0B-B2DC-3517CF1E8E74}">
      <dgm:prSet/>
      <dgm:spPr/>
      <dgm:t>
        <a:bodyPr/>
        <a:lstStyle/>
        <a:p>
          <a:endParaRPr lang="en-US"/>
        </a:p>
      </dgm:t>
    </dgm:pt>
    <dgm:pt modelId="{C35D947E-E924-4C31-8651-7E5BF26ECA1E}" type="sibTrans" cxnId="{998B71E7-356A-4A0B-B2DC-3517CF1E8E74}">
      <dgm:prSet/>
      <dgm:spPr/>
      <dgm:t>
        <a:bodyPr/>
        <a:lstStyle/>
        <a:p>
          <a:endParaRPr lang="en-US"/>
        </a:p>
      </dgm:t>
    </dgm:pt>
    <dgm:pt modelId="{39AD2CF4-57B6-4B4A-BE61-AE6CA640DA15}">
      <dgm:prSet/>
      <dgm:spPr/>
      <dgm:t>
        <a:bodyPr/>
        <a:lstStyle/>
        <a:p>
          <a:pPr>
            <a:defRPr cap="all"/>
          </a:pPr>
          <a:r>
            <a:rPr lang="en-US"/>
            <a:t>Make sure electronics are fully charged</a:t>
          </a:r>
        </a:p>
      </dgm:t>
    </dgm:pt>
    <dgm:pt modelId="{47681185-37F3-45A3-8257-01E4890D32C6}" type="parTrans" cxnId="{C4C30FE3-B2A3-4E6A-97A2-13C766E21A41}">
      <dgm:prSet/>
      <dgm:spPr/>
      <dgm:t>
        <a:bodyPr/>
        <a:lstStyle/>
        <a:p>
          <a:endParaRPr lang="en-US"/>
        </a:p>
      </dgm:t>
    </dgm:pt>
    <dgm:pt modelId="{34698E5A-F705-4D2A-BD9F-BD0C25FEBCAF}" type="sibTrans" cxnId="{C4C30FE3-B2A3-4E6A-97A2-13C766E21A41}">
      <dgm:prSet/>
      <dgm:spPr/>
      <dgm:t>
        <a:bodyPr/>
        <a:lstStyle/>
        <a:p>
          <a:endParaRPr lang="en-US"/>
        </a:p>
      </dgm:t>
    </dgm:pt>
    <dgm:pt modelId="{9311921F-20C0-4E10-91B3-903693B26A64}">
      <dgm:prSet/>
      <dgm:spPr/>
      <dgm:t>
        <a:bodyPr/>
        <a:lstStyle/>
        <a:p>
          <a:pPr>
            <a:defRPr cap="all"/>
          </a:pPr>
          <a:r>
            <a:rPr lang="en-US"/>
            <a:t>Plan to have a home visit buddy.</a:t>
          </a:r>
        </a:p>
      </dgm:t>
    </dgm:pt>
    <dgm:pt modelId="{C369D04E-178A-46C7-AB0E-B3DE97F75B61}" type="parTrans" cxnId="{EFDDEA8E-1515-41CA-B5CB-A537EE5DEC3D}">
      <dgm:prSet/>
      <dgm:spPr/>
      <dgm:t>
        <a:bodyPr/>
        <a:lstStyle/>
        <a:p>
          <a:endParaRPr lang="en-US"/>
        </a:p>
      </dgm:t>
    </dgm:pt>
    <dgm:pt modelId="{07EF919F-10A2-4F7E-9EA4-5602EB0B3EC5}" type="sibTrans" cxnId="{EFDDEA8E-1515-41CA-B5CB-A537EE5DEC3D}">
      <dgm:prSet/>
      <dgm:spPr/>
      <dgm:t>
        <a:bodyPr/>
        <a:lstStyle/>
        <a:p>
          <a:endParaRPr lang="en-US"/>
        </a:p>
      </dgm:t>
    </dgm:pt>
    <dgm:pt modelId="{2EC1DEF9-8943-4A50-8106-D9EFFF4AD58D}" type="pres">
      <dgm:prSet presAssocID="{0005A67C-AB30-4B21-80D7-28C87A4EEE09}" presName="root" presStyleCnt="0">
        <dgm:presLayoutVars>
          <dgm:dir/>
          <dgm:resizeHandles val="exact"/>
        </dgm:presLayoutVars>
      </dgm:prSet>
      <dgm:spPr/>
    </dgm:pt>
    <dgm:pt modelId="{47E2F575-D04E-42DD-83F6-D5C85551512F}" type="pres">
      <dgm:prSet presAssocID="{D4D7F30E-B5DD-48BF-8224-1BB74ED8E760}" presName="compNode" presStyleCnt="0"/>
      <dgm:spPr/>
    </dgm:pt>
    <dgm:pt modelId="{B9D23C65-CD0B-4915-B4B5-C49884317FF4}" type="pres">
      <dgm:prSet presAssocID="{D4D7F30E-B5DD-48BF-8224-1BB74ED8E760}" presName="iconBgRect" presStyleLbl="bgShp" presStyleIdx="0" presStyleCnt="5"/>
      <dgm:spPr/>
    </dgm:pt>
    <dgm:pt modelId="{EF4A564E-5D52-4832-B314-B3A49F702AE4}" type="pres">
      <dgm:prSet presAssocID="{D4D7F30E-B5DD-48BF-8224-1BB74ED8E760}" presName="iconRect" presStyleLbl="node1" presStyleIdx="0" presStyleCnt="5"/>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Receiver"/>
        </a:ext>
      </dgm:extLst>
    </dgm:pt>
    <dgm:pt modelId="{A556AC9F-D125-4A7E-906F-1FD8143720C2}" type="pres">
      <dgm:prSet presAssocID="{D4D7F30E-B5DD-48BF-8224-1BB74ED8E760}" presName="spaceRect" presStyleCnt="0"/>
      <dgm:spPr/>
    </dgm:pt>
    <dgm:pt modelId="{3C81BFC7-7365-4F32-AAAE-2C84E001FD21}" type="pres">
      <dgm:prSet presAssocID="{D4D7F30E-B5DD-48BF-8224-1BB74ED8E760}" presName="textRect" presStyleLbl="revTx" presStyleIdx="0" presStyleCnt="5">
        <dgm:presLayoutVars>
          <dgm:chMax val="1"/>
          <dgm:chPref val="1"/>
        </dgm:presLayoutVars>
      </dgm:prSet>
      <dgm:spPr/>
    </dgm:pt>
    <dgm:pt modelId="{01E5454D-2A83-4998-8563-34B5D5E84260}" type="pres">
      <dgm:prSet presAssocID="{F6984BD5-A895-444C-9EC4-E571EDAEAFC3}" presName="sibTrans" presStyleCnt="0"/>
      <dgm:spPr/>
    </dgm:pt>
    <dgm:pt modelId="{E0580E9A-9A9F-4E1D-B945-119CD00B27CD}" type="pres">
      <dgm:prSet presAssocID="{6FB8C789-5110-4ADC-90BE-C1A06E9E4FF4}" presName="compNode" presStyleCnt="0"/>
      <dgm:spPr/>
    </dgm:pt>
    <dgm:pt modelId="{62C55F8F-9D00-4A7C-9F1E-4234AD57B0B6}" type="pres">
      <dgm:prSet presAssocID="{6FB8C789-5110-4ADC-90BE-C1A06E9E4FF4}" presName="iconBgRect" presStyleLbl="bgShp" presStyleIdx="1" presStyleCnt="5"/>
      <dgm:spPr/>
    </dgm:pt>
    <dgm:pt modelId="{64553150-EEBA-4039-983C-74102CECECBB}" type="pres">
      <dgm:prSet presAssocID="{6FB8C789-5110-4ADC-90BE-C1A06E9E4FF4}" presName="iconRect" presStyleLbl="node1" presStyleIdx="1" presStyleCnt="5"/>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ocument"/>
        </a:ext>
      </dgm:extLst>
    </dgm:pt>
    <dgm:pt modelId="{BA437ECD-1FC5-4637-93BD-C28C692CA6B4}" type="pres">
      <dgm:prSet presAssocID="{6FB8C789-5110-4ADC-90BE-C1A06E9E4FF4}" presName="spaceRect" presStyleCnt="0"/>
      <dgm:spPr/>
    </dgm:pt>
    <dgm:pt modelId="{DDB64E2E-3288-4EF9-AFF4-433B72049EDE}" type="pres">
      <dgm:prSet presAssocID="{6FB8C789-5110-4ADC-90BE-C1A06E9E4FF4}" presName="textRect" presStyleLbl="revTx" presStyleIdx="1" presStyleCnt="5">
        <dgm:presLayoutVars>
          <dgm:chMax val="1"/>
          <dgm:chPref val="1"/>
        </dgm:presLayoutVars>
      </dgm:prSet>
      <dgm:spPr/>
    </dgm:pt>
    <dgm:pt modelId="{59770C2C-DCE5-427C-B272-3A9C4B92F3CA}" type="pres">
      <dgm:prSet presAssocID="{27ACA21A-90B4-4789-A79A-AA16D5A75475}" presName="sibTrans" presStyleCnt="0"/>
      <dgm:spPr/>
    </dgm:pt>
    <dgm:pt modelId="{9DB59EC5-391B-47BF-AF91-3FE0986F2AF8}" type="pres">
      <dgm:prSet presAssocID="{9D03E3C8-5A27-49F8-87FB-166733F623F2}" presName="compNode" presStyleCnt="0"/>
      <dgm:spPr/>
    </dgm:pt>
    <dgm:pt modelId="{7E226E51-2228-46D6-B17A-220B8EFE57C1}" type="pres">
      <dgm:prSet presAssocID="{9D03E3C8-5A27-49F8-87FB-166733F623F2}" presName="iconBgRect" presStyleLbl="bgShp" presStyleIdx="2" presStyleCnt="5"/>
      <dgm:spPr/>
    </dgm:pt>
    <dgm:pt modelId="{B235A0A8-2CCF-4645-AD08-58C2A4062028}" type="pres">
      <dgm:prSet presAssocID="{9D03E3C8-5A27-49F8-87FB-166733F623F2}"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Check List"/>
        </a:ext>
      </dgm:extLst>
    </dgm:pt>
    <dgm:pt modelId="{8A938DB3-8812-407A-9B15-B579B5F612F9}" type="pres">
      <dgm:prSet presAssocID="{9D03E3C8-5A27-49F8-87FB-166733F623F2}" presName="spaceRect" presStyleCnt="0"/>
      <dgm:spPr/>
    </dgm:pt>
    <dgm:pt modelId="{71B0B82A-D910-419E-B842-6119F63245FF}" type="pres">
      <dgm:prSet presAssocID="{9D03E3C8-5A27-49F8-87FB-166733F623F2}" presName="textRect" presStyleLbl="revTx" presStyleIdx="2" presStyleCnt="5">
        <dgm:presLayoutVars>
          <dgm:chMax val="1"/>
          <dgm:chPref val="1"/>
        </dgm:presLayoutVars>
      </dgm:prSet>
      <dgm:spPr/>
    </dgm:pt>
    <dgm:pt modelId="{E80C40A1-3668-44BD-B5B6-D78E5CBC1922}" type="pres">
      <dgm:prSet presAssocID="{C35D947E-E924-4C31-8651-7E5BF26ECA1E}" presName="sibTrans" presStyleCnt="0"/>
      <dgm:spPr/>
    </dgm:pt>
    <dgm:pt modelId="{3D8C1F43-C10F-4E6E-9541-E75B3399346F}" type="pres">
      <dgm:prSet presAssocID="{39AD2CF4-57B6-4B4A-BE61-AE6CA640DA15}" presName="compNode" presStyleCnt="0"/>
      <dgm:spPr/>
    </dgm:pt>
    <dgm:pt modelId="{68CB7495-502E-4C6A-A246-01F75420CF03}" type="pres">
      <dgm:prSet presAssocID="{39AD2CF4-57B6-4B4A-BE61-AE6CA640DA15}" presName="iconBgRect" presStyleLbl="bgShp" presStyleIdx="3" presStyleCnt="5"/>
      <dgm:spPr/>
    </dgm:pt>
    <dgm:pt modelId="{650F4700-B7B5-4F62-8F68-1F1D7EA1D371}" type="pres">
      <dgm:prSet presAssocID="{39AD2CF4-57B6-4B4A-BE61-AE6CA640DA15}" presName="iconRect" presStyleLbl="node1" presStyleIdx="3"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Battery Charging"/>
        </a:ext>
      </dgm:extLst>
    </dgm:pt>
    <dgm:pt modelId="{C4ABAC8C-9687-4791-BDAC-9340D9544D72}" type="pres">
      <dgm:prSet presAssocID="{39AD2CF4-57B6-4B4A-BE61-AE6CA640DA15}" presName="spaceRect" presStyleCnt="0"/>
      <dgm:spPr/>
    </dgm:pt>
    <dgm:pt modelId="{3A95DAF0-49C8-49E6-B85E-024A6D5265A4}" type="pres">
      <dgm:prSet presAssocID="{39AD2CF4-57B6-4B4A-BE61-AE6CA640DA15}" presName="textRect" presStyleLbl="revTx" presStyleIdx="3" presStyleCnt="5">
        <dgm:presLayoutVars>
          <dgm:chMax val="1"/>
          <dgm:chPref val="1"/>
        </dgm:presLayoutVars>
      </dgm:prSet>
      <dgm:spPr/>
    </dgm:pt>
    <dgm:pt modelId="{18B54E5C-8630-4980-B4BD-5E413B70BB23}" type="pres">
      <dgm:prSet presAssocID="{34698E5A-F705-4D2A-BD9F-BD0C25FEBCAF}" presName="sibTrans" presStyleCnt="0"/>
      <dgm:spPr/>
    </dgm:pt>
    <dgm:pt modelId="{F6DCB2CE-B72D-4B1D-801B-758922738F23}" type="pres">
      <dgm:prSet presAssocID="{9311921F-20C0-4E10-91B3-903693B26A64}" presName="compNode" presStyleCnt="0"/>
      <dgm:spPr/>
    </dgm:pt>
    <dgm:pt modelId="{C71AAC4C-6690-4236-92FF-D6C50298ABB9}" type="pres">
      <dgm:prSet presAssocID="{9311921F-20C0-4E10-91B3-903693B26A64}" presName="iconBgRect" presStyleLbl="bgShp" presStyleIdx="4" presStyleCnt="5"/>
      <dgm:spPr/>
    </dgm:pt>
    <dgm:pt modelId="{04E0EC03-694D-4B3F-A6CF-E0E451776D07}" type="pres">
      <dgm:prSet presAssocID="{9311921F-20C0-4E10-91B3-903693B26A64}" presName="iconRect" presStyleLbl="node1" presStyleIdx="4"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House"/>
        </a:ext>
      </dgm:extLst>
    </dgm:pt>
    <dgm:pt modelId="{F2B33A90-4A09-4A13-8EBE-B6796A289F56}" type="pres">
      <dgm:prSet presAssocID="{9311921F-20C0-4E10-91B3-903693B26A64}" presName="spaceRect" presStyleCnt="0"/>
      <dgm:spPr/>
    </dgm:pt>
    <dgm:pt modelId="{C653E904-8AF2-442A-98B3-A512E7A7C73F}" type="pres">
      <dgm:prSet presAssocID="{9311921F-20C0-4E10-91B3-903693B26A64}" presName="textRect" presStyleLbl="revTx" presStyleIdx="4" presStyleCnt="5">
        <dgm:presLayoutVars>
          <dgm:chMax val="1"/>
          <dgm:chPref val="1"/>
        </dgm:presLayoutVars>
      </dgm:prSet>
      <dgm:spPr/>
    </dgm:pt>
  </dgm:ptLst>
  <dgm:cxnLst>
    <dgm:cxn modelId="{3F7DC409-48C9-474B-A861-439987C79993}" type="presOf" srcId="{9D03E3C8-5A27-49F8-87FB-166733F623F2}" destId="{71B0B82A-D910-419E-B842-6119F63245FF}" srcOrd="0" destOrd="0" presId="urn:microsoft.com/office/officeart/2018/5/layout/IconCircleLabelList"/>
    <dgm:cxn modelId="{EE100764-2344-40DC-A73E-987DE0C35797}" type="presOf" srcId="{0005A67C-AB30-4B21-80D7-28C87A4EEE09}" destId="{2EC1DEF9-8943-4A50-8106-D9EFFF4AD58D}" srcOrd="0" destOrd="0" presId="urn:microsoft.com/office/officeart/2018/5/layout/IconCircleLabelList"/>
    <dgm:cxn modelId="{B733CC59-75AA-4E35-A51B-964A3932FD8A}" type="presOf" srcId="{6FB8C789-5110-4ADC-90BE-C1A06E9E4FF4}" destId="{DDB64E2E-3288-4EF9-AFF4-433B72049EDE}" srcOrd="0" destOrd="0" presId="urn:microsoft.com/office/officeart/2018/5/layout/IconCircleLabelList"/>
    <dgm:cxn modelId="{EFDDEA8E-1515-41CA-B5CB-A537EE5DEC3D}" srcId="{0005A67C-AB30-4B21-80D7-28C87A4EEE09}" destId="{9311921F-20C0-4E10-91B3-903693B26A64}" srcOrd="4" destOrd="0" parTransId="{C369D04E-178A-46C7-AB0E-B3DE97F75B61}" sibTransId="{07EF919F-10A2-4F7E-9EA4-5602EB0B3EC5}"/>
    <dgm:cxn modelId="{07623F97-C669-4EAD-AF6F-D4890609171D}" srcId="{0005A67C-AB30-4B21-80D7-28C87A4EEE09}" destId="{D4D7F30E-B5DD-48BF-8224-1BB74ED8E760}" srcOrd="0" destOrd="0" parTransId="{3BB76FAB-F9F4-482B-ACCE-90A31FE49A9D}" sibTransId="{F6984BD5-A895-444C-9EC4-E571EDAEAFC3}"/>
    <dgm:cxn modelId="{B1EB3999-8B0F-4409-AB81-39A181895640}" srcId="{0005A67C-AB30-4B21-80D7-28C87A4EEE09}" destId="{6FB8C789-5110-4ADC-90BE-C1A06E9E4FF4}" srcOrd="1" destOrd="0" parTransId="{2E5CC329-0F06-4AFA-B13A-83F942A65BF1}" sibTransId="{27ACA21A-90B4-4789-A79A-AA16D5A75475}"/>
    <dgm:cxn modelId="{40838CA2-0173-4B07-BDBD-2CA6CB338E54}" type="presOf" srcId="{39AD2CF4-57B6-4B4A-BE61-AE6CA640DA15}" destId="{3A95DAF0-49C8-49E6-B85E-024A6D5265A4}" srcOrd="0" destOrd="0" presId="urn:microsoft.com/office/officeart/2018/5/layout/IconCircleLabelList"/>
    <dgm:cxn modelId="{C4C30FE3-B2A3-4E6A-97A2-13C766E21A41}" srcId="{0005A67C-AB30-4B21-80D7-28C87A4EEE09}" destId="{39AD2CF4-57B6-4B4A-BE61-AE6CA640DA15}" srcOrd="3" destOrd="0" parTransId="{47681185-37F3-45A3-8257-01E4890D32C6}" sibTransId="{34698E5A-F705-4D2A-BD9F-BD0C25FEBCAF}"/>
    <dgm:cxn modelId="{C88AE4E6-CFB0-4BA8-B318-37C8F767880A}" type="presOf" srcId="{9311921F-20C0-4E10-91B3-903693B26A64}" destId="{C653E904-8AF2-442A-98B3-A512E7A7C73F}" srcOrd="0" destOrd="0" presId="urn:microsoft.com/office/officeart/2018/5/layout/IconCircleLabelList"/>
    <dgm:cxn modelId="{998B71E7-356A-4A0B-B2DC-3517CF1E8E74}" srcId="{0005A67C-AB30-4B21-80D7-28C87A4EEE09}" destId="{9D03E3C8-5A27-49F8-87FB-166733F623F2}" srcOrd="2" destOrd="0" parTransId="{284B4B3F-F210-4CF6-B88B-99A82E934FAE}" sibTransId="{C35D947E-E924-4C31-8651-7E5BF26ECA1E}"/>
    <dgm:cxn modelId="{181BECE7-89DA-412A-9E6D-04CCEA8FF65E}" type="presOf" srcId="{D4D7F30E-B5DD-48BF-8224-1BB74ED8E760}" destId="{3C81BFC7-7365-4F32-AAAE-2C84E001FD21}" srcOrd="0" destOrd="0" presId="urn:microsoft.com/office/officeart/2018/5/layout/IconCircleLabelList"/>
    <dgm:cxn modelId="{9AC40D81-B7A8-4067-84C8-EB9D3BBA0656}" type="presParOf" srcId="{2EC1DEF9-8943-4A50-8106-D9EFFF4AD58D}" destId="{47E2F575-D04E-42DD-83F6-D5C85551512F}" srcOrd="0" destOrd="0" presId="urn:microsoft.com/office/officeart/2018/5/layout/IconCircleLabelList"/>
    <dgm:cxn modelId="{5367EBA7-4504-4E08-89B3-BFB533FEFFA8}" type="presParOf" srcId="{47E2F575-D04E-42DD-83F6-D5C85551512F}" destId="{B9D23C65-CD0B-4915-B4B5-C49884317FF4}" srcOrd="0" destOrd="0" presId="urn:microsoft.com/office/officeart/2018/5/layout/IconCircleLabelList"/>
    <dgm:cxn modelId="{76791457-D8A4-4671-AF84-8215C06FDEC9}" type="presParOf" srcId="{47E2F575-D04E-42DD-83F6-D5C85551512F}" destId="{EF4A564E-5D52-4832-B314-B3A49F702AE4}" srcOrd="1" destOrd="0" presId="urn:microsoft.com/office/officeart/2018/5/layout/IconCircleLabelList"/>
    <dgm:cxn modelId="{790DEAE5-75A7-4449-BBF1-B8EE5F4244F4}" type="presParOf" srcId="{47E2F575-D04E-42DD-83F6-D5C85551512F}" destId="{A556AC9F-D125-4A7E-906F-1FD8143720C2}" srcOrd="2" destOrd="0" presId="urn:microsoft.com/office/officeart/2018/5/layout/IconCircleLabelList"/>
    <dgm:cxn modelId="{7B93428A-7CDE-4824-82A5-3332599C4619}" type="presParOf" srcId="{47E2F575-D04E-42DD-83F6-D5C85551512F}" destId="{3C81BFC7-7365-4F32-AAAE-2C84E001FD21}" srcOrd="3" destOrd="0" presId="urn:microsoft.com/office/officeart/2018/5/layout/IconCircleLabelList"/>
    <dgm:cxn modelId="{88754A6F-7EBF-4311-89A0-FAE564BFDE76}" type="presParOf" srcId="{2EC1DEF9-8943-4A50-8106-D9EFFF4AD58D}" destId="{01E5454D-2A83-4998-8563-34B5D5E84260}" srcOrd="1" destOrd="0" presId="urn:microsoft.com/office/officeart/2018/5/layout/IconCircleLabelList"/>
    <dgm:cxn modelId="{6FA86D56-8E10-43E9-AD39-C795EC16F343}" type="presParOf" srcId="{2EC1DEF9-8943-4A50-8106-D9EFFF4AD58D}" destId="{E0580E9A-9A9F-4E1D-B945-119CD00B27CD}" srcOrd="2" destOrd="0" presId="urn:microsoft.com/office/officeart/2018/5/layout/IconCircleLabelList"/>
    <dgm:cxn modelId="{5CC9390A-B676-4F3C-9F25-7B7DC7FE9BD1}" type="presParOf" srcId="{E0580E9A-9A9F-4E1D-B945-119CD00B27CD}" destId="{62C55F8F-9D00-4A7C-9F1E-4234AD57B0B6}" srcOrd="0" destOrd="0" presId="urn:microsoft.com/office/officeart/2018/5/layout/IconCircleLabelList"/>
    <dgm:cxn modelId="{1CC19315-91A9-45D1-AEFC-DD8F83F76413}" type="presParOf" srcId="{E0580E9A-9A9F-4E1D-B945-119CD00B27CD}" destId="{64553150-EEBA-4039-983C-74102CECECBB}" srcOrd="1" destOrd="0" presId="urn:microsoft.com/office/officeart/2018/5/layout/IconCircleLabelList"/>
    <dgm:cxn modelId="{5E48ED80-2B37-43C7-A439-EA554DB5EC4B}" type="presParOf" srcId="{E0580E9A-9A9F-4E1D-B945-119CD00B27CD}" destId="{BA437ECD-1FC5-4637-93BD-C28C692CA6B4}" srcOrd="2" destOrd="0" presId="urn:microsoft.com/office/officeart/2018/5/layout/IconCircleLabelList"/>
    <dgm:cxn modelId="{F14AE4E9-30C8-4121-85AA-86F24F1ACA44}" type="presParOf" srcId="{E0580E9A-9A9F-4E1D-B945-119CD00B27CD}" destId="{DDB64E2E-3288-4EF9-AFF4-433B72049EDE}" srcOrd="3" destOrd="0" presId="urn:microsoft.com/office/officeart/2018/5/layout/IconCircleLabelList"/>
    <dgm:cxn modelId="{C8FD82D7-5EFB-47AB-B486-B407DA088856}" type="presParOf" srcId="{2EC1DEF9-8943-4A50-8106-D9EFFF4AD58D}" destId="{59770C2C-DCE5-427C-B272-3A9C4B92F3CA}" srcOrd="3" destOrd="0" presId="urn:microsoft.com/office/officeart/2018/5/layout/IconCircleLabelList"/>
    <dgm:cxn modelId="{B34EE263-4914-4020-AE4C-D2071753240D}" type="presParOf" srcId="{2EC1DEF9-8943-4A50-8106-D9EFFF4AD58D}" destId="{9DB59EC5-391B-47BF-AF91-3FE0986F2AF8}" srcOrd="4" destOrd="0" presId="urn:microsoft.com/office/officeart/2018/5/layout/IconCircleLabelList"/>
    <dgm:cxn modelId="{5994AD6A-FCE3-4CB0-9170-A0AFBE8AA052}" type="presParOf" srcId="{9DB59EC5-391B-47BF-AF91-3FE0986F2AF8}" destId="{7E226E51-2228-46D6-B17A-220B8EFE57C1}" srcOrd="0" destOrd="0" presId="urn:microsoft.com/office/officeart/2018/5/layout/IconCircleLabelList"/>
    <dgm:cxn modelId="{8EDA4E82-E6C7-4E39-A08F-6E8F28CADE90}" type="presParOf" srcId="{9DB59EC5-391B-47BF-AF91-3FE0986F2AF8}" destId="{B235A0A8-2CCF-4645-AD08-58C2A4062028}" srcOrd="1" destOrd="0" presId="urn:microsoft.com/office/officeart/2018/5/layout/IconCircleLabelList"/>
    <dgm:cxn modelId="{2C832D9D-D6B1-4425-9FC6-5000EAF864ED}" type="presParOf" srcId="{9DB59EC5-391B-47BF-AF91-3FE0986F2AF8}" destId="{8A938DB3-8812-407A-9B15-B579B5F612F9}" srcOrd="2" destOrd="0" presId="urn:microsoft.com/office/officeart/2018/5/layout/IconCircleLabelList"/>
    <dgm:cxn modelId="{F03EC66C-2794-4617-A9AD-B0E1C28E707E}" type="presParOf" srcId="{9DB59EC5-391B-47BF-AF91-3FE0986F2AF8}" destId="{71B0B82A-D910-419E-B842-6119F63245FF}" srcOrd="3" destOrd="0" presId="urn:microsoft.com/office/officeart/2018/5/layout/IconCircleLabelList"/>
    <dgm:cxn modelId="{F4B6FBE2-83CB-4E8E-87EC-36A047525FAD}" type="presParOf" srcId="{2EC1DEF9-8943-4A50-8106-D9EFFF4AD58D}" destId="{E80C40A1-3668-44BD-B5B6-D78E5CBC1922}" srcOrd="5" destOrd="0" presId="urn:microsoft.com/office/officeart/2018/5/layout/IconCircleLabelList"/>
    <dgm:cxn modelId="{633DB953-0498-4918-8E9F-40B057563748}" type="presParOf" srcId="{2EC1DEF9-8943-4A50-8106-D9EFFF4AD58D}" destId="{3D8C1F43-C10F-4E6E-9541-E75B3399346F}" srcOrd="6" destOrd="0" presId="urn:microsoft.com/office/officeart/2018/5/layout/IconCircleLabelList"/>
    <dgm:cxn modelId="{2D70763A-5BCC-42B3-BDE2-65D24B928F92}" type="presParOf" srcId="{3D8C1F43-C10F-4E6E-9541-E75B3399346F}" destId="{68CB7495-502E-4C6A-A246-01F75420CF03}" srcOrd="0" destOrd="0" presId="urn:microsoft.com/office/officeart/2018/5/layout/IconCircleLabelList"/>
    <dgm:cxn modelId="{180934D8-F30A-47CC-99ED-A2CD276A9575}" type="presParOf" srcId="{3D8C1F43-C10F-4E6E-9541-E75B3399346F}" destId="{650F4700-B7B5-4F62-8F68-1F1D7EA1D371}" srcOrd="1" destOrd="0" presId="urn:microsoft.com/office/officeart/2018/5/layout/IconCircleLabelList"/>
    <dgm:cxn modelId="{1A3F6721-7CD5-4ADB-B665-7E9E0750A358}" type="presParOf" srcId="{3D8C1F43-C10F-4E6E-9541-E75B3399346F}" destId="{C4ABAC8C-9687-4791-BDAC-9340D9544D72}" srcOrd="2" destOrd="0" presId="urn:microsoft.com/office/officeart/2018/5/layout/IconCircleLabelList"/>
    <dgm:cxn modelId="{C061AA2A-B806-4D2D-B2D4-79EDB54B55D5}" type="presParOf" srcId="{3D8C1F43-C10F-4E6E-9541-E75B3399346F}" destId="{3A95DAF0-49C8-49E6-B85E-024A6D5265A4}" srcOrd="3" destOrd="0" presId="urn:microsoft.com/office/officeart/2018/5/layout/IconCircleLabelList"/>
    <dgm:cxn modelId="{CCBE9B0E-BD0B-4D35-9B73-B85484ECCC22}" type="presParOf" srcId="{2EC1DEF9-8943-4A50-8106-D9EFFF4AD58D}" destId="{18B54E5C-8630-4980-B4BD-5E413B70BB23}" srcOrd="7" destOrd="0" presId="urn:microsoft.com/office/officeart/2018/5/layout/IconCircleLabelList"/>
    <dgm:cxn modelId="{5601D900-6385-4F24-869B-74A1ED459ED4}" type="presParOf" srcId="{2EC1DEF9-8943-4A50-8106-D9EFFF4AD58D}" destId="{F6DCB2CE-B72D-4B1D-801B-758922738F23}" srcOrd="8" destOrd="0" presId="urn:microsoft.com/office/officeart/2018/5/layout/IconCircleLabelList"/>
    <dgm:cxn modelId="{0BB9B3F0-5225-4D87-9868-7D2B673F5EEA}" type="presParOf" srcId="{F6DCB2CE-B72D-4B1D-801B-758922738F23}" destId="{C71AAC4C-6690-4236-92FF-D6C50298ABB9}" srcOrd="0" destOrd="0" presId="urn:microsoft.com/office/officeart/2018/5/layout/IconCircleLabelList"/>
    <dgm:cxn modelId="{CB0C17D6-8E33-41E3-ADB2-BE7972A3754D}" type="presParOf" srcId="{F6DCB2CE-B72D-4B1D-801B-758922738F23}" destId="{04E0EC03-694D-4B3F-A6CF-E0E451776D07}" srcOrd="1" destOrd="0" presId="urn:microsoft.com/office/officeart/2018/5/layout/IconCircleLabelList"/>
    <dgm:cxn modelId="{F65C7FE7-27CD-4F18-A590-6D9200769BA6}" type="presParOf" srcId="{F6DCB2CE-B72D-4B1D-801B-758922738F23}" destId="{F2B33A90-4A09-4A13-8EBE-B6796A289F56}" srcOrd="2" destOrd="0" presId="urn:microsoft.com/office/officeart/2018/5/layout/IconCircleLabelList"/>
    <dgm:cxn modelId="{72C27157-07C3-489C-9A1A-190B7BF8131C}" type="presParOf" srcId="{F6DCB2CE-B72D-4B1D-801B-758922738F23}" destId="{C653E904-8AF2-442A-98B3-A512E7A7C73F}"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A6C0AC9-1CCE-4DD5-9091-642625CEED07}" type="doc">
      <dgm:prSet loTypeId="urn:microsoft.com/office/officeart/2016/7/layout/BasicLinearProcessNumbered" loCatId="process" qsTypeId="urn:microsoft.com/office/officeart/2005/8/quickstyle/simple1" qsCatId="simple" csTypeId="urn:microsoft.com/office/officeart/2005/8/colors/colorful1" csCatId="colorful"/>
      <dgm:spPr/>
      <dgm:t>
        <a:bodyPr/>
        <a:lstStyle/>
        <a:p>
          <a:endParaRPr lang="en-US"/>
        </a:p>
      </dgm:t>
    </dgm:pt>
    <dgm:pt modelId="{88A08702-64C9-4EDC-BCBF-2200D056FDD0}">
      <dgm:prSet/>
      <dgm:spPr/>
      <dgm:t>
        <a:bodyPr/>
        <a:lstStyle/>
        <a:p>
          <a:r>
            <a:rPr lang="en-US"/>
            <a:t>Introduction</a:t>
          </a:r>
        </a:p>
      </dgm:t>
    </dgm:pt>
    <dgm:pt modelId="{04CCD783-FD02-4B04-B3E9-C1BFC9AA3E1D}" type="parTrans" cxnId="{FB8CF164-732A-4576-AE17-523E73B1728D}">
      <dgm:prSet/>
      <dgm:spPr/>
      <dgm:t>
        <a:bodyPr/>
        <a:lstStyle/>
        <a:p>
          <a:endParaRPr lang="en-US"/>
        </a:p>
      </dgm:t>
    </dgm:pt>
    <dgm:pt modelId="{D88A7B47-2AED-4A57-90A0-3EE81A14B714}" type="sibTrans" cxnId="{FB8CF164-732A-4576-AE17-523E73B1728D}">
      <dgm:prSet phldrT="1" phldr="0"/>
      <dgm:spPr/>
      <dgm:t>
        <a:bodyPr/>
        <a:lstStyle/>
        <a:p>
          <a:r>
            <a:rPr lang="en-US"/>
            <a:t>1</a:t>
          </a:r>
        </a:p>
      </dgm:t>
    </dgm:pt>
    <dgm:pt modelId="{70FD07DF-8737-4BA3-9453-B7337C48176B}">
      <dgm:prSet/>
      <dgm:spPr/>
      <dgm:t>
        <a:bodyPr/>
        <a:lstStyle/>
        <a:p>
          <a:r>
            <a:rPr lang="en-US"/>
            <a:t>Explanation of agency and your role</a:t>
          </a:r>
        </a:p>
      </dgm:t>
    </dgm:pt>
    <dgm:pt modelId="{89D2E158-04CB-4B2E-B875-448169861551}" type="parTrans" cxnId="{50F98403-56A3-4EA8-9E73-E1C6A157045D}">
      <dgm:prSet/>
      <dgm:spPr/>
      <dgm:t>
        <a:bodyPr/>
        <a:lstStyle/>
        <a:p>
          <a:endParaRPr lang="en-US"/>
        </a:p>
      </dgm:t>
    </dgm:pt>
    <dgm:pt modelId="{D3046EAB-DC71-4FDB-AEAC-9E6812C9C176}" type="sibTrans" cxnId="{50F98403-56A3-4EA8-9E73-E1C6A157045D}">
      <dgm:prSet phldrT="2" phldr="0"/>
      <dgm:spPr/>
      <dgm:t>
        <a:bodyPr/>
        <a:lstStyle/>
        <a:p>
          <a:r>
            <a:rPr lang="en-US"/>
            <a:t>2</a:t>
          </a:r>
        </a:p>
      </dgm:t>
    </dgm:pt>
    <dgm:pt modelId="{F4B916A2-A76B-434D-997E-6E5E2A7745F0}">
      <dgm:prSet/>
      <dgm:spPr/>
      <dgm:t>
        <a:bodyPr/>
        <a:lstStyle/>
        <a:p>
          <a:r>
            <a:rPr lang="en-US"/>
            <a:t>Determine needs</a:t>
          </a:r>
        </a:p>
      </dgm:t>
    </dgm:pt>
    <dgm:pt modelId="{C52E51FB-A8CA-4E6E-BD0B-03431C726810}" type="parTrans" cxnId="{254855D2-EBC6-4A83-B230-FE6D8EAA2E55}">
      <dgm:prSet/>
      <dgm:spPr/>
      <dgm:t>
        <a:bodyPr/>
        <a:lstStyle/>
        <a:p>
          <a:endParaRPr lang="en-US"/>
        </a:p>
      </dgm:t>
    </dgm:pt>
    <dgm:pt modelId="{383623CD-E340-4A44-99EA-C5D9D5C1E3AE}" type="sibTrans" cxnId="{254855D2-EBC6-4A83-B230-FE6D8EAA2E55}">
      <dgm:prSet phldrT="3" phldr="0"/>
      <dgm:spPr/>
      <dgm:t>
        <a:bodyPr/>
        <a:lstStyle/>
        <a:p>
          <a:r>
            <a:rPr lang="en-US"/>
            <a:t>3</a:t>
          </a:r>
        </a:p>
      </dgm:t>
    </dgm:pt>
    <dgm:pt modelId="{9620435B-9A7F-4C01-B54D-29FDA4D36CF5}">
      <dgm:prSet/>
      <dgm:spPr/>
      <dgm:t>
        <a:bodyPr/>
        <a:lstStyle/>
        <a:p>
          <a:r>
            <a:rPr lang="en-US"/>
            <a:t>Develop plan of action with client(s)</a:t>
          </a:r>
        </a:p>
      </dgm:t>
    </dgm:pt>
    <dgm:pt modelId="{6D4A4653-A558-49F4-8499-88B6E056DB9A}" type="parTrans" cxnId="{E4C5C9E1-C73C-40AE-ABED-E12AF951470D}">
      <dgm:prSet/>
      <dgm:spPr/>
      <dgm:t>
        <a:bodyPr/>
        <a:lstStyle/>
        <a:p>
          <a:endParaRPr lang="en-US"/>
        </a:p>
      </dgm:t>
    </dgm:pt>
    <dgm:pt modelId="{7F549C47-E9CC-4942-B41C-049C2499864C}" type="sibTrans" cxnId="{E4C5C9E1-C73C-40AE-ABED-E12AF951470D}">
      <dgm:prSet phldrT="4" phldr="0"/>
      <dgm:spPr/>
      <dgm:t>
        <a:bodyPr/>
        <a:lstStyle/>
        <a:p>
          <a:r>
            <a:rPr lang="en-US"/>
            <a:t>4</a:t>
          </a:r>
        </a:p>
      </dgm:t>
    </dgm:pt>
    <dgm:pt modelId="{64C03C4D-57D9-43DA-A193-301ABAB7C887}">
      <dgm:prSet/>
      <dgm:spPr/>
      <dgm:t>
        <a:bodyPr/>
        <a:lstStyle/>
        <a:p>
          <a:r>
            <a:rPr lang="en-US"/>
            <a:t>Complete and sign necessary paperwork</a:t>
          </a:r>
        </a:p>
      </dgm:t>
    </dgm:pt>
    <dgm:pt modelId="{E064FBA1-DAC2-41AD-8271-867B7B0AE814}" type="parTrans" cxnId="{32E302FF-4B70-425D-98C9-092E07D5B371}">
      <dgm:prSet/>
      <dgm:spPr/>
      <dgm:t>
        <a:bodyPr/>
        <a:lstStyle/>
        <a:p>
          <a:endParaRPr lang="en-US"/>
        </a:p>
      </dgm:t>
    </dgm:pt>
    <dgm:pt modelId="{230E938E-8471-4EDD-9671-D822AB441096}" type="sibTrans" cxnId="{32E302FF-4B70-425D-98C9-092E07D5B371}">
      <dgm:prSet phldrT="5" phldr="0"/>
      <dgm:spPr/>
      <dgm:t>
        <a:bodyPr/>
        <a:lstStyle/>
        <a:p>
          <a:r>
            <a:rPr lang="en-US"/>
            <a:t>5</a:t>
          </a:r>
        </a:p>
      </dgm:t>
    </dgm:pt>
    <dgm:pt modelId="{E00A45F2-E160-44D0-84EE-B73510D11265}">
      <dgm:prSet/>
      <dgm:spPr/>
      <dgm:t>
        <a:bodyPr/>
        <a:lstStyle/>
        <a:p>
          <a:r>
            <a:rPr lang="en-US"/>
            <a:t>Repeat plan of action to ensure clarity</a:t>
          </a:r>
        </a:p>
      </dgm:t>
    </dgm:pt>
    <dgm:pt modelId="{493E714A-9EB7-4870-8BE2-4C255F1AB2CA}" type="parTrans" cxnId="{DEE2ABA8-9EFA-4BD6-B663-A636A81C55D9}">
      <dgm:prSet/>
      <dgm:spPr/>
      <dgm:t>
        <a:bodyPr/>
        <a:lstStyle/>
        <a:p>
          <a:endParaRPr lang="en-US"/>
        </a:p>
      </dgm:t>
    </dgm:pt>
    <dgm:pt modelId="{B3A4D901-2B4E-434A-9AAD-12A7078668E3}" type="sibTrans" cxnId="{DEE2ABA8-9EFA-4BD6-B663-A636A81C55D9}">
      <dgm:prSet phldrT="6" phldr="0"/>
      <dgm:spPr/>
      <dgm:t>
        <a:bodyPr/>
        <a:lstStyle/>
        <a:p>
          <a:r>
            <a:rPr lang="en-US"/>
            <a:t>6</a:t>
          </a:r>
        </a:p>
      </dgm:t>
    </dgm:pt>
    <dgm:pt modelId="{5C4068B8-4DDB-46B3-9BB5-255C86D84DEC}">
      <dgm:prSet/>
      <dgm:spPr/>
      <dgm:t>
        <a:bodyPr/>
        <a:lstStyle/>
        <a:p>
          <a:r>
            <a:rPr lang="en-US"/>
            <a:t>Schedule next meeting </a:t>
          </a:r>
        </a:p>
      </dgm:t>
    </dgm:pt>
    <dgm:pt modelId="{CA01EAAE-B848-4D0A-BF3A-1798AA1423E8}" type="parTrans" cxnId="{4E16B52A-EB77-4013-967E-7E673A4DC186}">
      <dgm:prSet/>
      <dgm:spPr/>
      <dgm:t>
        <a:bodyPr/>
        <a:lstStyle/>
        <a:p>
          <a:endParaRPr lang="en-US"/>
        </a:p>
      </dgm:t>
    </dgm:pt>
    <dgm:pt modelId="{9A3D772D-1DC6-4626-9645-0C3FEC63F478}" type="sibTrans" cxnId="{4E16B52A-EB77-4013-967E-7E673A4DC186}">
      <dgm:prSet phldrT="7" phldr="0"/>
      <dgm:spPr/>
      <dgm:t>
        <a:bodyPr/>
        <a:lstStyle/>
        <a:p>
          <a:r>
            <a:rPr lang="en-US"/>
            <a:t>7</a:t>
          </a:r>
        </a:p>
      </dgm:t>
    </dgm:pt>
    <dgm:pt modelId="{FD91B411-BCFC-42A1-A7D5-71955B3F7EF2}" type="pres">
      <dgm:prSet presAssocID="{8A6C0AC9-1CCE-4DD5-9091-642625CEED07}" presName="Name0" presStyleCnt="0">
        <dgm:presLayoutVars>
          <dgm:animLvl val="lvl"/>
          <dgm:resizeHandles val="exact"/>
        </dgm:presLayoutVars>
      </dgm:prSet>
      <dgm:spPr/>
    </dgm:pt>
    <dgm:pt modelId="{302FCBB3-0E80-4064-BFD7-BEAAFE02309C}" type="pres">
      <dgm:prSet presAssocID="{88A08702-64C9-4EDC-BCBF-2200D056FDD0}" presName="compositeNode" presStyleCnt="0">
        <dgm:presLayoutVars>
          <dgm:bulletEnabled val="1"/>
        </dgm:presLayoutVars>
      </dgm:prSet>
      <dgm:spPr/>
    </dgm:pt>
    <dgm:pt modelId="{3F0DD289-0927-4C86-A68B-D23FDFCCBA40}" type="pres">
      <dgm:prSet presAssocID="{88A08702-64C9-4EDC-BCBF-2200D056FDD0}" presName="bgRect" presStyleLbl="bgAccFollowNode1" presStyleIdx="0" presStyleCnt="7"/>
      <dgm:spPr/>
    </dgm:pt>
    <dgm:pt modelId="{D1352187-97FB-470D-A645-43B0ABBA4BAB}" type="pres">
      <dgm:prSet presAssocID="{D88A7B47-2AED-4A57-90A0-3EE81A14B714}" presName="sibTransNodeCircle" presStyleLbl="alignNode1" presStyleIdx="0" presStyleCnt="14">
        <dgm:presLayoutVars>
          <dgm:chMax val="0"/>
          <dgm:bulletEnabled/>
        </dgm:presLayoutVars>
      </dgm:prSet>
      <dgm:spPr/>
    </dgm:pt>
    <dgm:pt modelId="{AA9407C6-FCE2-45DA-BF45-E49DD9F2CD72}" type="pres">
      <dgm:prSet presAssocID="{88A08702-64C9-4EDC-BCBF-2200D056FDD0}" presName="bottomLine" presStyleLbl="alignNode1" presStyleIdx="1" presStyleCnt="14">
        <dgm:presLayoutVars/>
      </dgm:prSet>
      <dgm:spPr/>
    </dgm:pt>
    <dgm:pt modelId="{E698EC19-7766-471F-AB58-BADE3B089F3B}" type="pres">
      <dgm:prSet presAssocID="{88A08702-64C9-4EDC-BCBF-2200D056FDD0}" presName="nodeText" presStyleLbl="bgAccFollowNode1" presStyleIdx="0" presStyleCnt="7">
        <dgm:presLayoutVars>
          <dgm:bulletEnabled val="1"/>
        </dgm:presLayoutVars>
      </dgm:prSet>
      <dgm:spPr/>
    </dgm:pt>
    <dgm:pt modelId="{CFFBEA22-9A51-4E7E-90DB-AA3AA77B3A45}" type="pres">
      <dgm:prSet presAssocID="{D88A7B47-2AED-4A57-90A0-3EE81A14B714}" presName="sibTrans" presStyleCnt="0"/>
      <dgm:spPr/>
    </dgm:pt>
    <dgm:pt modelId="{987356C2-BD73-4B5F-B814-C62CFF0DE289}" type="pres">
      <dgm:prSet presAssocID="{70FD07DF-8737-4BA3-9453-B7337C48176B}" presName="compositeNode" presStyleCnt="0">
        <dgm:presLayoutVars>
          <dgm:bulletEnabled val="1"/>
        </dgm:presLayoutVars>
      </dgm:prSet>
      <dgm:spPr/>
    </dgm:pt>
    <dgm:pt modelId="{EC532B5C-3594-490B-92E0-4A512C1E76F6}" type="pres">
      <dgm:prSet presAssocID="{70FD07DF-8737-4BA3-9453-B7337C48176B}" presName="bgRect" presStyleLbl="bgAccFollowNode1" presStyleIdx="1" presStyleCnt="7"/>
      <dgm:spPr/>
    </dgm:pt>
    <dgm:pt modelId="{672D7344-3416-448E-981B-D7D8CB23CB97}" type="pres">
      <dgm:prSet presAssocID="{D3046EAB-DC71-4FDB-AEAC-9E6812C9C176}" presName="sibTransNodeCircle" presStyleLbl="alignNode1" presStyleIdx="2" presStyleCnt="14">
        <dgm:presLayoutVars>
          <dgm:chMax val="0"/>
          <dgm:bulletEnabled/>
        </dgm:presLayoutVars>
      </dgm:prSet>
      <dgm:spPr/>
    </dgm:pt>
    <dgm:pt modelId="{1C91C43B-1D25-4831-992E-81F5AA5CDD99}" type="pres">
      <dgm:prSet presAssocID="{70FD07DF-8737-4BA3-9453-B7337C48176B}" presName="bottomLine" presStyleLbl="alignNode1" presStyleIdx="3" presStyleCnt="14">
        <dgm:presLayoutVars/>
      </dgm:prSet>
      <dgm:spPr/>
    </dgm:pt>
    <dgm:pt modelId="{1169C725-FC3E-4BCF-A2BC-7CDE74D5A529}" type="pres">
      <dgm:prSet presAssocID="{70FD07DF-8737-4BA3-9453-B7337C48176B}" presName="nodeText" presStyleLbl="bgAccFollowNode1" presStyleIdx="1" presStyleCnt="7">
        <dgm:presLayoutVars>
          <dgm:bulletEnabled val="1"/>
        </dgm:presLayoutVars>
      </dgm:prSet>
      <dgm:spPr/>
    </dgm:pt>
    <dgm:pt modelId="{FE25298D-2B6F-431D-92AB-7E0A24D5EE5A}" type="pres">
      <dgm:prSet presAssocID="{D3046EAB-DC71-4FDB-AEAC-9E6812C9C176}" presName="sibTrans" presStyleCnt="0"/>
      <dgm:spPr/>
    </dgm:pt>
    <dgm:pt modelId="{7B6351C9-2AC4-4AA8-9B47-C07C8E911728}" type="pres">
      <dgm:prSet presAssocID="{F4B916A2-A76B-434D-997E-6E5E2A7745F0}" presName="compositeNode" presStyleCnt="0">
        <dgm:presLayoutVars>
          <dgm:bulletEnabled val="1"/>
        </dgm:presLayoutVars>
      </dgm:prSet>
      <dgm:spPr/>
    </dgm:pt>
    <dgm:pt modelId="{C7A6FFD0-6F52-409B-8B0B-AB902B0C8CA6}" type="pres">
      <dgm:prSet presAssocID="{F4B916A2-A76B-434D-997E-6E5E2A7745F0}" presName="bgRect" presStyleLbl="bgAccFollowNode1" presStyleIdx="2" presStyleCnt="7"/>
      <dgm:spPr/>
    </dgm:pt>
    <dgm:pt modelId="{C960EF6E-AA82-4A89-B72B-7E998EEA60EA}" type="pres">
      <dgm:prSet presAssocID="{383623CD-E340-4A44-99EA-C5D9D5C1E3AE}" presName="sibTransNodeCircle" presStyleLbl="alignNode1" presStyleIdx="4" presStyleCnt="14">
        <dgm:presLayoutVars>
          <dgm:chMax val="0"/>
          <dgm:bulletEnabled/>
        </dgm:presLayoutVars>
      </dgm:prSet>
      <dgm:spPr/>
    </dgm:pt>
    <dgm:pt modelId="{E4A3C08C-EB11-4C65-8D73-87776420A139}" type="pres">
      <dgm:prSet presAssocID="{F4B916A2-A76B-434D-997E-6E5E2A7745F0}" presName="bottomLine" presStyleLbl="alignNode1" presStyleIdx="5" presStyleCnt="14">
        <dgm:presLayoutVars/>
      </dgm:prSet>
      <dgm:spPr/>
    </dgm:pt>
    <dgm:pt modelId="{72126621-6D23-4E56-9CF5-4DD0A61608B4}" type="pres">
      <dgm:prSet presAssocID="{F4B916A2-A76B-434D-997E-6E5E2A7745F0}" presName="nodeText" presStyleLbl="bgAccFollowNode1" presStyleIdx="2" presStyleCnt="7">
        <dgm:presLayoutVars>
          <dgm:bulletEnabled val="1"/>
        </dgm:presLayoutVars>
      </dgm:prSet>
      <dgm:spPr/>
    </dgm:pt>
    <dgm:pt modelId="{08168CC6-B864-46B9-BEA8-5152547D28F6}" type="pres">
      <dgm:prSet presAssocID="{383623CD-E340-4A44-99EA-C5D9D5C1E3AE}" presName="sibTrans" presStyleCnt="0"/>
      <dgm:spPr/>
    </dgm:pt>
    <dgm:pt modelId="{6ED21697-D318-41F4-85CA-D726FC0AE939}" type="pres">
      <dgm:prSet presAssocID="{9620435B-9A7F-4C01-B54D-29FDA4D36CF5}" presName="compositeNode" presStyleCnt="0">
        <dgm:presLayoutVars>
          <dgm:bulletEnabled val="1"/>
        </dgm:presLayoutVars>
      </dgm:prSet>
      <dgm:spPr/>
    </dgm:pt>
    <dgm:pt modelId="{7ECCE0DB-D005-427B-A82C-25CD8AA8F0CF}" type="pres">
      <dgm:prSet presAssocID="{9620435B-9A7F-4C01-B54D-29FDA4D36CF5}" presName="bgRect" presStyleLbl="bgAccFollowNode1" presStyleIdx="3" presStyleCnt="7"/>
      <dgm:spPr/>
    </dgm:pt>
    <dgm:pt modelId="{6CE69AC1-0083-4676-BFC2-D8C0D0E514DA}" type="pres">
      <dgm:prSet presAssocID="{7F549C47-E9CC-4942-B41C-049C2499864C}" presName="sibTransNodeCircle" presStyleLbl="alignNode1" presStyleIdx="6" presStyleCnt="14">
        <dgm:presLayoutVars>
          <dgm:chMax val="0"/>
          <dgm:bulletEnabled/>
        </dgm:presLayoutVars>
      </dgm:prSet>
      <dgm:spPr/>
    </dgm:pt>
    <dgm:pt modelId="{ECEA5AF9-23A6-4D13-A86F-BAFB0F2C60EF}" type="pres">
      <dgm:prSet presAssocID="{9620435B-9A7F-4C01-B54D-29FDA4D36CF5}" presName="bottomLine" presStyleLbl="alignNode1" presStyleIdx="7" presStyleCnt="14">
        <dgm:presLayoutVars/>
      </dgm:prSet>
      <dgm:spPr/>
    </dgm:pt>
    <dgm:pt modelId="{6405BD05-32B7-4218-9F4C-54C555154F66}" type="pres">
      <dgm:prSet presAssocID="{9620435B-9A7F-4C01-B54D-29FDA4D36CF5}" presName="nodeText" presStyleLbl="bgAccFollowNode1" presStyleIdx="3" presStyleCnt="7">
        <dgm:presLayoutVars>
          <dgm:bulletEnabled val="1"/>
        </dgm:presLayoutVars>
      </dgm:prSet>
      <dgm:spPr/>
    </dgm:pt>
    <dgm:pt modelId="{6BAF01C1-A9AA-4421-9EC8-66E276CB60BD}" type="pres">
      <dgm:prSet presAssocID="{7F549C47-E9CC-4942-B41C-049C2499864C}" presName="sibTrans" presStyleCnt="0"/>
      <dgm:spPr/>
    </dgm:pt>
    <dgm:pt modelId="{76B3F904-6949-4EB7-BFAA-3D10C9BBF62E}" type="pres">
      <dgm:prSet presAssocID="{64C03C4D-57D9-43DA-A193-301ABAB7C887}" presName="compositeNode" presStyleCnt="0">
        <dgm:presLayoutVars>
          <dgm:bulletEnabled val="1"/>
        </dgm:presLayoutVars>
      </dgm:prSet>
      <dgm:spPr/>
    </dgm:pt>
    <dgm:pt modelId="{3574E66D-96D9-43F4-B2AD-35932014B4F8}" type="pres">
      <dgm:prSet presAssocID="{64C03C4D-57D9-43DA-A193-301ABAB7C887}" presName="bgRect" presStyleLbl="bgAccFollowNode1" presStyleIdx="4" presStyleCnt="7"/>
      <dgm:spPr/>
    </dgm:pt>
    <dgm:pt modelId="{CB095031-A4CA-4CB3-81F7-DC3DA22B6BAA}" type="pres">
      <dgm:prSet presAssocID="{230E938E-8471-4EDD-9671-D822AB441096}" presName="sibTransNodeCircle" presStyleLbl="alignNode1" presStyleIdx="8" presStyleCnt="14">
        <dgm:presLayoutVars>
          <dgm:chMax val="0"/>
          <dgm:bulletEnabled/>
        </dgm:presLayoutVars>
      </dgm:prSet>
      <dgm:spPr/>
    </dgm:pt>
    <dgm:pt modelId="{C0627DAD-522C-4D32-AE76-D649DA6D4F82}" type="pres">
      <dgm:prSet presAssocID="{64C03C4D-57D9-43DA-A193-301ABAB7C887}" presName="bottomLine" presStyleLbl="alignNode1" presStyleIdx="9" presStyleCnt="14">
        <dgm:presLayoutVars/>
      </dgm:prSet>
      <dgm:spPr/>
    </dgm:pt>
    <dgm:pt modelId="{4A3D6F42-89C8-4583-B04E-36ADD6646011}" type="pres">
      <dgm:prSet presAssocID="{64C03C4D-57D9-43DA-A193-301ABAB7C887}" presName="nodeText" presStyleLbl="bgAccFollowNode1" presStyleIdx="4" presStyleCnt="7">
        <dgm:presLayoutVars>
          <dgm:bulletEnabled val="1"/>
        </dgm:presLayoutVars>
      </dgm:prSet>
      <dgm:spPr/>
    </dgm:pt>
    <dgm:pt modelId="{D43075D7-0895-48C1-8A28-635428CE9807}" type="pres">
      <dgm:prSet presAssocID="{230E938E-8471-4EDD-9671-D822AB441096}" presName="sibTrans" presStyleCnt="0"/>
      <dgm:spPr/>
    </dgm:pt>
    <dgm:pt modelId="{1DED3735-57DC-4E38-B7B3-95C7B3CAE40F}" type="pres">
      <dgm:prSet presAssocID="{E00A45F2-E160-44D0-84EE-B73510D11265}" presName="compositeNode" presStyleCnt="0">
        <dgm:presLayoutVars>
          <dgm:bulletEnabled val="1"/>
        </dgm:presLayoutVars>
      </dgm:prSet>
      <dgm:spPr/>
    </dgm:pt>
    <dgm:pt modelId="{32A902BC-53FD-4DC2-83E8-ED34B7898081}" type="pres">
      <dgm:prSet presAssocID="{E00A45F2-E160-44D0-84EE-B73510D11265}" presName="bgRect" presStyleLbl="bgAccFollowNode1" presStyleIdx="5" presStyleCnt="7"/>
      <dgm:spPr/>
    </dgm:pt>
    <dgm:pt modelId="{332BFAF9-4417-4844-B202-E2706D7DFB0C}" type="pres">
      <dgm:prSet presAssocID="{B3A4D901-2B4E-434A-9AAD-12A7078668E3}" presName="sibTransNodeCircle" presStyleLbl="alignNode1" presStyleIdx="10" presStyleCnt="14">
        <dgm:presLayoutVars>
          <dgm:chMax val="0"/>
          <dgm:bulletEnabled/>
        </dgm:presLayoutVars>
      </dgm:prSet>
      <dgm:spPr/>
    </dgm:pt>
    <dgm:pt modelId="{4228D77F-C138-43A9-83FF-5F519946E710}" type="pres">
      <dgm:prSet presAssocID="{E00A45F2-E160-44D0-84EE-B73510D11265}" presName="bottomLine" presStyleLbl="alignNode1" presStyleIdx="11" presStyleCnt="14">
        <dgm:presLayoutVars/>
      </dgm:prSet>
      <dgm:spPr/>
    </dgm:pt>
    <dgm:pt modelId="{2053E225-A8BB-4AED-ADF6-7981FDDF3693}" type="pres">
      <dgm:prSet presAssocID="{E00A45F2-E160-44D0-84EE-B73510D11265}" presName="nodeText" presStyleLbl="bgAccFollowNode1" presStyleIdx="5" presStyleCnt="7">
        <dgm:presLayoutVars>
          <dgm:bulletEnabled val="1"/>
        </dgm:presLayoutVars>
      </dgm:prSet>
      <dgm:spPr/>
    </dgm:pt>
    <dgm:pt modelId="{13D92EE9-4B13-4B1F-9001-683F19566A91}" type="pres">
      <dgm:prSet presAssocID="{B3A4D901-2B4E-434A-9AAD-12A7078668E3}" presName="sibTrans" presStyleCnt="0"/>
      <dgm:spPr/>
    </dgm:pt>
    <dgm:pt modelId="{C9A09174-1B04-4E45-9915-7EC09F24028E}" type="pres">
      <dgm:prSet presAssocID="{5C4068B8-4DDB-46B3-9BB5-255C86D84DEC}" presName="compositeNode" presStyleCnt="0">
        <dgm:presLayoutVars>
          <dgm:bulletEnabled val="1"/>
        </dgm:presLayoutVars>
      </dgm:prSet>
      <dgm:spPr/>
    </dgm:pt>
    <dgm:pt modelId="{FDAF6ED4-5E14-48F9-8E5C-2A9BC7477F2E}" type="pres">
      <dgm:prSet presAssocID="{5C4068B8-4DDB-46B3-9BB5-255C86D84DEC}" presName="bgRect" presStyleLbl="bgAccFollowNode1" presStyleIdx="6" presStyleCnt="7"/>
      <dgm:spPr/>
    </dgm:pt>
    <dgm:pt modelId="{52E56FAE-91B8-4C83-AF80-3F070826B3BF}" type="pres">
      <dgm:prSet presAssocID="{9A3D772D-1DC6-4626-9645-0C3FEC63F478}" presName="sibTransNodeCircle" presStyleLbl="alignNode1" presStyleIdx="12" presStyleCnt="14">
        <dgm:presLayoutVars>
          <dgm:chMax val="0"/>
          <dgm:bulletEnabled/>
        </dgm:presLayoutVars>
      </dgm:prSet>
      <dgm:spPr/>
    </dgm:pt>
    <dgm:pt modelId="{C1B2483E-DA2E-4379-836C-BF1C7659E3BC}" type="pres">
      <dgm:prSet presAssocID="{5C4068B8-4DDB-46B3-9BB5-255C86D84DEC}" presName="bottomLine" presStyleLbl="alignNode1" presStyleIdx="13" presStyleCnt="14">
        <dgm:presLayoutVars/>
      </dgm:prSet>
      <dgm:spPr/>
    </dgm:pt>
    <dgm:pt modelId="{FAD17189-AFE1-4D04-BCD2-B22643AAB3C8}" type="pres">
      <dgm:prSet presAssocID="{5C4068B8-4DDB-46B3-9BB5-255C86D84DEC}" presName="nodeText" presStyleLbl="bgAccFollowNode1" presStyleIdx="6" presStyleCnt="7">
        <dgm:presLayoutVars>
          <dgm:bulletEnabled val="1"/>
        </dgm:presLayoutVars>
      </dgm:prSet>
      <dgm:spPr/>
    </dgm:pt>
  </dgm:ptLst>
  <dgm:cxnLst>
    <dgm:cxn modelId="{CD1ED200-EAC6-49C7-A6C5-A97FFC6B1062}" type="presOf" srcId="{D88A7B47-2AED-4A57-90A0-3EE81A14B714}" destId="{D1352187-97FB-470D-A645-43B0ABBA4BAB}" srcOrd="0" destOrd="0" presId="urn:microsoft.com/office/officeart/2016/7/layout/BasicLinearProcessNumbered"/>
    <dgm:cxn modelId="{50F98403-56A3-4EA8-9E73-E1C6A157045D}" srcId="{8A6C0AC9-1CCE-4DD5-9091-642625CEED07}" destId="{70FD07DF-8737-4BA3-9453-B7337C48176B}" srcOrd="1" destOrd="0" parTransId="{89D2E158-04CB-4B2E-B875-448169861551}" sibTransId="{D3046EAB-DC71-4FDB-AEAC-9E6812C9C176}"/>
    <dgm:cxn modelId="{D3FCD10B-97B9-414D-8E99-272F8C7D021F}" type="presOf" srcId="{E00A45F2-E160-44D0-84EE-B73510D11265}" destId="{32A902BC-53FD-4DC2-83E8-ED34B7898081}" srcOrd="0" destOrd="0" presId="urn:microsoft.com/office/officeart/2016/7/layout/BasicLinearProcessNumbered"/>
    <dgm:cxn modelId="{BA0E9511-C241-4546-B99F-84E00C2F5395}" type="presOf" srcId="{9620435B-9A7F-4C01-B54D-29FDA4D36CF5}" destId="{6405BD05-32B7-4218-9F4C-54C555154F66}" srcOrd="1" destOrd="0" presId="urn:microsoft.com/office/officeart/2016/7/layout/BasicLinearProcessNumbered"/>
    <dgm:cxn modelId="{4E16B52A-EB77-4013-967E-7E673A4DC186}" srcId="{8A6C0AC9-1CCE-4DD5-9091-642625CEED07}" destId="{5C4068B8-4DDB-46B3-9BB5-255C86D84DEC}" srcOrd="6" destOrd="0" parTransId="{CA01EAAE-B848-4D0A-BF3A-1798AA1423E8}" sibTransId="{9A3D772D-1DC6-4626-9645-0C3FEC63F478}"/>
    <dgm:cxn modelId="{8B08222E-19C0-422C-BCA8-947BCF4704D5}" type="presOf" srcId="{9620435B-9A7F-4C01-B54D-29FDA4D36CF5}" destId="{7ECCE0DB-D005-427B-A82C-25CD8AA8F0CF}" srcOrd="0" destOrd="0" presId="urn:microsoft.com/office/officeart/2016/7/layout/BasicLinearProcessNumbered"/>
    <dgm:cxn modelId="{65F2FC31-40C4-41FC-A87E-B874EDCD2D46}" type="presOf" srcId="{8A6C0AC9-1CCE-4DD5-9091-642625CEED07}" destId="{FD91B411-BCFC-42A1-A7D5-71955B3F7EF2}" srcOrd="0" destOrd="0" presId="urn:microsoft.com/office/officeart/2016/7/layout/BasicLinearProcessNumbered"/>
    <dgm:cxn modelId="{1D00C237-790D-44E7-96B7-0BAF3B3E6A68}" type="presOf" srcId="{70FD07DF-8737-4BA3-9453-B7337C48176B}" destId="{EC532B5C-3594-490B-92E0-4A512C1E76F6}" srcOrd="0" destOrd="0" presId="urn:microsoft.com/office/officeart/2016/7/layout/BasicLinearProcessNumbered"/>
    <dgm:cxn modelId="{5F4CC942-2988-4457-8679-4D2BB7C04D8B}" type="presOf" srcId="{D3046EAB-DC71-4FDB-AEAC-9E6812C9C176}" destId="{672D7344-3416-448E-981B-D7D8CB23CB97}" srcOrd="0" destOrd="0" presId="urn:microsoft.com/office/officeart/2016/7/layout/BasicLinearProcessNumbered"/>
    <dgm:cxn modelId="{D4FEF343-F093-420B-8A47-3E1B080F3F66}" type="presOf" srcId="{5C4068B8-4DDB-46B3-9BB5-255C86D84DEC}" destId="{FDAF6ED4-5E14-48F9-8E5C-2A9BC7477F2E}" srcOrd="0" destOrd="0" presId="urn:microsoft.com/office/officeart/2016/7/layout/BasicLinearProcessNumbered"/>
    <dgm:cxn modelId="{3F2DF144-EBAC-4E1D-919B-3B63FF95AFC9}" type="presOf" srcId="{F4B916A2-A76B-434D-997E-6E5E2A7745F0}" destId="{72126621-6D23-4E56-9CF5-4DD0A61608B4}" srcOrd="1" destOrd="0" presId="urn:microsoft.com/office/officeart/2016/7/layout/BasicLinearProcessNumbered"/>
    <dgm:cxn modelId="{FB8CF164-732A-4576-AE17-523E73B1728D}" srcId="{8A6C0AC9-1CCE-4DD5-9091-642625CEED07}" destId="{88A08702-64C9-4EDC-BCBF-2200D056FDD0}" srcOrd="0" destOrd="0" parTransId="{04CCD783-FD02-4B04-B3E9-C1BFC9AA3E1D}" sibTransId="{D88A7B47-2AED-4A57-90A0-3EE81A14B714}"/>
    <dgm:cxn modelId="{FA108A47-8E17-4CA9-B13A-D18C75985A1F}" type="presOf" srcId="{9A3D772D-1DC6-4626-9645-0C3FEC63F478}" destId="{52E56FAE-91B8-4C83-AF80-3F070826B3BF}" srcOrd="0" destOrd="0" presId="urn:microsoft.com/office/officeart/2016/7/layout/BasicLinearProcessNumbered"/>
    <dgm:cxn modelId="{020F476B-6C1E-4EFF-8E85-453C5802F971}" type="presOf" srcId="{88A08702-64C9-4EDC-BCBF-2200D056FDD0}" destId="{3F0DD289-0927-4C86-A68B-D23FDFCCBA40}" srcOrd="0" destOrd="0" presId="urn:microsoft.com/office/officeart/2016/7/layout/BasicLinearProcessNumbered"/>
    <dgm:cxn modelId="{F495674F-6164-446A-9C4A-B01A588C9255}" type="presOf" srcId="{88A08702-64C9-4EDC-BCBF-2200D056FDD0}" destId="{E698EC19-7766-471F-AB58-BADE3B089F3B}" srcOrd="1" destOrd="0" presId="urn:microsoft.com/office/officeart/2016/7/layout/BasicLinearProcessNumbered"/>
    <dgm:cxn modelId="{02262D7D-C772-4F06-8960-B163887DC48E}" type="presOf" srcId="{E00A45F2-E160-44D0-84EE-B73510D11265}" destId="{2053E225-A8BB-4AED-ADF6-7981FDDF3693}" srcOrd="1" destOrd="0" presId="urn:microsoft.com/office/officeart/2016/7/layout/BasicLinearProcessNumbered"/>
    <dgm:cxn modelId="{F24BB984-9FF3-4A6E-8E81-3B3EC1C8B22D}" type="presOf" srcId="{230E938E-8471-4EDD-9671-D822AB441096}" destId="{CB095031-A4CA-4CB3-81F7-DC3DA22B6BAA}" srcOrd="0" destOrd="0" presId="urn:microsoft.com/office/officeart/2016/7/layout/BasicLinearProcessNumbered"/>
    <dgm:cxn modelId="{2CDB1292-8669-42FF-B21E-BDCC41527815}" type="presOf" srcId="{7F549C47-E9CC-4942-B41C-049C2499864C}" destId="{6CE69AC1-0083-4676-BFC2-D8C0D0E514DA}" srcOrd="0" destOrd="0" presId="urn:microsoft.com/office/officeart/2016/7/layout/BasicLinearProcessNumbered"/>
    <dgm:cxn modelId="{6DEF439A-03AF-4AB2-8C5A-1A7B6386EEF9}" type="presOf" srcId="{64C03C4D-57D9-43DA-A193-301ABAB7C887}" destId="{3574E66D-96D9-43F4-B2AD-35932014B4F8}" srcOrd="0" destOrd="0" presId="urn:microsoft.com/office/officeart/2016/7/layout/BasicLinearProcessNumbered"/>
    <dgm:cxn modelId="{876178A2-23CF-4463-B8E6-8A8BBB410B2B}" type="presOf" srcId="{70FD07DF-8737-4BA3-9453-B7337C48176B}" destId="{1169C725-FC3E-4BCF-A2BC-7CDE74D5A529}" srcOrd="1" destOrd="0" presId="urn:microsoft.com/office/officeart/2016/7/layout/BasicLinearProcessNumbered"/>
    <dgm:cxn modelId="{DEE2ABA8-9EFA-4BD6-B663-A636A81C55D9}" srcId="{8A6C0AC9-1CCE-4DD5-9091-642625CEED07}" destId="{E00A45F2-E160-44D0-84EE-B73510D11265}" srcOrd="5" destOrd="0" parTransId="{493E714A-9EB7-4870-8BE2-4C255F1AB2CA}" sibTransId="{B3A4D901-2B4E-434A-9AAD-12A7078668E3}"/>
    <dgm:cxn modelId="{5C38A3AE-D82E-413D-91A6-07FFCFFF3619}" type="presOf" srcId="{64C03C4D-57D9-43DA-A193-301ABAB7C887}" destId="{4A3D6F42-89C8-4583-B04E-36ADD6646011}" srcOrd="1" destOrd="0" presId="urn:microsoft.com/office/officeart/2016/7/layout/BasicLinearProcessNumbered"/>
    <dgm:cxn modelId="{63C9DABD-12EB-4ECA-A251-6FDFFBCD33C4}" type="presOf" srcId="{5C4068B8-4DDB-46B3-9BB5-255C86D84DEC}" destId="{FAD17189-AFE1-4D04-BCD2-B22643AAB3C8}" srcOrd="1" destOrd="0" presId="urn:microsoft.com/office/officeart/2016/7/layout/BasicLinearProcessNumbered"/>
    <dgm:cxn modelId="{254855D2-EBC6-4A83-B230-FE6D8EAA2E55}" srcId="{8A6C0AC9-1CCE-4DD5-9091-642625CEED07}" destId="{F4B916A2-A76B-434D-997E-6E5E2A7745F0}" srcOrd="2" destOrd="0" parTransId="{C52E51FB-A8CA-4E6E-BD0B-03431C726810}" sibTransId="{383623CD-E340-4A44-99EA-C5D9D5C1E3AE}"/>
    <dgm:cxn modelId="{BFE0FFE0-E1F1-4212-8AC8-CF59C27C74D1}" type="presOf" srcId="{383623CD-E340-4A44-99EA-C5D9D5C1E3AE}" destId="{C960EF6E-AA82-4A89-B72B-7E998EEA60EA}" srcOrd="0" destOrd="0" presId="urn:microsoft.com/office/officeart/2016/7/layout/BasicLinearProcessNumbered"/>
    <dgm:cxn modelId="{E4C5C9E1-C73C-40AE-ABED-E12AF951470D}" srcId="{8A6C0AC9-1CCE-4DD5-9091-642625CEED07}" destId="{9620435B-9A7F-4C01-B54D-29FDA4D36CF5}" srcOrd="3" destOrd="0" parTransId="{6D4A4653-A558-49F4-8499-88B6E056DB9A}" sibTransId="{7F549C47-E9CC-4942-B41C-049C2499864C}"/>
    <dgm:cxn modelId="{755F42E2-FB23-4625-BEB8-E38E7FE5515E}" type="presOf" srcId="{F4B916A2-A76B-434D-997E-6E5E2A7745F0}" destId="{C7A6FFD0-6F52-409B-8B0B-AB902B0C8CA6}" srcOrd="0" destOrd="0" presId="urn:microsoft.com/office/officeart/2016/7/layout/BasicLinearProcessNumbered"/>
    <dgm:cxn modelId="{E0712AF7-1AC5-40AE-A012-F1A8DFA735CB}" type="presOf" srcId="{B3A4D901-2B4E-434A-9AAD-12A7078668E3}" destId="{332BFAF9-4417-4844-B202-E2706D7DFB0C}" srcOrd="0" destOrd="0" presId="urn:microsoft.com/office/officeart/2016/7/layout/BasicLinearProcessNumbered"/>
    <dgm:cxn modelId="{32E302FF-4B70-425D-98C9-092E07D5B371}" srcId="{8A6C0AC9-1CCE-4DD5-9091-642625CEED07}" destId="{64C03C4D-57D9-43DA-A193-301ABAB7C887}" srcOrd="4" destOrd="0" parTransId="{E064FBA1-DAC2-41AD-8271-867B7B0AE814}" sibTransId="{230E938E-8471-4EDD-9671-D822AB441096}"/>
    <dgm:cxn modelId="{97DB0F2A-3612-4D93-9804-0EE3D9677931}" type="presParOf" srcId="{FD91B411-BCFC-42A1-A7D5-71955B3F7EF2}" destId="{302FCBB3-0E80-4064-BFD7-BEAAFE02309C}" srcOrd="0" destOrd="0" presId="urn:microsoft.com/office/officeart/2016/7/layout/BasicLinearProcessNumbered"/>
    <dgm:cxn modelId="{7141436D-4281-4C62-B786-AA72AA1277F7}" type="presParOf" srcId="{302FCBB3-0E80-4064-BFD7-BEAAFE02309C}" destId="{3F0DD289-0927-4C86-A68B-D23FDFCCBA40}" srcOrd="0" destOrd="0" presId="urn:microsoft.com/office/officeart/2016/7/layout/BasicLinearProcessNumbered"/>
    <dgm:cxn modelId="{B0FB765D-56DA-45D4-A8D1-BCEC761E5A19}" type="presParOf" srcId="{302FCBB3-0E80-4064-BFD7-BEAAFE02309C}" destId="{D1352187-97FB-470D-A645-43B0ABBA4BAB}" srcOrd="1" destOrd="0" presId="urn:microsoft.com/office/officeart/2016/7/layout/BasicLinearProcessNumbered"/>
    <dgm:cxn modelId="{5F06FAF5-CCE2-432B-B541-DA9A4D10F5F2}" type="presParOf" srcId="{302FCBB3-0E80-4064-BFD7-BEAAFE02309C}" destId="{AA9407C6-FCE2-45DA-BF45-E49DD9F2CD72}" srcOrd="2" destOrd="0" presId="urn:microsoft.com/office/officeart/2016/7/layout/BasicLinearProcessNumbered"/>
    <dgm:cxn modelId="{90CB2130-079F-4DF6-88A4-20BF599056DA}" type="presParOf" srcId="{302FCBB3-0E80-4064-BFD7-BEAAFE02309C}" destId="{E698EC19-7766-471F-AB58-BADE3B089F3B}" srcOrd="3" destOrd="0" presId="urn:microsoft.com/office/officeart/2016/7/layout/BasicLinearProcessNumbered"/>
    <dgm:cxn modelId="{4A0AFB92-7DC8-4120-B77B-1C6454C1AA51}" type="presParOf" srcId="{FD91B411-BCFC-42A1-A7D5-71955B3F7EF2}" destId="{CFFBEA22-9A51-4E7E-90DB-AA3AA77B3A45}" srcOrd="1" destOrd="0" presId="urn:microsoft.com/office/officeart/2016/7/layout/BasicLinearProcessNumbered"/>
    <dgm:cxn modelId="{7542D4C4-A68D-47ED-A3C4-E92D935497FF}" type="presParOf" srcId="{FD91B411-BCFC-42A1-A7D5-71955B3F7EF2}" destId="{987356C2-BD73-4B5F-B814-C62CFF0DE289}" srcOrd="2" destOrd="0" presId="urn:microsoft.com/office/officeart/2016/7/layout/BasicLinearProcessNumbered"/>
    <dgm:cxn modelId="{F44B1687-7410-402E-B36B-D61E0410298E}" type="presParOf" srcId="{987356C2-BD73-4B5F-B814-C62CFF0DE289}" destId="{EC532B5C-3594-490B-92E0-4A512C1E76F6}" srcOrd="0" destOrd="0" presId="urn:microsoft.com/office/officeart/2016/7/layout/BasicLinearProcessNumbered"/>
    <dgm:cxn modelId="{73D1A94C-CD59-4C2A-94CF-96F498F0B303}" type="presParOf" srcId="{987356C2-BD73-4B5F-B814-C62CFF0DE289}" destId="{672D7344-3416-448E-981B-D7D8CB23CB97}" srcOrd="1" destOrd="0" presId="urn:microsoft.com/office/officeart/2016/7/layout/BasicLinearProcessNumbered"/>
    <dgm:cxn modelId="{B625C44F-27E9-4435-9788-02D60BDAC7C5}" type="presParOf" srcId="{987356C2-BD73-4B5F-B814-C62CFF0DE289}" destId="{1C91C43B-1D25-4831-992E-81F5AA5CDD99}" srcOrd="2" destOrd="0" presId="urn:microsoft.com/office/officeart/2016/7/layout/BasicLinearProcessNumbered"/>
    <dgm:cxn modelId="{87C401D1-D279-4CD1-9B9E-928112858295}" type="presParOf" srcId="{987356C2-BD73-4B5F-B814-C62CFF0DE289}" destId="{1169C725-FC3E-4BCF-A2BC-7CDE74D5A529}" srcOrd="3" destOrd="0" presId="urn:microsoft.com/office/officeart/2016/7/layout/BasicLinearProcessNumbered"/>
    <dgm:cxn modelId="{02636D9C-1F9A-4009-809C-6289183FDCF4}" type="presParOf" srcId="{FD91B411-BCFC-42A1-A7D5-71955B3F7EF2}" destId="{FE25298D-2B6F-431D-92AB-7E0A24D5EE5A}" srcOrd="3" destOrd="0" presId="urn:microsoft.com/office/officeart/2016/7/layout/BasicLinearProcessNumbered"/>
    <dgm:cxn modelId="{39729D9C-E639-4530-9C69-AC8CBF8D35DB}" type="presParOf" srcId="{FD91B411-BCFC-42A1-A7D5-71955B3F7EF2}" destId="{7B6351C9-2AC4-4AA8-9B47-C07C8E911728}" srcOrd="4" destOrd="0" presId="urn:microsoft.com/office/officeart/2016/7/layout/BasicLinearProcessNumbered"/>
    <dgm:cxn modelId="{8509E92D-B90B-4007-B4E9-9D947DA03ECB}" type="presParOf" srcId="{7B6351C9-2AC4-4AA8-9B47-C07C8E911728}" destId="{C7A6FFD0-6F52-409B-8B0B-AB902B0C8CA6}" srcOrd="0" destOrd="0" presId="urn:microsoft.com/office/officeart/2016/7/layout/BasicLinearProcessNumbered"/>
    <dgm:cxn modelId="{EBE10807-7692-40B5-BCED-8AEEA219228D}" type="presParOf" srcId="{7B6351C9-2AC4-4AA8-9B47-C07C8E911728}" destId="{C960EF6E-AA82-4A89-B72B-7E998EEA60EA}" srcOrd="1" destOrd="0" presId="urn:microsoft.com/office/officeart/2016/7/layout/BasicLinearProcessNumbered"/>
    <dgm:cxn modelId="{AB491791-8FC5-48B1-932B-E49049B97EFE}" type="presParOf" srcId="{7B6351C9-2AC4-4AA8-9B47-C07C8E911728}" destId="{E4A3C08C-EB11-4C65-8D73-87776420A139}" srcOrd="2" destOrd="0" presId="urn:microsoft.com/office/officeart/2016/7/layout/BasicLinearProcessNumbered"/>
    <dgm:cxn modelId="{A4968E03-788E-4F64-9173-68AA8109BC70}" type="presParOf" srcId="{7B6351C9-2AC4-4AA8-9B47-C07C8E911728}" destId="{72126621-6D23-4E56-9CF5-4DD0A61608B4}" srcOrd="3" destOrd="0" presId="urn:microsoft.com/office/officeart/2016/7/layout/BasicLinearProcessNumbered"/>
    <dgm:cxn modelId="{C5CD0EDD-70FF-4A45-B17F-88187BB5EAFF}" type="presParOf" srcId="{FD91B411-BCFC-42A1-A7D5-71955B3F7EF2}" destId="{08168CC6-B864-46B9-BEA8-5152547D28F6}" srcOrd="5" destOrd="0" presId="urn:microsoft.com/office/officeart/2016/7/layout/BasicLinearProcessNumbered"/>
    <dgm:cxn modelId="{ACFA71F6-A74B-424E-99BF-A3E541CB9ADB}" type="presParOf" srcId="{FD91B411-BCFC-42A1-A7D5-71955B3F7EF2}" destId="{6ED21697-D318-41F4-85CA-D726FC0AE939}" srcOrd="6" destOrd="0" presId="urn:microsoft.com/office/officeart/2016/7/layout/BasicLinearProcessNumbered"/>
    <dgm:cxn modelId="{D64235E6-81F3-4691-A427-4516B1FF17AF}" type="presParOf" srcId="{6ED21697-D318-41F4-85CA-D726FC0AE939}" destId="{7ECCE0DB-D005-427B-A82C-25CD8AA8F0CF}" srcOrd="0" destOrd="0" presId="urn:microsoft.com/office/officeart/2016/7/layout/BasicLinearProcessNumbered"/>
    <dgm:cxn modelId="{B7E6933D-1A55-41D5-A775-98A163AF6BD4}" type="presParOf" srcId="{6ED21697-D318-41F4-85CA-D726FC0AE939}" destId="{6CE69AC1-0083-4676-BFC2-D8C0D0E514DA}" srcOrd="1" destOrd="0" presId="urn:microsoft.com/office/officeart/2016/7/layout/BasicLinearProcessNumbered"/>
    <dgm:cxn modelId="{D291C1D5-03E7-4716-9E58-55DF1E229FC0}" type="presParOf" srcId="{6ED21697-D318-41F4-85CA-D726FC0AE939}" destId="{ECEA5AF9-23A6-4D13-A86F-BAFB0F2C60EF}" srcOrd="2" destOrd="0" presId="urn:microsoft.com/office/officeart/2016/7/layout/BasicLinearProcessNumbered"/>
    <dgm:cxn modelId="{653408B7-F643-46E6-AD0F-883335B66501}" type="presParOf" srcId="{6ED21697-D318-41F4-85CA-D726FC0AE939}" destId="{6405BD05-32B7-4218-9F4C-54C555154F66}" srcOrd="3" destOrd="0" presId="urn:microsoft.com/office/officeart/2016/7/layout/BasicLinearProcessNumbered"/>
    <dgm:cxn modelId="{5447BAC3-A43D-4A9B-ACB0-BDBE9B2D90B5}" type="presParOf" srcId="{FD91B411-BCFC-42A1-A7D5-71955B3F7EF2}" destId="{6BAF01C1-A9AA-4421-9EC8-66E276CB60BD}" srcOrd="7" destOrd="0" presId="urn:microsoft.com/office/officeart/2016/7/layout/BasicLinearProcessNumbered"/>
    <dgm:cxn modelId="{0F706AF6-AB9E-4664-835C-C78F56BA207F}" type="presParOf" srcId="{FD91B411-BCFC-42A1-A7D5-71955B3F7EF2}" destId="{76B3F904-6949-4EB7-BFAA-3D10C9BBF62E}" srcOrd="8" destOrd="0" presId="urn:microsoft.com/office/officeart/2016/7/layout/BasicLinearProcessNumbered"/>
    <dgm:cxn modelId="{EC26817E-5B28-43BA-BDBF-A8A709E34A86}" type="presParOf" srcId="{76B3F904-6949-4EB7-BFAA-3D10C9BBF62E}" destId="{3574E66D-96D9-43F4-B2AD-35932014B4F8}" srcOrd="0" destOrd="0" presId="urn:microsoft.com/office/officeart/2016/7/layout/BasicLinearProcessNumbered"/>
    <dgm:cxn modelId="{41FD6588-6821-4DCE-AD46-2BA01770D4D3}" type="presParOf" srcId="{76B3F904-6949-4EB7-BFAA-3D10C9BBF62E}" destId="{CB095031-A4CA-4CB3-81F7-DC3DA22B6BAA}" srcOrd="1" destOrd="0" presId="urn:microsoft.com/office/officeart/2016/7/layout/BasicLinearProcessNumbered"/>
    <dgm:cxn modelId="{BCE6DDDE-6E86-4C9E-8AC0-B597FBDE1677}" type="presParOf" srcId="{76B3F904-6949-4EB7-BFAA-3D10C9BBF62E}" destId="{C0627DAD-522C-4D32-AE76-D649DA6D4F82}" srcOrd="2" destOrd="0" presId="urn:microsoft.com/office/officeart/2016/7/layout/BasicLinearProcessNumbered"/>
    <dgm:cxn modelId="{3DF5A8D2-F35E-4AFD-A5D4-F343BA509135}" type="presParOf" srcId="{76B3F904-6949-4EB7-BFAA-3D10C9BBF62E}" destId="{4A3D6F42-89C8-4583-B04E-36ADD6646011}" srcOrd="3" destOrd="0" presId="urn:microsoft.com/office/officeart/2016/7/layout/BasicLinearProcessNumbered"/>
    <dgm:cxn modelId="{EE1DC66A-4855-426F-B97E-7B802A5E9E4A}" type="presParOf" srcId="{FD91B411-BCFC-42A1-A7D5-71955B3F7EF2}" destId="{D43075D7-0895-48C1-8A28-635428CE9807}" srcOrd="9" destOrd="0" presId="urn:microsoft.com/office/officeart/2016/7/layout/BasicLinearProcessNumbered"/>
    <dgm:cxn modelId="{CE7A0CF1-27B6-40F3-8D3B-280922A3A5E8}" type="presParOf" srcId="{FD91B411-BCFC-42A1-A7D5-71955B3F7EF2}" destId="{1DED3735-57DC-4E38-B7B3-95C7B3CAE40F}" srcOrd="10" destOrd="0" presId="urn:microsoft.com/office/officeart/2016/7/layout/BasicLinearProcessNumbered"/>
    <dgm:cxn modelId="{03C8AECC-5CB2-43E3-AC79-1E5E99F285DE}" type="presParOf" srcId="{1DED3735-57DC-4E38-B7B3-95C7B3CAE40F}" destId="{32A902BC-53FD-4DC2-83E8-ED34B7898081}" srcOrd="0" destOrd="0" presId="urn:microsoft.com/office/officeart/2016/7/layout/BasicLinearProcessNumbered"/>
    <dgm:cxn modelId="{21962BFB-BBCF-4145-B0CF-E00A42668D68}" type="presParOf" srcId="{1DED3735-57DC-4E38-B7B3-95C7B3CAE40F}" destId="{332BFAF9-4417-4844-B202-E2706D7DFB0C}" srcOrd="1" destOrd="0" presId="urn:microsoft.com/office/officeart/2016/7/layout/BasicLinearProcessNumbered"/>
    <dgm:cxn modelId="{60DBCB89-943B-43AB-B191-AF5061CA16EE}" type="presParOf" srcId="{1DED3735-57DC-4E38-B7B3-95C7B3CAE40F}" destId="{4228D77F-C138-43A9-83FF-5F519946E710}" srcOrd="2" destOrd="0" presId="urn:microsoft.com/office/officeart/2016/7/layout/BasicLinearProcessNumbered"/>
    <dgm:cxn modelId="{AE9E75C6-770E-4718-8698-BE40C1DEAEDF}" type="presParOf" srcId="{1DED3735-57DC-4E38-B7B3-95C7B3CAE40F}" destId="{2053E225-A8BB-4AED-ADF6-7981FDDF3693}" srcOrd="3" destOrd="0" presId="urn:microsoft.com/office/officeart/2016/7/layout/BasicLinearProcessNumbered"/>
    <dgm:cxn modelId="{23038737-301A-4211-BD75-515FD364998F}" type="presParOf" srcId="{FD91B411-BCFC-42A1-A7D5-71955B3F7EF2}" destId="{13D92EE9-4B13-4B1F-9001-683F19566A91}" srcOrd="11" destOrd="0" presId="urn:microsoft.com/office/officeart/2016/7/layout/BasicLinearProcessNumbered"/>
    <dgm:cxn modelId="{472001ED-A901-4824-9EEA-823E1F96A53A}" type="presParOf" srcId="{FD91B411-BCFC-42A1-A7D5-71955B3F7EF2}" destId="{C9A09174-1B04-4E45-9915-7EC09F24028E}" srcOrd="12" destOrd="0" presId="urn:microsoft.com/office/officeart/2016/7/layout/BasicLinearProcessNumbered"/>
    <dgm:cxn modelId="{E2AE879C-7FFC-43D7-AE8B-D6916F07AF97}" type="presParOf" srcId="{C9A09174-1B04-4E45-9915-7EC09F24028E}" destId="{FDAF6ED4-5E14-48F9-8E5C-2A9BC7477F2E}" srcOrd="0" destOrd="0" presId="urn:microsoft.com/office/officeart/2016/7/layout/BasicLinearProcessNumbered"/>
    <dgm:cxn modelId="{F1741C77-4528-4212-BF42-6B22A44EC560}" type="presParOf" srcId="{C9A09174-1B04-4E45-9915-7EC09F24028E}" destId="{52E56FAE-91B8-4C83-AF80-3F070826B3BF}" srcOrd="1" destOrd="0" presId="urn:microsoft.com/office/officeart/2016/7/layout/BasicLinearProcessNumbered"/>
    <dgm:cxn modelId="{BEDF86E6-7F21-4F24-BD8F-C742568C7283}" type="presParOf" srcId="{C9A09174-1B04-4E45-9915-7EC09F24028E}" destId="{C1B2483E-DA2E-4379-836C-BF1C7659E3BC}" srcOrd="2" destOrd="0" presId="urn:microsoft.com/office/officeart/2016/7/layout/BasicLinearProcessNumbered"/>
    <dgm:cxn modelId="{15E33FD4-1EE2-45D9-8609-D6D6E2A12457}" type="presParOf" srcId="{C9A09174-1B04-4E45-9915-7EC09F24028E}" destId="{FAD17189-AFE1-4D04-BCD2-B22643AAB3C8}" srcOrd="3" destOrd="0" presId="urn:microsoft.com/office/officeart/2016/7/layout/BasicLinearProcessNumbered"/>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D8C89BAF-63FA-445E-831A-3DC8DEC60DDB}" type="doc">
      <dgm:prSet loTypeId="urn:microsoft.com/office/officeart/2018/2/layout/IconCircleList" loCatId="icon" qsTypeId="urn:microsoft.com/office/officeart/2005/8/quickstyle/simple1" qsCatId="simple" csTypeId="urn:microsoft.com/office/officeart/2018/5/colors/Iconchunking_neutralbg_colorful1" csCatId="colorful" phldr="1"/>
      <dgm:spPr/>
      <dgm:t>
        <a:bodyPr/>
        <a:lstStyle/>
        <a:p>
          <a:endParaRPr lang="en-US"/>
        </a:p>
      </dgm:t>
    </dgm:pt>
    <dgm:pt modelId="{103CD81F-BA41-44D2-8D39-700E1F728FE1}">
      <dgm:prSet/>
      <dgm:spPr/>
      <dgm:t>
        <a:bodyPr/>
        <a:lstStyle/>
        <a:p>
          <a:pPr>
            <a:lnSpc>
              <a:spcPct val="100000"/>
            </a:lnSpc>
          </a:pPr>
          <a:r>
            <a:rPr lang="en-US"/>
            <a:t>Review and complete visit notes</a:t>
          </a:r>
        </a:p>
      </dgm:t>
    </dgm:pt>
    <dgm:pt modelId="{271038F2-343B-4E17-892E-E5F1C382B759}" type="parTrans" cxnId="{670877A8-9437-47CD-B882-5B7C1532EFA6}">
      <dgm:prSet/>
      <dgm:spPr/>
      <dgm:t>
        <a:bodyPr/>
        <a:lstStyle/>
        <a:p>
          <a:endParaRPr lang="en-US"/>
        </a:p>
      </dgm:t>
    </dgm:pt>
    <dgm:pt modelId="{FEE3D839-8822-4C7C-A065-ABA797B67331}" type="sibTrans" cxnId="{670877A8-9437-47CD-B882-5B7C1532EFA6}">
      <dgm:prSet/>
      <dgm:spPr/>
      <dgm:t>
        <a:bodyPr/>
        <a:lstStyle/>
        <a:p>
          <a:pPr>
            <a:lnSpc>
              <a:spcPct val="100000"/>
            </a:lnSpc>
          </a:pPr>
          <a:endParaRPr lang="en-US"/>
        </a:p>
      </dgm:t>
    </dgm:pt>
    <dgm:pt modelId="{803AAD6A-332A-46FF-8AA4-FADD932A092B}">
      <dgm:prSet/>
      <dgm:spPr/>
      <dgm:t>
        <a:bodyPr/>
        <a:lstStyle/>
        <a:p>
          <a:pPr>
            <a:lnSpc>
              <a:spcPct val="100000"/>
            </a:lnSpc>
          </a:pPr>
          <a:r>
            <a:rPr lang="en-US"/>
            <a:t>Complete needed paperwork</a:t>
          </a:r>
        </a:p>
      </dgm:t>
    </dgm:pt>
    <dgm:pt modelId="{6B2063DD-D484-4337-A5CB-894F3155B82F}" type="parTrans" cxnId="{409782C7-9485-4A3E-BF2B-04FA05725E96}">
      <dgm:prSet/>
      <dgm:spPr/>
      <dgm:t>
        <a:bodyPr/>
        <a:lstStyle/>
        <a:p>
          <a:endParaRPr lang="en-US"/>
        </a:p>
      </dgm:t>
    </dgm:pt>
    <dgm:pt modelId="{7358B42B-B3C0-4377-A79D-EFC19470DCF8}" type="sibTrans" cxnId="{409782C7-9485-4A3E-BF2B-04FA05725E96}">
      <dgm:prSet/>
      <dgm:spPr/>
      <dgm:t>
        <a:bodyPr/>
        <a:lstStyle/>
        <a:p>
          <a:pPr>
            <a:lnSpc>
              <a:spcPct val="100000"/>
            </a:lnSpc>
          </a:pPr>
          <a:endParaRPr lang="en-US"/>
        </a:p>
      </dgm:t>
    </dgm:pt>
    <dgm:pt modelId="{214EF02D-9766-41BE-B749-ECA118DE76BA}">
      <dgm:prSet/>
      <dgm:spPr/>
      <dgm:t>
        <a:bodyPr/>
        <a:lstStyle/>
        <a:p>
          <a:pPr>
            <a:lnSpc>
              <a:spcPct val="100000"/>
            </a:lnSpc>
          </a:pPr>
          <a:r>
            <a:rPr lang="en-US" dirty="0"/>
            <a:t>Begin next steps </a:t>
          </a:r>
        </a:p>
      </dgm:t>
    </dgm:pt>
    <dgm:pt modelId="{C1C09FA5-04BF-4A97-976C-17BEF15994B1}" type="parTrans" cxnId="{BDFA03AE-EE05-48AD-9E76-C67CCE73D4B7}">
      <dgm:prSet/>
      <dgm:spPr/>
      <dgm:t>
        <a:bodyPr/>
        <a:lstStyle/>
        <a:p>
          <a:endParaRPr lang="en-US"/>
        </a:p>
      </dgm:t>
    </dgm:pt>
    <dgm:pt modelId="{F396D1D3-763C-4CEA-AF3F-1BB24785A85F}" type="sibTrans" cxnId="{BDFA03AE-EE05-48AD-9E76-C67CCE73D4B7}">
      <dgm:prSet/>
      <dgm:spPr/>
      <dgm:t>
        <a:bodyPr/>
        <a:lstStyle/>
        <a:p>
          <a:pPr>
            <a:lnSpc>
              <a:spcPct val="100000"/>
            </a:lnSpc>
          </a:pPr>
          <a:endParaRPr lang="en-US"/>
        </a:p>
      </dgm:t>
    </dgm:pt>
    <dgm:pt modelId="{FD7F9FC2-3D3D-4FB0-906E-4419A609BCBA}">
      <dgm:prSet/>
      <dgm:spPr/>
      <dgm:t>
        <a:bodyPr/>
        <a:lstStyle/>
        <a:p>
          <a:pPr>
            <a:lnSpc>
              <a:spcPct val="100000"/>
            </a:lnSpc>
          </a:pPr>
          <a:r>
            <a:rPr lang="en-US">
              <a:latin typeface="Rockwell" panose="02060603020205020403" pitchFamily="18" charset="0"/>
            </a:rPr>
            <a:t>Note: All information must be verified, ownership, insurance, damage, cost of repairs.</a:t>
          </a:r>
          <a:endParaRPr lang="en-US" dirty="0">
            <a:latin typeface="Rockwell" panose="02060603020205020403" pitchFamily="18" charset="0"/>
          </a:endParaRPr>
        </a:p>
      </dgm:t>
    </dgm:pt>
    <dgm:pt modelId="{BC5F7232-49BC-426B-A0A8-A6535F47AF0A}" type="parTrans" cxnId="{0199122A-0624-4B2E-BE75-A6ADF7CD4408}">
      <dgm:prSet/>
      <dgm:spPr/>
      <dgm:t>
        <a:bodyPr/>
        <a:lstStyle/>
        <a:p>
          <a:endParaRPr lang="en-US"/>
        </a:p>
      </dgm:t>
    </dgm:pt>
    <dgm:pt modelId="{1CF78BA7-4DC6-44FD-82FA-7B2016085684}" type="sibTrans" cxnId="{0199122A-0624-4B2E-BE75-A6ADF7CD4408}">
      <dgm:prSet/>
      <dgm:spPr/>
      <dgm:t>
        <a:bodyPr/>
        <a:lstStyle/>
        <a:p>
          <a:endParaRPr lang="en-US"/>
        </a:p>
      </dgm:t>
    </dgm:pt>
    <dgm:pt modelId="{BA46E132-4C50-44FB-BEA8-674BE478BF76}" type="pres">
      <dgm:prSet presAssocID="{D8C89BAF-63FA-445E-831A-3DC8DEC60DDB}" presName="root" presStyleCnt="0">
        <dgm:presLayoutVars>
          <dgm:dir/>
          <dgm:resizeHandles val="exact"/>
        </dgm:presLayoutVars>
      </dgm:prSet>
      <dgm:spPr/>
    </dgm:pt>
    <dgm:pt modelId="{81648476-3B7E-4DF0-BD47-17DDF3AF00B7}" type="pres">
      <dgm:prSet presAssocID="{D8C89BAF-63FA-445E-831A-3DC8DEC60DDB}" presName="container" presStyleCnt="0">
        <dgm:presLayoutVars>
          <dgm:dir/>
          <dgm:resizeHandles val="exact"/>
        </dgm:presLayoutVars>
      </dgm:prSet>
      <dgm:spPr/>
    </dgm:pt>
    <dgm:pt modelId="{36C08F46-0292-4C72-BA69-B7DB1BC70377}" type="pres">
      <dgm:prSet presAssocID="{103CD81F-BA41-44D2-8D39-700E1F728FE1}" presName="compNode" presStyleCnt="0"/>
      <dgm:spPr/>
    </dgm:pt>
    <dgm:pt modelId="{3D1C3DA8-2447-4173-83AF-082E6C5556D5}" type="pres">
      <dgm:prSet presAssocID="{103CD81F-BA41-44D2-8D39-700E1F728FE1}" presName="iconBgRect" presStyleLbl="bgShp" presStyleIdx="0" presStyleCnt="4"/>
      <dgm:spPr/>
    </dgm:pt>
    <dgm:pt modelId="{EE899268-06AA-4E24-8DDB-9033AF51921D}" type="pres">
      <dgm:prSet presAssocID="{103CD81F-BA41-44D2-8D39-700E1F728FE1}"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Checkmark"/>
        </a:ext>
      </dgm:extLst>
    </dgm:pt>
    <dgm:pt modelId="{5BB1980E-EB23-47A9-8884-D05A3CE655FE}" type="pres">
      <dgm:prSet presAssocID="{103CD81F-BA41-44D2-8D39-700E1F728FE1}" presName="spaceRect" presStyleCnt="0"/>
      <dgm:spPr/>
    </dgm:pt>
    <dgm:pt modelId="{2BA15F15-6F32-4EB9-AB76-9287351F7F2F}" type="pres">
      <dgm:prSet presAssocID="{103CD81F-BA41-44D2-8D39-700E1F728FE1}" presName="textRect" presStyleLbl="revTx" presStyleIdx="0" presStyleCnt="4">
        <dgm:presLayoutVars>
          <dgm:chMax val="1"/>
          <dgm:chPref val="1"/>
        </dgm:presLayoutVars>
      </dgm:prSet>
      <dgm:spPr/>
    </dgm:pt>
    <dgm:pt modelId="{E70EB46F-C777-46EE-A568-3C1C5DA2864A}" type="pres">
      <dgm:prSet presAssocID="{FEE3D839-8822-4C7C-A065-ABA797B67331}" presName="sibTrans" presStyleLbl="sibTrans2D1" presStyleIdx="0" presStyleCnt="0"/>
      <dgm:spPr/>
    </dgm:pt>
    <dgm:pt modelId="{4B4CCC2D-35F5-4772-9800-2D5F4F991B1E}" type="pres">
      <dgm:prSet presAssocID="{803AAD6A-332A-46FF-8AA4-FADD932A092B}" presName="compNode" presStyleCnt="0"/>
      <dgm:spPr/>
    </dgm:pt>
    <dgm:pt modelId="{20214FC2-6078-4B9F-850F-B273865D66C1}" type="pres">
      <dgm:prSet presAssocID="{803AAD6A-332A-46FF-8AA4-FADD932A092B}" presName="iconBgRect" presStyleLbl="bgShp" presStyleIdx="1" presStyleCnt="4"/>
      <dgm:spPr/>
    </dgm:pt>
    <dgm:pt modelId="{142A1C40-B930-4BFE-9CAD-E229BD13211C}" type="pres">
      <dgm:prSet presAssocID="{803AAD6A-332A-46FF-8AA4-FADD932A092B}"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Check List"/>
        </a:ext>
      </dgm:extLst>
    </dgm:pt>
    <dgm:pt modelId="{329BBA1D-26C7-4590-B593-930C8D9A33DD}" type="pres">
      <dgm:prSet presAssocID="{803AAD6A-332A-46FF-8AA4-FADD932A092B}" presName="spaceRect" presStyleCnt="0"/>
      <dgm:spPr/>
    </dgm:pt>
    <dgm:pt modelId="{527B5B86-45C9-4937-B0F3-5CAAB2A96BC5}" type="pres">
      <dgm:prSet presAssocID="{803AAD6A-332A-46FF-8AA4-FADD932A092B}" presName="textRect" presStyleLbl="revTx" presStyleIdx="1" presStyleCnt="4">
        <dgm:presLayoutVars>
          <dgm:chMax val="1"/>
          <dgm:chPref val="1"/>
        </dgm:presLayoutVars>
      </dgm:prSet>
      <dgm:spPr/>
    </dgm:pt>
    <dgm:pt modelId="{5F579637-778E-473D-AC15-3D769653E6B5}" type="pres">
      <dgm:prSet presAssocID="{7358B42B-B3C0-4377-A79D-EFC19470DCF8}" presName="sibTrans" presStyleLbl="sibTrans2D1" presStyleIdx="0" presStyleCnt="0"/>
      <dgm:spPr/>
    </dgm:pt>
    <dgm:pt modelId="{11123DD3-FB9C-4125-B38B-BE53376E8A9F}" type="pres">
      <dgm:prSet presAssocID="{214EF02D-9766-41BE-B749-ECA118DE76BA}" presName="compNode" presStyleCnt="0"/>
      <dgm:spPr/>
    </dgm:pt>
    <dgm:pt modelId="{ABD402F2-6752-4D74-A840-9B57C8086FA1}" type="pres">
      <dgm:prSet presAssocID="{214EF02D-9766-41BE-B749-ECA118DE76BA}" presName="iconBgRect" presStyleLbl="bgShp" presStyleIdx="2" presStyleCnt="4"/>
      <dgm:spPr/>
    </dgm:pt>
    <dgm:pt modelId="{11BE81BD-2343-4354-973C-627C4FDF9B0C}" type="pres">
      <dgm:prSet presAssocID="{214EF02D-9766-41BE-B749-ECA118DE76BA}"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Footprints"/>
        </a:ext>
      </dgm:extLst>
    </dgm:pt>
    <dgm:pt modelId="{D7DCD900-3B23-4025-AB97-5DB3D7776F9D}" type="pres">
      <dgm:prSet presAssocID="{214EF02D-9766-41BE-B749-ECA118DE76BA}" presName="spaceRect" presStyleCnt="0"/>
      <dgm:spPr/>
    </dgm:pt>
    <dgm:pt modelId="{0BFC909C-E708-4956-981E-37E815D8BD63}" type="pres">
      <dgm:prSet presAssocID="{214EF02D-9766-41BE-B749-ECA118DE76BA}" presName="textRect" presStyleLbl="revTx" presStyleIdx="2" presStyleCnt="4">
        <dgm:presLayoutVars>
          <dgm:chMax val="1"/>
          <dgm:chPref val="1"/>
        </dgm:presLayoutVars>
      </dgm:prSet>
      <dgm:spPr/>
    </dgm:pt>
    <dgm:pt modelId="{B119922E-D2CC-4A6D-AA3E-7FBB9C4E4F25}" type="pres">
      <dgm:prSet presAssocID="{F396D1D3-763C-4CEA-AF3F-1BB24785A85F}" presName="sibTrans" presStyleLbl="sibTrans2D1" presStyleIdx="0" presStyleCnt="0"/>
      <dgm:spPr/>
    </dgm:pt>
    <dgm:pt modelId="{9FFF2F2F-130B-48DE-83E0-104E71DAD2D2}" type="pres">
      <dgm:prSet presAssocID="{FD7F9FC2-3D3D-4FB0-906E-4419A609BCBA}" presName="compNode" presStyleCnt="0"/>
      <dgm:spPr/>
    </dgm:pt>
    <dgm:pt modelId="{F8A778FB-CED3-4BA2-BCB8-62AA42DEC9BA}" type="pres">
      <dgm:prSet presAssocID="{FD7F9FC2-3D3D-4FB0-906E-4419A609BCBA}" presName="iconBgRect" presStyleLbl="bgShp" presStyleIdx="3" presStyleCnt="4"/>
      <dgm:spPr/>
    </dgm:pt>
    <dgm:pt modelId="{1D0CAEBD-E4D7-4DDE-8CAD-4EB5AEE981A5}" type="pres">
      <dgm:prSet presAssocID="{FD7F9FC2-3D3D-4FB0-906E-4419A609BCBA}" presName="iconRect" presStyleLbl="node1" presStyleIdx="3" presStyleCnt="4"/>
      <dgm:spPr/>
    </dgm:pt>
    <dgm:pt modelId="{4A14A387-9D6D-4294-BEE2-0F286BBB96FF}" type="pres">
      <dgm:prSet presAssocID="{FD7F9FC2-3D3D-4FB0-906E-4419A609BCBA}" presName="spaceRect" presStyleCnt="0"/>
      <dgm:spPr/>
    </dgm:pt>
    <dgm:pt modelId="{026D996B-F614-4330-A4D4-555C4A13CC09}" type="pres">
      <dgm:prSet presAssocID="{FD7F9FC2-3D3D-4FB0-906E-4419A609BCBA}" presName="textRect" presStyleLbl="revTx" presStyleIdx="3" presStyleCnt="4">
        <dgm:presLayoutVars>
          <dgm:chMax val="1"/>
          <dgm:chPref val="1"/>
        </dgm:presLayoutVars>
      </dgm:prSet>
      <dgm:spPr/>
    </dgm:pt>
  </dgm:ptLst>
  <dgm:cxnLst>
    <dgm:cxn modelId="{0FFDA416-0FB5-4BB4-B0A3-131B193B2025}" type="presOf" srcId="{7358B42B-B3C0-4377-A79D-EFC19470DCF8}" destId="{5F579637-778E-473D-AC15-3D769653E6B5}" srcOrd="0" destOrd="0" presId="urn:microsoft.com/office/officeart/2018/2/layout/IconCircleList"/>
    <dgm:cxn modelId="{5820D81D-2673-4A6E-B37B-FC7C3C716A7C}" type="presOf" srcId="{F396D1D3-763C-4CEA-AF3F-1BB24785A85F}" destId="{B119922E-D2CC-4A6D-AA3E-7FBB9C4E4F25}" srcOrd="0" destOrd="0" presId="urn:microsoft.com/office/officeart/2018/2/layout/IconCircleList"/>
    <dgm:cxn modelId="{0199122A-0624-4B2E-BE75-A6ADF7CD4408}" srcId="{D8C89BAF-63FA-445E-831A-3DC8DEC60DDB}" destId="{FD7F9FC2-3D3D-4FB0-906E-4419A609BCBA}" srcOrd="3" destOrd="0" parTransId="{BC5F7232-49BC-426B-A0A8-A6535F47AF0A}" sibTransId="{1CF78BA7-4DC6-44FD-82FA-7B2016085684}"/>
    <dgm:cxn modelId="{E936EF3D-A51B-4D28-A2D3-48F6F2325A06}" type="presOf" srcId="{FEE3D839-8822-4C7C-A065-ABA797B67331}" destId="{E70EB46F-C777-46EE-A568-3C1C5DA2864A}" srcOrd="0" destOrd="0" presId="urn:microsoft.com/office/officeart/2018/2/layout/IconCircleList"/>
    <dgm:cxn modelId="{A309CE3E-A078-4A7B-80AA-A082FC2FA5E0}" type="presOf" srcId="{103CD81F-BA41-44D2-8D39-700E1F728FE1}" destId="{2BA15F15-6F32-4EB9-AB76-9287351F7F2F}" srcOrd="0" destOrd="0" presId="urn:microsoft.com/office/officeart/2018/2/layout/IconCircleList"/>
    <dgm:cxn modelId="{17A8014A-D7E5-4941-B9D9-6BE495710779}" type="presOf" srcId="{803AAD6A-332A-46FF-8AA4-FADD932A092B}" destId="{527B5B86-45C9-4937-B0F3-5CAAB2A96BC5}" srcOrd="0" destOrd="0" presId="urn:microsoft.com/office/officeart/2018/2/layout/IconCircleList"/>
    <dgm:cxn modelId="{670877A8-9437-47CD-B882-5B7C1532EFA6}" srcId="{D8C89BAF-63FA-445E-831A-3DC8DEC60DDB}" destId="{103CD81F-BA41-44D2-8D39-700E1F728FE1}" srcOrd="0" destOrd="0" parTransId="{271038F2-343B-4E17-892E-E5F1C382B759}" sibTransId="{FEE3D839-8822-4C7C-A065-ABA797B67331}"/>
    <dgm:cxn modelId="{BDFA03AE-EE05-48AD-9E76-C67CCE73D4B7}" srcId="{D8C89BAF-63FA-445E-831A-3DC8DEC60DDB}" destId="{214EF02D-9766-41BE-B749-ECA118DE76BA}" srcOrd="2" destOrd="0" parTransId="{C1C09FA5-04BF-4A97-976C-17BEF15994B1}" sibTransId="{F396D1D3-763C-4CEA-AF3F-1BB24785A85F}"/>
    <dgm:cxn modelId="{409782C7-9485-4A3E-BF2B-04FA05725E96}" srcId="{D8C89BAF-63FA-445E-831A-3DC8DEC60DDB}" destId="{803AAD6A-332A-46FF-8AA4-FADD932A092B}" srcOrd="1" destOrd="0" parTransId="{6B2063DD-D484-4337-A5CB-894F3155B82F}" sibTransId="{7358B42B-B3C0-4377-A79D-EFC19470DCF8}"/>
    <dgm:cxn modelId="{E8D84AE3-5612-4177-A22F-2CF17738121F}" type="presOf" srcId="{D8C89BAF-63FA-445E-831A-3DC8DEC60DDB}" destId="{BA46E132-4C50-44FB-BEA8-674BE478BF76}" srcOrd="0" destOrd="0" presId="urn:microsoft.com/office/officeart/2018/2/layout/IconCircleList"/>
    <dgm:cxn modelId="{C66153EA-16C1-43D7-BE07-47BB5E8727F3}" type="presOf" srcId="{214EF02D-9766-41BE-B749-ECA118DE76BA}" destId="{0BFC909C-E708-4956-981E-37E815D8BD63}" srcOrd="0" destOrd="0" presId="urn:microsoft.com/office/officeart/2018/2/layout/IconCircleList"/>
    <dgm:cxn modelId="{21E4BAF0-BA64-4429-9111-8BBB99EB64DE}" type="presOf" srcId="{FD7F9FC2-3D3D-4FB0-906E-4419A609BCBA}" destId="{026D996B-F614-4330-A4D4-555C4A13CC09}" srcOrd="0" destOrd="0" presId="urn:microsoft.com/office/officeart/2018/2/layout/IconCircleList"/>
    <dgm:cxn modelId="{3702B452-32A8-4322-A9E9-C7C570D53B59}" type="presParOf" srcId="{BA46E132-4C50-44FB-BEA8-674BE478BF76}" destId="{81648476-3B7E-4DF0-BD47-17DDF3AF00B7}" srcOrd="0" destOrd="0" presId="urn:microsoft.com/office/officeart/2018/2/layout/IconCircleList"/>
    <dgm:cxn modelId="{5CEECB0A-0C64-4F65-8300-F95DCB895B9A}" type="presParOf" srcId="{81648476-3B7E-4DF0-BD47-17DDF3AF00B7}" destId="{36C08F46-0292-4C72-BA69-B7DB1BC70377}" srcOrd="0" destOrd="0" presId="urn:microsoft.com/office/officeart/2018/2/layout/IconCircleList"/>
    <dgm:cxn modelId="{2A045709-4CCF-4A8D-9E68-F3A79ACD61DC}" type="presParOf" srcId="{36C08F46-0292-4C72-BA69-B7DB1BC70377}" destId="{3D1C3DA8-2447-4173-83AF-082E6C5556D5}" srcOrd="0" destOrd="0" presId="urn:microsoft.com/office/officeart/2018/2/layout/IconCircleList"/>
    <dgm:cxn modelId="{B92B79EC-5B72-4E17-94A1-77C304CA846B}" type="presParOf" srcId="{36C08F46-0292-4C72-BA69-B7DB1BC70377}" destId="{EE899268-06AA-4E24-8DDB-9033AF51921D}" srcOrd="1" destOrd="0" presId="urn:microsoft.com/office/officeart/2018/2/layout/IconCircleList"/>
    <dgm:cxn modelId="{C8D8440B-4B34-4F20-B284-EE1A769F5176}" type="presParOf" srcId="{36C08F46-0292-4C72-BA69-B7DB1BC70377}" destId="{5BB1980E-EB23-47A9-8884-D05A3CE655FE}" srcOrd="2" destOrd="0" presId="urn:microsoft.com/office/officeart/2018/2/layout/IconCircleList"/>
    <dgm:cxn modelId="{A504BD8B-A42A-4386-8C1C-F094CE7C6DEE}" type="presParOf" srcId="{36C08F46-0292-4C72-BA69-B7DB1BC70377}" destId="{2BA15F15-6F32-4EB9-AB76-9287351F7F2F}" srcOrd="3" destOrd="0" presId="urn:microsoft.com/office/officeart/2018/2/layout/IconCircleList"/>
    <dgm:cxn modelId="{029806BE-5573-44DB-A2FF-B71CB39A3070}" type="presParOf" srcId="{81648476-3B7E-4DF0-BD47-17DDF3AF00B7}" destId="{E70EB46F-C777-46EE-A568-3C1C5DA2864A}" srcOrd="1" destOrd="0" presId="urn:microsoft.com/office/officeart/2018/2/layout/IconCircleList"/>
    <dgm:cxn modelId="{200C9505-70A3-4940-B9A5-EB9CC26B81D3}" type="presParOf" srcId="{81648476-3B7E-4DF0-BD47-17DDF3AF00B7}" destId="{4B4CCC2D-35F5-4772-9800-2D5F4F991B1E}" srcOrd="2" destOrd="0" presId="urn:microsoft.com/office/officeart/2018/2/layout/IconCircleList"/>
    <dgm:cxn modelId="{47822815-A9CD-4BF2-88F2-7FBAD92825CA}" type="presParOf" srcId="{4B4CCC2D-35F5-4772-9800-2D5F4F991B1E}" destId="{20214FC2-6078-4B9F-850F-B273865D66C1}" srcOrd="0" destOrd="0" presId="urn:microsoft.com/office/officeart/2018/2/layout/IconCircleList"/>
    <dgm:cxn modelId="{6564CD44-907F-425E-B437-4353A4FE8714}" type="presParOf" srcId="{4B4CCC2D-35F5-4772-9800-2D5F4F991B1E}" destId="{142A1C40-B930-4BFE-9CAD-E229BD13211C}" srcOrd="1" destOrd="0" presId="urn:microsoft.com/office/officeart/2018/2/layout/IconCircleList"/>
    <dgm:cxn modelId="{1C3B36CF-C683-49C1-9851-75431185601E}" type="presParOf" srcId="{4B4CCC2D-35F5-4772-9800-2D5F4F991B1E}" destId="{329BBA1D-26C7-4590-B593-930C8D9A33DD}" srcOrd="2" destOrd="0" presId="urn:microsoft.com/office/officeart/2018/2/layout/IconCircleList"/>
    <dgm:cxn modelId="{612752C5-8359-4C8E-B608-98AAF57C7CFD}" type="presParOf" srcId="{4B4CCC2D-35F5-4772-9800-2D5F4F991B1E}" destId="{527B5B86-45C9-4937-B0F3-5CAAB2A96BC5}" srcOrd="3" destOrd="0" presId="urn:microsoft.com/office/officeart/2018/2/layout/IconCircleList"/>
    <dgm:cxn modelId="{E3BEF487-820B-4A7D-9428-8C459EB2D97C}" type="presParOf" srcId="{81648476-3B7E-4DF0-BD47-17DDF3AF00B7}" destId="{5F579637-778E-473D-AC15-3D769653E6B5}" srcOrd="3" destOrd="0" presId="urn:microsoft.com/office/officeart/2018/2/layout/IconCircleList"/>
    <dgm:cxn modelId="{B6173D41-11D5-4E90-AED3-EC6A8C4E2C14}" type="presParOf" srcId="{81648476-3B7E-4DF0-BD47-17DDF3AF00B7}" destId="{11123DD3-FB9C-4125-B38B-BE53376E8A9F}" srcOrd="4" destOrd="0" presId="urn:microsoft.com/office/officeart/2018/2/layout/IconCircleList"/>
    <dgm:cxn modelId="{C6289417-7B00-4A25-8F27-E873489F852E}" type="presParOf" srcId="{11123DD3-FB9C-4125-B38B-BE53376E8A9F}" destId="{ABD402F2-6752-4D74-A840-9B57C8086FA1}" srcOrd="0" destOrd="0" presId="urn:microsoft.com/office/officeart/2018/2/layout/IconCircleList"/>
    <dgm:cxn modelId="{B345EAAE-9F79-4792-873E-73E17162B89A}" type="presParOf" srcId="{11123DD3-FB9C-4125-B38B-BE53376E8A9F}" destId="{11BE81BD-2343-4354-973C-627C4FDF9B0C}" srcOrd="1" destOrd="0" presId="urn:microsoft.com/office/officeart/2018/2/layout/IconCircleList"/>
    <dgm:cxn modelId="{4AAD274D-763D-4B70-A65C-7AE0136F1A47}" type="presParOf" srcId="{11123DD3-FB9C-4125-B38B-BE53376E8A9F}" destId="{D7DCD900-3B23-4025-AB97-5DB3D7776F9D}" srcOrd="2" destOrd="0" presId="urn:microsoft.com/office/officeart/2018/2/layout/IconCircleList"/>
    <dgm:cxn modelId="{D87DF29D-F1D6-451D-A352-726DF4C70A71}" type="presParOf" srcId="{11123DD3-FB9C-4125-B38B-BE53376E8A9F}" destId="{0BFC909C-E708-4956-981E-37E815D8BD63}" srcOrd="3" destOrd="0" presId="urn:microsoft.com/office/officeart/2018/2/layout/IconCircleList"/>
    <dgm:cxn modelId="{A879F892-82A6-4A9B-B51F-328E826AABA5}" type="presParOf" srcId="{81648476-3B7E-4DF0-BD47-17DDF3AF00B7}" destId="{B119922E-D2CC-4A6D-AA3E-7FBB9C4E4F25}" srcOrd="5" destOrd="0" presId="urn:microsoft.com/office/officeart/2018/2/layout/IconCircleList"/>
    <dgm:cxn modelId="{5E55888B-0F15-408A-9F65-03D0C33E28E5}" type="presParOf" srcId="{81648476-3B7E-4DF0-BD47-17DDF3AF00B7}" destId="{9FFF2F2F-130B-48DE-83E0-104E71DAD2D2}" srcOrd="6" destOrd="0" presId="urn:microsoft.com/office/officeart/2018/2/layout/IconCircleList"/>
    <dgm:cxn modelId="{EBF8B76A-72A7-4617-93F5-235FD51C5A79}" type="presParOf" srcId="{9FFF2F2F-130B-48DE-83E0-104E71DAD2D2}" destId="{F8A778FB-CED3-4BA2-BCB8-62AA42DEC9BA}" srcOrd="0" destOrd="0" presId="urn:microsoft.com/office/officeart/2018/2/layout/IconCircleList"/>
    <dgm:cxn modelId="{6F1F8745-ABCB-43FD-93E2-B5EBFC4C4D75}" type="presParOf" srcId="{9FFF2F2F-130B-48DE-83E0-104E71DAD2D2}" destId="{1D0CAEBD-E4D7-4DDE-8CAD-4EB5AEE981A5}" srcOrd="1" destOrd="0" presId="urn:microsoft.com/office/officeart/2018/2/layout/IconCircleList"/>
    <dgm:cxn modelId="{D5B4CAE7-A288-4D23-A4C0-C2BDF9BCDD80}" type="presParOf" srcId="{9FFF2F2F-130B-48DE-83E0-104E71DAD2D2}" destId="{4A14A387-9D6D-4294-BEE2-0F286BBB96FF}" srcOrd="2" destOrd="0" presId="urn:microsoft.com/office/officeart/2018/2/layout/IconCircleList"/>
    <dgm:cxn modelId="{65C59146-F756-4297-914D-6DCD63E4EE1A}" type="presParOf" srcId="{9FFF2F2F-130B-48DE-83E0-104E71DAD2D2}" destId="{026D996B-F614-4330-A4D4-555C4A13CC09}" srcOrd="3" destOrd="0" presId="urn:microsoft.com/office/officeart/2018/2/layout/IconCircl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A147960D-E027-4EB8-9453-12F7BDC83077}" type="doc">
      <dgm:prSet loTypeId="urn:microsoft.com/office/officeart/2018/2/layout/IconLabelList" loCatId="icon" qsTypeId="urn:microsoft.com/office/officeart/2005/8/quickstyle/simple1" qsCatId="simple" csTypeId="urn:microsoft.com/office/officeart/2005/8/colors/accent1_2" csCatId="accent1" phldr="1"/>
      <dgm:spPr/>
      <dgm:t>
        <a:bodyPr/>
        <a:lstStyle/>
        <a:p>
          <a:endParaRPr lang="en-US"/>
        </a:p>
      </dgm:t>
    </dgm:pt>
    <dgm:pt modelId="{73A46785-AAEC-4150-9739-225AE09DF5F5}">
      <dgm:prSet/>
      <dgm:spPr/>
      <dgm:t>
        <a:bodyPr/>
        <a:lstStyle/>
        <a:p>
          <a:pPr>
            <a:lnSpc>
              <a:spcPct val="100000"/>
            </a:lnSpc>
          </a:pPr>
          <a:r>
            <a:rPr lang="en-US"/>
            <a:t>Supervisor</a:t>
          </a:r>
        </a:p>
      </dgm:t>
    </dgm:pt>
    <dgm:pt modelId="{F21570C4-7CF0-4C6B-B7AD-5274B447307E}" type="parTrans" cxnId="{34A1BB53-8FE1-454F-BA27-6842798998A9}">
      <dgm:prSet/>
      <dgm:spPr/>
      <dgm:t>
        <a:bodyPr/>
        <a:lstStyle/>
        <a:p>
          <a:endParaRPr lang="en-US"/>
        </a:p>
      </dgm:t>
    </dgm:pt>
    <dgm:pt modelId="{B3588697-9774-4364-ADB7-E3965C58F71A}" type="sibTrans" cxnId="{34A1BB53-8FE1-454F-BA27-6842798998A9}">
      <dgm:prSet/>
      <dgm:spPr/>
      <dgm:t>
        <a:bodyPr/>
        <a:lstStyle/>
        <a:p>
          <a:endParaRPr lang="en-US"/>
        </a:p>
      </dgm:t>
    </dgm:pt>
    <dgm:pt modelId="{E78C041A-6537-4C23-BC1B-360D28E1C537}">
      <dgm:prSet/>
      <dgm:spPr/>
      <dgm:t>
        <a:bodyPr/>
        <a:lstStyle/>
        <a:p>
          <a:pPr>
            <a:lnSpc>
              <a:spcPct val="100000"/>
            </a:lnSpc>
          </a:pPr>
          <a:r>
            <a:rPr lang="en-US"/>
            <a:t>Coworkers from partner agencies</a:t>
          </a:r>
        </a:p>
      </dgm:t>
    </dgm:pt>
    <dgm:pt modelId="{48F1EBA8-441D-4C2A-B326-774843B8E1A0}" type="parTrans" cxnId="{5B906EC0-AAC2-4F38-A779-EBC52F278F65}">
      <dgm:prSet/>
      <dgm:spPr/>
      <dgm:t>
        <a:bodyPr/>
        <a:lstStyle/>
        <a:p>
          <a:endParaRPr lang="en-US"/>
        </a:p>
      </dgm:t>
    </dgm:pt>
    <dgm:pt modelId="{4FE1BE1F-F951-44C0-B344-67BF5AB7665F}" type="sibTrans" cxnId="{5B906EC0-AAC2-4F38-A779-EBC52F278F65}">
      <dgm:prSet/>
      <dgm:spPr/>
      <dgm:t>
        <a:bodyPr/>
        <a:lstStyle/>
        <a:p>
          <a:endParaRPr lang="en-US"/>
        </a:p>
      </dgm:t>
    </dgm:pt>
    <dgm:pt modelId="{2E8B22E6-A42F-4387-9839-E93BB68B3E7E}">
      <dgm:prSet/>
      <dgm:spPr/>
      <dgm:t>
        <a:bodyPr/>
        <a:lstStyle/>
        <a:p>
          <a:pPr>
            <a:lnSpc>
              <a:spcPct val="100000"/>
            </a:lnSpc>
          </a:pPr>
          <a:r>
            <a:rPr lang="en-US"/>
            <a:t>Electronics</a:t>
          </a:r>
        </a:p>
      </dgm:t>
    </dgm:pt>
    <dgm:pt modelId="{AFFFBF3E-7623-4786-BB4E-4940796A5C0A}" type="parTrans" cxnId="{06C8C64D-316B-4096-A7F7-AEC9FA208A16}">
      <dgm:prSet/>
      <dgm:spPr/>
      <dgm:t>
        <a:bodyPr/>
        <a:lstStyle/>
        <a:p>
          <a:endParaRPr lang="en-US"/>
        </a:p>
      </dgm:t>
    </dgm:pt>
    <dgm:pt modelId="{9B713A3E-C54C-43D2-AC4A-1FAA8AA643D2}" type="sibTrans" cxnId="{06C8C64D-316B-4096-A7F7-AEC9FA208A16}">
      <dgm:prSet/>
      <dgm:spPr/>
      <dgm:t>
        <a:bodyPr/>
        <a:lstStyle/>
        <a:p>
          <a:endParaRPr lang="en-US"/>
        </a:p>
      </dgm:t>
    </dgm:pt>
    <dgm:pt modelId="{552D6FA4-5BF8-4204-885F-21C6BECEA4AA}">
      <dgm:prSet/>
      <dgm:spPr/>
      <dgm:t>
        <a:bodyPr/>
        <a:lstStyle/>
        <a:p>
          <a:pPr>
            <a:lnSpc>
              <a:spcPct val="100000"/>
            </a:lnSpc>
          </a:pPr>
          <a:r>
            <a:rPr lang="en-US"/>
            <a:t>Paperwork</a:t>
          </a:r>
        </a:p>
      </dgm:t>
    </dgm:pt>
    <dgm:pt modelId="{C67F9329-C20C-412F-B839-0B9226CD8C0A}" type="parTrans" cxnId="{0DE2DEA8-18CD-4F77-8FDB-98F316822F2D}">
      <dgm:prSet/>
      <dgm:spPr/>
      <dgm:t>
        <a:bodyPr/>
        <a:lstStyle/>
        <a:p>
          <a:endParaRPr lang="en-US"/>
        </a:p>
      </dgm:t>
    </dgm:pt>
    <dgm:pt modelId="{36AD78ED-90D2-4B2D-944A-F71D970551EB}" type="sibTrans" cxnId="{0DE2DEA8-18CD-4F77-8FDB-98F316822F2D}">
      <dgm:prSet/>
      <dgm:spPr/>
      <dgm:t>
        <a:bodyPr/>
        <a:lstStyle/>
        <a:p>
          <a:endParaRPr lang="en-US"/>
        </a:p>
      </dgm:t>
    </dgm:pt>
    <dgm:pt modelId="{458DF759-6B6D-4F59-87D2-DFA44F26C8EA}" type="pres">
      <dgm:prSet presAssocID="{A147960D-E027-4EB8-9453-12F7BDC83077}" presName="root" presStyleCnt="0">
        <dgm:presLayoutVars>
          <dgm:dir/>
          <dgm:resizeHandles val="exact"/>
        </dgm:presLayoutVars>
      </dgm:prSet>
      <dgm:spPr/>
    </dgm:pt>
    <dgm:pt modelId="{71950C4A-986A-4C35-BCD4-8B2C46AFF7BD}" type="pres">
      <dgm:prSet presAssocID="{73A46785-AAEC-4150-9739-225AE09DF5F5}" presName="compNode" presStyleCnt="0"/>
      <dgm:spPr/>
    </dgm:pt>
    <dgm:pt modelId="{49F00556-4D86-46E3-8475-FF7D9D6030BB}" type="pres">
      <dgm:prSet presAssocID="{73A46785-AAEC-4150-9739-225AE09DF5F5}"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Hierarchy"/>
        </a:ext>
      </dgm:extLst>
    </dgm:pt>
    <dgm:pt modelId="{54CF02EE-53A4-4BF2-A43A-C10036D79C6F}" type="pres">
      <dgm:prSet presAssocID="{73A46785-AAEC-4150-9739-225AE09DF5F5}" presName="spaceRect" presStyleCnt="0"/>
      <dgm:spPr/>
    </dgm:pt>
    <dgm:pt modelId="{BA7FFD87-DEC1-4678-9F3B-2823AEDD8DCD}" type="pres">
      <dgm:prSet presAssocID="{73A46785-AAEC-4150-9739-225AE09DF5F5}" presName="textRect" presStyleLbl="revTx" presStyleIdx="0" presStyleCnt="4">
        <dgm:presLayoutVars>
          <dgm:chMax val="1"/>
          <dgm:chPref val="1"/>
        </dgm:presLayoutVars>
      </dgm:prSet>
      <dgm:spPr/>
    </dgm:pt>
    <dgm:pt modelId="{8D9C2FE3-D415-4837-A731-1190D40AE12B}" type="pres">
      <dgm:prSet presAssocID="{B3588697-9774-4364-ADB7-E3965C58F71A}" presName="sibTrans" presStyleCnt="0"/>
      <dgm:spPr/>
    </dgm:pt>
    <dgm:pt modelId="{29A8EDEE-1A2A-4500-BA02-DDA051FB2597}" type="pres">
      <dgm:prSet presAssocID="{E78C041A-6537-4C23-BC1B-360D28E1C537}" presName="compNode" presStyleCnt="0"/>
      <dgm:spPr/>
    </dgm:pt>
    <dgm:pt modelId="{09420F09-8C52-4548-BAB8-44AB1F2C60C9}" type="pres">
      <dgm:prSet presAssocID="{E78C041A-6537-4C23-BC1B-360D28E1C537}"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Users"/>
        </a:ext>
      </dgm:extLst>
    </dgm:pt>
    <dgm:pt modelId="{55036AC1-EA27-46C7-A24F-17D15C1AB162}" type="pres">
      <dgm:prSet presAssocID="{E78C041A-6537-4C23-BC1B-360D28E1C537}" presName="spaceRect" presStyleCnt="0"/>
      <dgm:spPr/>
    </dgm:pt>
    <dgm:pt modelId="{249ED4AE-0964-4D58-BE47-1E8C128D0A59}" type="pres">
      <dgm:prSet presAssocID="{E78C041A-6537-4C23-BC1B-360D28E1C537}" presName="textRect" presStyleLbl="revTx" presStyleIdx="1" presStyleCnt="4">
        <dgm:presLayoutVars>
          <dgm:chMax val="1"/>
          <dgm:chPref val="1"/>
        </dgm:presLayoutVars>
      </dgm:prSet>
      <dgm:spPr/>
    </dgm:pt>
    <dgm:pt modelId="{6C4E5856-744A-4ABC-AA80-4894ABEB39B2}" type="pres">
      <dgm:prSet presAssocID="{4FE1BE1F-F951-44C0-B344-67BF5AB7665F}" presName="sibTrans" presStyleCnt="0"/>
      <dgm:spPr/>
    </dgm:pt>
    <dgm:pt modelId="{64399876-931F-4949-B30A-B1B773664B67}" type="pres">
      <dgm:prSet presAssocID="{2E8B22E6-A42F-4387-9839-E93BB68B3E7E}" presName="compNode" presStyleCnt="0"/>
      <dgm:spPr/>
    </dgm:pt>
    <dgm:pt modelId="{9C0FB98A-500C-4F5C-9829-6F058DD60629}" type="pres">
      <dgm:prSet presAssocID="{2E8B22E6-A42F-4387-9839-E93BB68B3E7E}"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DVD player"/>
        </a:ext>
      </dgm:extLst>
    </dgm:pt>
    <dgm:pt modelId="{737BACB3-F29A-4FAB-A712-18A81300C2E3}" type="pres">
      <dgm:prSet presAssocID="{2E8B22E6-A42F-4387-9839-E93BB68B3E7E}" presName="spaceRect" presStyleCnt="0"/>
      <dgm:spPr/>
    </dgm:pt>
    <dgm:pt modelId="{AA87793F-FAD4-4F84-A6C8-4CD1399E037F}" type="pres">
      <dgm:prSet presAssocID="{2E8B22E6-A42F-4387-9839-E93BB68B3E7E}" presName="textRect" presStyleLbl="revTx" presStyleIdx="2" presStyleCnt="4">
        <dgm:presLayoutVars>
          <dgm:chMax val="1"/>
          <dgm:chPref val="1"/>
        </dgm:presLayoutVars>
      </dgm:prSet>
      <dgm:spPr/>
    </dgm:pt>
    <dgm:pt modelId="{A692A22F-FD27-4876-BBEA-077755546F96}" type="pres">
      <dgm:prSet presAssocID="{9B713A3E-C54C-43D2-AC4A-1FAA8AA643D2}" presName="sibTrans" presStyleCnt="0"/>
      <dgm:spPr/>
    </dgm:pt>
    <dgm:pt modelId="{E843D9D5-F3B5-440F-B3ED-7F4ABA2D9219}" type="pres">
      <dgm:prSet presAssocID="{552D6FA4-5BF8-4204-885F-21C6BECEA4AA}" presName="compNode" presStyleCnt="0"/>
      <dgm:spPr/>
    </dgm:pt>
    <dgm:pt modelId="{85E7F39A-D3CF-41F3-912E-E3D858FC7870}" type="pres">
      <dgm:prSet presAssocID="{552D6FA4-5BF8-4204-885F-21C6BECEA4AA}"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dgm:spPr>
      <dgm:extLst>
        <a:ext uri="{E40237B7-FDA0-4F09-8148-C483321AD2D9}">
          <dgm14:cNvPr xmlns:dgm14="http://schemas.microsoft.com/office/drawing/2010/diagram" id="0" name="" descr="Document"/>
        </a:ext>
      </dgm:extLst>
    </dgm:pt>
    <dgm:pt modelId="{81A2C301-43B8-42C2-A2F6-0BBA55C2B50A}" type="pres">
      <dgm:prSet presAssocID="{552D6FA4-5BF8-4204-885F-21C6BECEA4AA}" presName="spaceRect" presStyleCnt="0"/>
      <dgm:spPr/>
    </dgm:pt>
    <dgm:pt modelId="{35457272-6859-455B-A681-707C1D9AB330}" type="pres">
      <dgm:prSet presAssocID="{552D6FA4-5BF8-4204-885F-21C6BECEA4AA}" presName="textRect" presStyleLbl="revTx" presStyleIdx="3" presStyleCnt="4">
        <dgm:presLayoutVars>
          <dgm:chMax val="1"/>
          <dgm:chPref val="1"/>
        </dgm:presLayoutVars>
      </dgm:prSet>
      <dgm:spPr/>
    </dgm:pt>
  </dgm:ptLst>
  <dgm:cxnLst>
    <dgm:cxn modelId="{9B16521B-BDDF-49D3-A6CA-CF8E8127A101}" type="presOf" srcId="{73A46785-AAEC-4150-9739-225AE09DF5F5}" destId="{BA7FFD87-DEC1-4678-9F3B-2823AEDD8DCD}" srcOrd="0" destOrd="0" presId="urn:microsoft.com/office/officeart/2018/2/layout/IconLabelList"/>
    <dgm:cxn modelId="{6C83993D-8490-4CB0-BA11-1E05D5A666D5}" type="presOf" srcId="{E78C041A-6537-4C23-BC1B-360D28E1C537}" destId="{249ED4AE-0964-4D58-BE47-1E8C128D0A59}" srcOrd="0" destOrd="0" presId="urn:microsoft.com/office/officeart/2018/2/layout/IconLabelList"/>
    <dgm:cxn modelId="{06C8C64D-316B-4096-A7F7-AEC9FA208A16}" srcId="{A147960D-E027-4EB8-9453-12F7BDC83077}" destId="{2E8B22E6-A42F-4387-9839-E93BB68B3E7E}" srcOrd="2" destOrd="0" parTransId="{AFFFBF3E-7623-4786-BB4E-4940796A5C0A}" sibTransId="{9B713A3E-C54C-43D2-AC4A-1FAA8AA643D2}"/>
    <dgm:cxn modelId="{34A1BB53-8FE1-454F-BA27-6842798998A9}" srcId="{A147960D-E027-4EB8-9453-12F7BDC83077}" destId="{73A46785-AAEC-4150-9739-225AE09DF5F5}" srcOrd="0" destOrd="0" parTransId="{F21570C4-7CF0-4C6B-B7AD-5274B447307E}" sibTransId="{B3588697-9774-4364-ADB7-E3965C58F71A}"/>
    <dgm:cxn modelId="{79913959-2100-45C1-ACD7-2996C1057E6B}" type="presOf" srcId="{2E8B22E6-A42F-4387-9839-E93BB68B3E7E}" destId="{AA87793F-FAD4-4F84-A6C8-4CD1399E037F}" srcOrd="0" destOrd="0" presId="urn:microsoft.com/office/officeart/2018/2/layout/IconLabelList"/>
    <dgm:cxn modelId="{A0B7B97D-AA7B-48D8-9E81-5424C79AF590}" type="presOf" srcId="{552D6FA4-5BF8-4204-885F-21C6BECEA4AA}" destId="{35457272-6859-455B-A681-707C1D9AB330}" srcOrd="0" destOrd="0" presId="urn:microsoft.com/office/officeart/2018/2/layout/IconLabelList"/>
    <dgm:cxn modelId="{7CB51697-96E3-4E10-9C15-7C985FFFE608}" type="presOf" srcId="{A147960D-E027-4EB8-9453-12F7BDC83077}" destId="{458DF759-6B6D-4F59-87D2-DFA44F26C8EA}" srcOrd="0" destOrd="0" presId="urn:microsoft.com/office/officeart/2018/2/layout/IconLabelList"/>
    <dgm:cxn modelId="{0DE2DEA8-18CD-4F77-8FDB-98F316822F2D}" srcId="{A147960D-E027-4EB8-9453-12F7BDC83077}" destId="{552D6FA4-5BF8-4204-885F-21C6BECEA4AA}" srcOrd="3" destOrd="0" parTransId="{C67F9329-C20C-412F-B839-0B9226CD8C0A}" sibTransId="{36AD78ED-90D2-4B2D-944A-F71D970551EB}"/>
    <dgm:cxn modelId="{5B906EC0-AAC2-4F38-A779-EBC52F278F65}" srcId="{A147960D-E027-4EB8-9453-12F7BDC83077}" destId="{E78C041A-6537-4C23-BC1B-360D28E1C537}" srcOrd="1" destOrd="0" parTransId="{48F1EBA8-441D-4C2A-B326-774843B8E1A0}" sibTransId="{4FE1BE1F-F951-44C0-B344-67BF5AB7665F}"/>
    <dgm:cxn modelId="{246A0727-291D-4A4E-A094-F4F4CBF20CD7}" type="presParOf" srcId="{458DF759-6B6D-4F59-87D2-DFA44F26C8EA}" destId="{71950C4A-986A-4C35-BCD4-8B2C46AFF7BD}" srcOrd="0" destOrd="0" presId="urn:microsoft.com/office/officeart/2018/2/layout/IconLabelList"/>
    <dgm:cxn modelId="{1E39B59C-81D8-42B3-8B05-A40F710D9235}" type="presParOf" srcId="{71950C4A-986A-4C35-BCD4-8B2C46AFF7BD}" destId="{49F00556-4D86-46E3-8475-FF7D9D6030BB}" srcOrd="0" destOrd="0" presId="urn:microsoft.com/office/officeart/2018/2/layout/IconLabelList"/>
    <dgm:cxn modelId="{24E5061B-4D13-4A3B-94B7-1692608490D4}" type="presParOf" srcId="{71950C4A-986A-4C35-BCD4-8B2C46AFF7BD}" destId="{54CF02EE-53A4-4BF2-A43A-C10036D79C6F}" srcOrd="1" destOrd="0" presId="urn:microsoft.com/office/officeart/2018/2/layout/IconLabelList"/>
    <dgm:cxn modelId="{84981B09-6E3C-438A-AFF6-B46DA5ECC426}" type="presParOf" srcId="{71950C4A-986A-4C35-BCD4-8B2C46AFF7BD}" destId="{BA7FFD87-DEC1-4678-9F3B-2823AEDD8DCD}" srcOrd="2" destOrd="0" presId="urn:microsoft.com/office/officeart/2018/2/layout/IconLabelList"/>
    <dgm:cxn modelId="{8683C90B-E637-4319-AE24-4992B3A96B7F}" type="presParOf" srcId="{458DF759-6B6D-4F59-87D2-DFA44F26C8EA}" destId="{8D9C2FE3-D415-4837-A731-1190D40AE12B}" srcOrd="1" destOrd="0" presId="urn:microsoft.com/office/officeart/2018/2/layout/IconLabelList"/>
    <dgm:cxn modelId="{D43AE1AF-34AE-4E70-9CCE-6598B5AD5246}" type="presParOf" srcId="{458DF759-6B6D-4F59-87D2-DFA44F26C8EA}" destId="{29A8EDEE-1A2A-4500-BA02-DDA051FB2597}" srcOrd="2" destOrd="0" presId="urn:microsoft.com/office/officeart/2018/2/layout/IconLabelList"/>
    <dgm:cxn modelId="{470E41FE-CFD4-44B1-8A04-1EAC979EC675}" type="presParOf" srcId="{29A8EDEE-1A2A-4500-BA02-DDA051FB2597}" destId="{09420F09-8C52-4548-BAB8-44AB1F2C60C9}" srcOrd="0" destOrd="0" presId="urn:microsoft.com/office/officeart/2018/2/layout/IconLabelList"/>
    <dgm:cxn modelId="{622846FE-67C9-4AA3-BEA9-6A7DACC6F536}" type="presParOf" srcId="{29A8EDEE-1A2A-4500-BA02-DDA051FB2597}" destId="{55036AC1-EA27-46C7-A24F-17D15C1AB162}" srcOrd="1" destOrd="0" presId="urn:microsoft.com/office/officeart/2018/2/layout/IconLabelList"/>
    <dgm:cxn modelId="{80DFB497-12E4-4CFE-B7AA-06A491ACD3ED}" type="presParOf" srcId="{29A8EDEE-1A2A-4500-BA02-DDA051FB2597}" destId="{249ED4AE-0964-4D58-BE47-1E8C128D0A59}" srcOrd="2" destOrd="0" presId="urn:microsoft.com/office/officeart/2018/2/layout/IconLabelList"/>
    <dgm:cxn modelId="{952647AC-E4CF-4D5A-B510-6C3086BC4DE5}" type="presParOf" srcId="{458DF759-6B6D-4F59-87D2-DFA44F26C8EA}" destId="{6C4E5856-744A-4ABC-AA80-4894ABEB39B2}" srcOrd="3" destOrd="0" presId="urn:microsoft.com/office/officeart/2018/2/layout/IconLabelList"/>
    <dgm:cxn modelId="{892BA3F2-A998-4439-946D-90B31E9239AB}" type="presParOf" srcId="{458DF759-6B6D-4F59-87D2-DFA44F26C8EA}" destId="{64399876-931F-4949-B30A-B1B773664B67}" srcOrd="4" destOrd="0" presId="urn:microsoft.com/office/officeart/2018/2/layout/IconLabelList"/>
    <dgm:cxn modelId="{1D01E7BB-714E-4813-8299-FF39609D13BA}" type="presParOf" srcId="{64399876-931F-4949-B30A-B1B773664B67}" destId="{9C0FB98A-500C-4F5C-9829-6F058DD60629}" srcOrd="0" destOrd="0" presId="urn:microsoft.com/office/officeart/2018/2/layout/IconLabelList"/>
    <dgm:cxn modelId="{6049D949-234B-4133-A41A-A5EEA27E1439}" type="presParOf" srcId="{64399876-931F-4949-B30A-B1B773664B67}" destId="{737BACB3-F29A-4FAB-A712-18A81300C2E3}" srcOrd="1" destOrd="0" presId="urn:microsoft.com/office/officeart/2018/2/layout/IconLabelList"/>
    <dgm:cxn modelId="{DD008D9D-A7C8-404E-B7E7-933923739BD7}" type="presParOf" srcId="{64399876-931F-4949-B30A-B1B773664B67}" destId="{AA87793F-FAD4-4F84-A6C8-4CD1399E037F}" srcOrd="2" destOrd="0" presId="urn:microsoft.com/office/officeart/2018/2/layout/IconLabelList"/>
    <dgm:cxn modelId="{D02B4802-B1E9-4262-B525-068DACA15AC8}" type="presParOf" srcId="{458DF759-6B6D-4F59-87D2-DFA44F26C8EA}" destId="{A692A22F-FD27-4876-BBEA-077755546F96}" srcOrd="5" destOrd="0" presId="urn:microsoft.com/office/officeart/2018/2/layout/IconLabelList"/>
    <dgm:cxn modelId="{07924A4F-5E52-4237-AED3-A5A9455BA7F3}" type="presParOf" srcId="{458DF759-6B6D-4F59-87D2-DFA44F26C8EA}" destId="{E843D9D5-F3B5-440F-B3ED-7F4ABA2D9219}" srcOrd="6" destOrd="0" presId="urn:microsoft.com/office/officeart/2018/2/layout/IconLabelList"/>
    <dgm:cxn modelId="{36B56770-F8C7-44EB-8194-C2FD461B100B}" type="presParOf" srcId="{E843D9D5-F3B5-440F-B3ED-7F4ABA2D9219}" destId="{85E7F39A-D3CF-41F3-912E-E3D858FC7870}" srcOrd="0" destOrd="0" presId="urn:microsoft.com/office/officeart/2018/2/layout/IconLabelList"/>
    <dgm:cxn modelId="{FB6E562E-0600-474F-92F0-6A8E19BC905A}" type="presParOf" srcId="{E843D9D5-F3B5-440F-B3ED-7F4ABA2D9219}" destId="{81A2C301-43B8-42C2-A2F6-0BBA55C2B50A}" srcOrd="1" destOrd="0" presId="urn:microsoft.com/office/officeart/2018/2/layout/IconLabelList"/>
    <dgm:cxn modelId="{CE9B6812-DE01-48A8-A6E1-FD5D415516F3}" type="presParOf" srcId="{E843D9D5-F3B5-440F-B3ED-7F4ABA2D9219}" destId="{35457272-6859-455B-A681-707C1D9AB330}" srcOrd="2" destOrd="0" presId="urn:microsoft.com/office/officeart/2018/2/layout/Icon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005B7E6D-ABC9-46A2-8FB1-23D2451FE969}" type="doc">
      <dgm:prSet loTypeId="urn:microsoft.com/office/officeart/2008/layout/LinedList" loCatId="list" qsTypeId="urn:microsoft.com/office/officeart/2005/8/quickstyle/simple1" qsCatId="simple" csTypeId="urn:microsoft.com/office/officeart/2005/8/colors/accent0_3" csCatId="mainScheme"/>
      <dgm:spPr/>
      <dgm:t>
        <a:bodyPr/>
        <a:lstStyle/>
        <a:p>
          <a:endParaRPr lang="en-US"/>
        </a:p>
      </dgm:t>
    </dgm:pt>
    <dgm:pt modelId="{3B6379F1-E866-4C0D-AC54-CAE4415CEA00}">
      <dgm:prSet/>
      <dgm:spPr/>
      <dgm:t>
        <a:bodyPr/>
        <a:lstStyle/>
        <a:p>
          <a:r>
            <a:rPr lang="en-US"/>
            <a:t>VOAD.org</a:t>
          </a:r>
        </a:p>
      </dgm:t>
    </dgm:pt>
    <dgm:pt modelId="{1A6A49F2-8681-4E8F-8DC5-46415FA4566C}" type="parTrans" cxnId="{A5A22116-024C-499F-9159-5E39DFCFEA76}">
      <dgm:prSet/>
      <dgm:spPr/>
      <dgm:t>
        <a:bodyPr/>
        <a:lstStyle/>
        <a:p>
          <a:endParaRPr lang="en-US"/>
        </a:p>
      </dgm:t>
    </dgm:pt>
    <dgm:pt modelId="{59CDA71F-B441-4E7A-A001-33575508B50A}" type="sibTrans" cxnId="{A5A22116-024C-499F-9159-5E39DFCFEA76}">
      <dgm:prSet/>
      <dgm:spPr/>
      <dgm:t>
        <a:bodyPr/>
        <a:lstStyle/>
        <a:p>
          <a:endParaRPr lang="en-US"/>
        </a:p>
      </dgm:t>
    </dgm:pt>
    <dgm:pt modelId="{B68DA3BF-34A0-4783-B4F4-DA9AF389A3BE}">
      <dgm:prSet/>
      <dgm:spPr/>
      <dgm:t>
        <a:bodyPr/>
        <a:lstStyle/>
        <a:p>
          <a:r>
            <a:rPr lang="en-US"/>
            <a:t>American Red Cross.org</a:t>
          </a:r>
        </a:p>
      </dgm:t>
    </dgm:pt>
    <dgm:pt modelId="{96B46C5D-C08C-4A37-89A4-7B44AA30EC5A}" type="parTrans" cxnId="{1F6EC969-7088-4C20-B058-9F6F17CEF4FD}">
      <dgm:prSet/>
      <dgm:spPr/>
      <dgm:t>
        <a:bodyPr/>
        <a:lstStyle/>
        <a:p>
          <a:endParaRPr lang="en-US"/>
        </a:p>
      </dgm:t>
    </dgm:pt>
    <dgm:pt modelId="{2328E664-47AD-440C-8C7A-BDAC3609E0B4}" type="sibTrans" cxnId="{1F6EC969-7088-4C20-B058-9F6F17CEF4FD}">
      <dgm:prSet/>
      <dgm:spPr/>
      <dgm:t>
        <a:bodyPr/>
        <a:lstStyle/>
        <a:p>
          <a:endParaRPr lang="en-US"/>
        </a:p>
      </dgm:t>
    </dgm:pt>
    <dgm:pt modelId="{99B3B079-35FD-4E4D-B437-53CD7E02D461}">
      <dgm:prSet/>
      <dgm:spPr/>
      <dgm:t>
        <a:bodyPr/>
        <a:lstStyle/>
        <a:p>
          <a:r>
            <a:rPr lang="en-US"/>
            <a:t>United Methodist Committee On Relief.org</a:t>
          </a:r>
        </a:p>
      </dgm:t>
    </dgm:pt>
    <dgm:pt modelId="{2A71050F-3EAE-4635-8802-25D88A78DFC4}" type="parTrans" cxnId="{6B8F30E1-F68F-4DCF-86BB-62EFD926E9D4}">
      <dgm:prSet/>
      <dgm:spPr/>
      <dgm:t>
        <a:bodyPr/>
        <a:lstStyle/>
        <a:p>
          <a:endParaRPr lang="en-US"/>
        </a:p>
      </dgm:t>
    </dgm:pt>
    <dgm:pt modelId="{B8BAB2D6-E492-46D4-BDFF-D7B88A68EE56}" type="sibTrans" cxnId="{6B8F30E1-F68F-4DCF-86BB-62EFD926E9D4}">
      <dgm:prSet/>
      <dgm:spPr/>
      <dgm:t>
        <a:bodyPr/>
        <a:lstStyle/>
        <a:p>
          <a:endParaRPr lang="en-US"/>
        </a:p>
      </dgm:t>
    </dgm:pt>
    <dgm:pt modelId="{CB61AC46-E79A-42D6-848E-EEF132AEA80A}">
      <dgm:prSet/>
      <dgm:spPr/>
      <dgm:t>
        <a:bodyPr/>
        <a:lstStyle/>
        <a:p>
          <a:r>
            <a:rPr lang="en-US"/>
            <a:t>FEMA.gov</a:t>
          </a:r>
        </a:p>
      </dgm:t>
    </dgm:pt>
    <dgm:pt modelId="{10BD1CC3-B614-4B37-8596-496C34A9C9FE}" type="parTrans" cxnId="{1E5A08D5-5F53-4888-8D77-638C1DBD334E}">
      <dgm:prSet/>
      <dgm:spPr/>
      <dgm:t>
        <a:bodyPr/>
        <a:lstStyle/>
        <a:p>
          <a:endParaRPr lang="en-US"/>
        </a:p>
      </dgm:t>
    </dgm:pt>
    <dgm:pt modelId="{ACFA0D03-D6A1-4728-8077-3AA6094E605C}" type="sibTrans" cxnId="{1E5A08D5-5F53-4888-8D77-638C1DBD334E}">
      <dgm:prSet/>
      <dgm:spPr/>
      <dgm:t>
        <a:bodyPr/>
        <a:lstStyle/>
        <a:p>
          <a:endParaRPr lang="en-US"/>
        </a:p>
      </dgm:t>
    </dgm:pt>
    <dgm:pt modelId="{AFA90CE3-7345-4A46-9555-422BE7E5BE3B}">
      <dgm:prSet/>
      <dgm:spPr/>
      <dgm:t>
        <a:bodyPr/>
        <a:lstStyle/>
        <a:p>
          <a:r>
            <a:rPr lang="en-US"/>
            <a:t>Long Term Recovery Committee.org</a:t>
          </a:r>
        </a:p>
      </dgm:t>
    </dgm:pt>
    <dgm:pt modelId="{F4489E85-D1DC-4804-A064-770EC6EA4A5E}" type="parTrans" cxnId="{9BC84FC8-7BE6-48C6-A8BF-D55A488ADE09}">
      <dgm:prSet/>
      <dgm:spPr/>
      <dgm:t>
        <a:bodyPr/>
        <a:lstStyle/>
        <a:p>
          <a:endParaRPr lang="en-US"/>
        </a:p>
      </dgm:t>
    </dgm:pt>
    <dgm:pt modelId="{B62F1C90-AF5E-4B53-B851-6A60FF699888}" type="sibTrans" cxnId="{9BC84FC8-7BE6-48C6-A8BF-D55A488ADE09}">
      <dgm:prSet/>
      <dgm:spPr/>
      <dgm:t>
        <a:bodyPr/>
        <a:lstStyle/>
        <a:p>
          <a:endParaRPr lang="en-US"/>
        </a:p>
      </dgm:t>
    </dgm:pt>
    <dgm:pt modelId="{7A5E07B0-ADF9-4B71-BD65-655E97A7451A}" type="pres">
      <dgm:prSet presAssocID="{005B7E6D-ABC9-46A2-8FB1-23D2451FE969}" presName="vert0" presStyleCnt="0">
        <dgm:presLayoutVars>
          <dgm:dir/>
          <dgm:animOne val="branch"/>
          <dgm:animLvl val="lvl"/>
        </dgm:presLayoutVars>
      </dgm:prSet>
      <dgm:spPr/>
    </dgm:pt>
    <dgm:pt modelId="{993F50C9-5165-4FD2-9770-4B66EE821875}" type="pres">
      <dgm:prSet presAssocID="{3B6379F1-E866-4C0D-AC54-CAE4415CEA00}" presName="thickLine" presStyleLbl="alignNode1" presStyleIdx="0" presStyleCnt="5"/>
      <dgm:spPr/>
    </dgm:pt>
    <dgm:pt modelId="{3CE36D4D-4373-4F86-8A7C-F80C84620725}" type="pres">
      <dgm:prSet presAssocID="{3B6379F1-E866-4C0D-AC54-CAE4415CEA00}" presName="horz1" presStyleCnt="0"/>
      <dgm:spPr/>
    </dgm:pt>
    <dgm:pt modelId="{874412FD-8E4E-4EE7-B7ED-E51DFEC0C608}" type="pres">
      <dgm:prSet presAssocID="{3B6379F1-E866-4C0D-AC54-CAE4415CEA00}" presName="tx1" presStyleLbl="revTx" presStyleIdx="0" presStyleCnt="5"/>
      <dgm:spPr/>
    </dgm:pt>
    <dgm:pt modelId="{86D1DB21-DDBC-4562-9606-EDD548B1CF02}" type="pres">
      <dgm:prSet presAssocID="{3B6379F1-E866-4C0D-AC54-CAE4415CEA00}" presName="vert1" presStyleCnt="0"/>
      <dgm:spPr/>
    </dgm:pt>
    <dgm:pt modelId="{69BE2115-C666-494A-815F-FD1649117265}" type="pres">
      <dgm:prSet presAssocID="{B68DA3BF-34A0-4783-B4F4-DA9AF389A3BE}" presName="thickLine" presStyleLbl="alignNode1" presStyleIdx="1" presStyleCnt="5"/>
      <dgm:spPr/>
    </dgm:pt>
    <dgm:pt modelId="{D6008905-F1BA-4104-B227-AF9CD06D36DA}" type="pres">
      <dgm:prSet presAssocID="{B68DA3BF-34A0-4783-B4F4-DA9AF389A3BE}" presName="horz1" presStyleCnt="0"/>
      <dgm:spPr/>
    </dgm:pt>
    <dgm:pt modelId="{C3355437-4EA1-485B-9E02-2BBEA79B2620}" type="pres">
      <dgm:prSet presAssocID="{B68DA3BF-34A0-4783-B4F4-DA9AF389A3BE}" presName="tx1" presStyleLbl="revTx" presStyleIdx="1" presStyleCnt="5"/>
      <dgm:spPr/>
    </dgm:pt>
    <dgm:pt modelId="{5224D7E4-BC36-4350-A06D-F8015507EFE6}" type="pres">
      <dgm:prSet presAssocID="{B68DA3BF-34A0-4783-B4F4-DA9AF389A3BE}" presName="vert1" presStyleCnt="0"/>
      <dgm:spPr/>
    </dgm:pt>
    <dgm:pt modelId="{850A8FBC-AB85-426A-A07C-2C75AB2320C0}" type="pres">
      <dgm:prSet presAssocID="{99B3B079-35FD-4E4D-B437-53CD7E02D461}" presName="thickLine" presStyleLbl="alignNode1" presStyleIdx="2" presStyleCnt="5"/>
      <dgm:spPr/>
    </dgm:pt>
    <dgm:pt modelId="{321DE6D8-C364-4A5D-AC54-0F943535898F}" type="pres">
      <dgm:prSet presAssocID="{99B3B079-35FD-4E4D-B437-53CD7E02D461}" presName="horz1" presStyleCnt="0"/>
      <dgm:spPr/>
    </dgm:pt>
    <dgm:pt modelId="{A98D49C4-15AE-4ABD-90D8-7B78B0BE2B64}" type="pres">
      <dgm:prSet presAssocID="{99B3B079-35FD-4E4D-B437-53CD7E02D461}" presName="tx1" presStyleLbl="revTx" presStyleIdx="2" presStyleCnt="5"/>
      <dgm:spPr/>
    </dgm:pt>
    <dgm:pt modelId="{42346D35-466F-463F-A9C6-C268135A6923}" type="pres">
      <dgm:prSet presAssocID="{99B3B079-35FD-4E4D-B437-53CD7E02D461}" presName="vert1" presStyleCnt="0"/>
      <dgm:spPr/>
    </dgm:pt>
    <dgm:pt modelId="{2BC2E8F7-A3A8-4747-A28B-A3E946DA1D91}" type="pres">
      <dgm:prSet presAssocID="{CB61AC46-E79A-42D6-848E-EEF132AEA80A}" presName="thickLine" presStyleLbl="alignNode1" presStyleIdx="3" presStyleCnt="5"/>
      <dgm:spPr/>
    </dgm:pt>
    <dgm:pt modelId="{7F55CF83-83E9-4DBC-84F9-FE7EB231B23E}" type="pres">
      <dgm:prSet presAssocID="{CB61AC46-E79A-42D6-848E-EEF132AEA80A}" presName="horz1" presStyleCnt="0"/>
      <dgm:spPr/>
    </dgm:pt>
    <dgm:pt modelId="{52C76A97-4D3C-4B55-ADB7-41B4FE520A78}" type="pres">
      <dgm:prSet presAssocID="{CB61AC46-E79A-42D6-848E-EEF132AEA80A}" presName="tx1" presStyleLbl="revTx" presStyleIdx="3" presStyleCnt="5"/>
      <dgm:spPr/>
    </dgm:pt>
    <dgm:pt modelId="{2330758F-FF02-4A84-A7A8-EC9008B471FA}" type="pres">
      <dgm:prSet presAssocID="{CB61AC46-E79A-42D6-848E-EEF132AEA80A}" presName="vert1" presStyleCnt="0"/>
      <dgm:spPr/>
    </dgm:pt>
    <dgm:pt modelId="{330592E4-5AA8-44C0-9D19-91BD79BA6D0B}" type="pres">
      <dgm:prSet presAssocID="{AFA90CE3-7345-4A46-9555-422BE7E5BE3B}" presName="thickLine" presStyleLbl="alignNode1" presStyleIdx="4" presStyleCnt="5"/>
      <dgm:spPr/>
    </dgm:pt>
    <dgm:pt modelId="{9B59C5D2-E70D-47DE-AC5C-8E0C80FC1358}" type="pres">
      <dgm:prSet presAssocID="{AFA90CE3-7345-4A46-9555-422BE7E5BE3B}" presName="horz1" presStyleCnt="0"/>
      <dgm:spPr/>
    </dgm:pt>
    <dgm:pt modelId="{741449E2-4ED8-421E-8C73-84BA4B0F0873}" type="pres">
      <dgm:prSet presAssocID="{AFA90CE3-7345-4A46-9555-422BE7E5BE3B}" presName="tx1" presStyleLbl="revTx" presStyleIdx="4" presStyleCnt="5"/>
      <dgm:spPr/>
    </dgm:pt>
    <dgm:pt modelId="{0F796B91-D2ED-4B05-9425-FB4D840DCC86}" type="pres">
      <dgm:prSet presAssocID="{AFA90CE3-7345-4A46-9555-422BE7E5BE3B}" presName="vert1" presStyleCnt="0"/>
      <dgm:spPr/>
    </dgm:pt>
  </dgm:ptLst>
  <dgm:cxnLst>
    <dgm:cxn modelId="{0F6EED0E-93F6-4CB1-941F-BC1BABEDEF1C}" type="presOf" srcId="{B68DA3BF-34A0-4783-B4F4-DA9AF389A3BE}" destId="{C3355437-4EA1-485B-9E02-2BBEA79B2620}" srcOrd="0" destOrd="0" presId="urn:microsoft.com/office/officeart/2008/layout/LinedList"/>
    <dgm:cxn modelId="{A5A22116-024C-499F-9159-5E39DFCFEA76}" srcId="{005B7E6D-ABC9-46A2-8FB1-23D2451FE969}" destId="{3B6379F1-E866-4C0D-AC54-CAE4415CEA00}" srcOrd="0" destOrd="0" parTransId="{1A6A49F2-8681-4E8F-8DC5-46415FA4566C}" sibTransId="{59CDA71F-B441-4E7A-A001-33575508B50A}"/>
    <dgm:cxn modelId="{1495C436-B757-4883-AD40-50E276CF4DCB}" type="presOf" srcId="{CB61AC46-E79A-42D6-848E-EEF132AEA80A}" destId="{52C76A97-4D3C-4B55-ADB7-41B4FE520A78}" srcOrd="0" destOrd="0" presId="urn:microsoft.com/office/officeart/2008/layout/LinedList"/>
    <dgm:cxn modelId="{C2953149-CF30-4ADB-87C4-BA44028D99B1}" type="presOf" srcId="{005B7E6D-ABC9-46A2-8FB1-23D2451FE969}" destId="{7A5E07B0-ADF9-4B71-BD65-655E97A7451A}" srcOrd="0" destOrd="0" presId="urn:microsoft.com/office/officeart/2008/layout/LinedList"/>
    <dgm:cxn modelId="{1F6EC969-7088-4C20-B058-9F6F17CEF4FD}" srcId="{005B7E6D-ABC9-46A2-8FB1-23D2451FE969}" destId="{B68DA3BF-34A0-4783-B4F4-DA9AF389A3BE}" srcOrd="1" destOrd="0" parTransId="{96B46C5D-C08C-4A37-89A4-7B44AA30EC5A}" sibTransId="{2328E664-47AD-440C-8C7A-BDAC3609E0B4}"/>
    <dgm:cxn modelId="{E691276C-0D04-4175-BD80-28CCC2251157}" type="presOf" srcId="{99B3B079-35FD-4E4D-B437-53CD7E02D461}" destId="{A98D49C4-15AE-4ABD-90D8-7B78B0BE2B64}" srcOrd="0" destOrd="0" presId="urn:microsoft.com/office/officeart/2008/layout/LinedList"/>
    <dgm:cxn modelId="{1DB37754-E5CC-41C7-A5B3-6C6752CD4531}" type="presOf" srcId="{AFA90CE3-7345-4A46-9555-422BE7E5BE3B}" destId="{741449E2-4ED8-421E-8C73-84BA4B0F0873}" srcOrd="0" destOrd="0" presId="urn:microsoft.com/office/officeart/2008/layout/LinedList"/>
    <dgm:cxn modelId="{D5CE03BD-19DC-4052-B493-C22B25E84401}" type="presOf" srcId="{3B6379F1-E866-4C0D-AC54-CAE4415CEA00}" destId="{874412FD-8E4E-4EE7-B7ED-E51DFEC0C608}" srcOrd="0" destOrd="0" presId="urn:microsoft.com/office/officeart/2008/layout/LinedList"/>
    <dgm:cxn modelId="{9BC84FC8-7BE6-48C6-A8BF-D55A488ADE09}" srcId="{005B7E6D-ABC9-46A2-8FB1-23D2451FE969}" destId="{AFA90CE3-7345-4A46-9555-422BE7E5BE3B}" srcOrd="4" destOrd="0" parTransId="{F4489E85-D1DC-4804-A064-770EC6EA4A5E}" sibTransId="{B62F1C90-AF5E-4B53-B851-6A60FF699888}"/>
    <dgm:cxn modelId="{1E5A08D5-5F53-4888-8D77-638C1DBD334E}" srcId="{005B7E6D-ABC9-46A2-8FB1-23D2451FE969}" destId="{CB61AC46-E79A-42D6-848E-EEF132AEA80A}" srcOrd="3" destOrd="0" parTransId="{10BD1CC3-B614-4B37-8596-496C34A9C9FE}" sibTransId="{ACFA0D03-D6A1-4728-8077-3AA6094E605C}"/>
    <dgm:cxn modelId="{6B8F30E1-F68F-4DCF-86BB-62EFD926E9D4}" srcId="{005B7E6D-ABC9-46A2-8FB1-23D2451FE969}" destId="{99B3B079-35FD-4E4D-B437-53CD7E02D461}" srcOrd="2" destOrd="0" parTransId="{2A71050F-3EAE-4635-8802-25D88A78DFC4}" sibTransId="{B8BAB2D6-E492-46D4-BDFF-D7B88A68EE56}"/>
    <dgm:cxn modelId="{AF98A06C-1E23-48F1-8033-AFC9CA2A7237}" type="presParOf" srcId="{7A5E07B0-ADF9-4B71-BD65-655E97A7451A}" destId="{993F50C9-5165-4FD2-9770-4B66EE821875}" srcOrd="0" destOrd="0" presId="urn:microsoft.com/office/officeart/2008/layout/LinedList"/>
    <dgm:cxn modelId="{1834AF7E-CFF7-4E9D-855C-B52BDA418A99}" type="presParOf" srcId="{7A5E07B0-ADF9-4B71-BD65-655E97A7451A}" destId="{3CE36D4D-4373-4F86-8A7C-F80C84620725}" srcOrd="1" destOrd="0" presId="urn:microsoft.com/office/officeart/2008/layout/LinedList"/>
    <dgm:cxn modelId="{467479AB-5F2B-404B-A9FF-C888DC9EE254}" type="presParOf" srcId="{3CE36D4D-4373-4F86-8A7C-F80C84620725}" destId="{874412FD-8E4E-4EE7-B7ED-E51DFEC0C608}" srcOrd="0" destOrd="0" presId="urn:microsoft.com/office/officeart/2008/layout/LinedList"/>
    <dgm:cxn modelId="{A20CCE0F-87EC-40E4-B8AD-D5B50FCD3FA7}" type="presParOf" srcId="{3CE36D4D-4373-4F86-8A7C-F80C84620725}" destId="{86D1DB21-DDBC-4562-9606-EDD548B1CF02}" srcOrd="1" destOrd="0" presId="urn:microsoft.com/office/officeart/2008/layout/LinedList"/>
    <dgm:cxn modelId="{9338DB29-96DB-442B-8908-C9931F0119F1}" type="presParOf" srcId="{7A5E07B0-ADF9-4B71-BD65-655E97A7451A}" destId="{69BE2115-C666-494A-815F-FD1649117265}" srcOrd="2" destOrd="0" presId="urn:microsoft.com/office/officeart/2008/layout/LinedList"/>
    <dgm:cxn modelId="{70C8C1FD-51EE-4802-9F81-D11DD7621FFE}" type="presParOf" srcId="{7A5E07B0-ADF9-4B71-BD65-655E97A7451A}" destId="{D6008905-F1BA-4104-B227-AF9CD06D36DA}" srcOrd="3" destOrd="0" presId="urn:microsoft.com/office/officeart/2008/layout/LinedList"/>
    <dgm:cxn modelId="{A3062F75-CE34-47A4-BDDD-0C66AFE32726}" type="presParOf" srcId="{D6008905-F1BA-4104-B227-AF9CD06D36DA}" destId="{C3355437-4EA1-485B-9E02-2BBEA79B2620}" srcOrd="0" destOrd="0" presId="urn:microsoft.com/office/officeart/2008/layout/LinedList"/>
    <dgm:cxn modelId="{07C9CD33-E306-4F87-A778-9846116ECF54}" type="presParOf" srcId="{D6008905-F1BA-4104-B227-AF9CD06D36DA}" destId="{5224D7E4-BC36-4350-A06D-F8015507EFE6}" srcOrd="1" destOrd="0" presId="urn:microsoft.com/office/officeart/2008/layout/LinedList"/>
    <dgm:cxn modelId="{A1DDCABC-343D-4FA8-9A4D-DF8AC1890DE5}" type="presParOf" srcId="{7A5E07B0-ADF9-4B71-BD65-655E97A7451A}" destId="{850A8FBC-AB85-426A-A07C-2C75AB2320C0}" srcOrd="4" destOrd="0" presId="urn:microsoft.com/office/officeart/2008/layout/LinedList"/>
    <dgm:cxn modelId="{EA35BD27-93E6-4861-A44D-FD514DD4E25F}" type="presParOf" srcId="{7A5E07B0-ADF9-4B71-BD65-655E97A7451A}" destId="{321DE6D8-C364-4A5D-AC54-0F943535898F}" srcOrd="5" destOrd="0" presId="urn:microsoft.com/office/officeart/2008/layout/LinedList"/>
    <dgm:cxn modelId="{72DEBBCE-4D94-423B-948A-3C5CC4C505F2}" type="presParOf" srcId="{321DE6D8-C364-4A5D-AC54-0F943535898F}" destId="{A98D49C4-15AE-4ABD-90D8-7B78B0BE2B64}" srcOrd="0" destOrd="0" presId="urn:microsoft.com/office/officeart/2008/layout/LinedList"/>
    <dgm:cxn modelId="{1C1D6798-2926-488F-ACAA-45EE752D3BBB}" type="presParOf" srcId="{321DE6D8-C364-4A5D-AC54-0F943535898F}" destId="{42346D35-466F-463F-A9C6-C268135A6923}" srcOrd="1" destOrd="0" presId="urn:microsoft.com/office/officeart/2008/layout/LinedList"/>
    <dgm:cxn modelId="{188A4F60-9320-4924-A343-37BDB4625907}" type="presParOf" srcId="{7A5E07B0-ADF9-4B71-BD65-655E97A7451A}" destId="{2BC2E8F7-A3A8-4747-A28B-A3E946DA1D91}" srcOrd="6" destOrd="0" presId="urn:microsoft.com/office/officeart/2008/layout/LinedList"/>
    <dgm:cxn modelId="{FE8E056A-F354-44C5-A578-8E621C9E952F}" type="presParOf" srcId="{7A5E07B0-ADF9-4B71-BD65-655E97A7451A}" destId="{7F55CF83-83E9-4DBC-84F9-FE7EB231B23E}" srcOrd="7" destOrd="0" presId="urn:microsoft.com/office/officeart/2008/layout/LinedList"/>
    <dgm:cxn modelId="{99EE1CAC-C764-4057-951F-5B778CD413C3}" type="presParOf" srcId="{7F55CF83-83E9-4DBC-84F9-FE7EB231B23E}" destId="{52C76A97-4D3C-4B55-ADB7-41B4FE520A78}" srcOrd="0" destOrd="0" presId="urn:microsoft.com/office/officeart/2008/layout/LinedList"/>
    <dgm:cxn modelId="{D94B11A1-8BDC-4B6C-BFB8-4C3923FCB24C}" type="presParOf" srcId="{7F55CF83-83E9-4DBC-84F9-FE7EB231B23E}" destId="{2330758F-FF02-4A84-A7A8-EC9008B471FA}" srcOrd="1" destOrd="0" presId="urn:microsoft.com/office/officeart/2008/layout/LinedList"/>
    <dgm:cxn modelId="{5F8289D4-B891-4AD0-A60D-E11BC5414D8F}" type="presParOf" srcId="{7A5E07B0-ADF9-4B71-BD65-655E97A7451A}" destId="{330592E4-5AA8-44C0-9D19-91BD79BA6D0B}" srcOrd="8" destOrd="0" presId="urn:microsoft.com/office/officeart/2008/layout/LinedList"/>
    <dgm:cxn modelId="{534997BD-A929-4F23-93E7-A9BCA252E7A5}" type="presParOf" srcId="{7A5E07B0-ADF9-4B71-BD65-655E97A7451A}" destId="{9B59C5D2-E70D-47DE-AC5C-8E0C80FC1358}" srcOrd="9" destOrd="0" presId="urn:microsoft.com/office/officeart/2008/layout/LinedList"/>
    <dgm:cxn modelId="{A45A3B6C-2293-4BF4-80CF-A31AE1E68C39}" type="presParOf" srcId="{9B59C5D2-E70D-47DE-AC5C-8E0C80FC1358}" destId="{741449E2-4ED8-421E-8C73-84BA4B0F0873}" srcOrd="0" destOrd="0" presId="urn:microsoft.com/office/officeart/2008/layout/LinedList"/>
    <dgm:cxn modelId="{DC3E8799-5C4C-4E5E-A756-861B0089D938}" type="presParOf" srcId="{9B59C5D2-E70D-47DE-AC5C-8E0C80FC1358}" destId="{0F796B91-D2ED-4B05-9425-FB4D840DCC86}"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433EBE-EE89-4712-A19F-CD09442D4773}">
      <dsp:nvSpPr>
        <dsp:cNvPr id="0" name=""/>
        <dsp:cNvSpPr/>
      </dsp:nvSpPr>
      <dsp:spPr>
        <a:xfrm>
          <a:off x="777" y="2192526"/>
          <a:ext cx="2728439" cy="173255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987BE1A-0B8D-4932-B638-02928425E92A}">
      <dsp:nvSpPr>
        <dsp:cNvPr id="0" name=""/>
        <dsp:cNvSpPr/>
      </dsp:nvSpPr>
      <dsp:spPr>
        <a:xfrm>
          <a:off x="303937" y="2480527"/>
          <a:ext cx="2728439" cy="1732558"/>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defRPr b="1"/>
          </a:pPr>
          <a:r>
            <a:rPr lang="en-US" sz="3200" kern="1200" dirty="0"/>
            <a:t>Overview of Course</a:t>
          </a:r>
        </a:p>
      </dsp:txBody>
      <dsp:txXfrm>
        <a:off x="354682" y="2531272"/>
        <a:ext cx="2626949" cy="1631068"/>
      </dsp:txXfrm>
    </dsp:sp>
    <dsp:sp modelId="{8558EDE3-D67E-4D02-9AC7-AFF25EFBB131}">
      <dsp:nvSpPr>
        <dsp:cNvPr id="0" name=""/>
        <dsp:cNvSpPr/>
      </dsp:nvSpPr>
      <dsp:spPr>
        <a:xfrm>
          <a:off x="3335536" y="2192526"/>
          <a:ext cx="2728439" cy="173255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95BCB6D-01A6-461F-ABBE-19D28795C2F0}">
      <dsp:nvSpPr>
        <dsp:cNvPr id="0" name=""/>
        <dsp:cNvSpPr/>
      </dsp:nvSpPr>
      <dsp:spPr>
        <a:xfrm>
          <a:off x="3638696" y="2480527"/>
          <a:ext cx="2728439" cy="1732558"/>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defRPr b="1"/>
          </a:pPr>
          <a:r>
            <a:rPr lang="en-US" sz="3200" kern="1200" dirty="0"/>
            <a:t>Participant      Introduction	</a:t>
          </a:r>
        </a:p>
      </dsp:txBody>
      <dsp:txXfrm>
        <a:off x="3689441" y="2531272"/>
        <a:ext cx="2626949" cy="163106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C0C638-215C-4E6A-84B0-2DF7BB625D9F}">
      <dsp:nvSpPr>
        <dsp:cNvPr id="0" name=""/>
        <dsp:cNvSpPr/>
      </dsp:nvSpPr>
      <dsp:spPr>
        <a:xfrm>
          <a:off x="4495" y="1442275"/>
          <a:ext cx="908085" cy="90808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DD8A9EF-E1F9-46FF-B161-1734DA3B8BFB}">
      <dsp:nvSpPr>
        <dsp:cNvPr id="0" name=""/>
        <dsp:cNvSpPr/>
      </dsp:nvSpPr>
      <dsp:spPr>
        <a:xfrm>
          <a:off x="4495" y="2468901"/>
          <a:ext cx="2594531" cy="3891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933450">
            <a:lnSpc>
              <a:spcPct val="100000"/>
            </a:lnSpc>
            <a:spcBef>
              <a:spcPct val="0"/>
            </a:spcBef>
            <a:spcAft>
              <a:spcPct val="35000"/>
            </a:spcAft>
            <a:buNone/>
            <a:defRPr b="1"/>
          </a:pPr>
          <a:r>
            <a:rPr lang="en-US" sz="2100" kern="1200"/>
            <a:t>Who Are They?</a:t>
          </a:r>
        </a:p>
      </dsp:txBody>
      <dsp:txXfrm>
        <a:off x="4495" y="2468901"/>
        <a:ext cx="2594531" cy="389179"/>
      </dsp:txXfrm>
    </dsp:sp>
    <dsp:sp modelId="{3DB6474F-5935-4843-8F04-76A7DBAF0D72}">
      <dsp:nvSpPr>
        <dsp:cNvPr id="0" name=""/>
        <dsp:cNvSpPr/>
      </dsp:nvSpPr>
      <dsp:spPr>
        <a:xfrm>
          <a:off x="4495" y="2913216"/>
          <a:ext cx="2594531" cy="1285800"/>
        </a:xfrm>
        <a:prstGeom prst="rect">
          <a:avLst/>
        </a:prstGeom>
        <a:noFill/>
        <a:ln>
          <a:noFill/>
        </a:ln>
        <a:effectLst/>
      </dsp:spPr>
      <dsp:style>
        <a:lnRef idx="0">
          <a:scrgbClr r="0" g="0" b="0"/>
        </a:lnRef>
        <a:fillRef idx="0">
          <a:scrgbClr r="0" g="0" b="0"/>
        </a:fillRef>
        <a:effectRef idx="0">
          <a:scrgbClr r="0" g="0" b="0"/>
        </a:effectRef>
        <a:fontRef idx="minor"/>
      </dsp:style>
    </dsp:sp>
    <dsp:sp modelId="{E8DEEB58-D90F-4F84-80B6-7DDE5ABA3926}">
      <dsp:nvSpPr>
        <dsp:cNvPr id="0" name=""/>
        <dsp:cNvSpPr/>
      </dsp:nvSpPr>
      <dsp:spPr>
        <a:xfrm>
          <a:off x="3053069" y="1442275"/>
          <a:ext cx="908085" cy="908085"/>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4A76117-86C1-48CE-802C-062E9B7A7C81}">
      <dsp:nvSpPr>
        <dsp:cNvPr id="0" name=""/>
        <dsp:cNvSpPr/>
      </dsp:nvSpPr>
      <dsp:spPr>
        <a:xfrm>
          <a:off x="3053069" y="2468901"/>
          <a:ext cx="2594531" cy="3891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933450">
            <a:lnSpc>
              <a:spcPct val="100000"/>
            </a:lnSpc>
            <a:spcBef>
              <a:spcPct val="0"/>
            </a:spcBef>
            <a:spcAft>
              <a:spcPct val="35000"/>
            </a:spcAft>
            <a:buNone/>
            <a:defRPr b="1"/>
          </a:pPr>
          <a:r>
            <a:rPr lang="en-US" sz="2100" kern="1200"/>
            <a:t>What Are Their Rights?</a:t>
          </a:r>
        </a:p>
      </dsp:txBody>
      <dsp:txXfrm>
        <a:off x="3053069" y="2468901"/>
        <a:ext cx="2594531" cy="389179"/>
      </dsp:txXfrm>
    </dsp:sp>
    <dsp:sp modelId="{5E60C7E6-A24F-48C6-8EF9-97EEF29B73D2}">
      <dsp:nvSpPr>
        <dsp:cNvPr id="0" name=""/>
        <dsp:cNvSpPr/>
      </dsp:nvSpPr>
      <dsp:spPr>
        <a:xfrm>
          <a:off x="3053069" y="2913216"/>
          <a:ext cx="2594531" cy="1285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711200">
            <a:lnSpc>
              <a:spcPct val="100000"/>
            </a:lnSpc>
            <a:spcBef>
              <a:spcPct val="0"/>
            </a:spcBef>
            <a:spcAft>
              <a:spcPct val="35000"/>
            </a:spcAft>
            <a:buNone/>
          </a:pPr>
          <a:r>
            <a:rPr lang="en-US" sz="1600" kern="1200"/>
            <a:t>To Be Respected </a:t>
          </a:r>
        </a:p>
        <a:p>
          <a:pPr marL="0" lvl="0" indent="0" algn="l" defTabSz="711200">
            <a:lnSpc>
              <a:spcPct val="100000"/>
            </a:lnSpc>
            <a:spcBef>
              <a:spcPct val="0"/>
            </a:spcBef>
            <a:spcAft>
              <a:spcPct val="35000"/>
            </a:spcAft>
            <a:buNone/>
          </a:pPr>
          <a:r>
            <a:rPr lang="en-US" sz="1600" kern="1200"/>
            <a:t>To Be Believed</a:t>
          </a:r>
        </a:p>
        <a:p>
          <a:pPr marL="0" lvl="0" indent="0" algn="l" defTabSz="711200">
            <a:lnSpc>
              <a:spcPct val="100000"/>
            </a:lnSpc>
            <a:spcBef>
              <a:spcPct val="0"/>
            </a:spcBef>
            <a:spcAft>
              <a:spcPct val="35000"/>
            </a:spcAft>
            <a:buNone/>
          </a:pPr>
          <a:r>
            <a:rPr lang="en-US" sz="1600" kern="1200"/>
            <a:t>To Be Accepted For Themselves</a:t>
          </a:r>
        </a:p>
        <a:p>
          <a:pPr marL="0" lvl="0" indent="0" algn="l" defTabSz="711200">
            <a:lnSpc>
              <a:spcPct val="100000"/>
            </a:lnSpc>
            <a:spcBef>
              <a:spcPct val="0"/>
            </a:spcBef>
            <a:spcAft>
              <a:spcPct val="35000"/>
            </a:spcAft>
            <a:buNone/>
          </a:pPr>
          <a:r>
            <a:rPr lang="en-US" sz="1600" kern="1200"/>
            <a:t>To Make Their Own Decisions</a:t>
          </a:r>
        </a:p>
      </dsp:txBody>
      <dsp:txXfrm>
        <a:off x="3053069" y="2913216"/>
        <a:ext cx="2594531" cy="1285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38ECEB8-A6E3-4B59-AED6-D08D189C0D26}">
      <dsp:nvSpPr>
        <dsp:cNvPr id="0" name=""/>
        <dsp:cNvSpPr/>
      </dsp:nvSpPr>
      <dsp:spPr>
        <a:xfrm>
          <a:off x="813044" y="25559"/>
          <a:ext cx="1620455" cy="1620455"/>
        </a:xfrm>
        <a:prstGeom prst="ellips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D875943-5B1C-4075-A84F-5B88F438D4B8}">
      <dsp:nvSpPr>
        <dsp:cNvPr id="0" name=""/>
        <dsp:cNvSpPr/>
      </dsp:nvSpPr>
      <dsp:spPr>
        <a:xfrm>
          <a:off x="1158387" y="370901"/>
          <a:ext cx="929769" cy="92976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2B0C916-C809-47EE-BC74-825BC250FAC7}">
      <dsp:nvSpPr>
        <dsp:cNvPr id="0" name=""/>
        <dsp:cNvSpPr/>
      </dsp:nvSpPr>
      <dsp:spPr>
        <a:xfrm>
          <a:off x="295030" y="2150746"/>
          <a:ext cx="2656483"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89000">
            <a:lnSpc>
              <a:spcPct val="90000"/>
            </a:lnSpc>
            <a:spcBef>
              <a:spcPct val="0"/>
            </a:spcBef>
            <a:spcAft>
              <a:spcPct val="35000"/>
            </a:spcAft>
            <a:buNone/>
            <a:defRPr cap="all"/>
          </a:pPr>
          <a:r>
            <a:rPr lang="en-US" sz="2000" kern="1200"/>
            <a:t>Professional</a:t>
          </a:r>
        </a:p>
      </dsp:txBody>
      <dsp:txXfrm>
        <a:off x="295030" y="2150746"/>
        <a:ext cx="2656483" cy="720000"/>
      </dsp:txXfrm>
    </dsp:sp>
    <dsp:sp modelId="{EBBA99D1-BAF2-4663-9309-806E31838E4C}">
      <dsp:nvSpPr>
        <dsp:cNvPr id="0" name=""/>
        <dsp:cNvSpPr/>
      </dsp:nvSpPr>
      <dsp:spPr>
        <a:xfrm>
          <a:off x="3934413" y="25559"/>
          <a:ext cx="1620455" cy="1620455"/>
        </a:xfrm>
        <a:prstGeom prst="ellipse">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943F5ED-10AA-48D2-9FAF-A8B058034230}">
      <dsp:nvSpPr>
        <dsp:cNvPr id="0" name=""/>
        <dsp:cNvSpPr/>
      </dsp:nvSpPr>
      <dsp:spPr>
        <a:xfrm>
          <a:off x="4279756" y="370901"/>
          <a:ext cx="929769" cy="92976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CAD5758-07EC-4E00-9C86-01E1D4279816}">
      <dsp:nvSpPr>
        <dsp:cNvPr id="0" name=""/>
        <dsp:cNvSpPr/>
      </dsp:nvSpPr>
      <dsp:spPr>
        <a:xfrm>
          <a:off x="3416398" y="2150746"/>
          <a:ext cx="2656483"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89000">
            <a:lnSpc>
              <a:spcPct val="90000"/>
            </a:lnSpc>
            <a:spcBef>
              <a:spcPct val="0"/>
            </a:spcBef>
            <a:spcAft>
              <a:spcPct val="35000"/>
            </a:spcAft>
            <a:buNone/>
            <a:defRPr cap="all"/>
          </a:pPr>
          <a:r>
            <a:rPr lang="en-US" sz="2000" kern="1200"/>
            <a:t>Confidential</a:t>
          </a:r>
        </a:p>
      </dsp:txBody>
      <dsp:txXfrm>
        <a:off x="3416398" y="2150746"/>
        <a:ext cx="2656483" cy="720000"/>
      </dsp:txXfrm>
    </dsp:sp>
    <dsp:sp modelId="{658065B7-3282-48AE-BA86-CCE54AAA3C1B}">
      <dsp:nvSpPr>
        <dsp:cNvPr id="0" name=""/>
        <dsp:cNvSpPr/>
      </dsp:nvSpPr>
      <dsp:spPr>
        <a:xfrm>
          <a:off x="813044" y="3534866"/>
          <a:ext cx="1620455" cy="1620455"/>
        </a:xfrm>
        <a:prstGeom prst="ellipse">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067E58D-569E-4CBF-95C0-12ACEA3D60A5}">
      <dsp:nvSpPr>
        <dsp:cNvPr id="0" name=""/>
        <dsp:cNvSpPr/>
      </dsp:nvSpPr>
      <dsp:spPr>
        <a:xfrm>
          <a:off x="1158387" y="3880209"/>
          <a:ext cx="929769" cy="92976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24B4F6B-9B07-404B-968A-E5B980961F33}">
      <dsp:nvSpPr>
        <dsp:cNvPr id="0" name=""/>
        <dsp:cNvSpPr/>
      </dsp:nvSpPr>
      <dsp:spPr>
        <a:xfrm>
          <a:off x="295030" y="5660053"/>
          <a:ext cx="2656483"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89000">
            <a:lnSpc>
              <a:spcPct val="90000"/>
            </a:lnSpc>
            <a:spcBef>
              <a:spcPct val="0"/>
            </a:spcBef>
            <a:spcAft>
              <a:spcPct val="35000"/>
            </a:spcAft>
            <a:buNone/>
            <a:defRPr cap="all"/>
          </a:pPr>
          <a:r>
            <a:rPr lang="en-US" sz="2000" kern="1200"/>
            <a:t>Knowledgeable of community resources</a:t>
          </a:r>
        </a:p>
      </dsp:txBody>
      <dsp:txXfrm>
        <a:off x="295030" y="5660053"/>
        <a:ext cx="2656483" cy="720000"/>
      </dsp:txXfrm>
    </dsp:sp>
    <dsp:sp modelId="{C1C153B4-E881-4D55-8AB3-DC48FEC422E9}">
      <dsp:nvSpPr>
        <dsp:cNvPr id="0" name=""/>
        <dsp:cNvSpPr/>
      </dsp:nvSpPr>
      <dsp:spPr>
        <a:xfrm>
          <a:off x="3934413" y="3534866"/>
          <a:ext cx="1620455" cy="1620455"/>
        </a:xfrm>
        <a:prstGeom prst="ellipse">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A788E40-A6E8-443C-8813-B3024E7FB0C3}">
      <dsp:nvSpPr>
        <dsp:cNvPr id="0" name=""/>
        <dsp:cNvSpPr/>
      </dsp:nvSpPr>
      <dsp:spPr>
        <a:xfrm>
          <a:off x="4279756" y="3880209"/>
          <a:ext cx="929769" cy="929769"/>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111EE9A-0B34-4C56-8476-290ED08A7606}">
      <dsp:nvSpPr>
        <dsp:cNvPr id="0" name=""/>
        <dsp:cNvSpPr/>
      </dsp:nvSpPr>
      <dsp:spPr>
        <a:xfrm>
          <a:off x="3416398" y="5660053"/>
          <a:ext cx="2656483"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89000">
            <a:lnSpc>
              <a:spcPct val="90000"/>
            </a:lnSpc>
            <a:spcBef>
              <a:spcPct val="0"/>
            </a:spcBef>
            <a:spcAft>
              <a:spcPct val="35000"/>
            </a:spcAft>
            <a:buNone/>
            <a:defRPr cap="all"/>
          </a:pPr>
          <a:r>
            <a:rPr lang="en-US" sz="2000" kern="1200"/>
            <a:t>Advocacy</a:t>
          </a:r>
        </a:p>
      </dsp:txBody>
      <dsp:txXfrm>
        <a:off x="3416398" y="5660053"/>
        <a:ext cx="2656483" cy="72000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761B773-CFB0-4B61-B4A0-B067A427E893}">
      <dsp:nvSpPr>
        <dsp:cNvPr id="0" name=""/>
        <dsp:cNvSpPr/>
      </dsp:nvSpPr>
      <dsp:spPr>
        <a:xfrm>
          <a:off x="1963800" y="480495"/>
          <a:ext cx="1512000" cy="1512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526C36D-03CA-4645-8E5D-C9CE90E5F581}">
      <dsp:nvSpPr>
        <dsp:cNvPr id="0" name=""/>
        <dsp:cNvSpPr/>
      </dsp:nvSpPr>
      <dsp:spPr>
        <a:xfrm>
          <a:off x="559800" y="2138280"/>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89000">
            <a:lnSpc>
              <a:spcPct val="100000"/>
            </a:lnSpc>
            <a:spcBef>
              <a:spcPct val="0"/>
            </a:spcBef>
            <a:spcAft>
              <a:spcPct val="35000"/>
            </a:spcAft>
            <a:buNone/>
            <a:defRPr b="1"/>
          </a:pPr>
          <a:r>
            <a:rPr lang="en-US" sz="2000" kern="1200"/>
            <a:t>The Questions: Which ones will you use</a:t>
          </a:r>
        </a:p>
      </dsp:txBody>
      <dsp:txXfrm>
        <a:off x="559800" y="2138280"/>
        <a:ext cx="4320000" cy="648000"/>
      </dsp:txXfrm>
    </dsp:sp>
    <dsp:sp modelId="{5B6858D5-9058-4259-9A5B-73CB299B5AFD}">
      <dsp:nvSpPr>
        <dsp:cNvPr id="0" name=""/>
        <dsp:cNvSpPr/>
      </dsp:nvSpPr>
      <dsp:spPr>
        <a:xfrm>
          <a:off x="559800" y="2854087"/>
          <a:ext cx="4320000" cy="10167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66750">
            <a:lnSpc>
              <a:spcPct val="100000"/>
            </a:lnSpc>
            <a:spcBef>
              <a:spcPct val="0"/>
            </a:spcBef>
            <a:spcAft>
              <a:spcPct val="35000"/>
            </a:spcAft>
            <a:buNone/>
          </a:pPr>
          <a:r>
            <a:rPr lang="en-US" sz="1500" kern="1200"/>
            <a:t>Closed Ended Questions: For specific information; begins with Who, What, When, Where, Which</a:t>
          </a:r>
        </a:p>
        <a:p>
          <a:pPr marL="0" lvl="0" indent="0" algn="ctr" defTabSz="666750">
            <a:lnSpc>
              <a:spcPct val="100000"/>
            </a:lnSpc>
            <a:spcBef>
              <a:spcPct val="0"/>
            </a:spcBef>
            <a:spcAft>
              <a:spcPct val="35000"/>
            </a:spcAft>
            <a:buNone/>
          </a:pPr>
          <a:r>
            <a:rPr lang="en-US" sz="1500" kern="1200"/>
            <a:t>Open Ended Questions: For detailed indepth information; begins with Why, How, Explain</a:t>
          </a:r>
        </a:p>
      </dsp:txBody>
      <dsp:txXfrm>
        <a:off x="559800" y="2854087"/>
        <a:ext cx="4320000" cy="1016754"/>
      </dsp:txXfrm>
    </dsp:sp>
    <dsp:sp modelId="{C8A60F00-4672-4246-B725-2D57F50D9F17}">
      <dsp:nvSpPr>
        <dsp:cNvPr id="0" name=""/>
        <dsp:cNvSpPr/>
      </dsp:nvSpPr>
      <dsp:spPr>
        <a:xfrm>
          <a:off x="7039800" y="480495"/>
          <a:ext cx="1512000" cy="1512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C5D37CA-90B0-4D1A-BC6C-4438B897EDD1}">
      <dsp:nvSpPr>
        <dsp:cNvPr id="0" name=""/>
        <dsp:cNvSpPr/>
      </dsp:nvSpPr>
      <dsp:spPr>
        <a:xfrm>
          <a:off x="5635800" y="2138280"/>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89000">
            <a:lnSpc>
              <a:spcPct val="100000"/>
            </a:lnSpc>
            <a:spcBef>
              <a:spcPct val="0"/>
            </a:spcBef>
            <a:spcAft>
              <a:spcPct val="35000"/>
            </a:spcAft>
            <a:buNone/>
            <a:defRPr b="1"/>
          </a:pPr>
          <a:r>
            <a:rPr lang="en-US" sz="2000" kern="1200"/>
            <a:t>The Answers: Are you listening for them</a:t>
          </a:r>
        </a:p>
      </dsp:txBody>
      <dsp:txXfrm>
        <a:off x="5635800" y="2138280"/>
        <a:ext cx="4320000" cy="648000"/>
      </dsp:txXfrm>
    </dsp:sp>
    <dsp:sp modelId="{362FB676-3BBB-4C3F-9901-5CCE3D2C0725}">
      <dsp:nvSpPr>
        <dsp:cNvPr id="0" name=""/>
        <dsp:cNvSpPr/>
      </dsp:nvSpPr>
      <dsp:spPr>
        <a:xfrm>
          <a:off x="5635800" y="2854087"/>
          <a:ext cx="4320000" cy="10167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66750">
            <a:lnSpc>
              <a:spcPct val="100000"/>
            </a:lnSpc>
            <a:spcBef>
              <a:spcPct val="0"/>
            </a:spcBef>
            <a:spcAft>
              <a:spcPct val="35000"/>
            </a:spcAft>
            <a:buNone/>
          </a:pPr>
          <a:r>
            <a:rPr lang="en-US" sz="1500" kern="1200"/>
            <a:t>Active Listening: Interacting when appropriate; asking follow up questions</a:t>
          </a:r>
        </a:p>
        <a:p>
          <a:pPr marL="0" lvl="0" indent="0" algn="ctr" defTabSz="666750">
            <a:lnSpc>
              <a:spcPct val="100000"/>
            </a:lnSpc>
            <a:spcBef>
              <a:spcPct val="0"/>
            </a:spcBef>
            <a:spcAft>
              <a:spcPct val="35000"/>
            </a:spcAft>
            <a:buNone/>
          </a:pPr>
          <a:r>
            <a:rPr lang="en-US" sz="1500" kern="1200"/>
            <a:t>Passive Listening: Deer in headlights; nose in pad taking notes; needed at times</a:t>
          </a:r>
        </a:p>
      </dsp:txBody>
      <dsp:txXfrm>
        <a:off x="5635800" y="2854087"/>
        <a:ext cx="4320000" cy="101675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D23C65-CD0B-4915-B4B5-C49884317FF4}">
      <dsp:nvSpPr>
        <dsp:cNvPr id="0" name=""/>
        <dsp:cNvSpPr/>
      </dsp:nvSpPr>
      <dsp:spPr>
        <a:xfrm>
          <a:off x="478800" y="1095669"/>
          <a:ext cx="1098000" cy="1098000"/>
        </a:xfrm>
        <a:prstGeom prst="ellips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F4A564E-5D52-4832-B314-B3A49F702AE4}">
      <dsp:nvSpPr>
        <dsp:cNvPr id="0" name=""/>
        <dsp:cNvSpPr/>
      </dsp:nvSpPr>
      <dsp:spPr>
        <a:xfrm>
          <a:off x="712800" y="1329669"/>
          <a:ext cx="630000" cy="63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C81BFC7-7365-4F32-AAAE-2C84E001FD21}">
      <dsp:nvSpPr>
        <dsp:cNvPr id="0" name=""/>
        <dsp:cNvSpPr/>
      </dsp:nvSpPr>
      <dsp:spPr>
        <a:xfrm>
          <a:off x="127800" y="2535669"/>
          <a:ext cx="18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defRPr cap="all"/>
          </a:pPr>
          <a:r>
            <a:rPr lang="en-US" sz="1700" kern="1200"/>
            <a:t>Call client to confirm appointment</a:t>
          </a:r>
        </a:p>
      </dsp:txBody>
      <dsp:txXfrm>
        <a:off x="127800" y="2535669"/>
        <a:ext cx="1800000" cy="720000"/>
      </dsp:txXfrm>
    </dsp:sp>
    <dsp:sp modelId="{62C55F8F-9D00-4A7C-9F1E-4234AD57B0B6}">
      <dsp:nvSpPr>
        <dsp:cNvPr id="0" name=""/>
        <dsp:cNvSpPr/>
      </dsp:nvSpPr>
      <dsp:spPr>
        <a:xfrm>
          <a:off x="2593800" y="1095669"/>
          <a:ext cx="1098000" cy="1098000"/>
        </a:xfrm>
        <a:prstGeom prst="ellipse">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4553150-EEBA-4039-983C-74102CECECBB}">
      <dsp:nvSpPr>
        <dsp:cNvPr id="0" name=""/>
        <dsp:cNvSpPr/>
      </dsp:nvSpPr>
      <dsp:spPr>
        <a:xfrm>
          <a:off x="2827800" y="1329668"/>
          <a:ext cx="630000" cy="63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DB64E2E-3288-4EF9-AFF4-433B72049EDE}">
      <dsp:nvSpPr>
        <dsp:cNvPr id="0" name=""/>
        <dsp:cNvSpPr/>
      </dsp:nvSpPr>
      <dsp:spPr>
        <a:xfrm>
          <a:off x="2242800" y="2535669"/>
          <a:ext cx="18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defRPr cap="all"/>
          </a:pPr>
          <a:r>
            <a:rPr lang="en-US" sz="1700" kern="1200"/>
            <a:t>Review file</a:t>
          </a:r>
        </a:p>
      </dsp:txBody>
      <dsp:txXfrm>
        <a:off x="2242800" y="2535669"/>
        <a:ext cx="1800000" cy="720000"/>
      </dsp:txXfrm>
    </dsp:sp>
    <dsp:sp modelId="{7E226E51-2228-46D6-B17A-220B8EFE57C1}">
      <dsp:nvSpPr>
        <dsp:cNvPr id="0" name=""/>
        <dsp:cNvSpPr/>
      </dsp:nvSpPr>
      <dsp:spPr>
        <a:xfrm>
          <a:off x="4708800" y="1095669"/>
          <a:ext cx="1098000" cy="1098000"/>
        </a:xfrm>
        <a:prstGeom prst="ellipse">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235A0A8-2CCF-4645-AD08-58C2A4062028}">
      <dsp:nvSpPr>
        <dsp:cNvPr id="0" name=""/>
        <dsp:cNvSpPr/>
      </dsp:nvSpPr>
      <dsp:spPr>
        <a:xfrm>
          <a:off x="4942800" y="1329668"/>
          <a:ext cx="630000" cy="630000"/>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1B0B82A-D910-419E-B842-6119F63245FF}">
      <dsp:nvSpPr>
        <dsp:cNvPr id="0" name=""/>
        <dsp:cNvSpPr/>
      </dsp:nvSpPr>
      <dsp:spPr>
        <a:xfrm>
          <a:off x="4357800" y="2535669"/>
          <a:ext cx="18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defRPr cap="all"/>
          </a:pPr>
          <a:r>
            <a:rPr lang="en-US" sz="1700" kern="1200"/>
            <a:t>Familiarize yourself with agency forms</a:t>
          </a:r>
        </a:p>
      </dsp:txBody>
      <dsp:txXfrm>
        <a:off x="4357800" y="2535669"/>
        <a:ext cx="1800000" cy="720000"/>
      </dsp:txXfrm>
    </dsp:sp>
    <dsp:sp modelId="{68CB7495-502E-4C6A-A246-01F75420CF03}">
      <dsp:nvSpPr>
        <dsp:cNvPr id="0" name=""/>
        <dsp:cNvSpPr/>
      </dsp:nvSpPr>
      <dsp:spPr>
        <a:xfrm>
          <a:off x="6823800" y="1095669"/>
          <a:ext cx="1098000" cy="1098000"/>
        </a:xfrm>
        <a:prstGeom prst="ellipse">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50F4700-B7B5-4F62-8F68-1F1D7EA1D371}">
      <dsp:nvSpPr>
        <dsp:cNvPr id="0" name=""/>
        <dsp:cNvSpPr/>
      </dsp:nvSpPr>
      <dsp:spPr>
        <a:xfrm>
          <a:off x="7057800" y="1329668"/>
          <a:ext cx="630000" cy="630000"/>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A95DAF0-49C8-49E6-B85E-024A6D5265A4}">
      <dsp:nvSpPr>
        <dsp:cNvPr id="0" name=""/>
        <dsp:cNvSpPr/>
      </dsp:nvSpPr>
      <dsp:spPr>
        <a:xfrm>
          <a:off x="6472800" y="2535669"/>
          <a:ext cx="18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defRPr cap="all"/>
          </a:pPr>
          <a:r>
            <a:rPr lang="en-US" sz="1700" kern="1200"/>
            <a:t>Make sure electronics are fully charged</a:t>
          </a:r>
        </a:p>
      </dsp:txBody>
      <dsp:txXfrm>
        <a:off x="6472800" y="2535669"/>
        <a:ext cx="1800000" cy="720000"/>
      </dsp:txXfrm>
    </dsp:sp>
    <dsp:sp modelId="{C71AAC4C-6690-4236-92FF-D6C50298ABB9}">
      <dsp:nvSpPr>
        <dsp:cNvPr id="0" name=""/>
        <dsp:cNvSpPr/>
      </dsp:nvSpPr>
      <dsp:spPr>
        <a:xfrm>
          <a:off x="8938800" y="1095669"/>
          <a:ext cx="1098000" cy="1098000"/>
        </a:xfrm>
        <a:prstGeom prst="ellipse">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4E0EC03-694D-4B3F-A6CF-E0E451776D07}">
      <dsp:nvSpPr>
        <dsp:cNvPr id="0" name=""/>
        <dsp:cNvSpPr/>
      </dsp:nvSpPr>
      <dsp:spPr>
        <a:xfrm>
          <a:off x="9172800" y="1329668"/>
          <a:ext cx="630000" cy="630000"/>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653E904-8AF2-442A-98B3-A512E7A7C73F}">
      <dsp:nvSpPr>
        <dsp:cNvPr id="0" name=""/>
        <dsp:cNvSpPr/>
      </dsp:nvSpPr>
      <dsp:spPr>
        <a:xfrm>
          <a:off x="8587800" y="2535669"/>
          <a:ext cx="18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defRPr cap="all"/>
          </a:pPr>
          <a:r>
            <a:rPr lang="en-US" sz="1700" kern="1200"/>
            <a:t>Plan to have a home visit buddy.</a:t>
          </a:r>
        </a:p>
      </dsp:txBody>
      <dsp:txXfrm>
        <a:off x="8587800" y="2535669"/>
        <a:ext cx="1800000" cy="720000"/>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0DD289-0927-4C86-A68B-D23FDFCCBA40}">
      <dsp:nvSpPr>
        <dsp:cNvPr id="0" name=""/>
        <dsp:cNvSpPr/>
      </dsp:nvSpPr>
      <dsp:spPr>
        <a:xfrm>
          <a:off x="9242" y="1208829"/>
          <a:ext cx="1381199" cy="1933679"/>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7684" tIns="330200" rIns="107684" bIns="330200" numCol="1" spcCol="1270" anchor="t" anchorCtr="0">
          <a:noAutofit/>
        </a:bodyPr>
        <a:lstStyle/>
        <a:p>
          <a:pPr marL="0" lvl="0" indent="0" algn="l" defTabSz="488950">
            <a:lnSpc>
              <a:spcPct val="90000"/>
            </a:lnSpc>
            <a:spcBef>
              <a:spcPct val="0"/>
            </a:spcBef>
            <a:spcAft>
              <a:spcPct val="35000"/>
            </a:spcAft>
            <a:buNone/>
          </a:pPr>
          <a:r>
            <a:rPr lang="en-US" sz="1100" kern="1200"/>
            <a:t>Introduction</a:t>
          </a:r>
        </a:p>
      </dsp:txBody>
      <dsp:txXfrm>
        <a:off x="9242" y="1943627"/>
        <a:ext cx="1381199" cy="1160207"/>
      </dsp:txXfrm>
    </dsp:sp>
    <dsp:sp modelId="{D1352187-97FB-470D-A645-43B0ABBA4BAB}">
      <dsp:nvSpPr>
        <dsp:cNvPr id="0" name=""/>
        <dsp:cNvSpPr/>
      </dsp:nvSpPr>
      <dsp:spPr>
        <a:xfrm>
          <a:off x="409790" y="1402197"/>
          <a:ext cx="580103" cy="580103"/>
        </a:xfrm>
        <a:prstGeom prst="ellips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227" tIns="12700" rIns="45227" bIns="12700" numCol="1" spcCol="1270" anchor="ctr" anchorCtr="0">
          <a:noAutofit/>
        </a:bodyPr>
        <a:lstStyle/>
        <a:p>
          <a:pPr marL="0" lvl="0" indent="0" algn="ctr" defTabSz="1200150">
            <a:lnSpc>
              <a:spcPct val="90000"/>
            </a:lnSpc>
            <a:spcBef>
              <a:spcPct val="0"/>
            </a:spcBef>
            <a:spcAft>
              <a:spcPct val="35000"/>
            </a:spcAft>
            <a:buNone/>
          </a:pPr>
          <a:r>
            <a:rPr lang="en-US" sz="2700" kern="1200"/>
            <a:t>1</a:t>
          </a:r>
        </a:p>
      </dsp:txBody>
      <dsp:txXfrm>
        <a:off x="494744" y="1487151"/>
        <a:ext cx="410195" cy="410195"/>
      </dsp:txXfrm>
    </dsp:sp>
    <dsp:sp modelId="{AA9407C6-FCE2-45DA-BF45-E49DD9F2CD72}">
      <dsp:nvSpPr>
        <dsp:cNvPr id="0" name=""/>
        <dsp:cNvSpPr/>
      </dsp:nvSpPr>
      <dsp:spPr>
        <a:xfrm>
          <a:off x="9242" y="3142436"/>
          <a:ext cx="1381199" cy="72"/>
        </a:xfrm>
        <a:prstGeom prst="rect">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C532B5C-3594-490B-92E0-4A512C1E76F6}">
      <dsp:nvSpPr>
        <dsp:cNvPr id="0" name=""/>
        <dsp:cNvSpPr/>
      </dsp:nvSpPr>
      <dsp:spPr>
        <a:xfrm>
          <a:off x="1528561" y="1208829"/>
          <a:ext cx="1381199" cy="1933679"/>
        </a:xfrm>
        <a:prstGeom prst="rect">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7684" tIns="330200" rIns="107684" bIns="330200" numCol="1" spcCol="1270" anchor="t" anchorCtr="0">
          <a:noAutofit/>
        </a:bodyPr>
        <a:lstStyle/>
        <a:p>
          <a:pPr marL="0" lvl="0" indent="0" algn="l" defTabSz="488950">
            <a:lnSpc>
              <a:spcPct val="90000"/>
            </a:lnSpc>
            <a:spcBef>
              <a:spcPct val="0"/>
            </a:spcBef>
            <a:spcAft>
              <a:spcPct val="35000"/>
            </a:spcAft>
            <a:buNone/>
          </a:pPr>
          <a:r>
            <a:rPr lang="en-US" sz="1100" kern="1200"/>
            <a:t>Explanation of agency and your role</a:t>
          </a:r>
        </a:p>
      </dsp:txBody>
      <dsp:txXfrm>
        <a:off x="1528561" y="1943627"/>
        <a:ext cx="1381199" cy="1160207"/>
      </dsp:txXfrm>
    </dsp:sp>
    <dsp:sp modelId="{672D7344-3416-448E-981B-D7D8CB23CB97}">
      <dsp:nvSpPr>
        <dsp:cNvPr id="0" name=""/>
        <dsp:cNvSpPr/>
      </dsp:nvSpPr>
      <dsp:spPr>
        <a:xfrm>
          <a:off x="1929109" y="1402197"/>
          <a:ext cx="580103" cy="580103"/>
        </a:xfrm>
        <a:prstGeom prst="ellipse">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227" tIns="12700" rIns="45227" bIns="12700" numCol="1" spcCol="1270" anchor="ctr" anchorCtr="0">
          <a:noAutofit/>
        </a:bodyPr>
        <a:lstStyle/>
        <a:p>
          <a:pPr marL="0" lvl="0" indent="0" algn="ctr" defTabSz="1200150">
            <a:lnSpc>
              <a:spcPct val="90000"/>
            </a:lnSpc>
            <a:spcBef>
              <a:spcPct val="0"/>
            </a:spcBef>
            <a:spcAft>
              <a:spcPct val="35000"/>
            </a:spcAft>
            <a:buNone/>
          </a:pPr>
          <a:r>
            <a:rPr lang="en-US" sz="2700" kern="1200"/>
            <a:t>2</a:t>
          </a:r>
        </a:p>
      </dsp:txBody>
      <dsp:txXfrm>
        <a:off x="2014063" y="1487151"/>
        <a:ext cx="410195" cy="410195"/>
      </dsp:txXfrm>
    </dsp:sp>
    <dsp:sp modelId="{1C91C43B-1D25-4831-992E-81F5AA5CDD99}">
      <dsp:nvSpPr>
        <dsp:cNvPr id="0" name=""/>
        <dsp:cNvSpPr/>
      </dsp:nvSpPr>
      <dsp:spPr>
        <a:xfrm>
          <a:off x="1528561" y="3142436"/>
          <a:ext cx="1381199" cy="72"/>
        </a:xfrm>
        <a:prstGeom prst="rect">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7A6FFD0-6F52-409B-8B0B-AB902B0C8CA6}">
      <dsp:nvSpPr>
        <dsp:cNvPr id="0" name=""/>
        <dsp:cNvSpPr/>
      </dsp:nvSpPr>
      <dsp:spPr>
        <a:xfrm>
          <a:off x="3047880" y="1208829"/>
          <a:ext cx="1381199" cy="1933679"/>
        </a:xfrm>
        <a:prstGeom prst="rect">
          <a:avLst/>
        </a:prstGeom>
        <a:solidFill>
          <a:schemeClr val="accent4">
            <a:tint val="40000"/>
            <a:alpha val="90000"/>
            <a:hueOff val="0"/>
            <a:satOff val="0"/>
            <a:lumOff val="0"/>
            <a:alphaOff val="0"/>
          </a:schemeClr>
        </a:solidFill>
        <a:ln w="12700" cap="flat" cmpd="sng" algn="ctr">
          <a:solidFill>
            <a:schemeClr val="accent4">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7684" tIns="330200" rIns="107684" bIns="330200" numCol="1" spcCol="1270" anchor="t" anchorCtr="0">
          <a:noAutofit/>
        </a:bodyPr>
        <a:lstStyle/>
        <a:p>
          <a:pPr marL="0" lvl="0" indent="0" algn="l" defTabSz="488950">
            <a:lnSpc>
              <a:spcPct val="90000"/>
            </a:lnSpc>
            <a:spcBef>
              <a:spcPct val="0"/>
            </a:spcBef>
            <a:spcAft>
              <a:spcPct val="35000"/>
            </a:spcAft>
            <a:buNone/>
          </a:pPr>
          <a:r>
            <a:rPr lang="en-US" sz="1100" kern="1200"/>
            <a:t>Determine needs</a:t>
          </a:r>
        </a:p>
      </dsp:txBody>
      <dsp:txXfrm>
        <a:off x="3047880" y="1943627"/>
        <a:ext cx="1381199" cy="1160207"/>
      </dsp:txXfrm>
    </dsp:sp>
    <dsp:sp modelId="{C960EF6E-AA82-4A89-B72B-7E998EEA60EA}">
      <dsp:nvSpPr>
        <dsp:cNvPr id="0" name=""/>
        <dsp:cNvSpPr/>
      </dsp:nvSpPr>
      <dsp:spPr>
        <a:xfrm>
          <a:off x="3448428" y="1402197"/>
          <a:ext cx="580103" cy="580103"/>
        </a:xfrm>
        <a:prstGeom prst="ellipse">
          <a:avLst/>
        </a:prstGeom>
        <a:solidFill>
          <a:schemeClr val="accent6">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227" tIns="12700" rIns="45227" bIns="12700" numCol="1" spcCol="1270" anchor="ctr" anchorCtr="0">
          <a:noAutofit/>
        </a:bodyPr>
        <a:lstStyle/>
        <a:p>
          <a:pPr marL="0" lvl="0" indent="0" algn="ctr" defTabSz="1200150">
            <a:lnSpc>
              <a:spcPct val="90000"/>
            </a:lnSpc>
            <a:spcBef>
              <a:spcPct val="0"/>
            </a:spcBef>
            <a:spcAft>
              <a:spcPct val="35000"/>
            </a:spcAft>
            <a:buNone/>
          </a:pPr>
          <a:r>
            <a:rPr lang="en-US" sz="2700" kern="1200"/>
            <a:t>3</a:t>
          </a:r>
        </a:p>
      </dsp:txBody>
      <dsp:txXfrm>
        <a:off x="3533382" y="1487151"/>
        <a:ext cx="410195" cy="410195"/>
      </dsp:txXfrm>
    </dsp:sp>
    <dsp:sp modelId="{E4A3C08C-EB11-4C65-8D73-87776420A139}">
      <dsp:nvSpPr>
        <dsp:cNvPr id="0" name=""/>
        <dsp:cNvSpPr/>
      </dsp:nvSpPr>
      <dsp:spPr>
        <a:xfrm>
          <a:off x="3047880" y="3142436"/>
          <a:ext cx="1381199" cy="72"/>
        </a:xfrm>
        <a:prstGeom prst="rect">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ECCE0DB-D005-427B-A82C-25CD8AA8F0CF}">
      <dsp:nvSpPr>
        <dsp:cNvPr id="0" name=""/>
        <dsp:cNvSpPr/>
      </dsp:nvSpPr>
      <dsp:spPr>
        <a:xfrm>
          <a:off x="4567200" y="1208829"/>
          <a:ext cx="1381199" cy="1933679"/>
        </a:xfrm>
        <a:prstGeom prst="rect">
          <a:avLst/>
        </a:prstGeom>
        <a:solidFill>
          <a:schemeClr val="accent5">
            <a:tint val="40000"/>
            <a:alpha val="90000"/>
            <a:hueOff val="0"/>
            <a:satOff val="0"/>
            <a:lumOff val="0"/>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7684" tIns="330200" rIns="107684" bIns="330200" numCol="1" spcCol="1270" anchor="t" anchorCtr="0">
          <a:noAutofit/>
        </a:bodyPr>
        <a:lstStyle/>
        <a:p>
          <a:pPr marL="0" lvl="0" indent="0" algn="l" defTabSz="488950">
            <a:lnSpc>
              <a:spcPct val="90000"/>
            </a:lnSpc>
            <a:spcBef>
              <a:spcPct val="0"/>
            </a:spcBef>
            <a:spcAft>
              <a:spcPct val="35000"/>
            </a:spcAft>
            <a:buNone/>
          </a:pPr>
          <a:r>
            <a:rPr lang="en-US" sz="1100" kern="1200"/>
            <a:t>Develop plan of action with client(s)</a:t>
          </a:r>
        </a:p>
      </dsp:txBody>
      <dsp:txXfrm>
        <a:off x="4567200" y="1943627"/>
        <a:ext cx="1381199" cy="1160207"/>
      </dsp:txXfrm>
    </dsp:sp>
    <dsp:sp modelId="{6CE69AC1-0083-4676-BFC2-D8C0D0E514DA}">
      <dsp:nvSpPr>
        <dsp:cNvPr id="0" name=""/>
        <dsp:cNvSpPr/>
      </dsp:nvSpPr>
      <dsp:spPr>
        <a:xfrm>
          <a:off x="4967748" y="1402197"/>
          <a:ext cx="580103" cy="580103"/>
        </a:xfrm>
        <a:prstGeom prst="ellipse">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227" tIns="12700" rIns="45227" bIns="12700" numCol="1" spcCol="1270" anchor="ctr" anchorCtr="0">
          <a:noAutofit/>
        </a:bodyPr>
        <a:lstStyle/>
        <a:p>
          <a:pPr marL="0" lvl="0" indent="0" algn="ctr" defTabSz="1200150">
            <a:lnSpc>
              <a:spcPct val="90000"/>
            </a:lnSpc>
            <a:spcBef>
              <a:spcPct val="0"/>
            </a:spcBef>
            <a:spcAft>
              <a:spcPct val="35000"/>
            </a:spcAft>
            <a:buNone/>
          </a:pPr>
          <a:r>
            <a:rPr lang="en-US" sz="2700" kern="1200"/>
            <a:t>4</a:t>
          </a:r>
        </a:p>
      </dsp:txBody>
      <dsp:txXfrm>
        <a:off x="5052702" y="1487151"/>
        <a:ext cx="410195" cy="410195"/>
      </dsp:txXfrm>
    </dsp:sp>
    <dsp:sp modelId="{ECEA5AF9-23A6-4D13-A86F-BAFB0F2C60EF}">
      <dsp:nvSpPr>
        <dsp:cNvPr id="0" name=""/>
        <dsp:cNvSpPr/>
      </dsp:nvSpPr>
      <dsp:spPr>
        <a:xfrm>
          <a:off x="4567200" y="3142436"/>
          <a:ext cx="1381199" cy="72"/>
        </a:xfrm>
        <a:prstGeom prst="rect">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574E66D-96D9-43F4-B2AD-35932014B4F8}">
      <dsp:nvSpPr>
        <dsp:cNvPr id="0" name=""/>
        <dsp:cNvSpPr/>
      </dsp:nvSpPr>
      <dsp:spPr>
        <a:xfrm>
          <a:off x="6086519" y="1208829"/>
          <a:ext cx="1381199" cy="1933679"/>
        </a:xfrm>
        <a:prstGeom prst="rect">
          <a:avLst/>
        </a:prstGeom>
        <a:solidFill>
          <a:schemeClr val="accent6">
            <a:tint val="40000"/>
            <a:alpha val="90000"/>
            <a:hueOff val="0"/>
            <a:satOff val="0"/>
            <a:lumOff val="0"/>
            <a:alphaOff val="0"/>
          </a:schemeClr>
        </a:solidFill>
        <a:ln w="12700" cap="flat" cmpd="sng" algn="ctr">
          <a:solidFill>
            <a:schemeClr val="accent6">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7684" tIns="330200" rIns="107684" bIns="330200" numCol="1" spcCol="1270" anchor="t" anchorCtr="0">
          <a:noAutofit/>
        </a:bodyPr>
        <a:lstStyle/>
        <a:p>
          <a:pPr marL="0" lvl="0" indent="0" algn="l" defTabSz="488950">
            <a:lnSpc>
              <a:spcPct val="90000"/>
            </a:lnSpc>
            <a:spcBef>
              <a:spcPct val="0"/>
            </a:spcBef>
            <a:spcAft>
              <a:spcPct val="35000"/>
            </a:spcAft>
            <a:buNone/>
          </a:pPr>
          <a:r>
            <a:rPr lang="en-US" sz="1100" kern="1200"/>
            <a:t>Complete and sign necessary paperwork</a:t>
          </a:r>
        </a:p>
      </dsp:txBody>
      <dsp:txXfrm>
        <a:off x="6086519" y="1943627"/>
        <a:ext cx="1381199" cy="1160207"/>
      </dsp:txXfrm>
    </dsp:sp>
    <dsp:sp modelId="{CB095031-A4CA-4CB3-81F7-DC3DA22B6BAA}">
      <dsp:nvSpPr>
        <dsp:cNvPr id="0" name=""/>
        <dsp:cNvSpPr/>
      </dsp:nvSpPr>
      <dsp:spPr>
        <a:xfrm>
          <a:off x="6487067" y="1402197"/>
          <a:ext cx="580103" cy="580103"/>
        </a:xfrm>
        <a:prstGeom prst="ellipse">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227" tIns="12700" rIns="45227" bIns="12700" numCol="1" spcCol="1270" anchor="ctr" anchorCtr="0">
          <a:noAutofit/>
        </a:bodyPr>
        <a:lstStyle/>
        <a:p>
          <a:pPr marL="0" lvl="0" indent="0" algn="ctr" defTabSz="1200150">
            <a:lnSpc>
              <a:spcPct val="90000"/>
            </a:lnSpc>
            <a:spcBef>
              <a:spcPct val="0"/>
            </a:spcBef>
            <a:spcAft>
              <a:spcPct val="35000"/>
            </a:spcAft>
            <a:buNone/>
          </a:pPr>
          <a:r>
            <a:rPr lang="en-US" sz="2700" kern="1200"/>
            <a:t>5</a:t>
          </a:r>
        </a:p>
      </dsp:txBody>
      <dsp:txXfrm>
        <a:off x="6572021" y="1487151"/>
        <a:ext cx="410195" cy="410195"/>
      </dsp:txXfrm>
    </dsp:sp>
    <dsp:sp modelId="{C0627DAD-522C-4D32-AE76-D649DA6D4F82}">
      <dsp:nvSpPr>
        <dsp:cNvPr id="0" name=""/>
        <dsp:cNvSpPr/>
      </dsp:nvSpPr>
      <dsp:spPr>
        <a:xfrm>
          <a:off x="6086519" y="3142436"/>
          <a:ext cx="1381199" cy="72"/>
        </a:xfrm>
        <a:prstGeom prst="rect">
          <a:avLst/>
        </a:prstGeom>
        <a:solidFill>
          <a:schemeClr val="accent6">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2A902BC-53FD-4DC2-83E8-ED34B7898081}">
      <dsp:nvSpPr>
        <dsp:cNvPr id="0" name=""/>
        <dsp:cNvSpPr/>
      </dsp:nvSpPr>
      <dsp:spPr>
        <a:xfrm>
          <a:off x="7605839" y="1208829"/>
          <a:ext cx="1381199" cy="1933679"/>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7684" tIns="330200" rIns="107684" bIns="330200" numCol="1" spcCol="1270" anchor="t" anchorCtr="0">
          <a:noAutofit/>
        </a:bodyPr>
        <a:lstStyle/>
        <a:p>
          <a:pPr marL="0" lvl="0" indent="0" algn="l" defTabSz="488950">
            <a:lnSpc>
              <a:spcPct val="90000"/>
            </a:lnSpc>
            <a:spcBef>
              <a:spcPct val="0"/>
            </a:spcBef>
            <a:spcAft>
              <a:spcPct val="35000"/>
            </a:spcAft>
            <a:buNone/>
          </a:pPr>
          <a:r>
            <a:rPr lang="en-US" sz="1100" kern="1200"/>
            <a:t>Repeat plan of action to ensure clarity</a:t>
          </a:r>
        </a:p>
      </dsp:txBody>
      <dsp:txXfrm>
        <a:off x="7605839" y="1943627"/>
        <a:ext cx="1381199" cy="1160207"/>
      </dsp:txXfrm>
    </dsp:sp>
    <dsp:sp modelId="{332BFAF9-4417-4844-B202-E2706D7DFB0C}">
      <dsp:nvSpPr>
        <dsp:cNvPr id="0" name=""/>
        <dsp:cNvSpPr/>
      </dsp:nvSpPr>
      <dsp:spPr>
        <a:xfrm>
          <a:off x="8006386" y="1402197"/>
          <a:ext cx="580103" cy="580103"/>
        </a:xfrm>
        <a:prstGeom prst="ellips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227" tIns="12700" rIns="45227" bIns="12700" numCol="1" spcCol="1270" anchor="ctr" anchorCtr="0">
          <a:noAutofit/>
        </a:bodyPr>
        <a:lstStyle/>
        <a:p>
          <a:pPr marL="0" lvl="0" indent="0" algn="ctr" defTabSz="1200150">
            <a:lnSpc>
              <a:spcPct val="90000"/>
            </a:lnSpc>
            <a:spcBef>
              <a:spcPct val="0"/>
            </a:spcBef>
            <a:spcAft>
              <a:spcPct val="35000"/>
            </a:spcAft>
            <a:buNone/>
          </a:pPr>
          <a:r>
            <a:rPr lang="en-US" sz="2700" kern="1200"/>
            <a:t>6</a:t>
          </a:r>
        </a:p>
      </dsp:txBody>
      <dsp:txXfrm>
        <a:off x="8091340" y="1487151"/>
        <a:ext cx="410195" cy="410195"/>
      </dsp:txXfrm>
    </dsp:sp>
    <dsp:sp modelId="{4228D77F-C138-43A9-83FF-5F519946E710}">
      <dsp:nvSpPr>
        <dsp:cNvPr id="0" name=""/>
        <dsp:cNvSpPr/>
      </dsp:nvSpPr>
      <dsp:spPr>
        <a:xfrm>
          <a:off x="7605839" y="3142436"/>
          <a:ext cx="1381199" cy="72"/>
        </a:xfrm>
        <a:prstGeom prst="rect">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DAF6ED4-5E14-48F9-8E5C-2A9BC7477F2E}">
      <dsp:nvSpPr>
        <dsp:cNvPr id="0" name=""/>
        <dsp:cNvSpPr/>
      </dsp:nvSpPr>
      <dsp:spPr>
        <a:xfrm>
          <a:off x="9125158" y="1208829"/>
          <a:ext cx="1381199" cy="1933679"/>
        </a:xfrm>
        <a:prstGeom prst="rect">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7684" tIns="330200" rIns="107684" bIns="330200" numCol="1" spcCol="1270" anchor="t" anchorCtr="0">
          <a:noAutofit/>
        </a:bodyPr>
        <a:lstStyle/>
        <a:p>
          <a:pPr marL="0" lvl="0" indent="0" algn="l" defTabSz="488950">
            <a:lnSpc>
              <a:spcPct val="90000"/>
            </a:lnSpc>
            <a:spcBef>
              <a:spcPct val="0"/>
            </a:spcBef>
            <a:spcAft>
              <a:spcPct val="35000"/>
            </a:spcAft>
            <a:buNone/>
          </a:pPr>
          <a:r>
            <a:rPr lang="en-US" sz="1100" kern="1200"/>
            <a:t>Schedule next meeting </a:t>
          </a:r>
        </a:p>
      </dsp:txBody>
      <dsp:txXfrm>
        <a:off x="9125158" y="1943627"/>
        <a:ext cx="1381199" cy="1160207"/>
      </dsp:txXfrm>
    </dsp:sp>
    <dsp:sp modelId="{52E56FAE-91B8-4C83-AF80-3F070826B3BF}">
      <dsp:nvSpPr>
        <dsp:cNvPr id="0" name=""/>
        <dsp:cNvSpPr/>
      </dsp:nvSpPr>
      <dsp:spPr>
        <a:xfrm>
          <a:off x="9525706" y="1402197"/>
          <a:ext cx="580103" cy="580103"/>
        </a:xfrm>
        <a:prstGeom prst="ellipse">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227" tIns="12700" rIns="45227" bIns="12700" numCol="1" spcCol="1270" anchor="ctr" anchorCtr="0">
          <a:noAutofit/>
        </a:bodyPr>
        <a:lstStyle/>
        <a:p>
          <a:pPr marL="0" lvl="0" indent="0" algn="ctr" defTabSz="1200150">
            <a:lnSpc>
              <a:spcPct val="90000"/>
            </a:lnSpc>
            <a:spcBef>
              <a:spcPct val="0"/>
            </a:spcBef>
            <a:spcAft>
              <a:spcPct val="35000"/>
            </a:spcAft>
            <a:buNone/>
          </a:pPr>
          <a:r>
            <a:rPr lang="en-US" sz="2700" kern="1200"/>
            <a:t>7</a:t>
          </a:r>
        </a:p>
      </dsp:txBody>
      <dsp:txXfrm>
        <a:off x="9610660" y="1487151"/>
        <a:ext cx="410195" cy="410195"/>
      </dsp:txXfrm>
    </dsp:sp>
    <dsp:sp modelId="{C1B2483E-DA2E-4379-836C-BF1C7659E3BC}">
      <dsp:nvSpPr>
        <dsp:cNvPr id="0" name=""/>
        <dsp:cNvSpPr/>
      </dsp:nvSpPr>
      <dsp:spPr>
        <a:xfrm>
          <a:off x="9125158" y="3142436"/>
          <a:ext cx="1381199" cy="72"/>
        </a:xfrm>
        <a:prstGeom prst="rect">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1C3DA8-2447-4173-83AF-082E6C5556D5}">
      <dsp:nvSpPr>
        <dsp:cNvPr id="0" name=""/>
        <dsp:cNvSpPr/>
      </dsp:nvSpPr>
      <dsp:spPr>
        <a:xfrm>
          <a:off x="212335" y="469890"/>
          <a:ext cx="1335915" cy="1335915"/>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E899268-06AA-4E24-8DDB-9033AF51921D}">
      <dsp:nvSpPr>
        <dsp:cNvPr id="0" name=""/>
        <dsp:cNvSpPr/>
      </dsp:nvSpPr>
      <dsp:spPr>
        <a:xfrm>
          <a:off x="492877" y="750432"/>
          <a:ext cx="774830" cy="77483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BA15F15-6F32-4EB9-AB76-9287351F7F2F}">
      <dsp:nvSpPr>
        <dsp:cNvPr id="0" name=""/>
        <dsp:cNvSpPr/>
      </dsp:nvSpPr>
      <dsp:spPr>
        <a:xfrm>
          <a:off x="1834517" y="469890"/>
          <a:ext cx="3148942" cy="13359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977900">
            <a:lnSpc>
              <a:spcPct val="100000"/>
            </a:lnSpc>
            <a:spcBef>
              <a:spcPct val="0"/>
            </a:spcBef>
            <a:spcAft>
              <a:spcPct val="35000"/>
            </a:spcAft>
            <a:buNone/>
          </a:pPr>
          <a:r>
            <a:rPr lang="en-US" sz="2200" kern="1200"/>
            <a:t>Review and complete visit notes</a:t>
          </a:r>
        </a:p>
      </dsp:txBody>
      <dsp:txXfrm>
        <a:off x="1834517" y="469890"/>
        <a:ext cx="3148942" cy="1335915"/>
      </dsp:txXfrm>
    </dsp:sp>
    <dsp:sp modelId="{20214FC2-6078-4B9F-850F-B273865D66C1}">
      <dsp:nvSpPr>
        <dsp:cNvPr id="0" name=""/>
        <dsp:cNvSpPr/>
      </dsp:nvSpPr>
      <dsp:spPr>
        <a:xfrm>
          <a:off x="5532139" y="469890"/>
          <a:ext cx="1335915" cy="1335915"/>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42A1C40-B930-4BFE-9CAD-E229BD13211C}">
      <dsp:nvSpPr>
        <dsp:cNvPr id="0" name=""/>
        <dsp:cNvSpPr/>
      </dsp:nvSpPr>
      <dsp:spPr>
        <a:xfrm>
          <a:off x="5812681" y="750432"/>
          <a:ext cx="774830" cy="77483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27B5B86-45C9-4937-B0F3-5CAAB2A96BC5}">
      <dsp:nvSpPr>
        <dsp:cNvPr id="0" name=""/>
        <dsp:cNvSpPr/>
      </dsp:nvSpPr>
      <dsp:spPr>
        <a:xfrm>
          <a:off x="7154322" y="469890"/>
          <a:ext cx="3148942" cy="13359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977900">
            <a:lnSpc>
              <a:spcPct val="100000"/>
            </a:lnSpc>
            <a:spcBef>
              <a:spcPct val="0"/>
            </a:spcBef>
            <a:spcAft>
              <a:spcPct val="35000"/>
            </a:spcAft>
            <a:buNone/>
          </a:pPr>
          <a:r>
            <a:rPr lang="en-US" sz="2200" kern="1200"/>
            <a:t>Complete needed paperwork</a:t>
          </a:r>
        </a:p>
      </dsp:txBody>
      <dsp:txXfrm>
        <a:off x="7154322" y="469890"/>
        <a:ext cx="3148942" cy="1335915"/>
      </dsp:txXfrm>
    </dsp:sp>
    <dsp:sp modelId="{ABD402F2-6752-4D74-A840-9B57C8086FA1}">
      <dsp:nvSpPr>
        <dsp:cNvPr id="0" name=""/>
        <dsp:cNvSpPr/>
      </dsp:nvSpPr>
      <dsp:spPr>
        <a:xfrm>
          <a:off x="212335" y="2545532"/>
          <a:ext cx="1335915" cy="1335915"/>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1BE81BD-2343-4354-973C-627C4FDF9B0C}">
      <dsp:nvSpPr>
        <dsp:cNvPr id="0" name=""/>
        <dsp:cNvSpPr/>
      </dsp:nvSpPr>
      <dsp:spPr>
        <a:xfrm>
          <a:off x="492877" y="2826074"/>
          <a:ext cx="774830" cy="774830"/>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BFC909C-E708-4956-981E-37E815D8BD63}">
      <dsp:nvSpPr>
        <dsp:cNvPr id="0" name=""/>
        <dsp:cNvSpPr/>
      </dsp:nvSpPr>
      <dsp:spPr>
        <a:xfrm>
          <a:off x="1834517" y="2545532"/>
          <a:ext cx="3148942" cy="13359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977900">
            <a:lnSpc>
              <a:spcPct val="100000"/>
            </a:lnSpc>
            <a:spcBef>
              <a:spcPct val="0"/>
            </a:spcBef>
            <a:spcAft>
              <a:spcPct val="35000"/>
            </a:spcAft>
            <a:buNone/>
          </a:pPr>
          <a:r>
            <a:rPr lang="en-US" sz="2200" kern="1200" dirty="0"/>
            <a:t>Begin next steps </a:t>
          </a:r>
        </a:p>
      </dsp:txBody>
      <dsp:txXfrm>
        <a:off x="1834517" y="2545532"/>
        <a:ext cx="3148942" cy="1335915"/>
      </dsp:txXfrm>
    </dsp:sp>
    <dsp:sp modelId="{F8A778FB-CED3-4BA2-BCB8-62AA42DEC9BA}">
      <dsp:nvSpPr>
        <dsp:cNvPr id="0" name=""/>
        <dsp:cNvSpPr/>
      </dsp:nvSpPr>
      <dsp:spPr>
        <a:xfrm>
          <a:off x="5532139" y="2545532"/>
          <a:ext cx="1335915" cy="1335915"/>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D0CAEBD-E4D7-4DDE-8CAD-4EB5AEE981A5}">
      <dsp:nvSpPr>
        <dsp:cNvPr id="0" name=""/>
        <dsp:cNvSpPr/>
      </dsp:nvSpPr>
      <dsp:spPr>
        <a:xfrm>
          <a:off x="5812681" y="2826074"/>
          <a:ext cx="774830" cy="774830"/>
        </a:xfrm>
        <a:prstGeom prst="rect">
          <a:avLst/>
        </a:prstGeom>
        <a:solidFill>
          <a:schemeClr val="accent5">
            <a:hueOff val="0"/>
            <a:satOff val="0"/>
            <a:lumOff val="0"/>
            <a:alphaOff val="0"/>
          </a:schemeClr>
        </a:solid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26D996B-F614-4330-A4D4-555C4A13CC09}">
      <dsp:nvSpPr>
        <dsp:cNvPr id="0" name=""/>
        <dsp:cNvSpPr/>
      </dsp:nvSpPr>
      <dsp:spPr>
        <a:xfrm>
          <a:off x="7154322" y="2545532"/>
          <a:ext cx="3148942" cy="13359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977900">
            <a:lnSpc>
              <a:spcPct val="100000"/>
            </a:lnSpc>
            <a:spcBef>
              <a:spcPct val="0"/>
            </a:spcBef>
            <a:spcAft>
              <a:spcPct val="35000"/>
            </a:spcAft>
            <a:buNone/>
          </a:pPr>
          <a:r>
            <a:rPr lang="en-US" sz="2200" kern="1200">
              <a:latin typeface="Rockwell" panose="02060603020205020403" pitchFamily="18" charset="0"/>
            </a:rPr>
            <a:t>Note: All information must be verified, ownership, insurance, damage, cost of repairs.</a:t>
          </a:r>
          <a:endParaRPr lang="en-US" sz="2200" kern="1200" dirty="0">
            <a:latin typeface="Rockwell" panose="02060603020205020403" pitchFamily="18" charset="0"/>
          </a:endParaRPr>
        </a:p>
      </dsp:txBody>
      <dsp:txXfrm>
        <a:off x="7154322" y="2545532"/>
        <a:ext cx="3148942" cy="1335915"/>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9F00556-4D86-46E3-8475-FF7D9D6030BB}">
      <dsp:nvSpPr>
        <dsp:cNvPr id="0" name=""/>
        <dsp:cNvSpPr/>
      </dsp:nvSpPr>
      <dsp:spPr>
        <a:xfrm>
          <a:off x="696781" y="406838"/>
          <a:ext cx="881407" cy="881407"/>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A7FFD87-DEC1-4678-9F3B-2823AEDD8DCD}">
      <dsp:nvSpPr>
        <dsp:cNvPr id="0" name=""/>
        <dsp:cNvSpPr/>
      </dsp:nvSpPr>
      <dsp:spPr>
        <a:xfrm>
          <a:off x="158143" y="1595484"/>
          <a:ext cx="1958683"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977900">
            <a:lnSpc>
              <a:spcPct val="100000"/>
            </a:lnSpc>
            <a:spcBef>
              <a:spcPct val="0"/>
            </a:spcBef>
            <a:spcAft>
              <a:spcPct val="35000"/>
            </a:spcAft>
            <a:buNone/>
          </a:pPr>
          <a:r>
            <a:rPr lang="en-US" sz="2200" kern="1200"/>
            <a:t>Supervisor</a:t>
          </a:r>
        </a:p>
      </dsp:txBody>
      <dsp:txXfrm>
        <a:off x="158143" y="1595484"/>
        <a:ext cx="1958683" cy="720000"/>
      </dsp:txXfrm>
    </dsp:sp>
    <dsp:sp modelId="{09420F09-8C52-4548-BAB8-44AB1F2C60C9}">
      <dsp:nvSpPr>
        <dsp:cNvPr id="0" name=""/>
        <dsp:cNvSpPr/>
      </dsp:nvSpPr>
      <dsp:spPr>
        <a:xfrm>
          <a:off x="2998235" y="406838"/>
          <a:ext cx="881407" cy="881407"/>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49ED4AE-0964-4D58-BE47-1E8C128D0A59}">
      <dsp:nvSpPr>
        <dsp:cNvPr id="0" name=""/>
        <dsp:cNvSpPr/>
      </dsp:nvSpPr>
      <dsp:spPr>
        <a:xfrm>
          <a:off x="2459597" y="1595484"/>
          <a:ext cx="1958683"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977900">
            <a:lnSpc>
              <a:spcPct val="100000"/>
            </a:lnSpc>
            <a:spcBef>
              <a:spcPct val="0"/>
            </a:spcBef>
            <a:spcAft>
              <a:spcPct val="35000"/>
            </a:spcAft>
            <a:buNone/>
          </a:pPr>
          <a:r>
            <a:rPr lang="en-US" sz="2200" kern="1200"/>
            <a:t>Coworkers from partner agencies</a:t>
          </a:r>
        </a:p>
      </dsp:txBody>
      <dsp:txXfrm>
        <a:off x="2459597" y="1595484"/>
        <a:ext cx="1958683" cy="720000"/>
      </dsp:txXfrm>
    </dsp:sp>
    <dsp:sp modelId="{9C0FB98A-500C-4F5C-9829-6F058DD60629}">
      <dsp:nvSpPr>
        <dsp:cNvPr id="0" name=""/>
        <dsp:cNvSpPr/>
      </dsp:nvSpPr>
      <dsp:spPr>
        <a:xfrm>
          <a:off x="5299688" y="406838"/>
          <a:ext cx="881407" cy="881407"/>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A87793F-FAD4-4F84-A6C8-4CD1399E037F}">
      <dsp:nvSpPr>
        <dsp:cNvPr id="0" name=""/>
        <dsp:cNvSpPr/>
      </dsp:nvSpPr>
      <dsp:spPr>
        <a:xfrm>
          <a:off x="4761050" y="1595484"/>
          <a:ext cx="1958683"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977900">
            <a:lnSpc>
              <a:spcPct val="100000"/>
            </a:lnSpc>
            <a:spcBef>
              <a:spcPct val="0"/>
            </a:spcBef>
            <a:spcAft>
              <a:spcPct val="35000"/>
            </a:spcAft>
            <a:buNone/>
          </a:pPr>
          <a:r>
            <a:rPr lang="en-US" sz="2200" kern="1200"/>
            <a:t>Electronics</a:t>
          </a:r>
        </a:p>
      </dsp:txBody>
      <dsp:txXfrm>
        <a:off x="4761050" y="1595484"/>
        <a:ext cx="1958683" cy="720000"/>
      </dsp:txXfrm>
    </dsp:sp>
    <dsp:sp modelId="{85E7F39A-D3CF-41F3-912E-E3D858FC7870}">
      <dsp:nvSpPr>
        <dsp:cNvPr id="0" name=""/>
        <dsp:cNvSpPr/>
      </dsp:nvSpPr>
      <dsp:spPr>
        <a:xfrm>
          <a:off x="2998235" y="2805155"/>
          <a:ext cx="881407" cy="881407"/>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5457272-6859-455B-A681-707C1D9AB330}">
      <dsp:nvSpPr>
        <dsp:cNvPr id="0" name=""/>
        <dsp:cNvSpPr/>
      </dsp:nvSpPr>
      <dsp:spPr>
        <a:xfrm>
          <a:off x="2459597" y="3993801"/>
          <a:ext cx="1958683"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977900">
            <a:lnSpc>
              <a:spcPct val="100000"/>
            </a:lnSpc>
            <a:spcBef>
              <a:spcPct val="0"/>
            </a:spcBef>
            <a:spcAft>
              <a:spcPct val="35000"/>
            </a:spcAft>
            <a:buNone/>
          </a:pPr>
          <a:r>
            <a:rPr lang="en-US" sz="2200" kern="1200"/>
            <a:t>Paperwork</a:t>
          </a:r>
        </a:p>
      </dsp:txBody>
      <dsp:txXfrm>
        <a:off x="2459597" y="3993801"/>
        <a:ext cx="1958683" cy="72000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93F50C9-5165-4FD2-9770-4B66EE821875}">
      <dsp:nvSpPr>
        <dsp:cNvPr id="0" name=""/>
        <dsp:cNvSpPr/>
      </dsp:nvSpPr>
      <dsp:spPr>
        <a:xfrm>
          <a:off x="0" y="490"/>
          <a:ext cx="4006882" cy="0"/>
        </a:xfrm>
        <a:prstGeom prst="line">
          <a:avLst/>
        </a:prstGeom>
        <a:solidFill>
          <a:schemeClr val="dk2">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74412FD-8E4E-4EE7-B7ED-E51DFEC0C608}">
      <dsp:nvSpPr>
        <dsp:cNvPr id="0" name=""/>
        <dsp:cNvSpPr/>
      </dsp:nvSpPr>
      <dsp:spPr>
        <a:xfrm>
          <a:off x="0" y="490"/>
          <a:ext cx="4006882" cy="8026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en-US" sz="2200" kern="1200"/>
            <a:t>VOAD.org</a:t>
          </a:r>
        </a:p>
      </dsp:txBody>
      <dsp:txXfrm>
        <a:off x="0" y="490"/>
        <a:ext cx="4006882" cy="802635"/>
      </dsp:txXfrm>
    </dsp:sp>
    <dsp:sp modelId="{69BE2115-C666-494A-815F-FD1649117265}">
      <dsp:nvSpPr>
        <dsp:cNvPr id="0" name=""/>
        <dsp:cNvSpPr/>
      </dsp:nvSpPr>
      <dsp:spPr>
        <a:xfrm>
          <a:off x="0" y="803126"/>
          <a:ext cx="4006882" cy="0"/>
        </a:xfrm>
        <a:prstGeom prst="line">
          <a:avLst/>
        </a:prstGeom>
        <a:solidFill>
          <a:schemeClr val="dk2">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3355437-4EA1-485B-9E02-2BBEA79B2620}">
      <dsp:nvSpPr>
        <dsp:cNvPr id="0" name=""/>
        <dsp:cNvSpPr/>
      </dsp:nvSpPr>
      <dsp:spPr>
        <a:xfrm>
          <a:off x="0" y="803126"/>
          <a:ext cx="4006882" cy="8026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en-US" sz="2200" kern="1200"/>
            <a:t>American Red Cross.org</a:t>
          </a:r>
        </a:p>
      </dsp:txBody>
      <dsp:txXfrm>
        <a:off x="0" y="803126"/>
        <a:ext cx="4006882" cy="802635"/>
      </dsp:txXfrm>
    </dsp:sp>
    <dsp:sp modelId="{850A8FBC-AB85-426A-A07C-2C75AB2320C0}">
      <dsp:nvSpPr>
        <dsp:cNvPr id="0" name=""/>
        <dsp:cNvSpPr/>
      </dsp:nvSpPr>
      <dsp:spPr>
        <a:xfrm>
          <a:off x="0" y="1605762"/>
          <a:ext cx="4006882" cy="0"/>
        </a:xfrm>
        <a:prstGeom prst="line">
          <a:avLst/>
        </a:prstGeom>
        <a:solidFill>
          <a:schemeClr val="dk2">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98D49C4-15AE-4ABD-90D8-7B78B0BE2B64}">
      <dsp:nvSpPr>
        <dsp:cNvPr id="0" name=""/>
        <dsp:cNvSpPr/>
      </dsp:nvSpPr>
      <dsp:spPr>
        <a:xfrm>
          <a:off x="0" y="1605762"/>
          <a:ext cx="4006882" cy="8026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en-US" sz="2200" kern="1200"/>
            <a:t>United Methodist Committee On Relief.org</a:t>
          </a:r>
        </a:p>
      </dsp:txBody>
      <dsp:txXfrm>
        <a:off x="0" y="1605762"/>
        <a:ext cx="4006882" cy="802635"/>
      </dsp:txXfrm>
    </dsp:sp>
    <dsp:sp modelId="{2BC2E8F7-A3A8-4747-A28B-A3E946DA1D91}">
      <dsp:nvSpPr>
        <dsp:cNvPr id="0" name=""/>
        <dsp:cNvSpPr/>
      </dsp:nvSpPr>
      <dsp:spPr>
        <a:xfrm>
          <a:off x="0" y="2408397"/>
          <a:ext cx="4006882" cy="0"/>
        </a:xfrm>
        <a:prstGeom prst="line">
          <a:avLst/>
        </a:prstGeom>
        <a:solidFill>
          <a:schemeClr val="dk2">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2C76A97-4D3C-4B55-ADB7-41B4FE520A78}">
      <dsp:nvSpPr>
        <dsp:cNvPr id="0" name=""/>
        <dsp:cNvSpPr/>
      </dsp:nvSpPr>
      <dsp:spPr>
        <a:xfrm>
          <a:off x="0" y="2408397"/>
          <a:ext cx="4006882" cy="8026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en-US" sz="2200" kern="1200"/>
            <a:t>FEMA.gov</a:t>
          </a:r>
        </a:p>
      </dsp:txBody>
      <dsp:txXfrm>
        <a:off x="0" y="2408397"/>
        <a:ext cx="4006882" cy="802635"/>
      </dsp:txXfrm>
    </dsp:sp>
    <dsp:sp modelId="{330592E4-5AA8-44C0-9D19-91BD79BA6D0B}">
      <dsp:nvSpPr>
        <dsp:cNvPr id="0" name=""/>
        <dsp:cNvSpPr/>
      </dsp:nvSpPr>
      <dsp:spPr>
        <a:xfrm>
          <a:off x="0" y="3211033"/>
          <a:ext cx="4006882" cy="0"/>
        </a:xfrm>
        <a:prstGeom prst="line">
          <a:avLst/>
        </a:prstGeom>
        <a:solidFill>
          <a:schemeClr val="dk2">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41449E2-4ED8-421E-8C73-84BA4B0F0873}">
      <dsp:nvSpPr>
        <dsp:cNvPr id="0" name=""/>
        <dsp:cNvSpPr/>
      </dsp:nvSpPr>
      <dsp:spPr>
        <a:xfrm>
          <a:off x="0" y="3211033"/>
          <a:ext cx="4006882" cy="8026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en-US" sz="2200" kern="1200"/>
            <a:t>Long Term Recovery Committee.org</a:t>
          </a:r>
        </a:p>
      </dsp:txBody>
      <dsp:txXfrm>
        <a:off x="0" y="3211033"/>
        <a:ext cx="4006882" cy="802635"/>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18/2/layout/IconLabelDescriptionList">
  <dgm:title val="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l" for="ch" forName="iconRect"/>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3.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4.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5.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6.xml><?xml version="1.0" encoding="utf-8"?>
<dgm:layoutDef xmlns:dgm="http://schemas.openxmlformats.org/drawingml/2006/diagram" xmlns:a="http://schemas.openxmlformats.org/drawingml/2006/main" uniqueId="urn:microsoft.com/office/officeart/2016/7/layout/BasicLinearProcessNumbered">
  <dgm:title val="Basic Linear Process Numbered"/>
  <dgm:desc val="Used to show a progression; a timeline; sequential steps in a task, process, or workflow; or to emphasize movement or direction. Automatic numbers have been introduced to show the steps of the process which appears in a circle. Level 1 and Level 2 text appear in a rectangle."/>
  <dgm:catLst>
    <dgm:cat type="process" pri="5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101" type="sibTrans" cxnId="4">
          <dgm:prSet phldrT="1"/>
          <dgm:t>
            <a:bodyPr/>
            <a:lstStyle/>
            <a:p>
              <a:r>
                <a:t>1</a:t>
              </a:r>
            </a:p>
          </dgm:t>
        </dgm:pt>
        <dgm:pt modelId="201" type="sibTrans" cxnId="5">
          <dgm:prSet phldrT="2"/>
          <dgm:t>
            <a:bodyPr/>
            <a:lstStyle/>
            <a:p>
              <a:r>
                <a:t>2</a:t>
              </a:r>
            </a:p>
          </dgm:t>
        </dgm:pt>
        <dgm:pt modelId="301" type="sibTrans" cxnId="6">
          <dgm:prSet phldrT="3"/>
          <dgm:t>
            <a:bodyPr/>
            <a:lstStyle/>
            <a:p>
              <a:r>
                <a:t>3</a:t>
              </a:r>
            </a:p>
          </dgm:t>
        </dgm:pt>
      </dgm:ptLst>
      <dgm:cxnLst>
        <dgm:cxn modelId="4" srcId="0" destId="1" srcOrd="0" destOrd="0" sibTransId="101"/>
        <dgm:cxn modelId="5" srcId="0" destId="2" srcOrd="1" destOrd="0" sibTransId="201"/>
        <dgm:cxn modelId="6" srcId="0" destId="3" srcOrd="2" destOrd="0" sibTransId="301"/>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animLvl val="lvl"/>
      <dgm:resizeHandles val="exact"/>
    </dgm:varLst>
    <dgm:alg type="lin">
      <dgm:param type="linDir" val="fromL"/>
      <dgm:param type="nodeVertAlign" val="t"/>
    </dgm:alg>
    <dgm:shape xmlns:r="http://schemas.openxmlformats.org/officeDocument/2006/relationships" r:blip="">
      <dgm:adjLst/>
    </dgm:shape>
    <dgm:presOf/>
    <dgm:constrLst>
      <dgm:constr type="h" for="ch" forName="compositeNode" refType="h"/>
      <dgm:constr type="w" for="ch" forName="compositeNode" refType="w"/>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1"/>
      <dgm:constr type="primFontSz" for="des" forName="sibTransNodeCircle" op="equ"/>
      <dgm:constr type="primFontSz" for="des" forName="nodeText" op="equ"/>
      <dgm:constr type="h" for="des" forName="sibTransNodeCircle" op="equ"/>
      <dgm:constr type="w" for="des" forName="sibTransNodeCircle" op="equ"/>
    </dgm:constrLst>
    <dgm:ruleLst>
      <dgm:rule type="h" val="NaN" fact="1.2" max="NaN"/>
    </dgm:ruleLst>
    <dgm:forEach name="Name4" axis="ch" ptType="node">
      <dgm:layoutNode name="compositeNode">
        <dgm:varLst>
          <dgm:bulletEnabled val="1"/>
        </dgm:varLst>
        <dgm:alg type="composite"/>
        <dgm:constrLst>
          <dgm:constr type="h" refType="w" op="lte" fact="1.4"/>
          <dgm:constr type="w" for="ch" forName="bgRect" refType="w"/>
          <dgm:constr type="h" for="ch" forName="bgRect" refType="h"/>
          <dgm:constr type="t" for="ch" forName="bgRect"/>
          <dgm:constr type="l" for="ch" forName="bgRect"/>
          <dgm:constr type="h" for="ch" forName="sibTransNodeCircle" refType="h" refFor="ch" refForName="bgRect" fact="0.3"/>
          <dgm:constr type="w" for="ch" forName="sibTransNodeCircle" refType="h" refFor="ch" refForName="sibTransNodeCircle"/>
          <dgm:constr type="ctrX" for="ch" forName="sibTransNodeCircle" refType="w" fact="0.5"/>
          <dgm:constr type="ctrY" for="ch" forName="sibTransNodeCircle" refType="h" fact="0.25"/>
          <dgm:constr type="r" for="ch" forName="nodeText" refType="r" refFor="ch" refForName="bgRect"/>
          <dgm:constr type="h" for="ch" forName="nodeText" refType="h" refFor="ch" refForName="bgRect" fact="0.6"/>
          <dgm:constr type="t" for="ch" forName="nodeText" refType="h" refFor="ch" refForName="bgRect" fact="0.38"/>
          <dgm:constr type="b" for="ch" forName="bottomLine" refType="b" refFor="ch" refForName="bgRect"/>
          <dgm:constr type="w" for="ch" forName="bottomLine" refType="w" refFor="ch" refForName="bgRect"/>
          <dgm:constr type="h" for="ch" forName="bottomLine" val="0.002"/>
        </dgm:constrLst>
        <dgm:ruleLst/>
        <dgm:layoutNode name="bgRect" styleLbl="bgAccFollowNode1">
          <dgm:alg type="sp"/>
          <dgm:shape xmlns:r="http://schemas.openxmlformats.org/officeDocument/2006/relationships" type="rect" r:blip="">
            <dgm:adjLst/>
          </dgm:shape>
          <dgm:presOf axis="self"/>
          <dgm:constrLst/>
          <dgm:ruleLst/>
        </dgm:layoutNode>
        <dgm:forEach name="Name19" axis="followSib" ptType="sibTrans" hideLastTrans="0" cnt="1">
          <dgm:layoutNode name="sibTransNodeCircle" styleLbl="alignNode1">
            <dgm:varLst>
              <dgm:chMax val="0"/>
              <dgm:bulletEnabled/>
            </dgm:varLst>
            <dgm:presOf axis="self" ptType="sibTrans"/>
            <dgm:alg type="tx">
              <dgm:param type="txAnchorVert" val="mid"/>
              <dgm:param type="txAnchorHorzCh" val="ctr"/>
            </dgm:alg>
            <dgm:shape xmlns:r="http://schemas.openxmlformats.org/officeDocument/2006/relationships" type="ellipse" r:blip="">
              <dgm:adjLst/>
            </dgm:shape>
            <dgm:constrLst>
              <dgm:constr type="w" refType="h" op="lte"/>
              <dgm:constr type="primFontSz" val="48"/>
              <dgm:constr type="tMarg" val="1"/>
              <dgm:constr type="lMarg" refType="w" fact="0.221"/>
              <dgm:constr type="rMarg" refType="w" fact="0.221"/>
              <dgm:constr type="bMarg" val="1"/>
            </dgm:constrLst>
            <dgm:ruleLst>
              <dgm:rule type="primFontSz" val="14" fact="NaN" max="NaN"/>
            </dgm:ruleLst>
          </dgm:layoutNode>
        </dgm:forEach>
        <dgm:layoutNode name="bottomLine" styleLbl="alignNode1">
          <dgm:varLst/>
          <dgm:presOf/>
          <dgm:alg type="sp"/>
          <dgm:shape xmlns:r="http://schemas.openxmlformats.org/officeDocument/2006/relationships" type="rect" r:blip="">
            <dgm:adjLst/>
          </dgm:shape>
          <dgm:constrLst/>
          <dgm:ruleLst/>
        </dgm:layoutNode>
        <dgm:layoutNode name="nodeText" styleLbl="bgAccFollowNode1" moveWith="bgRect">
          <dgm:varLst>
            <dgm:bulletEnabled val="1"/>
          </dgm:varLst>
          <dgm:alg type="tx">
            <dgm:param type="parTxLTRAlign" val="l"/>
            <dgm:param type="parTxRTLAlign" val="r"/>
            <dgm:param type="txAnchorVert" val="t"/>
          </dgm:alg>
          <dgm:shape xmlns:r="http://schemas.openxmlformats.org/officeDocument/2006/relationships" type="rect" r:blip="" zOrderOff="-1" hideGeom="1">
            <dgm:adjLst/>
          </dgm:shape>
          <dgm:presOf axis="desOrSelf" ptType="node"/>
          <dgm:constrLst>
            <dgm:constr type="primFontSz" val="26"/>
            <dgm:constr type="tMarg" val="26"/>
            <dgm:constr type="lMarg" refType="w" fact="0.221"/>
            <dgm:constr type="rMarg" refType="w" fact="0.221"/>
            <dgm:constr type="bMarg" val="26"/>
          </dgm:constrLst>
          <dgm:ruleLst>
            <dgm:rule type="primFontSz" val="11" fact="NaN" max="NaN"/>
          </dgm:ruleLst>
        </dgm:layoutNode>
      </dgm:layoutNode>
      <dgm:forEach name="Name14" axis="followSib" ptType="sibTrans" cnt="1">
        <dgm:layoutNode name="sibTrans">
          <dgm:alg type="sp"/>
          <dgm:shape xmlns:r="http://schemas.openxmlformats.org/officeDocument/2006/relationships" r:blip="">
            <dgm:adjLst/>
          </dgm:shape>
          <dgm:presOf/>
          <dgm:constrLst/>
          <dgm:ruleLst/>
        </dgm:layoutNode>
      </dgm:forEach>
    </dgm:forEach>
  </dgm:layoutNode>
  <dgm:extLst>
    <a:ext uri="{4F341089-5ED1-44EC-B178-C955D00A3D55}">
      <dgm1611:autoBuNodeInfoLst xmlns:dgm1611="http://schemas.microsoft.com/office/drawing/2016/11/diagram">
        <dgm1611:autoBuNodeInfo lvl="1" ptType="sibTrans">
          <dgm1611:buPr prefix="" leadZeros="0">
            <a:buAutoNum type="arabicParenBoth"/>
          </dgm1611:buPr>
        </dgm1611:autoBuNodeInfo>
      </dgm1611:autoBuNodeInfoLst>
    </a:ext>
  </dgm:extLst>
</dgm:layoutDef>
</file>

<file path=ppt/diagrams/layout7.xml><?xml version="1.0" encoding="utf-8"?>
<dgm:layoutDef xmlns:dgm="http://schemas.openxmlformats.org/drawingml/2006/diagram" xmlns:a="http://schemas.openxmlformats.org/drawingml/2006/main" uniqueId="urn:microsoft.com/office/officeart/2018/2/layout/IconCircleList">
  <dgm:title val="Icon Circle List"/>
  <dgm:desc val="Use to show non-sequential or grouped chunks of information accompanied by related visuals. Circular shapes can hold an icon or small picture and corresponding text box shows Level 1 text. Works best for icons or small pictures with medium-length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alg type="sp"/>
    <dgm:shape xmlns:r="http://schemas.openxmlformats.org/officeDocument/2006/relationships" r:blip="">
      <dgm:adjLst/>
    </dgm:shape>
    <dgm:presOf/>
    <dgm:choose name="Name0">
      <dgm:if name="Name1" axis="ch" ptType="node" func="cnt" op="lte" val="3">
        <dgm:constrLst>
          <dgm:constr type="w" for="ch" forName="container" refType="w"/>
          <dgm:constr type="h" for="ch" forName="container" refType="h" fact="0.4"/>
        </dgm:constrLst>
      </dgm:if>
      <dgm:else name="Name2">
        <dgm:constrLst>
          <dgm:constr type="w" for="ch" forName="container" refType="w"/>
          <dgm:constr type="h" for="ch" forName="container" refType="h"/>
        </dgm:constrLst>
      </dgm:else>
    </dgm:choose>
    <dgm:ruleLst>
      <dgm:rule type="h" for="ch" forName="container" val="INF" fact="NaN" max="NaN"/>
    </dgm:ruleLst>
    <dgm:layoutNode name="container">
      <dgm:varLst>
        <dgm:dir/>
        <dgm:resizeHandles val="exact"/>
      </dgm:varLst>
      <dgm:choose name="Name3">
        <dgm:if name="Name4" axis="self" func="var" arg="dir" op="equ" val="norm">
          <dgm:alg type="snake">
            <dgm:param type="grDir" val="tL"/>
            <dgm:param type="flowDir" val="row"/>
            <dgm:param type="contDir" val="sameDir"/>
          </dgm:alg>
        </dgm:if>
        <dgm:else name="Name5">
          <dgm:alg type="snake">
            <dgm:param type="grDir" val="tR"/>
            <dgm:param type="flowDir" val="row"/>
            <dgm:param type="contDir" val="sameDir"/>
          </dgm:alg>
        </dgm:else>
      </dgm:choose>
      <dgm:shape xmlns:r="http://schemas.openxmlformats.org/officeDocument/2006/relationships" r:blip="">
        <dgm:adjLst/>
      </dgm:shape>
      <dgm:presOf/>
      <dgm:constrLst>
        <dgm:constr type="w" for="ch" forName="compNode" refType="w"/>
        <dgm:constr type="h" for="ch" forName="compNode" refType="w" fact="0.28"/>
        <dgm:constr type="w" for="ch" forName="sibTrans" refType="w" refFor="ch" refForName="compNode" fact="0.115"/>
        <dgm:constr type="sp" refType="h" op="equ" fact="0.17"/>
        <dgm:constr type="primFontSz" for="des" ptType="node" op="equ" val="24"/>
        <dgm:constr type="h" for="des" forName="compNode" op="equ"/>
        <dgm:constr type="h" for="des" forName="iconBgRect" op="equ"/>
      </dgm:constrLst>
      <dgm:ruleLst>
        <dgm:rule type="w" for="ch" forName="compNode" val="60" fact="NaN" max="NaN"/>
      </dgm:ruleLst>
      <dgm:forEach name="Name6" axis="ch" ptType="node">
        <dgm:layoutNode name="compNode">
          <dgm:alg type="composite"/>
          <dgm:shape xmlns:r="http://schemas.openxmlformats.org/officeDocument/2006/relationships" r:blip="">
            <dgm:adjLst/>
          </dgm:shape>
          <dgm:presOf axis="self"/>
          <dgm:constrLst>
            <dgm:constr type="w" for="ch" forName="iconBgRect" refType="w" fact="0.28"/>
            <dgm:constr type="h" for="ch" forName="iconBgRect" refType="w" refFor="ch" refForName="iconBgRect"/>
            <dgm:constr type="t" for="ch" forName="iconBgRect"/>
            <dgm:constr type="l" for="ch" forName="iconBgRect"/>
            <dgm:constr type="w" for="ch" forName="iconRect" refType="w" refFor="ch" refForName="iconBgRect" fact="0.58"/>
            <dgm:constr type="h" for="ch" forName="iconRect" refType="w" refFor="ch" refForName="iconRect"/>
            <dgm:constr type="ctrX" for="ch" forName="iconRect" refType="ctrX" refFor="ch" refForName="iconBgRect"/>
            <dgm:constr type="ctrY" for="ch" forName="iconRect" refType="ctrY" refFor="ch" refForName="iconBgRect"/>
            <dgm:constr type="w" for="ch" forName="spaceRect" refType="w" fact="0.06"/>
            <dgm:constr type="h" for="ch" forName="spaceRect" refType="h" refFor="ch" refForName="iconBgRect"/>
            <dgm:constr type="t" for="ch" forName="spaceRect" refType="t" refFor="ch" refForName="iconBgRect"/>
            <dgm:constr type="l" for="ch" forName="spaceRect" refType="r" refFor="ch" refForName="iconBgRect"/>
            <dgm:constr type="h" for="ch" forName="textRect" refType="h" refFor="ch" refForName="iconBgRect"/>
            <dgm:constr type="t" for="ch" forName="textRect" refType="t" refFor="ch" refForName="iconBgRect"/>
            <dgm:constr type="l" for="ch" forName="textRect" refType="r" refFor="ch" refForName="spaceRect"/>
          </dgm:constrLst>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choose name="Name7">
              <dgm:if name="Name8" func="var" arg="dir" op="equ" val="norm">
                <dgm:alg type="tx">
                  <dgm:param type="txAnchorVert" val="mid"/>
                  <dgm:param type="parTxLTRAlign" val="l"/>
                  <dgm:param type="shpTxLTRAlignCh" val="l"/>
                  <dgm:param type="parTxRTLAlign" val="l"/>
                  <dgm:param type="shpTxRTLAlignCh" val="l"/>
                </dgm:alg>
              </dgm:if>
              <dgm:else name="Name9">
                <dgm:alg type="tx">
                  <dgm:param type="txAnchorVert" val="mid"/>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Lst>
          </dgm:layoutNode>
        </dgm:layoutNode>
        <dgm:forEach name="Name10"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extLst>
    <a:ext uri="{68A01E43-0DF5-4B5B-8FA6-DAF915123BFB}">
      <dgm1612:lstStyle xmlns:dgm1612="http://schemas.microsoft.com/office/drawing/2016/12/diagram">
        <a:lvl1pPr>
          <a:lnSpc>
            <a:spcPct val="100000"/>
          </a:lnSpc>
        </a:lvl1pPr>
      </dgm1612:lstStyle>
    </a:ext>
  </dgm:extLst>
</dgm:layoutDef>
</file>

<file path=ppt/diagrams/layout8.xml><?xml version="1.0" encoding="utf-8"?>
<dgm:layoutDef xmlns:dgm="http://schemas.openxmlformats.org/drawingml/2006/diagram" xmlns:a="http://schemas.openxmlformats.org/drawingml/2006/main" uniqueId="urn:microsoft.com/office/officeart/2018/2/layout/IconLabelList">
  <dgm:title val="Icon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20"/>
          <dgm:constr type="w" for="ch" forName="sibTrans" refType="w" refFor="ch" refForName="compNode" fact="0.175"/>
          <dgm:constr type="sp" refType="w" refFor="ch" refForName="compNode" op="equ" fact="0.25"/>
          <dgm:constr type="primFontSz" for="des" ptType="node" op="equ" val="50"/>
          <dgm:constr type="h" for="des" forName="compNode" op="equ"/>
          <dgm:constr type="h" for="des" forName="textRect" op="equ"/>
        </dgm:constrLst>
      </dgm:if>
      <dgm:if name="Name5"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6"/>
          <dgm:constr type="h" for="des" forName="compNode" op="equ"/>
          <dgm:constr type="h" for="des" forName="textRect" op="equ"/>
        </dgm:constrLst>
      </dgm:if>
      <dgm:else name="Name6">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7" axis="ch" ptType="node">
      <dgm:layoutNode name="compNode">
        <dgm:alg type="composite"/>
        <dgm:shape xmlns:r="http://schemas.openxmlformats.org/officeDocument/2006/relationships" r:blip="">
          <dgm:adjLst/>
        </dgm:shape>
        <dgm:presOf axis="self"/>
        <dgm:constrLst>
          <dgm:constr type="w" for="ch" forName="iconRect" refType="w" fact="0.45"/>
          <dgm:constr type="h" for="ch" forName="iconRect" refType="w" refFor="ch" refForName="iconRect"/>
          <dgm:constr type="ctrX" for="ch" forName="iconRect" refType="w" fact="0.5"/>
          <dgm:constr type="t" for="ch" forName="iconRect"/>
          <dgm:constr type="h" for="ch" forName="spaceRect" refType="h" fact="0.15"/>
          <dgm:constr type="w" for="ch" forName="spaceRect" refType="w"/>
          <dgm:constr type="l" for="ch" forName="spaceRect"/>
          <dgm:constr type="t" for="ch" forName="spaceRect" refType="b" refFor="ch" refForName="icon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8"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dgm1612:lstStyle>
    </a:ext>
  </dgm:extLst>
</dgm:layoutDef>
</file>

<file path=ppt/diagrams/layout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D4B79-FC61-4AB1-B5BE-19B5D4146E0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9965D79-1B2C-4413-821D-4D70AD63FDB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7B743C4-EC67-419A-9E99-C8D33719D519}"/>
              </a:ext>
            </a:extLst>
          </p:cNvPr>
          <p:cNvSpPr>
            <a:spLocks noGrp="1"/>
          </p:cNvSpPr>
          <p:nvPr>
            <p:ph type="dt" sz="half" idx="10"/>
          </p:nvPr>
        </p:nvSpPr>
        <p:spPr/>
        <p:txBody>
          <a:bodyPr/>
          <a:lstStyle/>
          <a:p>
            <a:fld id="{E574EDEE-318B-4392-91C5-8DBFC48C8B15}" type="datetimeFigureOut">
              <a:rPr lang="en-US" smtClean="0"/>
              <a:t>12/5/2022</a:t>
            </a:fld>
            <a:endParaRPr lang="en-US"/>
          </a:p>
        </p:txBody>
      </p:sp>
      <p:sp>
        <p:nvSpPr>
          <p:cNvPr id="5" name="Footer Placeholder 4">
            <a:extLst>
              <a:ext uri="{FF2B5EF4-FFF2-40B4-BE49-F238E27FC236}">
                <a16:creationId xmlns:a16="http://schemas.microsoft.com/office/drawing/2014/main" id="{049B34CB-4C8B-4717-BEE5-9E264E988F7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2B48F44-C9B1-470B-B2BB-BA23B408176A}"/>
              </a:ext>
            </a:extLst>
          </p:cNvPr>
          <p:cNvSpPr>
            <a:spLocks noGrp="1"/>
          </p:cNvSpPr>
          <p:nvPr>
            <p:ph type="sldNum" sz="quarter" idx="12"/>
          </p:nvPr>
        </p:nvSpPr>
        <p:spPr/>
        <p:txBody>
          <a:bodyPr/>
          <a:lstStyle/>
          <a:p>
            <a:fld id="{0E70E813-0287-4A0D-97AF-A42C2F7F3D20}" type="slidenum">
              <a:rPr lang="en-US" smtClean="0"/>
              <a:t>‹#›</a:t>
            </a:fld>
            <a:endParaRPr lang="en-US"/>
          </a:p>
        </p:txBody>
      </p:sp>
    </p:spTree>
    <p:extLst>
      <p:ext uri="{BB962C8B-B14F-4D97-AF65-F5344CB8AC3E}">
        <p14:creationId xmlns:p14="http://schemas.microsoft.com/office/powerpoint/2010/main" val="39754360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EDEDBF-732C-45BC-8F4A-946E7FAE361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B89092C-9726-4BAB-825E-00925ECF3038}"/>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AE5BBC7-F72E-41E8-A983-9D83DC3E68E8}"/>
              </a:ext>
            </a:extLst>
          </p:cNvPr>
          <p:cNvSpPr>
            <a:spLocks noGrp="1"/>
          </p:cNvSpPr>
          <p:nvPr>
            <p:ph type="dt" sz="half" idx="10"/>
          </p:nvPr>
        </p:nvSpPr>
        <p:spPr/>
        <p:txBody>
          <a:bodyPr/>
          <a:lstStyle/>
          <a:p>
            <a:fld id="{E574EDEE-318B-4392-91C5-8DBFC48C8B15}" type="datetimeFigureOut">
              <a:rPr lang="en-US" smtClean="0"/>
              <a:t>12/5/2022</a:t>
            </a:fld>
            <a:endParaRPr lang="en-US"/>
          </a:p>
        </p:txBody>
      </p:sp>
      <p:sp>
        <p:nvSpPr>
          <p:cNvPr id="5" name="Footer Placeholder 4">
            <a:extLst>
              <a:ext uri="{FF2B5EF4-FFF2-40B4-BE49-F238E27FC236}">
                <a16:creationId xmlns:a16="http://schemas.microsoft.com/office/drawing/2014/main" id="{2FEA31E3-87C1-448D-9769-141B45EDE89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000330F-8AC1-4EDA-BD69-B62B8FAA4696}"/>
              </a:ext>
            </a:extLst>
          </p:cNvPr>
          <p:cNvSpPr>
            <a:spLocks noGrp="1"/>
          </p:cNvSpPr>
          <p:nvPr>
            <p:ph type="sldNum" sz="quarter" idx="12"/>
          </p:nvPr>
        </p:nvSpPr>
        <p:spPr/>
        <p:txBody>
          <a:bodyPr/>
          <a:lstStyle/>
          <a:p>
            <a:fld id="{0E70E813-0287-4A0D-97AF-A42C2F7F3D20}" type="slidenum">
              <a:rPr lang="en-US" smtClean="0"/>
              <a:t>‹#›</a:t>
            </a:fld>
            <a:endParaRPr lang="en-US"/>
          </a:p>
        </p:txBody>
      </p:sp>
    </p:spTree>
    <p:extLst>
      <p:ext uri="{BB962C8B-B14F-4D97-AF65-F5344CB8AC3E}">
        <p14:creationId xmlns:p14="http://schemas.microsoft.com/office/powerpoint/2010/main" val="17925889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A967D5F-B89A-4709-9A4D-64F77FEDCF0F}"/>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55DFDB6-C8D1-4E55-8AB0-0655005D8D06}"/>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FB90878-254B-4590-BE34-6778CAAEBF73}"/>
              </a:ext>
            </a:extLst>
          </p:cNvPr>
          <p:cNvSpPr>
            <a:spLocks noGrp="1"/>
          </p:cNvSpPr>
          <p:nvPr>
            <p:ph type="dt" sz="half" idx="10"/>
          </p:nvPr>
        </p:nvSpPr>
        <p:spPr/>
        <p:txBody>
          <a:bodyPr/>
          <a:lstStyle/>
          <a:p>
            <a:fld id="{E574EDEE-318B-4392-91C5-8DBFC48C8B15}" type="datetimeFigureOut">
              <a:rPr lang="en-US" smtClean="0"/>
              <a:t>12/5/2022</a:t>
            </a:fld>
            <a:endParaRPr lang="en-US"/>
          </a:p>
        </p:txBody>
      </p:sp>
      <p:sp>
        <p:nvSpPr>
          <p:cNvPr id="5" name="Footer Placeholder 4">
            <a:extLst>
              <a:ext uri="{FF2B5EF4-FFF2-40B4-BE49-F238E27FC236}">
                <a16:creationId xmlns:a16="http://schemas.microsoft.com/office/drawing/2014/main" id="{6080E236-F837-4F45-ACAC-7359E3A8826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C4913A9-85DA-4CA3-8DBC-C5BC25C785A5}"/>
              </a:ext>
            </a:extLst>
          </p:cNvPr>
          <p:cNvSpPr>
            <a:spLocks noGrp="1"/>
          </p:cNvSpPr>
          <p:nvPr>
            <p:ph type="sldNum" sz="quarter" idx="12"/>
          </p:nvPr>
        </p:nvSpPr>
        <p:spPr/>
        <p:txBody>
          <a:bodyPr/>
          <a:lstStyle/>
          <a:p>
            <a:fld id="{0E70E813-0287-4A0D-97AF-A42C2F7F3D20}" type="slidenum">
              <a:rPr lang="en-US" smtClean="0"/>
              <a:t>‹#›</a:t>
            </a:fld>
            <a:endParaRPr lang="en-US"/>
          </a:p>
        </p:txBody>
      </p:sp>
    </p:spTree>
    <p:extLst>
      <p:ext uri="{BB962C8B-B14F-4D97-AF65-F5344CB8AC3E}">
        <p14:creationId xmlns:p14="http://schemas.microsoft.com/office/powerpoint/2010/main" val="3679891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D79B63-1C80-484B-90B4-ED7DD25E2B9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893D536-0BF5-4C34-A0DF-64C21F58CB5F}"/>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E810EAB-A955-4803-8166-4681CFAE7775}"/>
              </a:ext>
            </a:extLst>
          </p:cNvPr>
          <p:cNvSpPr>
            <a:spLocks noGrp="1"/>
          </p:cNvSpPr>
          <p:nvPr>
            <p:ph type="dt" sz="half" idx="10"/>
          </p:nvPr>
        </p:nvSpPr>
        <p:spPr/>
        <p:txBody>
          <a:bodyPr/>
          <a:lstStyle/>
          <a:p>
            <a:fld id="{E574EDEE-318B-4392-91C5-8DBFC48C8B15}" type="datetimeFigureOut">
              <a:rPr lang="en-US" smtClean="0"/>
              <a:t>12/5/2022</a:t>
            </a:fld>
            <a:endParaRPr lang="en-US"/>
          </a:p>
        </p:txBody>
      </p:sp>
      <p:sp>
        <p:nvSpPr>
          <p:cNvPr id="5" name="Footer Placeholder 4">
            <a:extLst>
              <a:ext uri="{FF2B5EF4-FFF2-40B4-BE49-F238E27FC236}">
                <a16:creationId xmlns:a16="http://schemas.microsoft.com/office/drawing/2014/main" id="{3DC1F3B9-2F3F-4D30-BCAD-EE7052C753C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BD1D76D-AACC-4B1F-9943-6B87925D932A}"/>
              </a:ext>
            </a:extLst>
          </p:cNvPr>
          <p:cNvSpPr>
            <a:spLocks noGrp="1"/>
          </p:cNvSpPr>
          <p:nvPr>
            <p:ph type="sldNum" sz="quarter" idx="12"/>
          </p:nvPr>
        </p:nvSpPr>
        <p:spPr/>
        <p:txBody>
          <a:bodyPr/>
          <a:lstStyle/>
          <a:p>
            <a:fld id="{0E70E813-0287-4A0D-97AF-A42C2F7F3D20}" type="slidenum">
              <a:rPr lang="en-US" smtClean="0"/>
              <a:t>‹#›</a:t>
            </a:fld>
            <a:endParaRPr lang="en-US"/>
          </a:p>
        </p:txBody>
      </p:sp>
    </p:spTree>
    <p:extLst>
      <p:ext uri="{BB962C8B-B14F-4D97-AF65-F5344CB8AC3E}">
        <p14:creationId xmlns:p14="http://schemas.microsoft.com/office/powerpoint/2010/main" val="309821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0877E3-B05F-4AEC-915E-FB8EB84684A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27A4E9E-D74C-46AA-A74F-458B796E8E9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EDE57999-1445-43EF-AB96-D2D560BD19BF}"/>
              </a:ext>
            </a:extLst>
          </p:cNvPr>
          <p:cNvSpPr>
            <a:spLocks noGrp="1"/>
          </p:cNvSpPr>
          <p:nvPr>
            <p:ph type="dt" sz="half" idx="10"/>
          </p:nvPr>
        </p:nvSpPr>
        <p:spPr/>
        <p:txBody>
          <a:bodyPr/>
          <a:lstStyle/>
          <a:p>
            <a:fld id="{E574EDEE-318B-4392-91C5-8DBFC48C8B15}" type="datetimeFigureOut">
              <a:rPr lang="en-US" smtClean="0"/>
              <a:t>12/5/2022</a:t>
            </a:fld>
            <a:endParaRPr lang="en-US"/>
          </a:p>
        </p:txBody>
      </p:sp>
      <p:sp>
        <p:nvSpPr>
          <p:cNvPr id="5" name="Footer Placeholder 4">
            <a:extLst>
              <a:ext uri="{FF2B5EF4-FFF2-40B4-BE49-F238E27FC236}">
                <a16:creationId xmlns:a16="http://schemas.microsoft.com/office/drawing/2014/main" id="{0C51CEBD-B941-4704-ACF3-E055FEDEFFC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ACD7DD1-1485-49B7-AFF8-4B2105B0BBD6}"/>
              </a:ext>
            </a:extLst>
          </p:cNvPr>
          <p:cNvSpPr>
            <a:spLocks noGrp="1"/>
          </p:cNvSpPr>
          <p:nvPr>
            <p:ph type="sldNum" sz="quarter" idx="12"/>
          </p:nvPr>
        </p:nvSpPr>
        <p:spPr/>
        <p:txBody>
          <a:bodyPr/>
          <a:lstStyle/>
          <a:p>
            <a:fld id="{0E70E813-0287-4A0D-97AF-A42C2F7F3D20}" type="slidenum">
              <a:rPr lang="en-US" smtClean="0"/>
              <a:t>‹#›</a:t>
            </a:fld>
            <a:endParaRPr lang="en-US"/>
          </a:p>
        </p:txBody>
      </p:sp>
    </p:spTree>
    <p:extLst>
      <p:ext uri="{BB962C8B-B14F-4D97-AF65-F5344CB8AC3E}">
        <p14:creationId xmlns:p14="http://schemas.microsoft.com/office/powerpoint/2010/main" val="3185661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B85D00-EA19-46C4-93D7-6E6BFACB6F9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D6D084A-36F7-402B-982C-1DA57A1762DC}"/>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5DC6A83-1A9D-4D9E-A96A-EA47B4903B91}"/>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2DF937B-5DA8-4471-A1EF-73306687BE58}"/>
              </a:ext>
            </a:extLst>
          </p:cNvPr>
          <p:cNvSpPr>
            <a:spLocks noGrp="1"/>
          </p:cNvSpPr>
          <p:nvPr>
            <p:ph type="dt" sz="half" idx="10"/>
          </p:nvPr>
        </p:nvSpPr>
        <p:spPr/>
        <p:txBody>
          <a:bodyPr/>
          <a:lstStyle/>
          <a:p>
            <a:fld id="{E574EDEE-318B-4392-91C5-8DBFC48C8B15}" type="datetimeFigureOut">
              <a:rPr lang="en-US" smtClean="0"/>
              <a:t>12/5/2022</a:t>
            </a:fld>
            <a:endParaRPr lang="en-US"/>
          </a:p>
        </p:txBody>
      </p:sp>
      <p:sp>
        <p:nvSpPr>
          <p:cNvPr id="6" name="Footer Placeholder 5">
            <a:extLst>
              <a:ext uri="{FF2B5EF4-FFF2-40B4-BE49-F238E27FC236}">
                <a16:creationId xmlns:a16="http://schemas.microsoft.com/office/drawing/2014/main" id="{EC321345-A205-4600-A8D3-828956ED8F5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70F2B0B-086A-4BFA-B398-B2B5CA28AAE9}"/>
              </a:ext>
            </a:extLst>
          </p:cNvPr>
          <p:cNvSpPr>
            <a:spLocks noGrp="1"/>
          </p:cNvSpPr>
          <p:nvPr>
            <p:ph type="sldNum" sz="quarter" idx="12"/>
          </p:nvPr>
        </p:nvSpPr>
        <p:spPr/>
        <p:txBody>
          <a:bodyPr/>
          <a:lstStyle/>
          <a:p>
            <a:fld id="{0E70E813-0287-4A0D-97AF-A42C2F7F3D20}" type="slidenum">
              <a:rPr lang="en-US" smtClean="0"/>
              <a:t>‹#›</a:t>
            </a:fld>
            <a:endParaRPr lang="en-US"/>
          </a:p>
        </p:txBody>
      </p:sp>
    </p:spTree>
    <p:extLst>
      <p:ext uri="{BB962C8B-B14F-4D97-AF65-F5344CB8AC3E}">
        <p14:creationId xmlns:p14="http://schemas.microsoft.com/office/powerpoint/2010/main" val="12289322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6C9681-2E82-4052-8921-5CBC4846B12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238F5F2-B2E3-49C3-A2FE-0FA1B78436C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41DCA788-0088-4B53-BEEA-8E97505A2480}"/>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7665F62-B85A-484C-8A6B-4B7A86B4471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DE806E02-C8FE-4FB1-A2E8-A88EA8236F48}"/>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4B3391C-F0A7-47DF-B9CE-5D01E5B1A59A}"/>
              </a:ext>
            </a:extLst>
          </p:cNvPr>
          <p:cNvSpPr>
            <a:spLocks noGrp="1"/>
          </p:cNvSpPr>
          <p:nvPr>
            <p:ph type="dt" sz="half" idx="10"/>
          </p:nvPr>
        </p:nvSpPr>
        <p:spPr/>
        <p:txBody>
          <a:bodyPr/>
          <a:lstStyle/>
          <a:p>
            <a:fld id="{E574EDEE-318B-4392-91C5-8DBFC48C8B15}" type="datetimeFigureOut">
              <a:rPr lang="en-US" smtClean="0"/>
              <a:t>12/5/2022</a:t>
            </a:fld>
            <a:endParaRPr lang="en-US"/>
          </a:p>
        </p:txBody>
      </p:sp>
      <p:sp>
        <p:nvSpPr>
          <p:cNvPr id="8" name="Footer Placeholder 7">
            <a:extLst>
              <a:ext uri="{FF2B5EF4-FFF2-40B4-BE49-F238E27FC236}">
                <a16:creationId xmlns:a16="http://schemas.microsoft.com/office/drawing/2014/main" id="{4473DC2F-28C4-4B35-A2F9-D45EBE3D19B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05DE4353-1DA0-4806-BDEA-1DCCCBFBB2A3}"/>
              </a:ext>
            </a:extLst>
          </p:cNvPr>
          <p:cNvSpPr>
            <a:spLocks noGrp="1"/>
          </p:cNvSpPr>
          <p:nvPr>
            <p:ph type="sldNum" sz="quarter" idx="12"/>
          </p:nvPr>
        </p:nvSpPr>
        <p:spPr/>
        <p:txBody>
          <a:bodyPr/>
          <a:lstStyle/>
          <a:p>
            <a:fld id="{0E70E813-0287-4A0D-97AF-A42C2F7F3D20}" type="slidenum">
              <a:rPr lang="en-US" smtClean="0"/>
              <a:t>‹#›</a:t>
            </a:fld>
            <a:endParaRPr lang="en-US"/>
          </a:p>
        </p:txBody>
      </p:sp>
    </p:spTree>
    <p:extLst>
      <p:ext uri="{BB962C8B-B14F-4D97-AF65-F5344CB8AC3E}">
        <p14:creationId xmlns:p14="http://schemas.microsoft.com/office/powerpoint/2010/main" val="6875560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2EFD17-23DF-41B0-AD1A-72C99A51E08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822894A6-3E93-4E90-9346-7397E767F400}"/>
              </a:ext>
            </a:extLst>
          </p:cNvPr>
          <p:cNvSpPr>
            <a:spLocks noGrp="1"/>
          </p:cNvSpPr>
          <p:nvPr>
            <p:ph type="dt" sz="half" idx="10"/>
          </p:nvPr>
        </p:nvSpPr>
        <p:spPr/>
        <p:txBody>
          <a:bodyPr/>
          <a:lstStyle/>
          <a:p>
            <a:fld id="{E574EDEE-318B-4392-91C5-8DBFC48C8B15}" type="datetimeFigureOut">
              <a:rPr lang="en-US" smtClean="0"/>
              <a:t>12/5/2022</a:t>
            </a:fld>
            <a:endParaRPr lang="en-US"/>
          </a:p>
        </p:txBody>
      </p:sp>
      <p:sp>
        <p:nvSpPr>
          <p:cNvPr id="4" name="Footer Placeholder 3">
            <a:extLst>
              <a:ext uri="{FF2B5EF4-FFF2-40B4-BE49-F238E27FC236}">
                <a16:creationId xmlns:a16="http://schemas.microsoft.com/office/drawing/2014/main" id="{E5E31B6C-26DA-4575-BAE1-39C97B3A453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A937286-D40D-4301-B29B-7F6E7FA6D7CF}"/>
              </a:ext>
            </a:extLst>
          </p:cNvPr>
          <p:cNvSpPr>
            <a:spLocks noGrp="1"/>
          </p:cNvSpPr>
          <p:nvPr>
            <p:ph type="sldNum" sz="quarter" idx="12"/>
          </p:nvPr>
        </p:nvSpPr>
        <p:spPr/>
        <p:txBody>
          <a:bodyPr/>
          <a:lstStyle/>
          <a:p>
            <a:fld id="{0E70E813-0287-4A0D-97AF-A42C2F7F3D20}" type="slidenum">
              <a:rPr lang="en-US" smtClean="0"/>
              <a:t>‹#›</a:t>
            </a:fld>
            <a:endParaRPr lang="en-US"/>
          </a:p>
        </p:txBody>
      </p:sp>
    </p:spTree>
    <p:extLst>
      <p:ext uri="{BB962C8B-B14F-4D97-AF65-F5344CB8AC3E}">
        <p14:creationId xmlns:p14="http://schemas.microsoft.com/office/powerpoint/2010/main" val="13098180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356C724-9560-405D-9115-F202C9DF7273}"/>
              </a:ext>
            </a:extLst>
          </p:cNvPr>
          <p:cNvSpPr>
            <a:spLocks noGrp="1"/>
          </p:cNvSpPr>
          <p:nvPr>
            <p:ph type="dt" sz="half" idx="10"/>
          </p:nvPr>
        </p:nvSpPr>
        <p:spPr/>
        <p:txBody>
          <a:bodyPr/>
          <a:lstStyle/>
          <a:p>
            <a:fld id="{E574EDEE-318B-4392-91C5-8DBFC48C8B15}" type="datetimeFigureOut">
              <a:rPr lang="en-US" smtClean="0"/>
              <a:t>12/5/2022</a:t>
            </a:fld>
            <a:endParaRPr lang="en-US"/>
          </a:p>
        </p:txBody>
      </p:sp>
      <p:sp>
        <p:nvSpPr>
          <p:cNvPr id="3" name="Footer Placeholder 2">
            <a:extLst>
              <a:ext uri="{FF2B5EF4-FFF2-40B4-BE49-F238E27FC236}">
                <a16:creationId xmlns:a16="http://schemas.microsoft.com/office/drawing/2014/main" id="{5DF9F20D-3DE0-4D23-97B2-2C6346908E2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6425B629-5698-4B85-AAC3-0D786B03C82B}"/>
              </a:ext>
            </a:extLst>
          </p:cNvPr>
          <p:cNvSpPr>
            <a:spLocks noGrp="1"/>
          </p:cNvSpPr>
          <p:nvPr>
            <p:ph type="sldNum" sz="quarter" idx="12"/>
          </p:nvPr>
        </p:nvSpPr>
        <p:spPr/>
        <p:txBody>
          <a:bodyPr/>
          <a:lstStyle/>
          <a:p>
            <a:fld id="{0E70E813-0287-4A0D-97AF-A42C2F7F3D20}" type="slidenum">
              <a:rPr lang="en-US" smtClean="0"/>
              <a:t>‹#›</a:t>
            </a:fld>
            <a:endParaRPr lang="en-US"/>
          </a:p>
        </p:txBody>
      </p:sp>
    </p:spTree>
    <p:extLst>
      <p:ext uri="{BB962C8B-B14F-4D97-AF65-F5344CB8AC3E}">
        <p14:creationId xmlns:p14="http://schemas.microsoft.com/office/powerpoint/2010/main" val="25225528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B3CCC6-17B0-49F7-9ED7-EF36959C382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8E57F68-DD7C-4802-B96D-6761EC9E1EA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F87AAB7-5FDE-4257-8B8B-89DF6102149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1FA3F76F-D958-447F-95A4-893FAC233A84}"/>
              </a:ext>
            </a:extLst>
          </p:cNvPr>
          <p:cNvSpPr>
            <a:spLocks noGrp="1"/>
          </p:cNvSpPr>
          <p:nvPr>
            <p:ph type="dt" sz="half" idx="10"/>
          </p:nvPr>
        </p:nvSpPr>
        <p:spPr/>
        <p:txBody>
          <a:bodyPr/>
          <a:lstStyle/>
          <a:p>
            <a:fld id="{E574EDEE-318B-4392-91C5-8DBFC48C8B15}" type="datetimeFigureOut">
              <a:rPr lang="en-US" smtClean="0"/>
              <a:t>12/5/2022</a:t>
            </a:fld>
            <a:endParaRPr lang="en-US"/>
          </a:p>
        </p:txBody>
      </p:sp>
      <p:sp>
        <p:nvSpPr>
          <p:cNvPr id="6" name="Footer Placeholder 5">
            <a:extLst>
              <a:ext uri="{FF2B5EF4-FFF2-40B4-BE49-F238E27FC236}">
                <a16:creationId xmlns:a16="http://schemas.microsoft.com/office/drawing/2014/main" id="{034C1853-5680-4F7E-AC24-D5395E5E5FD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4C792D8-92A3-4426-9977-895BDF7C8885}"/>
              </a:ext>
            </a:extLst>
          </p:cNvPr>
          <p:cNvSpPr>
            <a:spLocks noGrp="1"/>
          </p:cNvSpPr>
          <p:nvPr>
            <p:ph type="sldNum" sz="quarter" idx="12"/>
          </p:nvPr>
        </p:nvSpPr>
        <p:spPr/>
        <p:txBody>
          <a:bodyPr/>
          <a:lstStyle/>
          <a:p>
            <a:fld id="{0E70E813-0287-4A0D-97AF-A42C2F7F3D20}" type="slidenum">
              <a:rPr lang="en-US" smtClean="0"/>
              <a:t>‹#›</a:t>
            </a:fld>
            <a:endParaRPr lang="en-US"/>
          </a:p>
        </p:txBody>
      </p:sp>
    </p:spTree>
    <p:extLst>
      <p:ext uri="{BB962C8B-B14F-4D97-AF65-F5344CB8AC3E}">
        <p14:creationId xmlns:p14="http://schemas.microsoft.com/office/powerpoint/2010/main" val="26736456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6F4449-D8EC-42DA-92A3-A9B3A86BDAC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0533328-94C0-4EE8-B85D-2CEA7CB92FF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2C9B206-2CAF-4AA2-86AC-5FF76BC4155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133A3325-83FB-4156-88A9-082368D9165F}"/>
              </a:ext>
            </a:extLst>
          </p:cNvPr>
          <p:cNvSpPr>
            <a:spLocks noGrp="1"/>
          </p:cNvSpPr>
          <p:nvPr>
            <p:ph type="dt" sz="half" idx="10"/>
          </p:nvPr>
        </p:nvSpPr>
        <p:spPr/>
        <p:txBody>
          <a:bodyPr/>
          <a:lstStyle/>
          <a:p>
            <a:fld id="{E574EDEE-318B-4392-91C5-8DBFC48C8B15}" type="datetimeFigureOut">
              <a:rPr lang="en-US" smtClean="0"/>
              <a:t>12/5/2022</a:t>
            </a:fld>
            <a:endParaRPr lang="en-US"/>
          </a:p>
        </p:txBody>
      </p:sp>
      <p:sp>
        <p:nvSpPr>
          <p:cNvPr id="6" name="Footer Placeholder 5">
            <a:extLst>
              <a:ext uri="{FF2B5EF4-FFF2-40B4-BE49-F238E27FC236}">
                <a16:creationId xmlns:a16="http://schemas.microsoft.com/office/drawing/2014/main" id="{48C86095-582C-4102-9851-38E870113EF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A0ABC15-645E-4D88-BB7D-54A176F677C1}"/>
              </a:ext>
            </a:extLst>
          </p:cNvPr>
          <p:cNvSpPr>
            <a:spLocks noGrp="1"/>
          </p:cNvSpPr>
          <p:nvPr>
            <p:ph type="sldNum" sz="quarter" idx="12"/>
          </p:nvPr>
        </p:nvSpPr>
        <p:spPr/>
        <p:txBody>
          <a:bodyPr/>
          <a:lstStyle/>
          <a:p>
            <a:fld id="{0E70E813-0287-4A0D-97AF-A42C2F7F3D20}" type="slidenum">
              <a:rPr lang="en-US" smtClean="0"/>
              <a:t>‹#›</a:t>
            </a:fld>
            <a:endParaRPr lang="en-US"/>
          </a:p>
        </p:txBody>
      </p:sp>
    </p:spTree>
    <p:extLst>
      <p:ext uri="{BB962C8B-B14F-4D97-AF65-F5344CB8AC3E}">
        <p14:creationId xmlns:p14="http://schemas.microsoft.com/office/powerpoint/2010/main" val="243192459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t="-21000" b="-21000"/>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A0EA5E-C9B9-46E1-90C6-4E31BB91DAA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C1696EA-DB4F-46E4-8155-16B02E3DB7F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5AA3790-7FCA-4132-8DF2-51F3E49654B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574EDEE-318B-4392-91C5-8DBFC48C8B15}" type="datetimeFigureOut">
              <a:rPr lang="en-US" smtClean="0"/>
              <a:t>12/5/2022</a:t>
            </a:fld>
            <a:endParaRPr lang="en-US"/>
          </a:p>
        </p:txBody>
      </p:sp>
      <p:sp>
        <p:nvSpPr>
          <p:cNvPr id="5" name="Footer Placeholder 4">
            <a:extLst>
              <a:ext uri="{FF2B5EF4-FFF2-40B4-BE49-F238E27FC236}">
                <a16:creationId xmlns:a16="http://schemas.microsoft.com/office/drawing/2014/main" id="{1AF31CA9-9A63-4B27-BD5A-44325CF004A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778AEBDD-473C-443F-AEC1-C441D71AE6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E70E813-0287-4A0D-97AF-A42C2F7F3D20}" type="slidenum">
              <a:rPr lang="en-US" smtClean="0"/>
              <a:t>‹#›</a:t>
            </a:fld>
            <a:endParaRPr lang="en-US"/>
          </a:p>
        </p:txBody>
      </p:sp>
    </p:spTree>
    <p:extLst>
      <p:ext uri="{BB962C8B-B14F-4D97-AF65-F5344CB8AC3E}">
        <p14:creationId xmlns:p14="http://schemas.microsoft.com/office/powerpoint/2010/main" val="125823337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3.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24.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26.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hyperlink" Target="https://www.merriam-webster.com/dictionary/calamitous" TargetMode="Externa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336FA0-641A-4F79-A691-290C4FFA8258}"/>
              </a:ext>
            </a:extLst>
          </p:cNvPr>
          <p:cNvSpPr>
            <a:spLocks noGrp="1"/>
          </p:cNvSpPr>
          <p:nvPr>
            <p:ph type="ctrTitle"/>
          </p:nvPr>
        </p:nvSpPr>
        <p:spPr/>
        <p:txBody>
          <a:bodyPr/>
          <a:lstStyle/>
          <a:p>
            <a:r>
              <a:rPr lang="en-US" b="1" dirty="0">
                <a:latin typeface="Arial" panose="020B0604020202020204" pitchFamily="34" charset="0"/>
                <a:cs typeface="Arial" panose="020B0604020202020204" pitchFamily="34" charset="0"/>
              </a:rPr>
              <a:t>Disaster Case Management</a:t>
            </a:r>
          </a:p>
        </p:txBody>
      </p:sp>
      <p:sp>
        <p:nvSpPr>
          <p:cNvPr id="3" name="Subtitle 2">
            <a:extLst>
              <a:ext uri="{FF2B5EF4-FFF2-40B4-BE49-F238E27FC236}">
                <a16:creationId xmlns:a16="http://schemas.microsoft.com/office/drawing/2014/main" id="{761DACBF-4029-4E5D-B649-4C1F3E459FA6}"/>
              </a:ext>
            </a:extLst>
          </p:cNvPr>
          <p:cNvSpPr>
            <a:spLocks noGrp="1"/>
          </p:cNvSpPr>
          <p:nvPr>
            <p:ph type="subTitle" idx="1"/>
          </p:nvPr>
        </p:nvSpPr>
        <p:spPr>
          <a:xfrm>
            <a:off x="653143" y="3602038"/>
            <a:ext cx="10014857" cy="3001962"/>
          </a:xfrm>
        </p:spPr>
        <p:txBody>
          <a:bodyPr>
            <a:normAutofit lnSpcReduction="10000"/>
          </a:bodyPr>
          <a:lstStyle/>
          <a:p>
            <a:endParaRPr lang="en-US" dirty="0"/>
          </a:p>
          <a:p>
            <a:endParaRPr lang="en-US" dirty="0"/>
          </a:p>
          <a:p>
            <a:endParaRPr lang="en-US" dirty="0"/>
          </a:p>
          <a:p>
            <a:endParaRPr lang="en-US" dirty="0"/>
          </a:p>
          <a:p>
            <a:pPr algn="l"/>
            <a:endParaRPr lang="en-US" dirty="0"/>
          </a:p>
          <a:p>
            <a:pPr algn="l"/>
            <a:r>
              <a:rPr lang="en-US" dirty="0"/>
              <a:t>Created for Unity in Disasters</a:t>
            </a:r>
          </a:p>
          <a:p>
            <a:pPr algn="l"/>
            <a:r>
              <a:rPr lang="en-US" dirty="0"/>
              <a:t>Stephanie Wright, MSW</a:t>
            </a:r>
          </a:p>
        </p:txBody>
      </p:sp>
    </p:spTree>
    <p:extLst>
      <p:ext uri="{BB962C8B-B14F-4D97-AF65-F5344CB8AC3E}">
        <p14:creationId xmlns:p14="http://schemas.microsoft.com/office/powerpoint/2010/main" val="244643680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56AD21CA-472C-4EA1-A897-F639017AFE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29A5F49-8CEE-44D2-A717-96965326A59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3" name="Color">
              <a:extLst>
                <a:ext uri="{FF2B5EF4-FFF2-40B4-BE49-F238E27FC236}">
                  <a16:creationId xmlns:a16="http://schemas.microsoft.com/office/drawing/2014/main" id="{A4758941-095E-4760-9F3E-0E9F079AA2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9BA7B350-F1EB-47CD-8531-349F4BD68B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5744E04C-742F-4A42-9E6B-DB6CB45BBCF8}"/>
              </a:ext>
            </a:extLst>
          </p:cNvPr>
          <p:cNvSpPr>
            <a:spLocks noGrp="1"/>
          </p:cNvSpPr>
          <p:nvPr>
            <p:ph type="title"/>
          </p:nvPr>
        </p:nvSpPr>
        <p:spPr>
          <a:xfrm rot="16200000">
            <a:off x="-1325880" y="1947672"/>
            <a:ext cx="5961888" cy="2788920"/>
          </a:xfrm>
        </p:spPr>
        <p:txBody>
          <a:bodyPr anchor="ctr">
            <a:normAutofit/>
          </a:bodyPr>
          <a:lstStyle/>
          <a:p>
            <a:r>
              <a:rPr lang="en-US" sz="4800" dirty="0">
                <a:solidFill>
                  <a:schemeClr val="bg1"/>
                </a:solidFill>
              </a:rPr>
              <a:t>   </a:t>
            </a:r>
            <a:r>
              <a:rPr lang="en-US" sz="4800" dirty="0">
                <a:solidFill>
                  <a:schemeClr val="bg1"/>
                </a:solidFill>
                <a:latin typeface="Arial" panose="020B0604020202020204" pitchFamily="34" charset="0"/>
                <a:cs typeface="Arial" panose="020B0604020202020204" pitchFamily="34" charset="0"/>
              </a:rPr>
              <a:t>IV. RESPONDERS</a:t>
            </a:r>
            <a:r>
              <a:rPr lang="en-US" sz="4800" dirty="0">
                <a:solidFill>
                  <a:schemeClr val="bg1"/>
                </a:solidFill>
              </a:rPr>
              <a:t>		</a:t>
            </a:r>
          </a:p>
        </p:txBody>
      </p:sp>
      <p:sp>
        <p:nvSpPr>
          <p:cNvPr id="45" name="Rectangle 44">
            <a:extLst>
              <a:ext uri="{FF2B5EF4-FFF2-40B4-BE49-F238E27FC236}">
                <a16:creationId xmlns:a16="http://schemas.microsoft.com/office/drawing/2014/main" id="{C05FE506-AB9A-470B-89C8-008269966F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5300" y="252484"/>
            <a:ext cx="6244113" cy="6244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B90A10CA-96A3-4140-AAF9-9599489C4F93}"/>
              </a:ext>
            </a:extLst>
          </p:cNvPr>
          <p:cNvSpPr>
            <a:spLocks noGrp="1"/>
          </p:cNvSpPr>
          <p:nvPr>
            <p:ph idx="1"/>
          </p:nvPr>
        </p:nvSpPr>
        <p:spPr>
          <a:xfrm>
            <a:off x="5001584" y="540048"/>
            <a:ext cx="5652097" cy="5641293"/>
          </a:xfrm>
        </p:spPr>
        <p:txBody>
          <a:bodyPr anchor="ctr">
            <a:normAutofit/>
          </a:bodyPr>
          <a:lstStyle/>
          <a:p>
            <a:r>
              <a:rPr lang="en-US" sz="1800" b="1">
                <a:solidFill>
                  <a:schemeClr val="tx2"/>
                </a:solidFill>
              </a:rPr>
              <a:t>Governmental Agencies </a:t>
            </a:r>
          </a:p>
          <a:p>
            <a:pPr lvl="1"/>
            <a:r>
              <a:rPr lang="en-US" sz="1800" dirty="0">
                <a:solidFill>
                  <a:schemeClr val="tx2"/>
                </a:solidFill>
              </a:rPr>
              <a:t>Fire Department</a:t>
            </a:r>
          </a:p>
          <a:p>
            <a:pPr lvl="1"/>
            <a:r>
              <a:rPr lang="en-US" sz="1800" dirty="0">
                <a:solidFill>
                  <a:schemeClr val="tx2"/>
                </a:solidFill>
              </a:rPr>
              <a:t>Police Department</a:t>
            </a:r>
          </a:p>
          <a:p>
            <a:pPr lvl="1"/>
            <a:r>
              <a:rPr lang="en-US" sz="1800" dirty="0">
                <a:solidFill>
                  <a:schemeClr val="tx2"/>
                </a:solidFill>
              </a:rPr>
              <a:t>Public Works</a:t>
            </a:r>
          </a:p>
          <a:p>
            <a:pPr lvl="1"/>
            <a:r>
              <a:rPr lang="en-US" sz="1800" dirty="0">
                <a:solidFill>
                  <a:schemeClr val="tx2"/>
                </a:solidFill>
              </a:rPr>
              <a:t>Mayor’s Office et al</a:t>
            </a:r>
          </a:p>
          <a:p>
            <a:pPr lvl="1"/>
            <a:r>
              <a:rPr lang="en-US" sz="1800" dirty="0">
                <a:solidFill>
                  <a:schemeClr val="tx2"/>
                </a:solidFill>
              </a:rPr>
              <a:t>City and County Council and Commissioners</a:t>
            </a:r>
          </a:p>
          <a:p>
            <a:pPr lvl="1"/>
            <a:r>
              <a:rPr lang="en-US" sz="1800" dirty="0">
                <a:solidFill>
                  <a:schemeClr val="tx2"/>
                </a:solidFill>
              </a:rPr>
              <a:t>Bureau of Corrections</a:t>
            </a:r>
          </a:p>
          <a:p>
            <a:pPr lvl="1"/>
            <a:r>
              <a:rPr lang="en-US" sz="1800" dirty="0">
                <a:solidFill>
                  <a:schemeClr val="tx2"/>
                </a:solidFill>
              </a:rPr>
              <a:t>Department of Education-all levels (city, county, state)</a:t>
            </a:r>
          </a:p>
          <a:p>
            <a:pPr lvl="1"/>
            <a:r>
              <a:rPr lang="en-US" sz="1800" dirty="0">
                <a:solidFill>
                  <a:schemeClr val="tx2"/>
                </a:solidFill>
              </a:rPr>
              <a:t>Emergency Management-all levels (county, state, federal)</a:t>
            </a:r>
          </a:p>
        </p:txBody>
      </p:sp>
    </p:spTree>
    <p:extLst>
      <p:ext uri="{BB962C8B-B14F-4D97-AF65-F5344CB8AC3E}">
        <p14:creationId xmlns:p14="http://schemas.microsoft.com/office/powerpoint/2010/main" val="27350595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7"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Color Cover">
            <a:extLst>
              <a:ext uri="{FF2B5EF4-FFF2-40B4-BE49-F238E27FC236}">
                <a16:creationId xmlns:a16="http://schemas.microsoft.com/office/drawing/2014/main" id="{56AD21CA-472C-4EA1-A897-F639017AFE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B29A5F49-8CEE-44D2-A717-96965326A59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42" name="Color">
              <a:extLst>
                <a:ext uri="{FF2B5EF4-FFF2-40B4-BE49-F238E27FC236}">
                  <a16:creationId xmlns:a16="http://schemas.microsoft.com/office/drawing/2014/main" id="{A4758941-095E-4760-9F3E-0E9F079AA2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Color">
              <a:extLst>
                <a:ext uri="{FF2B5EF4-FFF2-40B4-BE49-F238E27FC236}">
                  <a16:creationId xmlns:a16="http://schemas.microsoft.com/office/drawing/2014/main" id="{9BA7B350-F1EB-47CD-8531-349F4BD68B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6" name="Freeform: Shape 4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0" name="Freeform: Shape 4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1" name="Freeform: Shape 5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 name="Freeform: Shape 5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2A24DCB3-10EF-463C-93C2-F62C5524026E}"/>
              </a:ext>
            </a:extLst>
          </p:cNvPr>
          <p:cNvSpPr>
            <a:spLocks noGrp="1"/>
          </p:cNvSpPr>
          <p:nvPr>
            <p:ph type="title"/>
          </p:nvPr>
        </p:nvSpPr>
        <p:spPr>
          <a:xfrm rot="16200000">
            <a:off x="-1325880" y="1947672"/>
            <a:ext cx="5961888" cy="2788920"/>
          </a:xfrm>
        </p:spPr>
        <p:txBody>
          <a:bodyPr anchor="ctr">
            <a:normAutofit/>
          </a:bodyPr>
          <a:lstStyle/>
          <a:p>
            <a:br>
              <a:rPr lang="en-US" sz="3700" dirty="0">
                <a:solidFill>
                  <a:schemeClr val="bg1"/>
                </a:solidFill>
              </a:rPr>
            </a:br>
            <a:br>
              <a:rPr lang="en-US" sz="3700" dirty="0">
                <a:solidFill>
                  <a:schemeClr val="bg1"/>
                </a:solidFill>
              </a:rPr>
            </a:br>
            <a:r>
              <a:rPr lang="en-US" sz="3700" dirty="0">
                <a:solidFill>
                  <a:schemeClr val="bg1"/>
                </a:solidFill>
              </a:rPr>
              <a:t>              </a:t>
            </a:r>
            <a:r>
              <a:rPr lang="en-US" sz="3700" dirty="0">
                <a:solidFill>
                  <a:schemeClr val="bg1"/>
                </a:solidFill>
                <a:latin typeface="Arial" panose="020B0604020202020204" pitchFamily="34" charset="0"/>
                <a:cs typeface="Arial" panose="020B0604020202020204" pitchFamily="34" charset="0"/>
              </a:rPr>
              <a:t>IV. RESPONDERS</a:t>
            </a:r>
            <a:br>
              <a:rPr lang="en-US" sz="3700" dirty="0">
                <a:solidFill>
                  <a:schemeClr val="bg1"/>
                </a:solidFill>
              </a:rPr>
            </a:br>
            <a:br>
              <a:rPr lang="en-US" sz="3700" dirty="0">
                <a:solidFill>
                  <a:schemeClr val="bg1"/>
                </a:solidFill>
              </a:rPr>
            </a:br>
            <a:endParaRPr lang="en-US" sz="3700" dirty="0">
              <a:solidFill>
                <a:schemeClr val="bg1"/>
              </a:solidFill>
            </a:endParaRPr>
          </a:p>
        </p:txBody>
      </p:sp>
      <p:sp>
        <p:nvSpPr>
          <p:cNvPr id="54" name="Rectangle 53">
            <a:extLst>
              <a:ext uri="{FF2B5EF4-FFF2-40B4-BE49-F238E27FC236}">
                <a16:creationId xmlns:a16="http://schemas.microsoft.com/office/drawing/2014/main" id="{C05FE506-AB9A-470B-89C8-008269966F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5300" y="252484"/>
            <a:ext cx="6244113" cy="6244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BFD4105E-2EF0-48B4-8C84-23109A02A57F}"/>
              </a:ext>
            </a:extLst>
          </p:cNvPr>
          <p:cNvSpPr>
            <a:spLocks noGrp="1"/>
          </p:cNvSpPr>
          <p:nvPr>
            <p:ph idx="1"/>
          </p:nvPr>
        </p:nvSpPr>
        <p:spPr>
          <a:xfrm>
            <a:off x="5001584" y="540048"/>
            <a:ext cx="5652097" cy="5641293"/>
          </a:xfrm>
        </p:spPr>
        <p:txBody>
          <a:bodyPr anchor="ctr">
            <a:normAutofit/>
          </a:bodyPr>
          <a:lstStyle/>
          <a:p>
            <a:r>
              <a:rPr lang="en-US" sz="1800" b="1" dirty="0">
                <a:solidFill>
                  <a:schemeClr val="tx2"/>
                </a:solidFill>
              </a:rPr>
              <a:t>Non Governmental Agencies</a:t>
            </a:r>
          </a:p>
          <a:p>
            <a:pPr lvl="1"/>
            <a:r>
              <a:rPr lang="en-US" sz="1800" dirty="0">
                <a:solidFill>
                  <a:schemeClr val="tx2"/>
                </a:solidFill>
              </a:rPr>
              <a:t>Voluntary Organizations Active in Disaster (VOAD) Members</a:t>
            </a:r>
          </a:p>
          <a:p>
            <a:pPr lvl="2"/>
            <a:r>
              <a:rPr lang="en-US" sz="1800" dirty="0">
                <a:solidFill>
                  <a:schemeClr val="tx2"/>
                </a:solidFill>
              </a:rPr>
              <a:t>American Red Cross</a:t>
            </a:r>
          </a:p>
          <a:p>
            <a:pPr lvl="2"/>
            <a:r>
              <a:rPr lang="en-US" sz="1800" dirty="0">
                <a:solidFill>
                  <a:schemeClr val="tx2"/>
                </a:solidFill>
              </a:rPr>
              <a:t>St. Vincent de Paul</a:t>
            </a:r>
          </a:p>
          <a:p>
            <a:pPr lvl="2"/>
            <a:r>
              <a:rPr lang="en-US" sz="1800" dirty="0">
                <a:solidFill>
                  <a:schemeClr val="tx2"/>
                </a:solidFill>
              </a:rPr>
              <a:t>Salvation Army</a:t>
            </a:r>
          </a:p>
          <a:p>
            <a:pPr lvl="2"/>
            <a:r>
              <a:rPr lang="en-US" sz="1800" dirty="0">
                <a:solidFill>
                  <a:schemeClr val="tx2"/>
                </a:solidFill>
              </a:rPr>
              <a:t>Catholic Charities</a:t>
            </a:r>
          </a:p>
          <a:p>
            <a:pPr lvl="2"/>
            <a:r>
              <a:rPr lang="en-US" sz="1800" dirty="0">
                <a:solidFill>
                  <a:schemeClr val="tx2"/>
                </a:solidFill>
              </a:rPr>
              <a:t>Samaritan’s Purse</a:t>
            </a:r>
          </a:p>
          <a:p>
            <a:pPr lvl="2"/>
            <a:r>
              <a:rPr lang="en-US" sz="1800" dirty="0">
                <a:solidFill>
                  <a:schemeClr val="tx2"/>
                </a:solidFill>
              </a:rPr>
              <a:t>Team Rubicon</a:t>
            </a:r>
          </a:p>
          <a:p>
            <a:pPr lvl="2"/>
            <a:r>
              <a:rPr lang="en-US" sz="1800" dirty="0">
                <a:solidFill>
                  <a:schemeClr val="tx2"/>
                </a:solidFill>
              </a:rPr>
              <a:t>United Methodist Committee on Relief (UMCOR)</a:t>
            </a:r>
          </a:p>
          <a:p>
            <a:pPr lvl="2"/>
            <a:r>
              <a:rPr lang="en-US" sz="1800" dirty="0">
                <a:solidFill>
                  <a:schemeClr val="tx2"/>
                </a:solidFill>
              </a:rPr>
              <a:t>Presbyterian Disaster Assistance (PDA)</a:t>
            </a:r>
          </a:p>
          <a:p>
            <a:pPr marL="914400" lvl="2" indent="0">
              <a:buNone/>
            </a:pPr>
            <a:endParaRPr lang="en-US" sz="1800" dirty="0">
              <a:solidFill>
                <a:schemeClr val="tx2"/>
              </a:solidFill>
            </a:endParaRPr>
          </a:p>
          <a:p>
            <a:pPr marL="914400" lvl="2" indent="0">
              <a:buNone/>
            </a:pPr>
            <a:endParaRPr lang="en-US" sz="1800" dirty="0">
              <a:solidFill>
                <a:schemeClr val="tx2"/>
              </a:solidFill>
            </a:endParaRPr>
          </a:p>
          <a:p>
            <a:pPr marL="914400" lvl="2" indent="0">
              <a:buNone/>
            </a:pPr>
            <a:endParaRPr lang="en-US" sz="1800" dirty="0">
              <a:solidFill>
                <a:schemeClr val="tx2"/>
              </a:solidFill>
            </a:endParaRPr>
          </a:p>
          <a:p>
            <a:pPr marL="914400" lvl="2" indent="0">
              <a:buNone/>
            </a:pPr>
            <a:endParaRPr lang="en-US" sz="1800" dirty="0">
              <a:solidFill>
                <a:schemeClr val="tx2"/>
              </a:solidFill>
            </a:endParaRPr>
          </a:p>
          <a:p>
            <a:pPr marL="914400" lvl="2" indent="0">
              <a:buNone/>
            </a:pPr>
            <a:endParaRPr lang="en-US" sz="1800" dirty="0">
              <a:solidFill>
                <a:schemeClr val="tx2"/>
              </a:solidFill>
            </a:endParaRPr>
          </a:p>
        </p:txBody>
      </p:sp>
    </p:spTree>
    <p:extLst>
      <p:ext uri="{BB962C8B-B14F-4D97-AF65-F5344CB8AC3E}">
        <p14:creationId xmlns:p14="http://schemas.microsoft.com/office/powerpoint/2010/main" val="245331995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56AD21CA-472C-4EA1-A897-F639017AFE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29A5F49-8CEE-44D2-A717-96965326A59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3" name="Color">
              <a:extLst>
                <a:ext uri="{FF2B5EF4-FFF2-40B4-BE49-F238E27FC236}">
                  <a16:creationId xmlns:a16="http://schemas.microsoft.com/office/drawing/2014/main" id="{A4758941-095E-4760-9F3E-0E9F079AA2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9BA7B350-F1EB-47CD-8531-349F4BD68B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F7BC77D5-D467-46C2-9494-5214DCE6657A}"/>
              </a:ext>
            </a:extLst>
          </p:cNvPr>
          <p:cNvSpPr>
            <a:spLocks noGrp="1"/>
          </p:cNvSpPr>
          <p:nvPr>
            <p:ph type="title"/>
          </p:nvPr>
        </p:nvSpPr>
        <p:spPr>
          <a:xfrm rot="16200000">
            <a:off x="-1325880" y="1947672"/>
            <a:ext cx="5961888" cy="2788920"/>
          </a:xfrm>
        </p:spPr>
        <p:txBody>
          <a:bodyPr anchor="ctr">
            <a:normAutofit/>
          </a:bodyPr>
          <a:lstStyle/>
          <a:p>
            <a:r>
              <a:rPr lang="en-US" sz="4800" dirty="0">
                <a:solidFill>
                  <a:schemeClr val="bg1"/>
                </a:solidFill>
                <a:latin typeface="Arial" panose="020B0604020202020204" pitchFamily="34" charset="0"/>
                <a:cs typeface="Arial" panose="020B0604020202020204" pitchFamily="34" charset="0"/>
              </a:rPr>
              <a:t>      IV.  RESPONDERS </a:t>
            </a:r>
          </a:p>
        </p:txBody>
      </p:sp>
      <p:sp>
        <p:nvSpPr>
          <p:cNvPr id="45" name="Rectangle 44">
            <a:extLst>
              <a:ext uri="{FF2B5EF4-FFF2-40B4-BE49-F238E27FC236}">
                <a16:creationId xmlns:a16="http://schemas.microsoft.com/office/drawing/2014/main" id="{C05FE506-AB9A-470B-89C8-008269966F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5300" y="252484"/>
            <a:ext cx="6244113" cy="6244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35718B7B-5CFB-4F49-8775-F336E736F262}"/>
              </a:ext>
            </a:extLst>
          </p:cNvPr>
          <p:cNvSpPr>
            <a:spLocks noGrp="1"/>
          </p:cNvSpPr>
          <p:nvPr>
            <p:ph idx="1"/>
          </p:nvPr>
        </p:nvSpPr>
        <p:spPr>
          <a:xfrm>
            <a:off x="5001584" y="540048"/>
            <a:ext cx="5652097" cy="5641293"/>
          </a:xfrm>
        </p:spPr>
        <p:txBody>
          <a:bodyPr anchor="ctr">
            <a:normAutofit/>
          </a:bodyPr>
          <a:lstStyle/>
          <a:p>
            <a:r>
              <a:rPr lang="en-US" sz="2400" b="1" dirty="0">
                <a:solidFill>
                  <a:schemeClr val="tx2"/>
                </a:solidFill>
              </a:rPr>
              <a:t>Private Sector</a:t>
            </a:r>
            <a:endParaRPr lang="en-US" sz="2400" dirty="0">
              <a:solidFill>
                <a:schemeClr val="tx2"/>
              </a:solidFill>
            </a:endParaRPr>
          </a:p>
          <a:p>
            <a:pPr lvl="1"/>
            <a:r>
              <a:rPr lang="en-US" dirty="0">
                <a:solidFill>
                  <a:schemeClr val="tx2"/>
                </a:solidFill>
              </a:rPr>
              <a:t>Houses of Worship</a:t>
            </a:r>
          </a:p>
          <a:p>
            <a:pPr lvl="1"/>
            <a:r>
              <a:rPr lang="en-US" dirty="0">
                <a:solidFill>
                  <a:schemeClr val="tx2"/>
                </a:solidFill>
              </a:rPr>
              <a:t>Fraternal Organizations</a:t>
            </a:r>
          </a:p>
          <a:p>
            <a:pPr lvl="1"/>
            <a:r>
              <a:rPr lang="en-US" dirty="0">
                <a:solidFill>
                  <a:schemeClr val="tx2"/>
                </a:solidFill>
              </a:rPr>
              <a:t>Businesses and Corporations</a:t>
            </a:r>
          </a:p>
        </p:txBody>
      </p:sp>
    </p:spTree>
    <p:extLst>
      <p:ext uri="{BB962C8B-B14F-4D97-AF65-F5344CB8AC3E}">
        <p14:creationId xmlns:p14="http://schemas.microsoft.com/office/powerpoint/2010/main" val="146034994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3" name="Slide Background Fill">
            <a:extLst>
              <a:ext uri="{FF2B5EF4-FFF2-40B4-BE49-F238E27FC236}">
                <a16:creationId xmlns:a16="http://schemas.microsoft.com/office/drawing/2014/main" id="{07D943FC-7A2D-40FA-9C30-CAEA51F173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2AAFCBE3-163A-4CA7-8160-DD34F18ECA0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56" name="Color">
              <a:extLst>
                <a:ext uri="{FF2B5EF4-FFF2-40B4-BE49-F238E27FC236}">
                  <a16:creationId xmlns:a16="http://schemas.microsoft.com/office/drawing/2014/main" id="{C4E6DCFE-083E-4DEB-A633-3BEE343C85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Color">
              <a:extLst>
                <a:ext uri="{FF2B5EF4-FFF2-40B4-BE49-F238E27FC236}">
                  <a16:creationId xmlns:a16="http://schemas.microsoft.com/office/drawing/2014/main" id="{D4C18EAA-6CA9-443D-8059-C576968278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9" name="Group 158">
            <a:extLst>
              <a:ext uri="{FF2B5EF4-FFF2-40B4-BE49-F238E27FC236}">
                <a16:creationId xmlns:a16="http://schemas.microsoft.com/office/drawing/2014/main" id="{F6A5ED6E-2AAD-420A-A55D-0C2A9BD78EA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0" y="0"/>
            <a:chExt cx="12188952" cy="6858000"/>
          </a:xfrm>
        </p:grpSpPr>
        <p:sp>
          <p:nvSpPr>
            <p:cNvPr id="160" name="Freeform: Shape 159">
              <a:extLst>
                <a:ext uri="{FF2B5EF4-FFF2-40B4-BE49-F238E27FC236}">
                  <a16:creationId xmlns:a16="http://schemas.microsoft.com/office/drawing/2014/main" id="{DE234E2C-883D-41A4-A20E-5547112554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Shape 160">
              <a:extLst>
                <a:ext uri="{FF2B5EF4-FFF2-40B4-BE49-F238E27FC236}">
                  <a16:creationId xmlns:a16="http://schemas.microsoft.com/office/drawing/2014/main" id="{29D9B670-F8A7-433A-8742-54D22DA96C9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CA2C787E-F277-4321-B758-C47A2B6006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3B5C0AEF-7C80-40BC-AFCA-39695E7104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Shape 163">
              <a:extLst>
                <a:ext uri="{FF2B5EF4-FFF2-40B4-BE49-F238E27FC236}">
                  <a16:creationId xmlns:a16="http://schemas.microsoft.com/office/drawing/2014/main" id="{E71C838E-EE76-4AB8-839A-6F6DD0E716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Shape 164">
              <a:extLst>
                <a:ext uri="{FF2B5EF4-FFF2-40B4-BE49-F238E27FC236}">
                  <a16:creationId xmlns:a16="http://schemas.microsoft.com/office/drawing/2014/main" id="{C85E8343-A221-4374-98BE-3470882EA5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DAA8FD7-255F-4E16-83F6-7A71FDCC5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a:extLst>
              <a:ext uri="{FF2B5EF4-FFF2-40B4-BE49-F238E27FC236}">
                <a16:creationId xmlns:a16="http://schemas.microsoft.com/office/drawing/2014/main" id="{C2054C84-D2C0-4AE3-9708-393D3C4831D8}"/>
              </a:ext>
            </a:extLst>
          </p:cNvPr>
          <p:cNvSpPr>
            <a:spLocks noGrp="1"/>
          </p:cNvSpPr>
          <p:nvPr>
            <p:ph type="title"/>
          </p:nvPr>
        </p:nvSpPr>
        <p:spPr>
          <a:xfrm rot="16200000">
            <a:off x="-1500699" y="2122491"/>
            <a:ext cx="5961888" cy="2439282"/>
          </a:xfrm>
        </p:spPr>
        <p:txBody>
          <a:bodyPr vert="horz" lIns="91440" tIns="45720" rIns="91440" bIns="45720" rtlCol="0" anchor="ctr">
            <a:normAutofit/>
          </a:bodyPr>
          <a:lstStyle/>
          <a:p>
            <a:r>
              <a:rPr lang="en-US" sz="4100" dirty="0">
                <a:solidFill>
                  <a:schemeClr val="bg1"/>
                </a:solidFill>
                <a:latin typeface="Arial" panose="020B0604020202020204" pitchFamily="34" charset="0"/>
                <a:cs typeface="Arial" panose="020B0604020202020204" pitchFamily="34" charset="0"/>
              </a:rPr>
              <a:t>V. STAGES OF  DISASTERS</a:t>
            </a:r>
          </a:p>
        </p:txBody>
      </p:sp>
      <p:sp>
        <p:nvSpPr>
          <p:cNvPr id="168" name="Rectangle 167">
            <a:extLst>
              <a:ext uri="{FF2B5EF4-FFF2-40B4-BE49-F238E27FC236}">
                <a16:creationId xmlns:a16="http://schemas.microsoft.com/office/drawing/2014/main" id="{FD473350-E730-421C-BC14-F94CF9A2D94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856964" y="1504484"/>
            <a:ext cx="8623042" cy="43616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 name="Content Placeholder 1029">
            <a:extLst>
              <a:ext uri="{FF2B5EF4-FFF2-40B4-BE49-F238E27FC236}">
                <a16:creationId xmlns:a16="http://schemas.microsoft.com/office/drawing/2014/main" id="{16459DE2-2A27-4450-91AE-BB113EDC95F3}"/>
              </a:ext>
            </a:extLst>
          </p:cNvPr>
          <p:cNvSpPr>
            <a:spLocks noGrp="1"/>
          </p:cNvSpPr>
          <p:nvPr>
            <p:ph idx="1"/>
          </p:nvPr>
        </p:nvSpPr>
        <p:spPr>
          <a:xfrm>
            <a:off x="3049526" y="1708030"/>
            <a:ext cx="4006882" cy="4014160"/>
          </a:xfrm>
        </p:spPr>
        <p:txBody>
          <a:bodyPr anchor="ctr">
            <a:normAutofit/>
          </a:bodyPr>
          <a:lstStyle/>
          <a:p>
            <a:endParaRPr lang="en-US" sz="1800" dirty="0">
              <a:solidFill>
                <a:schemeClr val="tx2"/>
              </a:solidFill>
            </a:endParaRPr>
          </a:p>
          <a:p>
            <a:endParaRPr lang="en-US" sz="1800" dirty="0">
              <a:solidFill>
                <a:schemeClr val="tx2"/>
              </a:solidFill>
            </a:endParaRPr>
          </a:p>
        </p:txBody>
      </p:sp>
      <p:pic>
        <p:nvPicPr>
          <p:cNvPr id="1026" name="Picture 2" descr="Diagram&#10;&#10;Description automatically generated">
            <a:extLst>
              <a:ext uri="{FF2B5EF4-FFF2-40B4-BE49-F238E27FC236}">
                <a16:creationId xmlns:a16="http://schemas.microsoft.com/office/drawing/2014/main" id="{B2B0CEEF-F0FE-4D3E-9FC0-9014FFA9499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005" r="13601" b="-3"/>
          <a:stretch/>
        </p:blipFill>
        <p:spPr bwMode="auto">
          <a:xfrm>
            <a:off x="7222701" y="1504484"/>
            <a:ext cx="4248863" cy="43616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212755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2"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Color Cover">
            <a:extLst>
              <a:ext uri="{FF2B5EF4-FFF2-40B4-BE49-F238E27FC236}">
                <a16:creationId xmlns:a16="http://schemas.microsoft.com/office/drawing/2014/main" id="{56AD21CA-472C-4EA1-A897-F639017AFE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up 35">
            <a:extLst>
              <a:ext uri="{FF2B5EF4-FFF2-40B4-BE49-F238E27FC236}">
                <a16:creationId xmlns:a16="http://schemas.microsoft.com/office/drawing/2014/main" id="{B29A5F49-8CEE-44D2-A717-96965326A59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7" name="Color">
              <a:extLst>
                <a:ext uri="{FF2B5EF4-FFF2-40B4-BE49-F238E27FC236}">
                  <a16:creationId xmlns:a16="http://schemas.microsoft.com/office/drawing/2014/main" id="{A4758941-095E-4760-9F3E-0E9F079AA2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lor">
              <a:extLst>
                <a:ext uri="{FF2B5EF4-FFF2-40B4-BE49-F238E27FC236}">
                  <a16:creationId xmlns:a16="http://schemas.microsoft.com/office/drawing/2014/main" id="{9BA7B350-F1EB-47CD-8531-349F4BD68B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39">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1" name="Freeform: Shape 40">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9E4B7A6E-5708-48F5-A328-E866615DE76D}"/>
              </a:ext>
            </a:extLst>
          </p:cNvPr>
          <p:cNvSpPr>
            <a:spLocks noGrp="1"/>
          </p:cNvSpPr>
          <p:nvPr>
            <p:ph type="title"/>
          </p:nvPr>
        </p:nvSpPr>
        <p:spPr>
          <a:xfrm rot="16200000">
            <a:off x="-1325880" y="1947672"/>
            <a:ext cx="5961888" cy="2788920"/>
          </a:xfrm>
        </p:spPr>
        <p:txBody>
          <a:bodyPr anchor="ctr">
            <a:normAutofit fontScale="90000"/>
          </a:bodyPr>
          <a:lstStyle/>
          <a:p>
            <a:pPr algn="ctr"/>
            <a:br>
              <a:rPr lang="en-US" sz="3000">
                <a:solidFill>
                  <a:schemeClr val="bg1"/>
                </a:solidFill>
              </a:rPr>
            </a:br>
            <a:br>
              <a:rPr lang="en-US" sz="4800">
                <a:solidFill>
                  <a:schemeClr val="bg1"/>
                </a:solidFill>
                <a:latin typeface="Arial" panose="020B0604020202020204" pitchFamily="34" charset="0"/>
                <a:cs typeface="Arial" panose="020B0604020202020204" pitchFamily="34" charset="0"/>
              </a:rPr>
            </a:br>
            <a:r>
              <a:rPr lang="en-US" sz="4800">
                <a:solidFill>
                  <a:schemeClr val="bg1"/>
                </a:solidFill>
                <a:latin typeface="Arial" panose="020B0604020202020204" pitchFamily="34" charset="0"/>
                <a:cs typeface="Arial" panose="020B0604020202020204" pitchFamily="34" charset="0"/>
              </a:rPr>
              <a:t>VI.</a:t>
            </a:r>
            <a:br>
              <a:rPr lang="en-US" sz="4800">
                <a:solidFill>
                  <a:schemeClr val="bg1"/>
                </a:solidFill>
                <a:latin typeface="Arial" panose="020B0604020202020204" pitchFamily="34" charset="0"/>
                <a:cs typeface="Arial" panose="020B0604020202020204" pitchFamily="34" charset="0"/>
              </a:rPr>
            </a:br>
            <a:br>
              <a:rPr lang="en-US" sz="4800">
                <a:solidFill>
                  <a:schemeClr val="bg1"/>
                </a:solidFill>
                <a:latin typeface="Arial" panose="020B0604020202020204" pitchFamily="34" charset="0"/>
                <a:cs typeface="Arial" panose="020B0604020202020204" pitchFamily="34" charset="0"/>
              </a:rPr>
            </a:br>
            <a:r>
              <a:rPr lang="en-US" sz="4800">
                <a:solidFill>
                  <a:schemeClr val="bg1"/>
                </a:solidFill>
                <a:latin typeface="Arial" panose="020B0604020202020204" pitchFamily="34" charset="0"/>
                <a:cs typeface="Arial" panose="020B0604020202020204" pitchFamily="34" charset="0"/>
              </a:rPr>
              <a:t> RESPONSE AND RECOVERY</a:t>
            </a:r>
            <a:endParaRPr lang="en-US" sz="4800" dirty="0">
              <a:solidFill>
                <a:schemeClr val="bg1"/>
              </a:solidFill>
              <a:latin typeface="Arial" panose="020B0604020202020204" pitchFamily="34" charset="0"/>
              <a:cs typeface="Arial" panose="020B0604020202020204" pitchFamily="34" charset="0"/>
            </a:endParaRPr>
          </a:p>
        </p:txBody>
      </p:sp>
      <p:sp>
        <p:nvSpPr>
          <p:cNvPr id="49" name="Rectangle 48">
            <a:extLst>
              <a:ext uri="{FF2B5EF4-FFF2-40B4-BE49-F238E27FC236}">
                <a16:creationId xmlns:a16="http://schemas.microsoft.com/office/drawing/2014/main" id="{C05FE506-AB9A-470B-89C8-008269966F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5300" y="252484"/>
            <a:ext cx="6244113" cy="6244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198C8D87-BA91-4A5D-98A5-D0A63009B318}"/>
              </a:ext>
            </a:extLst>
          </p:cNvPr>
          <p:cNvSpPr>
            <a:spLocks noGrp="1"/>
          </p:cNvSpPr>
          <p:nvPr>
            <p:ph idx="1"/>
          </p:nvPr>
        </p:nvSpPr>
        <p:spPr>
          <a:xfrm>
            <a:off x="5001584" y="540048"/>
            <a:ext cx="5652097" cy="5641293"/>
          </a:xfrm>
        </p:spPr>
        <p:txBody>
          <a:bodyPr anchor="ctr">
            <a:normAutofit/>
          </a:bodyPr>
          <a:lstStyle/>
          <a:p>
            <a:r>
              <a:rPr lang="en-US" sz="1800" b="1">
                <a:solidFill>
                  <a:schemeClr val="tx2"/>
                </a:solidFill>
              </a:rPr>
              <a:t>Response</a:t>
            </a:r>
            <a:r>
              <a:rPr lang="en-US" sz="1800">
                <a:solidFill>
                  <a:schemeClr val="tx2"/>
                </a:solidFill>
              </a:rPr>
              <a:t>	(scaleable)</a:t>
            </a:r>
          </a:p>
          <a:p>
            <a:endParaRPr lang="en-US" sz="1800">
              <a:solidFill>
                <a:schemeClr val="tx2"/>
              </a:solidFill>
            </a:endParaRPr>
          </a:p>
          <a:p>
            <a:pPr lvl="1"/>
            <a:r>
              <a:rPr lang="en-US" sz="1800">
                <a:solidFill>
                  <a:schemeClr val="tx2"/>
                </a:solidFill>
              </a:rPr>
              <a:t>Initial Phase Local Response (Who, What, How)</a:t>
            </a:r>
          </a:p>
          <a:p>
            <a:pPr lvl="1"/>
            <a:endParaRPr lang="en-US" sz="1800">
              <a:solidFill>
                <a:schemeClr val="tx2"/>
              </a:solidFill>
            </a:endParaRPr>
          </a:p>
          <a:p>
            <a:pPr lvl="1"/>
            <a:r>
              <a:rPr lang="en-US" sz="1800">
                <a:solidFill>
                  <a:schemeClr val="tx2"/>
                </a:solidFill>
              </a:rPr>
              <a:t>Sheltering (Who, What, How)</a:t>
            </a:r>
          </a:p>
          <a:p>
            <a:pPr lvl="1"/>
            <a:endParaRPr lang="en-US" sz="1800">
              <a:solidFill>
                <a:schemeClr val="tx2"/>
              </a:solidFill>
            </a:endParaRPr>
          </a:p>
          <a:p>
            <a:pPr lvl="1"/>
            <a:r>
              <a:rPr lang="en-US" sz="1800">
                <a:solidFill>
                  <a:schemeClr val="tx2"/>
                </a:solidFill>
              </a:rPr>
              <a:t>Bulk Distribution of Supplies (Who, What, How)</a:t>
            </a:r>
          </a:p>
          <a:p>
            <a:pPr lvl="1"/>
            <a:endParaRPr lang="en-US" sz="1800">
              <a:solidFill>
                <a:schemeClr val="tx2"/>
              </a:solidFill>
            </a:endParaRPr>
          </a:p>
          <a:p>
            <a:pPr lvl="1"/>
            <a:r>
              <a:rPr lang="en-US" sz="1800">
                <a:solidFill>
                  <a:schemeClr val="tx2"/>
                </a:solidFill>
              </a:rPr>
              <a:t>Individual and Family Assistance (Who, What, How)</a:t>
            </a:r>
          </a:p>
          <a:p>
            <a:pPr lvl="1"/>
            <a:endParaRPr lang="en-US" sz="1800">
              <a:solidFill>
                <a:schemeClr val="tx2"/>
              </a:solidFill>
            </a:endParaRPr>
          </a:p>
          <a:p>
            <a:pPr marL="457200" lvl="1" indent="0">
              <a:buNone/>
            </a:pPr>
            <a:endParaRPr lang="en-US" sz="1800">
              <a:solidFill>
                <a:schemeClr val="tx2"/>
              </a:solidFill>
            </a:endParaRPr>
          </a:p>
          <a:p>
            <a:pPr marL="457200" lvl="1" indent="0">
              <a:buNone/>
            </a:pPr>
            <a:endParaRPr lang="en-US" sz="1800">
              <a:solidFill>
                <a:schemeClr val="tx2"/>
              </a:solidFill>
            </a:endParaRPr>
          </a:p>
          <a:p>
            <a:pPr marL="457200" lvl="1" indent="0">
              <a:buNone/>
            </a:pPr>
            <a:r>
              <a:rPr lang="en-US" sz="1800">
                <a:solidFill>
                  <a:schemeClr val="tx2"/>
                </a:solidFill>
              </a:rPr>
              <a:t> </a:t>
            </a:r>
          </a:p>
          <a:p>
            <a:pPr marL="457200" lvl="1" indent="0">
              <a:buNone/>
            </a:pPr>
            <a:endParaRPr lang="en-US" sz="1800">
              <a:solidFill>
                <a:schemeClr val="tx2"/>
              </a:solidFill>
            </a:endParaRPr>
          </a:p>
        </p:txBody>
      </p:sp>
    </p:spTree>
    <p:extLst>
      <p:ext uri="{BB962C8B-B14F-4D97-AF65-F5344CB8AC3E}">
        <p14:creationId xmlns:p14="http://schemas.microsoft.com/office/powerpoint/2010/main" val="360908093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9"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Color Cover">
            <a:extLst>
              <a:ext uri="{FF2B5EF4-FFF2-40B4-BE49-F238E27FC236}">
                <a16:creationId xmlns:a16="http://schemas.microsoft.com/office/drawing/2014/main" id="{56AD21CA-472C-4EA1-A897-F639017AFE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B29A5F49-8CEE-44D2-A717-96965326A59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54" name="Color">
              <a:extLst>
                <a:ext uri="{FF2B5EF4-FFF2-40B4-BE49-F238E27FC236}">
                  <a16:creationId xmlns:a16="http://schemas.microsoft.com/office/drawing/2014/main" id="{A4758941-095E-4760-9F3E-0E9F079AA2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Color">
              <a:extLst>
                <a:ext uri="{FF2B5EF4-FFF2-40B4-BE49-F238E27FC236}">
                  <a16:creationId xmlns:a16="http://schemas.microsoft.com/office/drawing/2014/main" id="{9BA7B350-F1EB-47CD-8531-349F4BD68B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7" name="Group 5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8" name="Freeform: Shape 5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9" name="Freeform: Shape 5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0" name="Freeform: Shape 5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1" name="Freeform: Shape 6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2" name="Freeform: Shape 6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3" name="Freeform: Shape 6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4" name="Freeform: Shape 6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D2F97B54-56C3-47AB-9DB7-9E3F01EFD337}"/>
              </a:ext>
            </a:extLst>
          </p:cNvPr>
          <p:cNvSpPr>
            <a:spLocks noGrp="1"/>
          </p:cNvSpPr>
          <p:nvPr>
            <p:ph type="title"/>
          </p:nvPr>
        </p:nvSpPr>
        <p:spPr>
          <a:xfrm rot="16200000">
            <a:off x="-1325880" y="1947672"/>
            <a:ext cx="5961888" cy="2788920"/>
          </a:xfrm>
        </p:spPr>
        <p:txBody>
          <a:bodyPr anchor="ctr">
            <a:normAutofit/>
          </a:bodyPr>
          <a:lstStyle/>
          <a:p>
            <a:pPr algn="ctr"/>
            <a:br>
              <a:rPr lang="en-US" sz="3000" dirty="0">
                <a:solidFill>
                  <a:schemeClr val="bg1"/>
                </a:solidFill>
              </a:rPr>
            </a:br>
            <a:br>
              <a:rPr lang="en-US" sz="3200" dirty="0">
                <a:solidFill>
                  <a:schemeClr val="bg1"/>
                </a:solidFill>
                <a:latin typeface="Arial" panose="020B0604020202020204" pitchFamily="34" charset="0"/>
                <a:cs typeface="Arial" panose="020B0604020202020204" pitchFamily="34" charset="0"/>
              </a:rPr>
            </a:br>
            <a:r>
              <a:rPr lang="en-US" sz="3200" dirty="0">
                <a:solidFill>
                  <a:schemeClr val="bg1"/>
                </a:solidFill>
                <a:latin typeface="Arial" panose="020B0604020202020204" pitchFamily="34" charset="0"/>
                <a:cs typeface="Arial" panose="020B0604020202020204" pitchFamily="34" charset="0"/>
              </a:rPr>
              <a:t>VI.</a:t>
            </a:r>
            <a:br>
              <a:rPr lang="en-US" sz="3200" dirty="0">
                <a:solidFill>
                  <a:schemeClr val="bg1"/>
                </a:solidFill>
                <a:latin typeface="Arial" panose="020B0604020202020204" pitchFamily="34" charset="0"/>
                <a:cs typeface="Arial" panose="020B0604020202020204" pitchFamily="34" charset="0"/>
              </a:rPr>
            </a:br>
            <a:br>
              <a:rPr lang="en-US" sz="3200" dirty="0">
                <a:solidFill>
                  <a:schemeClr val="bg1"/>
                </a:solidFill>
                <a:latin typeface="Arial" panose="020B0604020202020204" pitchFamily="34" charset="0"/>
                <a:cs typeface="Arial" panose="020B0604020202020204" pitchFamily="34" charset="0"/>
              </a:rPr>
            </a:br>
            <a:r>
              <a:rPr lang="en-US" sz="3200" dirty="0">
                <a:solidFill>
                  <a:schemeClr val="bg1"/>
                </a:solidFill>
                <a:latin typeface="Arial" panose="020B0604020202020204" pitchFamily="34" charset="0"/>
                <a:cs typeface="Arial" panose="020B0604020202020204" pitchFamily="34" charset="0"/>
              </a:rPr>
              <a:t>RESPONSE AND RECOVERY</a:t>
            </a:r>
          </a:p>
        </p:txBody>
      </p:sp>
      <p:sp>
        <p:nvSpPr>
          <p:cNvPr id="66" name="Rectangle 65">
            <a:extLst>
              <a:ext uri="{FF2B5EF4-FFF2-40B4-BE49-F238E27FC236}">
                <a16:creationId xmlns:a16="http://schemas.microsoft.com/office/drawing/2014/main" id="{C05FE506-AB9A-470B-89C8-008269966F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5300" y="252484"/>
            <a:ext cx="6244113" cy="6244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F0D7F44C-5881-44B6-A7D3-70D685F007B3}"/>
              </a:ext>
            </a:extLst>
          </p:cNvPr>
          <p:cNvSpPr>
            <a:spLocks noGrp="1"/>
          </p:cNvSpPr>
          <p:nvPr>
            <p:ph idx="1"/>
          </p:nvPr>
        </p:nvSpPr>
        <p:spPr>
          <a:xfrm>
            <a:off x="5001584" y="540048"/>
            <a:ext cx="5652097" cy="5641293"/>
          </a:xfrm>
        </p:spPr>
        <p:txBody>
          <a:bodyPr anchor="ctr">
            <a:normAutofit/>
          </a:bodyPr>
          <a:lstStyle/>
          <a:p>
            <a:r>
              <a:rPr lang="en-US" sz="1800" b="1" dirty="0">
                <a:solidFill>
                  <a:schemeClr val="tx2"/>
                </a:solidFill>
              </a:rPr>
              <a:t>Recovery</a:t>
            </a:r>
            <a:r>
              <a:rPr lang="en-US" sz="1800" dirty="0">
                <a:solidFill>
                  <a:schemeClr val="tx2"/>
                </a:solidFill>
              </a:rPr>
              <a:t> (</a:t>
            </a:r>
            <a:r>
              <a:rPr lang="en-US" sz="1800" dirty="0" err="1">
                <a:solidFill>
                  <a:schemeClr val="tx2"/>
                </a:solidFill>
              </a:rPr>
              <a:t>scaleable</a:t>
            </a:r>
            <a:r>
              <a:rPr lang="en-US" sz="1800" dirty="0">
                <a:solidFill>
                  <a:schemeClr val="tx2"/>
                </a:solidFill>
              </a:rPr>
              <a:t>)</a:t>
            </a:r>
          </a:p>
          <a:p>
            <a:pPr marL="0" indent="0">
              <a:buNone/>
            </a:pPr>
            <a:endParaRPr lang="en-US" sz="1800" dirty="0">
              <a:solidFill>
                <a:schemeClr val="tx2"/>
              </a:solidFill>
            </a:endParaRPr>
          </a:p>
          <a:p>
            <a:pPr lvl="1"/>
            <a:r>
              <a:rPr lang="en-US" sz="1800" dirty="0">
                <a:solidFill>
                  <a:schemeClr val="tx2"/>
                </a:solidFill>
              </a:rPr>
              <a:t>Individual Family Assistance (Who, What, How)</a:t>
            </a:r>
          </a:p>
          <a:p>
            <a:pPr lvl="1"/>
            <a:endParaRPr lang="en-US" sz="1800" dirty="0">
              <a:solidFill>
                <a:schemeClr val="tx2"/>
              </a:solidFill>
            </a:endParaRPr>
          </a:p>
          <a:p>
            <a:pPr lvl="1"/>
            <a:r>
              <a:rPr lang="en-US" sz="1800" dirty="0">
                <a:solidFill>
                  <a:schemeClr val="tx2"/>
                </a:solidFill>
              </a:rPr>
              <a:t>Reconstruction and Repair (Who, What, How)</a:t>
            </a:r>
          </a:p>
          <a:p>
            <a:pPr lvl="1"/>
            <a:endParaRPr lang="en-US" sz="1800" dirty="0">
              <a:solidFill>
                <a:schemeClr val="tx2"/>
              </a:solidFill>
            </a:endParaRPr>
          </a:p>
          <a:p>
            <a:pPr lvl="1"/>
            <a:r>
              <a:rPr lang="en-US" sz="1800" dirty="0">
                <a:solidFill>
                  <a:schemeClr val="tx2"/>
                </a:solidFill>
              </a:rPr>
              <a:t>Long Term</a:t>
            </a:r>
          </a:p>
        </p:txBody>
      </p:sp>
    </p:spTree>
    <p:extLst>
      <p:ext uri="{BB962C8B-B14F-4D97-AF65-F5344CB8AC3E}">
        <p14:creationId xmlns:p14="http://schemas.microsoft.com/office/powerpoint/2010/main" val="51624136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7"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Color Cover">
            <a:extLst>
              <a:ext uri="{FF2B5EF4-FFF2-40B4-BE49-F238E27FC236}">
                <a16:creationId xmlns:a16="http://schemas.microsoft.com/office/drawing/2014/main" id="{56AD21CA-472C-4EA1-A897-F639017AFE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B29A5F49-8CEE-44D2-A717-96965326A59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42" name="Color">
              <a:extLst>
                <a:ext uri="{FF2B5EF4-FFF2-40B4-BE49-F238E27FC236}">
                  <a16:creationId xmlns:a16="http://schemas.microsoft.com/office/drawing/2014/main" id="{A4758941-095E-4760-9F3E-0E9F079AA2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Color">
              <a:extLst>
                <a:ext uri="{FF2B5EF4-FFF2-40B4-BE49-F238E27FC236}">
                  <a16:creationId xmlns:a16="http://schemas.microsoft.com/office/drawing/2014/main" id="{9BA7B350-F1EB-47CD-8531-349F4BD68B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6" name="Freeform: Shape 4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0" name="Freeform: Shape 4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1" name="Freeform: Shape 5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 name="Freeform: Shape 5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45E0CB99-AB08-4AE6-A41D-6F4EE23EC8FE}"/>
              </a:ext>
            </a:extLst>
          </p:cNvPr>
          <p:cNvSpPr>
            <a:spLocks noGrp="1"/>
          </p:cNvSpPr>
          <p:nvPr>
            <p:ph type="title"/>
          </p:nvPr>
        </p:nvSpPr>
        <p:spPr>
          <a:xfrm rot="16200000">
            <a:off x="-1325880" y="1947672"/>
            <a:ext cx="5961888" cy="2788920"/>
          </a:xfrm>
        </p:spPr>
        <p:txBody>
          <a:bodyPr vert="horz" lIns="91440" tIns="45720" rIns="91440" bIns="45720" rtlCol="0" anchor="ctr">
            <a:normAutofit/>
          </a:bodyPr>
          <a:lstStyle/>
          <a:p>
            <a:pPr algn="ctr"/>
            <a:br>
              <a:rPr lang="en-US" sz="2600" dirty="0">
                <a:solidFill>
                  <a:schemeClr val="bg1"/>
                </a:solidFill>
              </a:rPr>
            </a:br>
            <a:br>
              <a:rPr lang="en-US" sz="2600" dirty="0">
                <a:solidFill>
                  <a:schemeClr val="bg1"/>
                </a:solidFill>
              </a:rPr>
            </a:br>
            <a:br>
              <a:rPr lang="en-US" sz="2400" dirty="0">
                <a:solidFill>
                  <a:schemeClr val="bg1"/>
                </a:solidFill>
                <a:latin typeface="+mn-lt"/>
              </a:rPr>
            </a:br>
            <a:r>
              <a:rPr lang="en-US" sz="2400" dirty="0">
                <a:solidFill>
                  <a:schemeClr val="bg1"/>
                </a:solidFill>
                <a:latin typeface="Arial" panose="020B0604020202020204" pitchFamily="34" charset="0"/>
                <a:cs typeface="Arial" panose="020B0604020202020204" pitchFamily="34" charset="0"/>
              </a:rPr>
              <a:t>VII.</a:t>
            </a:r>
            <a:br>
              <a:rPr lang="en-US" sz="2400" dirty="0">
                <a:solidFill>
                  <a:schemeClr val="bg1"/>
                </a:solidFill>
                <a:latin typeface="Arial" panose="020B0604020202020204" pitchFamily="34" charset="0"/>
                <a:cs typeface="Arial" panose="020B0604020202020204" pitchFamily="34" charset="0"/>
              </a:rPr>
            </a:br>
            <a:br>
              <a:rPr lang="en-US" sz="2400" dirty="0">
                <a:solidFill>
                  <a:schemeClr val="bg1"/>
                </a:solidFill>
                <a:latin typeface="Arial" panose="020B0604020202020204" pitchFamily="34" charset="0"/>
                <a:cs typeface="Arial" panose="020B0604020202020204" pitchFamily="34" charset="0"/>
              </a:rPr>
            </a:br>
            <a:r>
              <a:rPr lang="en-US" sz="2400" dirty="0">
                <a:solidFill>
                  <a:schemeClr val="bg1"/>
                </a:solidFill>
                <a:latin typeface="Arial" panose="020B0604020202020204" pitchFamily="34" charset="0"/>
                <a:cs typeface="Arial" panose="020B0604020202020204" pitchFamily="34" charset="0"/>
              </a:rPr>
              <a:t> WHAT IS DISASTER CASE MANAGEMENT</a:t>
            </a:r>
          </a:p>
        </p:txBody>
      </p:sp>
      <p:sp>
        <p:nvSpPr>
          <p:cNvPr id="54" name="Rectangle 53">
            <a:extLst>
              <a:ext uri="{FF2B5EF4-FFF2-40B4-BE49-F238E27FC236}">
                <a16:creationId xmlns:a16="http://schemas.microsoft.com/office/drawing/2014/main" id="{C05FE506-AB9A-470B-89C8-008269966F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5300" y="252484"/>
            <a:ext cx="6244113" cy="6244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Content Placeholder 3">
            <a:extLst>
              <a:ext uri="{FF2B5EF4-FFF2-40B4-BE49-F238E27FC236}">
                <a16:creationId xmlns:a16="http://schemas.microsoft.com/office/drawing/2014/main" id="{1BC0EBEE-D222-49CB-981D-A3C058B278E6}"/>
              </a:ext>
            </a:extLst>
          </p:cNvPr>
          <p:cNvSpPr>
            <a:spLocks noGrp="1"/>
          </p:cNvSpPr>
          <p:nvPr>
            <p:ph idx="1"/>
          </p:nvPr>
        </p:nvSpPr>
        <p:spPr>
          <a:xfrm>
            <a:off x="5001584" y="540048"/>
            <a:ext cx="5652097" cy="5641293"/>
          </a:xfrm>
        </p:spPr>
        <p:txBody>
          <a:bodyPr anchor="ctr">
            <a:normAutofit/>
          </a:bodyPr>
          <a:lstStyle/>
          <a:p>
            <a:r>
              <a:rPr lang="en-US" sz="1800" b="0" i="0" dirty="0">
                <a:solidFill>
                  <a:schemeClr val="tx2"/>
                </a:solidFill>
                <a:effectLst/>
                <a:latin typeface="Roboto"/>
              </a:rPr>
              <a:t>Simply put, Disaster Case Management (DCM) is a service that connects individuals to resources they need to help them recover after an emergency or disaster situation.</a:t>
            </a:r>
            <a:endParaRPr lang="en-US" sz="1800" dirty="0">
              <a:solidFill>
                <a:schemeClr val="tx2"/>
              </a:solidFill>
            </a:endParaRPr>
          </a:p>
        </p:txBody>
      </p:sp>
    </p:spTree>
    <p:extLst>
      <p:ext uri="{BB962C8B-B14F-4D97-AF65-F5344CB8AC3E}">
        <p14:creationId xmlns:p14="http://schemas.microsoft.com/office/powerpoint/2010/main" val="25721117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56AD21CA-472C-4EA1-A897-F639017AFE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29A5F49-8CEE-44D2-A717-96965326A59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3" name="Color">
              <a:extLst>
                <a:ext uri="{FF2B5EF4-FFF2-40B4-BE49-F238E27FC236}">
                  <a16:creationId xmlns:a16="http://schemas.microsoft.com/office/drawing/2014/main" id="{A4758941-095E-4760-9F3E-0E9F079AA2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9BA7B350-F1EB-47CD-8531-349F4BD68B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D1B609B4-41A9-45B2-BD7C-9C4420F3D27E}"/>
              </a:ext>
            </a:extLst>
          </p:cNvPr>
          <p:cNvSpPr>
            <a:spLocks noGrp="1"/>
          </p:cNvSpPr>
          <p:nvPr>
            <p:ph type="title"/>
          </p:nvPr>
        </p:nvSpPr>
        <p:spPr>
          <a:xfrm rot="16200000">
            <a:off x="-1325880" y="1947672"/>
            <a:ext cx="5961888" cy="2788920"/>
          </a:xfrm>
        </p:spPr>
        <p:txBody>
          <a:bodyPr anchor="ctr">
            <a:normAutofit/>
          </a:bodyPr>
          <a:lstStyle/>
          <a:p>
            <a:r>
              <a:rPr lang="en-US" sz="4800" dirty="0">
                <a:solidFill>
                  <a:schemeClr val="bg1"/>
                </a:solidFill>
                <a:latin typeface="+mn-lt"/>
              </a:rPr>
              <a:t>VIII. THE SURVIVOR(S)</a:t>
            </a:r>
          </a:p>
        </p:txBody>
      </p:sp>
      <p:sp>
        <p:nvSpPr>
          <p:cNvPr id="45" name="Rectangle 44">
            <a:extLst>
              <a:ext uri="{FF2B5EF4-FFF2-40B4-BE49-F238E27FC236}">
                <a16:creationId xmlns:a16="http://schemas.microsoft.com/office/drawing/2014/main" id="{C05FE506-AB9A-470B-89C8-008269966F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5300" y="252484"/>
            <a:ext cx="6244113" cy="6244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7" name="Content Placeholder 2">
            <a:extLst>
              <a:ext uri="{FF2B5EF4-FFF2-40B4-BE49-F238E27FC236}">
                <a16:creationId xmlns:a16="http://schemas.microsoft.com/office/drawing/2014/main" id="{70BD1556-AB73-4344-A97A-4DD9907D7F6F}"/>
              </a:ext>
            </a:extLst>
          </p:cNvPr>
          <p:cNvGraphicFramePr>
            <a:graphicFrameLocks noGrp="1"/>
          </p:cNvGraphicFramePr>
          <p:nvPr>
            <p:ph idx="1"/>
          </p:nvPr>
        </p:nvGraphicFramePr>
        <p:xfrm>
          <a:off x="5001584" y="540048"/>
          <a:ext cx="5652097" cy="56412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238150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5"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Color Cover">
            <a:extLst>
              <a:ext uri="{FF2B5EF4-FFF2-40B4-BE49-F238E27FC236}">
                <a16:creationId xmlns:a16="http://schemas.microsoft.com/office/drawing/2014/main" id="{56AD21CA-472C-4EA1-A897-F639017AFE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7" name="Group 70">
            <a:extLst>
              <a:ext uri="{FF2B5EF4-FFF2-40B4-BE49-F238E27FC236}">
                <a16:creationId xmlns:a16="http://schemas.microsoft.com/office/drawing/2014/main" id="{B29A5F49-8CEE-44D2-A717-96965326A59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88" name="Color">
              <a:extLst>
                <a:ext uri="{FF2B5EF4-FFF2-40B4-BE49-F238E27FC236}">
                  <a16:creationId xmlns:a16="http://schemas.microsoft.com/office/drawing/2014/main" id="{A4758941-095E-4760-9F3E-0E9F079AA2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Color">
              <a:extLst>
                <a:ext uri="{FF2B5EF4-FFF2-40B4-BE49-F238E27FC236}">
                  <a16:creationId xmlns:a16="http://schemas.microsoft.com/office/drawing/2014/main" id="{9BA7B350-F1EB-47CD-8531-349F4BD68B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0" name="Group 7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91" name="Freeform: Shape 7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2" name="Freeform: Shape 7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3" name="Freeform: Shape 7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4" name="Freeform: Shape 7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5" name="Freeform: Shape 7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6" name="Freeform: Shape 8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7" name="Freeform: Shape 8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7D182953-833F-448F-8FAE-0349388FD0D0}"/>
              </a:ext>
            </a:extLst>
          </p:cNvPr>
          <p:cNvSpPr>
            <a:spLocks noGrp="1"/>
          </p:cNvSpPr>
          <p:nvPr>
            <p:ph type="title"/>
          </p:nvPr>
        </p:nvSpPr>
        <p:spPr>
          <a:xfrm rot="16200000">
            <a:off x="-1325880" y="1947672"/>
            <a:ext cx="5961888" cy="2788920"/>
          </a:xfrm>
        </p:spPr>
        <p:txBody>
          <a:bodyPr anchor="ctr">
            <a:normAutofit/>
          </a:bodyPr>
          <a:lstStyle/>
          <a:p>
            <a:r>
              <a:rPr lang="en-US" sz="4800">
                <a:solidFill>
                  <a:schemeClr val="bg1"/>
                </a:solidFill>
                <a:latin typeface="+mn-lt"/>
              </a:rPr>
              <a:t>IX. YOUR ROLE</a:t>
            </a:r>
          </a:p>
        </p:txBody>
      </p:sp>
      <p:sp>
        <p:nvSpPr>
          <p:cNvPr id="84" name="Rectangle 83">
            <a:extLst>
              <a:ext uri="{FF2B5EF4-FFF2-40B4-BE49-F238E27FC236}">
                <a16:creationId xmlns:a16="http://schemas.microsoft.com/office/drawing/2014/main" id="{C05FE506-AB9A-470B-89C8-008269966F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5300" y="252484"/>
            <a:ext cx="6244113" cy="6244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656AE83B-ABC0-4169-B7EF-4AA19C785312}"/>
              </a:ext>
            </a:extLst>
          </p:cNvPr>
          <p:cNvSpPr>
            <a:spLocks noGrp="1"/>
          </p:cNvSpPr>
          <p:nvPr>
            <p:ph idx="1"/>
          </p:nvPr>
        </p:nvSpPr>
        <p:spPr>
          <a:xfrm>
            <a:off x="5001584" y="540048"/>
            <a:ext cx="5652097" cy="5641293"/>
          </a:xfrm>
        </p:spPr>
        <p:txBody>
          <a:bodyPr anchor="ctr">
            <a:normAutofit/>
          </a:bodyPr>
          <a:lstStyle/>
          <a:p>
            <a:pPr marL="0" indent="0">
              <a:buNone/>
            </a:pPr>
            <a:r>
              <a:rPr lang="en-US" sz="1800" dirty="0">
                <a:solidFill>
                  <a:schemeClr val="tx2"/>
                </a:solidFill>
              </a:rPr>
              <a:t>As a representative of a community disaster recovery organization, you will be required to:</a:t>
            </a:r>
          </a:p>
          <a:p>
            <a:pPr lvl="1"/>
            <a:r>
              <a:rPr lang="en-US" sz="1800" dirty="0">
                <a:solidFill>
                  <a:schemeClr val="tx2"/>
                </a:solidFill>
              </a:rPr>
              <a:t>Meet with clients to ascertain unmet needs</a:t>
            </a:r>
          </a:p>
          <a:p>
            <a:pPr lvl="1"/>
            <a:r>
              <a:rPr lang="en-US" sz="1800" dirty="0">
                <a:solidFill>
                  <a:schemeClr val="tx2"/>
                </a:solidFill>
              </a:rPr>
              <a:t>Determine if resources are available to meet the needs</a:t>
            </a:r>
          </a:p>
          <a:p>
            <a:pPr lvl="1"/>
            <a:r>
              <a:rPr lang="en-US" sz="1800" dirty="0">
                <a:solidFill>
                  <a:schemeClr val="tx2"/>
                </a:solidFill>
              </a:rPr>
              <a:t>Ascertain client’s decision</a:t>
            </a:r>
          </a:p>
          <a:p>
            <a:pPr lvl="1"/>
            <a:r>
              <a:rPr lang="en-US" sz="1800" dirty="0">
                <a:solidFill>
                  <a:schemeClr val="tx2"/>
                </a:solidFill>
              </a:rPr>
              <a:t>Complete necessary paperwork</a:t>
            </a:r>
          </a:p>
          <a:p>
            <a:pPr lvl="1"/>
            <a:r>
              <a:rPr lang="en-US" sz="1800" dirty="0">
                <a:solidFill>
                  <a:schemeClr val="tx2"/>
                </a:solidFill>
              </a:rPr>
              <a:t>Present case to agency for funding</a:t>
            </a:r>
          </a:p>
          <a:p>
            <a:pPr marL="457200" lvl="1" indent="0">
              <a:buNone/>
            </a:pPr>
            <a:endParaRPr lang="en-US" sz="1800" dirty="0">
              <a:solidFill>
                <a:schemeClr val="tx2"/>
              </a:solidFill>
            </a:endParaRPr>
          </a:p>
          <a:p>
            <a:pPr marL="457200" lvl="1" indent="0">
              <a:buNone/>
            </a:pPr>
            <a:r>
              <a:rPr lang="en-US" sz="1800" dirty="0">
                <a:solidFill>
                  <a:schemeClr val="tx2"/>
                </a:solidFill>
              </a:rPr>
              <a:t>KEY PRINCIPLE</a:t>
            </a:r>
          </a:p>
          <a:p>
            <a:pPr marL="457200" lvl="1" indent="0" algn="ctr">
              <a:buNone/>
            </a:pPr>
            <a:r>
              <a:rPr lang="en-US" dirty="0">
                <a:solidFill>
                  <a:schemeClr val="tx2"/>
                </a:solidFill>
              </a:rPr>
              <a:t>DO NO HARM</a:t>
            </a:r>
          </a:p>
          <a:p>
            <a:pPr lvl="1"/>
            <a:endParaRPr lang="en-US" sz="1800" dirty="0">
              <a:solidFill>
                <a:schemeClr val="tx2"/>
              </a:solidFill>
            </a:endParaRPr>
          </a:p>
          <a:p>
            <a:pPr lvl="1"/>
            <a:endParaRPr lang="en-US" sz="1800" dirty="0">
              <a:solidFill>
                <a:schemeClr val="tx2"/>
              </a:solidFill>
            </a:endParaRPr>
          </a:p>
        </p:txBody>
      </p:sp>
    </p:spTree>
    <p:extLst>
      <p:ext uri="{BB962C8B-B14F-4D97-AF65-F5344CB8AC3E}">
        <p14:creationId xmlns:p14="http://schemas.microsoft.com/office/powerpoint/2010/main" val="247227834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 name="Group 3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3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8" name="Freeform: Shape 3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937679B6-1A4E-4947-A01D-BAC125783D7A}"/>
              </a:ext>
            </a:extLst>
          </p:cNvPr>
          <p:cNvSpPr>
            <a:spLocks noGrp="1"/>
          </p:cNvSpPr>
          <p:nvPr>
            <p:ph type="title"/>
          </p:nvPr>
        </p:nvSpPr>
        <p:spPr>
          <a:xfrm>
            <a:off x="786385" y="841248"/>
            <a:ext cx="3515244" cy="5340097"/>
          </a:xfrm>
        </p:spPr>
        <p:txBody>
          <a:bodyPr anchor="ctr">
            <a:normAutofit/>
          </a:bodyPr>
          <a:lstStyle/>
          <a:p>
            <a:pPr algn="ctr"/>
            <a:r>
              <a:rPr lang="en-US" dirty="0">
                <a:solidFill>
                  <a:schemeClr val="bg1"/>
                </a:solidFill>
              </a:rPr>
              <a:t>X. </a:t>
            </a:r>
            <a:br>
              <a:rPr lang="en-US" dirty="0">
                <a:solidFill>
                  <a:schemeClr val="bg1"/>
                </a:solidFill>
              </a:rPr>
            </a:br>
            <a:br>
              <a:rPr lang="en-US" dirty="0">
                <a:solidFill>
                  <a:schemeClr val="bg1"/>
                </a:solidFill>
              </a:rPr>
            </a:br>
            <a:r>
              <a:rPr lang="en-US" dirty="0">
                <a:solidFill>
                  <a:schemeClr val="bg1"/>
                </a:solidFill>
              </a:rPr>
              <a:t>THE CLIENT CASE MANAGER RELATIONSHIP</a:t>
            </a:r>
          </a:p>
        </p:txBody>
      </p:sp>
      <p:graphicFrame>
        <p:nvGraphicFramePr>
          <p:cNvPr id="27" name="Content Placeholder 2">
            <a:extLst>
              <a:ext uri="{FF2B5EF4-FFF2-40B4-BE49-F238E27FC236}">
                <a16:creationId xmlns:a16="http://schemas.microsoft.com/office/drawing/2014/main" id="{B327FE97-F2F0-4DA6-98C4-6B4A8D99030C}"/>
              </a:ext>
            </a:extLst>
          </p:cNvPr>
          <p:cNvGraphicFramePr>
            <a:graphicFrameLocks noGrp="1"/>
          </p:cNvGraphicFramePr>
          <p:nvPr>
            <p:ph idx="1"/>
            <p:extLst>
              <p:ext uri="{D42A27DB-BD31-4B8C-83A1-F6EECF244321}">
                <p14:modId xmlns:p14="http://schemas.microsoft.com/office/powerpoint/2010/main" val="4243727807"/>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1991049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Rectangle 7">
            <a:extLst>
              <a:ext uri="{FF2B5EF4-FFF2-40B4-BE49-F238E27FC236}">
                <a16:creationId xmlns:a16="http://schemas.microsoft.com/office/drawing/2014/main" id="{4BC99CB9-DDAD-44A2-8A1C-E3AF4E72DF5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9">
            <a:extLst>
              <a:ext uri="{FF2B5EF4-FFF2-40B4-BE49-F238E27FC236}">
                <a16:creationId xmlns:a16="http://schemas.microsoft.com/office/drawing/2014/main" id="{1561AEE4-4E38-4BAC-976D-E0DE523FC5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gradFill flip="none" rotWithShape="1">
            <a:gsLst>
              <a:gs pos="16000">
                <a:schemeClr val="accent6">
                  <a:alpha val="20000"/>
                </a:schemeClr>
              </a:gs>
              <a:gs pos="85000">
                <a:schemeClr val="accent1">
                  <a:alpha val="40000"/>
                </a:schemeClr>
              </a:gs>
            </a:gsLst>
            <a:lin ang="12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11">
            <a:extLst>
              <a:ext uri="{FF2B5EF4-FFF2-40B4-BE49-F238E27FC236}">
                <a16:creationId xmlns:a16="http://schemas.microsoft.com/office/drawing/2014/main" id="{F0BC676B-D19A-44DB-910A-0C0E6D43397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24431" y="3985"/>
            <a:ext cx="9772765" cy="6858000"/>
            <a:chOff x="1303402" y="3985"/>
            <a:chExt cx="9772765" cy="6858000"/>
          </a:xfrm>
        </p:grpSpPr>
        <p:sp>
          <p:nvSpPr>
            <p:cNvPr id="13" name="Freeform: Shape 12">
              <a:extLst>
                <a:ext uri="{FF2B5EF4-FFF2-40B4-BE49-F238E27FC236}">
                  <a16:creationId xmlns:a16="http://schemas.microsoft.com/office/drawing/2014/main" id="{999AA485-A13F-4455-814E-C116AD7E04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60551" y="3985"/>
              <a:ext cx="9313016" cy="6858000"/>
            </a:xfrm>
            <a:custGeom>
              <a:avLst/>
              <a:gdLst>
                <a:gd name="connsiteX0" fmla="*/ 6993556 w 9313016"/>
                <a:gd name="connsiteY0" fmla="*/ 0 h 6858000"/>
                <a:gd name="connsiteX1" fmla="*/ 7358516 w 9313016"/>
                <a:gd name="connsiteY1" fmla="*/ 0 h 6858000"/>
                <a:gd name="connsiteX2" fmla="*/ 7475006 w 9313016"/>
                <a:gd name="connsiteY2" fmla="*/ 82722 h 6858000"/>
                <a:gd name="connsiteX3" fmla="*/ 7816357 w 9313016"/>
                <a:gd name="connsiteY3" fmla="*/ 358482 h 6858000"/>
                <a:gd name="connsiteX4" fmla="*/ 8421752 w 9313016"/>
                <a:gd name="connsiteY4" fmla="*/ 995405 h 6858000"/>
                <a:gd name="connsiteX5" fmla="*/ 8897059 w 9313016"/>
                <a:gd name="connsiteY5" fmla="*/ 1737211 h 6858000"/>
                <a:gd name="connsiteX6" fmla="*/ 9206633 w 9313016"/>
                <a:gd name="connsiteY6" fmla="*/ 2564460 h 6858000"/>
                <a:gd name="connsiteX7" fmla="*/ 9286787 w 9313016"/>
                <a:gd name="connsiteY7" fmla="*/ 3000164 h 6858000"/>
                <a:gd name="connsiteX8" fmla="*/ 9312914 w 9313016"/>
                <a:gd name="connsiteY8" fmla="*/ 3442493 h 6858000"/>
                <a:gd name="connsiteX9" fmla="*/ 9190562 w 9313016"/>
                <a:gd name="connsiteY9" fmla="*/ 4316686 h 6858000"/>
                <a:gd name="connsiteX10" fmla="*/ 9043416 w 9313016"/>
                <a:gd name="connsiteY10" fmla="*/ 4734917 h 6858000"/>
                <a:gd name="connsiteX11" fmla="*/ 8809657 w 9313016"/>
                <a:gd name="connsiteY11" fmla="*/ 5128718 h 6858000"/>
                <a:gd name="connsiteX12" fmla="*/ 8645997 w 9313016"/>
                <a:gd name="connsiteY12" fmla="*/ 5297441 h 6858000"/>
                <a:gd name="connsiteX13" fmla="*/ 8457787 w 9313016"/>
                <a:gd name="connsiteY13" fmla="*/ 5433763 h 6858000"/>
                <a:gd name="connsiteX14" fmla="*/ 8260803 w 9313016"/>
                <a:gd name="connsiteY14" fmla="*/ 5541237 h 6858000"/>
                <a:gd name="connsiteX15" fmla="*/ 8066136 w 9313016"/>
                <a:gd name="connsiteY15" fmla="*/ 5635704 h 6858000"/>
                <a:gd name="connsiteX16" fmla="*/ 7698638 w 9313016"/>
                <a:gd name="connsiteY16" fmla="*/ 5837163 h 6858000"/>
                <a:gd name="connsiteX17" fmla="*/ 7370135 w 9313016"/>
                <a:gd name="connsiteY17" fmla="*/ 6090081 h 6858000"/>
                <a:gd name="connsiteX18" fmla="*/ 7218897 w 9313016"/>
                <a:gd name="connsiteY18" fmla="*/ 6235860 h 6858000"/>
                <a:gd name="connsiteX19" fmla="*/ 7070665 w 9313016"/>
                <a:gd name="connsiteY19" fmla="*/ 6387205 h 6858000"/>
                <a:gd name="connsiteX20" fmla="*/ 6779035 w 9313016"/>
                <a:gd name="connsiteY20" fmla="*/ 6697100 h 6858000"/>
                <a:gd name="connsiteX21" fmla="*/ 6631837 w 9313016"/>
                <a:gd name="connsiteY21" fmla="*/ 6852239 h 6858000"/>
                <a:gd name="connsiteX22" fmla="*/ 6626221 w 9313016"/>
                <a:gd name="connsiteY22" fmla="*/ 6858000 h 6858000"/>
                <a:gd name="connsiteX23" fmla="*/ 6424725 w 9313016"/>
                <a:gd name="connsiteY23" fmla="*/ 6858000 h 6858000"/>
                <a:gd name="connsiteX24" fmla="*/ 6527382 w 9313016"/>
                <a:gd name="connsiteY24" fmla="*/ 6756333 h 6858000"/>
                <a:gd name="connsiteX25" fmla="*/ 6674233 w 9313016"/>
                <a:gd name="connsiteY25" fmla="*/ 6603450 h 6858000"/>
                <a:gd name="connsiteX26" fmla="*/ 6965813 w 9313016"/>
                <a:gd name="connsiteY26" fmla="*/ 6292932 h 6858000"/>
                <a:gd name="connsiteX27" fmla="*/ 7112961 w 9313016"/>
                <a:gd name="connsiteY27" fmla="*/ 6137505 h 6858000"/>
                <a:gd name="connsiteX28" fmla="*/ 7264790 w 9313016"/>
                <a:gd name="connsiteY28" fmla="*/ 5983710 h 6858000"/>
                <a:gd name="connsiteX29" fmla="*/ 7974595 w 9313016"/>
                <a:gd name="connsiteY29" fmla="*/ 5470773 h 6858000"/>
                <a:gd name="connsiteX30" fmla="*/ 8331591 w 9313016"/>
                <a:gd name="connsiteY30" fmla="*/ 5254048 h 6858000"/>
                <a:gd name="connsiteX31" fmla="*/ 8599807 w 9313016"/>
                <a:gd name="connsiteY31" fmla="*/ 4980010 h 6858000"/>
                <a:gd name="connsiteX32" fmla="*/ 8766474 w 9313016"/>
                <a:gd name="connsiteY32" fmla="*/ 4631524 h 6858000"/>
                <a:gd name="connsiteX33" fmla="*/ 8865755 w 9313016"/>
                <a:gd name="connsiteY33" fmla="*/ 4244445 h 6858000"/>
                <a:gd name="connsiteX34" fmla="*/ 8882911 w 9313016"/>
                <a:gd name="connsiteY34" fmla="*/ 4145659 h 6858000"/>
                <a:gd name="connsiteX35" fmla="*/ 8897403 w 9313016"/>
                <a:gd name="connsiteY35" fmla="*/ 4046633 h 6858000"/>
                <a:gd name="connsiteX36" fmla="*/ 8908298 w 9313016"/>
                <a:gd name="connsiteY36" fmla="*/ 3947271 h 6858000"/>
                <a:gd name="connsiteX37" fmla="*/ 8916184 w 9313016"/>
                <a:gd name="connsiteY37" fmla="*/ 3847765 h 6858000"/>
                <a:gd name="connsiteX38" fmla="*/ 8920670 w 9313016"/>
                <a:gd name="connsiteY38" fmla="*/ 3449597 h 6858000"/>
                <a:gd name="connsiteX39" fmla="*/ 8914607 w 9313016"/>
                <a:gd name="connsiteY39" fmla="*/ 3350283 h 6858000"/>
                <a:gd name="connsiteX40" fmla="*/ 8905340 w 9313016"/>
                <a:gd name="connsiteY40" fmla="*/ 3251209 h 6858000"/>
                <a:gd name="connsiteX41" fmla="*/ 8893854 w 9313016"/>
                <a:gd name="connsiteY41" fmla="*/ 3152376 h 6858000"/>
                <a:gd name="connsiteX42" fmla="*/ 8879706 w 9313016"/>
                <a:gd name="connsiteY42" fmla="*/ 3053878 h 6858000"/>
                <a:gd name="connsiteX43" fmla="*/ 8797531 w 9313016"/>
                <a:gd name="connsiteY43" fmla="*/ 2663966 h 6858000"/>
                <a:gd name="connsiteX44" fmla="*/ 8520442 w 9313016"/>
                <a:gd name="connsiteY44" fmla="*/ 1911983 h 6858000"/>
                <a:gd name="connsiteX45" fmla="*/ 8332626 w 9313016"/>
                <a:gd name="connsiteY45" fmla="*/ 1553608 h 6858000"/>
                <a:gd name="connsiteX46" fmla="*/ 8116317 w 9313016"/>
                <a:gd name="connsiteY46" fmla="*/ 1208529 h 6858000"/>
                <a:gd name="connsiteX47" fmla="*/ 7873293 w 9313016"/>
                <a:gd name="connsiteY47" fmla="*/ 878284 h 6858000"/>
                <a:gd name="connsiteX48" fmla="*/ 7604337 w 9313016"/>
                <a:gd name="connsiteY48" fmla="*/ 565125 h 6858000"/>
                <a:gd name="connsiteX49" fmla="*/ 7311128 w 9313016"/>
                <a:gd name="connsiteY49" fmla="*/ 270591 h 6858000"/>
                <a:gd name="connsiteX50" fmla="*/ 1752019 w 9313016"/>
                <a:gd name="connsiteY50" fmla="*/ 0 h 6858000"/>
                <a:gd name="connsiteX51" fmla="*/ 2155804 w 9313016"/>
                <a:gd name="connsiteY51" fmla="*/ 0 h 6858000"/>
                <a:gd name="connsiteX52" fmla="*/ 2103975 w 9313016"/>
                <a:gd name="connsiteY52" fmla="*/ 40789 h 6858000"/>
                <a:gd name="connsiteX53" fmla="*/ 1656310 w 9313016"/>
                <a:gd name="connsiteY53" fmla="*/ 470035 h 6858000"/>
                <a:gd name="connsiteX54" fmla="*/ 806013 w 9313016"/>
                <a:gd name="connsiteY54" fmla="*/ 1841133 h 6858000"/>
                <a:gd name="connsiteX55" fmla="*/ 580685 w 9313016"/>
                <a:gd name="connsiteY55" fmla="*/ 2606364 h 6858000"/>
                <a:gd name="connsiteX56" fmla="*/ 503489 w 9313016"/>
                <a:gd name="connsiteY56" fmla="*/ 3397276 h 6858000"/>
                <a:gd name="connsiteX57" fmla="*/ 570135 w 9313016"/>
                <a:gd name="connsiteY57" fmla="*/ 4188235 h 6858000"/>
                <a:gd name="connsiteX58" fmla="*/ 783387 w 9313016"/>
                <a:gd name="connsiteY58" fmla="*/ 4953850 h 6858000"/>
                <a:gd name="connsiteX59" fmla="*/ 1628014 w 9313016"/>
                <a:gd name="connsiteY59" fmla="*/ 6308245 h 6858000"/>
                <a:gd name="connsiteX60" fmla="*/ 2235998 w 9313016"/>
                <a:gd name="connsiteY60" fmla="*/ 6844829 h 6858000"/>
                <a:gd name="connsiteX61" fmla="*/ 2255028 w 9313016"/>
                <a:gd name="connsiteY61" fmla="*/ 6858000 h 6858000"/>
                <a:gd name="connsiteX62" fmla="*/ 1578787 w 9313016"/>
                <a:gd name="connsiteY62" fmla="*/ 6858000 h 6858000"/>
                <a:gd name="connsiteX63" fmla="*/ 1465153 w 9313016"/>
                <a:gd name="connsiteY63" fmla="*/ 6759050 h 6858000"/>
                <a:gd name="connsiteX64" fmla="*/ 1303650 w 9313016"/>
                <a:gd name="connsiteY64" fmla="*/ 6604267 h 6858000"/>
                <a:gd name="connsiteX65" fmla="*/ 323708 w 9313016"/>
                <a:gd name="connsiteY65" fmla="*/ 5126365 h 6858000"/>
                <a:gd name="connsiteX66" fmla="*/ 872 w 9313016"/>
                <a:gd name="connsiteY66" fmla="*/ 3391228 h 6858000"/>
                <a:gd name="connsiteX67" fmla="*/ 105428 w 9313016"/>
                <a:gd name="connsiteY67" fmla="*/ 2511899 h 6858000"/>
                <a:gd name="connsiteX68" fmla="*/ 384933 w 9313016"/>
                <a:gd name="connsiteY68" fmla="*/ 1670971 h 6858000"/>
                <a:gd name="connsiteX69" fmla="*/ 1433593 w 9313016"/>
                <a:gd name="connsiteY69" fmla="*/ 256095 h 6858000"/>
                <a:gd name="connsiteX70" fmla="*/ 1602664 w 9313016"/>
                <a:gd name="connsiteY70" fmla="*/ 1137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313016" h="6858000">
                  <a:moveTo>
                    <a:pt x="6993556" y="0"/>
                  </a:moveTo>
                  <a:lnTo>
                    <a:pt x="7358516" y="0"/>
                  </a:lnTo>
                  <a:lnTo>
                    <a:pt x="7475006" y="82722"/>
                  </a:lnTo>
                  <a:cubicBezTo>
                    <a:pt x="7592423" y="169778"/>
                    <a:pt x="7706366" y="261748"/>
                    <a:pt x="7816357" y="358482"/>
                  </a:cubicBezTo>
                  <a:cubicBezTo>
                    <a:pt x="8036559" y="551589"/>
                    <a:pt x="8239655" y="764905"/>
                    <a:pt x="8421752" y="995405"/>
                  </a:cubicBezTo>
                  <a:cubicBezTo>
                    <a:pt x="8604736" y="1225282"/>
                    <a:pt x="8763567" y="1474646"/>
                    <a:pt x="8897059" y="1737211"/>
                  </a:cubicBezTo>
                  <a:cubicBezTo>
                    <a:pt x="9029909" y="2000162"/>
                    <a:pt x="9134317" y="2277990"/>
                    <a:pt x="9206633" y="2564460"/>
                  </a:cubicBezTo>
                  <a:cubicBezTo>
                    <a:pt x="9242322" y="2707791"/>
                    <a:pt x="9269041" y="2853474"/>
                    <a:pt x="9286787" y="3000164"/>
                  </a:cubicBezTo>
                  <a:cubicBezTo>
                    <a:pt x="9304977" y="3146856"/>
                    <a:pt x="9314097" y="3294698"/>
                    <a:pt x="9312914" y="3442493"/>
                  </a:cubicBezTo>
                  <a:cubicBezTo>
                    <a:pt x="9309906" y="3737987"/>
                    <a:pt x="9270717" y="4033288"/>
                    <a:pt x="9190562" y="4316686"/>
                  </a:cubicBezTo>
                  <a:cubicBezTo>
                    <a:pt x="9150486" y="4458240"/>
                    <a:pt x="9103951" y="4597587"/>
                    <a:pt x="9043416" y="4734917"/>
                  </a:cubicBezTo>
                  <a:cubicBezTo>
                    <a:pt x="8982980" y="4871817"/>
                    <a:pt x="8908740" y="5007131"/>
                    <a:pt x="8809657" y="5128718"/>
                  </a:cubicBezTo>
                  <a:cubicBezTo>
                    <a:pt x="8760312" y="5189247"/>
                    <a:pt x="8706137" y="5246945"/>
                    <a:pt x="8645997" y="5297441"/>
                  </a:cubicBezTo>
                  <a:cubicBezTo>
                    <a:pt x="8586252" y="5348274"/>
                    <a:pt x="8522809" y="5393730"/>
                    <a:pt x="8457787" y="5433763"/>
                  </a:cubicBezTo>
                  <a:cubicBezTo>
                    <a:pt x="8392816" y="5474132"/>
                    <a:pt x="8326219" y="5508213"/>
                    <a:pt x="8260803" y="5541237"/>
                  </a:cubicBezTo>
                  <a:cubicBezTo>
                    <a:pt x="8195289" y="5574071"/>
                    <a:pt x="8130023" y="5604838"/>
                    <a:pt x="8066136" y="5635704"/>
                  </a:cubicBezTo>
                  <a:cubicBezTo>
                    <a:pt x="7938313" y="5697433"/>
                    <a:pt x="7815222" y="5762186"/>
                    <a:pt x="7698638" y="5837163"/>
                  </a:cubicBezTo>
                  <a:cubicBezTo>
                    <a:pt x="7582449" y="5912381"/>
                    <a:pt x="7471881" y="5996094"/>
                    <a:pt x="7370135" y="6090081"/>
                  </a:cubicBezTo>
                  <a:cubicBezTo>
                    <a:pt x="7319460" y="6136593"/>
                    <a:pt x="7268881" y="6186082"/>
                    <a:pt x="7218897" y="6235860"/>
                  </a:cubicBezTo>
                  <a:cubicBezTo>
                    <a:pt x="7168763" y="6285493"/>
                    <a:pt x="7119665" y="6336229"/>
                    <a:pt x="7070665" y="6387205"/>
                  </a:cubicBezTo>
                  <a:cubicBezTo>
                    <a:pt x="6972715" y="6489208"/>
                    <a:pt x="6876195" y="6593131"/>
                    <a:pt x="6779035" y="6697100"/>
                  </a:cubicBezTo>
                  <a:cubicBezTo>
                    <a:pt x="6730379" y="6748989"/>
                    <a:pt x="6681528" y="6800878"/>
                    <a:pt x="6631837" y="6852239"/>
                  </a:cubicBezTo>
                  <a:lnTo>
                    <a:pt x="6626221" y="6858000"/>
                  </a:lnTo>
                  <a:lnTo>
                    <a:pt x="6424725" y="6858000"/>
                  </a:lnTo>
                  <a:lnTo>
                    <a:pt x="6527382" y="6756333"/>
                  </a:lnTo>
                  <a:cubicBezTo>
                    <a:pt x="6576726" y="6705932"/>
                    <a:pt x="6625480" y="6654811"/>
                    <a:pt x="6674233" y="6603450"/>
                  </a:cubicBezTo>
                  <a:cubicBezTo>
                    <a:pt x="6771788" y="6500920"/>
                    <a:pt x="6868309" y="6396757"/>
                    <a:pt x="6965813" y="6292932"/>
                  </a:cubicBezTo>
                  <a:lnTo>
                    <a:pt x="7112961" y="6137505"/>
                  </a:lnTo>
                  <a:cubicBezTo>
                    <a:pt x="7162354" y="6085808"/>
                    <a:pt x="7211945" y="6034640"/>
                    <a:pt x="7264790" y="5983710"/>
                  </a:cubicBezTo>
                  <a:cubicBezTo>
                    <a:pt x="7472373" y="5779130"/>
                    <a:pt x="7721610" y="5610648"/>
                    <a:pt x="7974595" y="5470773"/>
                  </a:cubicBezTo>
                  <a:cubicBezTo>
                    <a:pt x="8099903" y="5399395"/>
                    <a:pt x="8224127" y="5332529"/>
                    <a:pt x="8331591" y="5254048"/>
                  </a:cubicBezTo>
                  <a:cubicBezTo>
                    <a:pt x="8439351" y="5176047"/>
                    <a:pt x="8529660" y="5085949"/>
                    <a:pt x="8599807" y="4980010"/>
                  </a:cubicBezTo>
                  <a:cubicBezTo>
                    <a:pt x="8671187" y="4875128"/>
                    <a:pt x="8723982" y="4756086"/>
                    <a:pt x="8766474" y="4631524"/>
                  </a:cubicBezTo>
                  <a:cubicBezTo>
                    <a:pt x="8808968" y="4507010"/>
                    <a:pt x="8840615" y="4375872"/>
                    <a:pt x="8865755" y="4244445"/>
                  </a:cubicBezTo>
                  <a:cubicBezTo>
                    <a:pt x="8871375" y="4211468"/>
                    <a:pt x="8878129" y="4178731"/>
                    <a:pt x="8882911" y="4145659"/>
                  </a:cubicBezTo>
                  <a:lnTo>
                    <a:pt x="8897403" y="4046633"/>
                  </a:lnTo>
                  <a:lnTo>
                    <a:pt x="8908298" y="3947271"/>
                  </a:lnTo>
                  <a:cubicBezTo>
                    <a:pt x="8912389" y="3914247"/>
                    <a:pt x="8913425" y="3880886"/>
                    <a:pt x="8916184" y="3847765"/>
                  </a:cubicBezTo>
                  <a:cubicBezTo>
                    <a:pt x="8925797" y="3715091"/>
                    <a:pt x="8925945" y="3582127"/>
                    <a:pt x="8920670" y="3449597"/>
                  </a:cubicBezTo>
                  <a:lnTo>
                    <a:pt x="8914607" y="3350283"/>
                  </a:lnTo>
                  <a:cubicBezTo>
                    <a:pt x="8911995" y="3317211"/>
                    <a:pt x="8908348" y="3284233"/>
                    <a:pt x="8905340" y="3251209"/>
                  </a:cubicBezTo>
                  <a:cubicBezTo>
                    <a:pt x="8902628" y="3218185"/>
                    <a:pt x="8897551" y="3185305"/>
                    <a:pt x="8893854" y="3152376"/>
                  </a:cubicBezTo>
                  <a:cubicBezTo>
                    <a:pt x="8890305" y="3119399"/>
                    <a:pt x="8884932" y="3086662"/>
                    <a:pt x="8879706" y="3053878"/>
                  </a:cubicBezTo>
                  <a:cubicBezTo>
                    <a:pt x="8858707" y="2922835"/>
                    <a:pt x="8831249" y="2792705"/>
                    <a:pt x="8797531" y="2663966"/>
                  </a:cubicBezTo>
                  <a:cubicBezTo>
                    <a:pt x="8728616" y="2406777"/>
                    <a:pt x="8635497" y="2155109"/>
                    <a:pt x="8520442" y="1911983"/>
                  </a:cubicBezTo>
                  <a:cubicBezTo>
                    <a:pt x="8462667" y="1790541"/>
                    <a:pt x="8400112" y="1670923"/>
                    <a:pt x="8332626" y="1553608"/>
                  </a:cubicBezTo>
                  <a:cubicBezTo>
                    <a:pt x="8265683" y="1436006"/>
                    <a:pt x="8192973" y="1321188"/>
                    <a:pt x="8116317" y="1208529"/>
                  </a:cubicBezTo>
                  <a:cubicBezTo>
                    <a:pt x="8039811" y="1095776"/>
                    <a:pt x="7958079" y="986094"/>
                    <a:pt x="7873293" y="878284"/>
                  </a:cubicBezTo>
                  <a:cubicBezTo>
                    <a:pt x="7787814" y="771002"/>
                    <a:pt x="7697999" y="666551"/>
                    <a:pt x="7604337" y="565125"/>
                  </a:cubicBezTo>
                  <a:cubicBezTo>
                    <a:pt x="7510479" y="463891"/>
                    <a:pt x="7413367" y="364818"/>
                    <a:pt x="7311128" y="270591"/>
                  </a:cubicBezTo>
                  <a:close/>
                  <a:moveTo>
                    <a:pt x="1752019" y="0"/>
                  </a:moveTo>
                  <a:lnTo>
                    <a:pt x="2155804" y="0"/>
                  </a:lnTo>
                  <a:lnTo>
                    <a:pt x="2103975" y="40789"/>
                  </a:lnTo>
                  <a:cubicBezTo>
                    <a:pt x="1943592" y="173585"/>
                    <a:pt x="1793955" y="317500"/>
                    <a:pt x="1656310" y="470035"/>
                  </a:cubicBezTo>
                  <a:cubicBezTo>
                    <a:pt x="1288172" y="876939"/>
                    <a:pt x="1002998" y="1344708"/>
                    <a:pt x="806013" y="1841133"/>
                  </a:cubicBezTo>
                  <a:cubicBezTo>
                    <a:pt x="707818" y="2089538"/>
                    <a:pt x="630868" y="2345480"/>
                    <a:pt x="580685" y="2606364"/>
                  </a:cubicBezTo>
                  <a:cubicBezTo>
                    <a:pt x="530749" y="2867250"/>
                    <a:pt x="504868" y="3132119"/>
                    <a:pt x="503489" y="3397276"/>
                  </a:cubicBezTo>
                  <a:cubicBezTo>
                    <a:pt x="501467" y="3662434"/>
                    <a:pt x="524093" y="3927351"/>
                    <a:pt x="570135" y="4188235"/>
                  </a:cubicBezTo>
                  <a:cubicBezTo>
                    <a:pt x="615734" y="4449264"/>
                    <a:pt x="688642" y="4705493"/>
                    <a:pt x="783387" y="4953850"/>
                  </a:cubicBezTo>
                  <a:cubicBezTo>
                    <a:pt x="974357" y="5449796"/>
                    <a:pt x="1259630" y="5913773"/>
                    <a:pt x="1628014" y="6308245"/>
                  </a:cubicBezTo>
                  <a:cubicBezTo>
                    <a:pt x="1812182" y="6505481"/>
                    <a:pt x="2016215" y="6685052"/>
                    <a:pt x="2235998" y="6844829"/>
                  </a:cubicBezTo>
                  <a:lnTo>
                    <a:pt x="2255028" y="6858000"/>
                  </a:lnTo>
                  <a:lnTo>
                    <a:pt x="1578787" y="6858000"/>
                  </a:lnTo>
                  <a:lnTo>
                    <a:pt x="1465153" y="6759050"/>
                  </a:lnTo>
                  <a:cubicBezTo>
                    <a:pt x="1410086" y="6708726"/>
                    <a:pt x="1356236" y="6657104"/>
                    <a:pt x="1303650" y="6604267"/>
                  </a:cubicBezTo>
                  <a:cubicBezTo>
                    <a:pt x="883506" y="6181043"/>
                    <a:pt x="548150" y="5676072"/>
                    <a:pt x="323708" y="5126365"/>
                  </a:cubicBezTo>
                  <a:cubicBezTo>
                    <a:pt x="97737" y="4577139"/>
                    <a:pt x="-10958" y="3981927"/>
                    <a:pt x="872" y="3391228"/>
                  </a:cubicBezTo>
                  <a:cubicBezTo>
                    <a:pt x="5951" y="3095783"/>
                    <a:pt x="40506" y="2800528"/>
                    <a:pt x="105428" y="2511899"/>
                  </a:cubicBezTo>
                  <a:cubicBezTo>
                    <a:pt x="170104" y="2223317"/>
                    <a:pt x="262089" y="1940399"/>
                    <a:pt x="384933" y="1670971"/>
                  </a:cubicBezTo>
                  <a:cubicBezTo>
                    <a:pt x="629092" y="1131344"/>
                    <a:pt x="991955" y="646919"/>
                    <a:pt x="1433593" y="256095"/>
                  </a:cubicBezTo>
                  <a:cubicBezTo>
                    <a:pt x="1488791" y="207206"/>
                    <a:pt x="1545179" y="159733"/>
                    <a:pt x="1602664" y="113704"/>
                  </a:cubicBez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Freeform: Shape 13">
              <a:extLst>
                <a:ext uri="{FF2B5EF4-FFF2-40B4-BE49-F238E27FC236}">
                  <a16:creationId xmlns:a16="http://schemas.microsoft.com/office/drawing/2014/main" id="{9C90D55F-0AFB-45E5-8815-A4701774CE1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59468" y="3985"/>
              <a:ext cx="9065550" cy="6858000"/>
            </a:xfrm>
            <a:custGeom>
              <a:avLst/>
              <a:gdLst>
                <a:gd name="connsiteX0" fmla="*/ 1839951 w 9065550"/>
                <a:gd name="connsiteY0" fmla="*/ 0 h 6858000"/>
                <a:gd name="connsiteX1" fmla="*/ 6979427 w 9065550"/>
                <a:gd name="connsiteY1" fmla="*/ 0 h 6858000"/>
                <a:gd name="connsiteX2" fmla="*/ 6989586 w 9065550"/>
                <a:gd name="connsiteY2" fmla="*/ 6825 h 6858000"/>
                <a:gd name="connsiteX3" fmla="*/ 8932062 w 9065550"/>
                <a:gd name="connsiteY3" fmla="*/ 4580835 h 6858000"/>
                <a:gd name="connsiteX4" fmla="*/ 7166294 w 9065550"/>
                <a:gd name="connsiteY4" fmla="*/ 6259703 h 6858000"/>
                <a:gd name="connsiteX5" fmla="*/ 6868878 w 9065550"/>
                <a:gd name="connsiteY5" fmla="*/ 6564765 h 6858000"/>
                <a:gd name="connsiteX6" fmla="*/ 6591881 w 9065550"/>
                <a:gd name="connsiteY6" fmla="*/ 6858000 h 6858000"/>
                <a:gd name="connsiteX7" fmla="*/ 5184648 w 9065550"/>
                <a:gd name="connsiteY7" fmla="*/ 6858000 h 6858000"/>
                <a:gd name="connsiteX8" fmla="*/ 5244877 w 9065550"/>
                <a:gd name="connsiteY8" fmla="*/ 6817615 h 6858000"/>
                <a:gd name="connsiteX9" fmla="*/ 6033853 w 9065550"/>
                <a:gd name="connsiteY9" fmla="*/ 6069135 h 6858000"/>
                <a:gd name="connsiteX10" fmla="*/ 6480248 w 9065550"/>
                <a:gd name="connsiteY10" fmla="*/ 5607082 h 6858000"/>
                <a:gd name="connsiteX11" fmla="*/ 7551502 w 9065550"/>
                <a:gd name="connsiteY11" fmla="*/ 4859004 h 6858000"/>
                <a:gd name="connsiteX12" fmla="*/ 7844227 w 9065550"/>
                <a:gd name="connsiteY12" fmla="*/ 4683074 h 6858000"/>
                <a:gd name="connsiteX13" fmla="*/ 8005810 w 9065550"/>
                <a:gd name="connsiteY13" fmla="*/ 4330239 h 6858000"/>
                <a:gd name="connsiteX14" fmla="*/ 8016191 w 9065550"/>
                <a:gd name="connsiteY14" fmla="*/ 2956574 h 6858000"/>
                <a:gd name="connsiteX15" fmla="*/ 7346424 w 9065550"/>
                <a:gd name="connsiteY15" fmla="*/ 1636739 h 6858000"/>
                <a:gd name="connsiteX16" fmla="*/ 5995751 w 9065550"/>
                <a:gd name="connsiteY16" fmla="*/ 493319 h 6858000"/>
                <a:gd name="connsiteX17" fmla="*/ 4494836 w 9065550"/>
                <a:gd name="connsiteY17" fmla="*/ 75383 h 6858000"/>
                <a:gd name="connsiteX18" fmla="*/ 2002499 w 9065550"/>
                <a:gd name="connsiteY18" fmla="*/ 1094261 h 6858000"/>
                <a:gd name="connsiteX19" fmla="*/ 1241306 w 9065550"/>
                <a:gd name="connsiteY19" fmla="*/ 2206935 h 6858000"/>
                <a:gd name="connsiteX20" fmla="*/ 961736 w 9065550"/>
                <a:gd name="connsiteY20" fmla="*/ 3573719 h 6858000"/>
                <a:gd name="connsiteX21" fmla="*/ 1193878 w 9065550"/>
                <a:gd name="connsiteY21" fmla="*/ 4824208 h 6858000"/>
                <a:gd name="connsiteX22" fmla="*/ 1832096 w 9065550"/>
                <a:gd name="connsiteY22" fmla="*/ 5873050 h 6858000"/>
                <a:gd name="connsiteX23" fmla="*/ 3010752 w 9065550"/>
                <a:gd name="connsiteY23" fmla="*/ 6749475 h 6858000"/>
                <a:gd name="connsiteX24" fmla="*/ 3187037 w 9065550"/>
                <a:gd name="connsiteY24" fmla="*/ 6824756 h 6858000"/>
                <a:gd name="connsiteX25" fmla="*/ 3278211 w 9065550"/>
                <a:gd name="connsiteY25" fmla="*/ 6858000 h 6858000"/>
                <a:gd name="connsiteX26" fmla="*/ 1480830 w 9065550"/>
                <a:gd name="connsiteY26" fmla="*/ 6858000 h 6858000"/>
                <a:gd name="connsiteX27" fmla="*/ 1427607 w 9065550"/>
                <a:gd name="connsiteY27" fmla="*/ 6811515 h 6858000"/>
                <a:gd name="connsiteX28" fmla="*/ 1100739 w 9065550"/>
                <a:gd name="connsiteY28" fmla="*/ 6477651 h 6858000"/>
                <a:gd name="connsiteX29" fmla="*/ 0 w 9065550"/>
                <a:gd name="connsiteY29" fmla="*/ 3573620 h 6858000"/>
                <a:gd name="connsiteX30" fmla="*/ 1805513 w 9065550"/>
                <a:gd name="connsiteY30" fmla="*/ 241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065550" h="6858000">
                  <a:moveTo>
                    <a:pt x="1839951" y="0"/>
                  </a:moveTo>
                  <a:lnTo>
                    <a:pt x="6979427" y="0"/>
                  </a:lnTo>
                  <a:lnTo>
                    <a:pt x="6989586" y="6825"/>
                  </a:lnTo>
                  <a:cubicBezTo>
                    <a:pt x="8438828" y="1031353"/>
                    <a:pt x="9439169" y="2823601"/>
                    <a:pt x="8932062" y="4580835"/>
                  </a:cubicBezTo>
                  <a:cubicBezTo>
                    <a:pt x="8592517" y="5757293"/>
                    <a:pt x="7979652" y="5458140"/>
                    <a:pt x="7166294" y="6259703"/>
                  </a:cubicBezTo>
                  <a:cubicBezTo>
                    <a:pt x="7064618" y="6359905"/>
                    <a:pt x="6966014" y="6462297"/>
                    <a:pt x="6868878" y="6564765"/>
                  </a:cubicBezTo>
                  <a:lnTo>
                    <a:pt x="6591881" y="6858000"/>
                  </a:lnTo>
                  <a:lnTo>
                    <a:pt x="5184648" y="6858000"/>
                  </a:lnTo>
                  <a:lnTo>
                    <a:pt x="5244877" y="6817615"/>
                  </a:lnTo>
                  <a:cubicBezTo>
                    <a:pt x="5481027" y="6649287"/>
                    <a:pt x="5723665" y="6398593"/>
                    <a:pt x="6033853" y="6069135"/>
                  </a:cubicBezTo>
                  <a:cubicBezTo>
                    <a:pt x="6175680" y="5918484"/>
                    <a:pt x="6322395" y="5762660"/>
                    <a:pt x="6480248" y="5607082"/>
                  </a:cubicBezTo>
                  <a:cubicBezTo>
                    <a:pt x="6893276" y="5200077"/>
                    <a:pt x="7273697" y="5002920"/>
                    <a:pt x="7551502" y="4859004"/>
                  </a:cubicBezTo>
                  <a:cubicBezTo>
                    <a:pt x="7687884" y="4788339"/>
                    <a:pt x="7795540" y="4732559"/>
                    <a:pt x="7844227" y="4683074"/>
                  </a:cubicBezTo>
                  <a:cubicBezTo>
                    <a:pt x="7898759" y="4627636"/>
                    <a:pt x="7956165" y="4502313"/>
                    <a:pt x="8005810" y="4330239"/>
                  </a:cubicBezTo>
                  <a:cubicBezTo>
                    <a:pt x="8132968" y="3889611"/>
                    <a:pt x="8136446" y="3427460"/>
                    <a:pt x="8016191" y="2956574"/>
                  </a:cubicBezTo>
                  <a:cubicBezTo>
                    <a:pt x="7900876" y="2505064"/>
                    <a:pt x="7669287" y="2048671"/>
                    <a:pt x="7346424" y="1636739"/>
                  </a:cubicBezTo>
                  <a:cubicBezTo>
                    <a:pt x="6979764" y="1168830"/>
                    <a:pt x="6512706" y="773489"/>
                    <a:pt x="5995751" y="493319"/>
                  </a:cubicBezTo>
                  <a:cubicBezTo>
                    <a:pt x="5491195" y="219884"/>
                    <a:pt x="4972174" y="75383"/>
                    <a:pt x="4494836" y="75383"/>
                  </a:cubicBezTo>
                  <a:cubicBezTo>
                    <a:pt x="3554318" y="75383"/>
                    <a:pt x="2669191" y="437197"/>
                    <a:pt x="2002499" y="1094261"/>
                  </a:cubicBezTo>
                  <a:cubicBezTo>
                    <a:pt x="1676360" y="1415667"/>
                    <a:pt x="1420225" y="1790023"/>
                    <a:pt x="1241306" y="2206935"/>
                  </a:cubicBezTo>
                  <a:cubicBezTo>
                    <a:pt x="1055782" y="2639169"/>
                    <a:pt x="961736" y="3099027"/>
                    <a:pt x="961736" y="3573719"/>
                  </a:cubicBezTo>
                  <a:cubicBezTo>
                    <a:pt x="961736" y="4005124"/>
                    <a:pt x="1039805" y="4425841"/>
                    <a:pt x="1193878" y="4824208"/>
                  </a:cubicBezTo>
                  <a:cubicBezTo>
                    <a:pt x="1342457" y="5208423"/>
                    <a:pt x="1557214" y="5561306"/>
                    <a:pt x="1832096" y="5873050"/>
                  </a:cubicBezTo>
                  <a:cubicBezTo>
                    <a:pt x="2157126" y="6241599"/>
                    <a:pt x="2564661" y="6544656"/>
                    <a:pt x="3010752" y="6749475"/>
                  </a:cubicBezTo>
                  <a:cubicBezTo>
                    <a:pt x="3069003" y="6776219"/>
                    <a:pt x="3127773" y="6801314"/>
                    <a:pt x="3187037" y="6824756"/>
                  </a:cubicBezTo>
                  <a:lnTo>
                    <a:pt x="3278211" y="6858000"/>
                  </a:lnTo>
                  <a:lnTo>
                    <a:pt x="1480830" y="6858000"/>
                  </a:lnTo>
                  <a:lnTo>
                    <a:pt x="1427607" y="6811515"/>
                  </a:lnTo>
                  <a:cubicBezTo>
                    <a:pt x="1312870" y="6705919"/>
                    <a:pt x="1203751" y="6594470"/>
                    <a:pt x="1100739" y="6477651"/>
                  </a:cubicBezTo>
                  <a:cubicBezTo>
                    <a:pt x="415045" y="5700097"/>
                    <a:pt x="0" y="4684635"/>
                    <a:pt x="0" y="3573620"/>
                  </a:cubicBezTo>
                  <a:cubicBezTo>
                    <a:pt x="0" y="2121118"/>
                    <a:pt x="709459" y="831902"/>
                    <a:pt x="1805513" y="24133"/>
                  </a:cubicBez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5" name="Freeform: Shape 14">
              <a:extLst>
                <a:ext uri="{FF2B5EF4-FFF2-40B4-BE49-F238E27FC236}">
                  <a16:creationId xmlns:a16="http://schemas.microsoft.com/office/drawing/2014/main" id="{D476B6C1-4A41-48E6-8540-FC48FCD769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48217" y="3985"/>
              <a:ext cx="9088051" cy="6858000"/>
            </a:xfrm>
            <a:custGeom>
              <a:avLst/>
              <a:gdLst>
                <a:gd name="connsiteX0" fmla="*/ 5158786 w 9088051"/>
                <a:gd name="connsiteY0" fmla="*/ 0 h 6858000"/>
                <a:gd name="connsiteX1" fmla="*/ 6996771 w 9088051"/>
                <a:gd name="connsiteY1" fmla="*/ 0 h 6858000"/>
                <a:gd name="connsiteX2" fmla="*/ 7006955 w 9088051"/>
                <a:gd name="connsiteY2" fmla="*/ 6825 h 6858000"/>
                <a:gd name="connsiteX3" fmla="*/ 8954230 w 9088051"/>
                <a:gd name="connsiteY3" fmla="*/ 4580835 h 6858000"/>
                <a:gd name="connsiteX4" fmla="*/ 7184080 w 9088051"/>
                <a:gd name="connsiteY4" fmla="*/ 6259703 h 6858000"/>
                <a:gd name="connsiteX5" fmla="*/ 6885926 w 9088051"/>
                <a:gd name="connsiteY5" fmla="*/ 6564765 h 6858000"/>
                <a:gd name="connsiteX6" fmla="*/ 6608241 w 9088051"/>
                <a:gd name="connsiteY6" fmla="*/ 6858000 h 6858000"/>
                <a:gd name="connsiteX7" fmla="*/ 5462870 w 9088051"/>
                <a:gd name="connsiteY7" fmla="*/ 6858000 h 6858000"/>
                <a:gd name="connsiteX8" fmla="*/ 5529056 w 9088051"/>
                <a:gd name="connsiteY8" fmla="*/ 6804645 h 6858000"/>
                <a:gd name="connsiteX9" fmla="*/ 6167613 w 9088051"/>
                <a:gd name="connsiteY9" fmla="*/ 6173667 h 6858000"/>
                <a:gd name="connsiteX10" fmla="*/ 6610973 w 9088051"/>
                <a:gd name="connsiteY10" fmla="*/ 5715860 h 6858000"/>
                <a:gd name="connsiteX11" fmla="*/ 7646083 w 9088051"/>
                <a:gd name="connsiteY11" fmla="*/ 4995842 h 6858000"/>
                <a:gd name="connsiteX12" fmla="*/ 7980054 w 9088051"/>
                <a:gd name="connsiteY12" fmla="*/ 4790095 h 6858000"/>
                <a:gd name="connsiteX13" fmla="*/ 8180437 w 9088051"/>
                <a:gd name="connsiteY13" fmla="*/ 4371964 h 6858000"/>
                <a:gd name="connsiteX14" fmla="*/ 8192058 w 9088051"/>
                <a:gd name="connsiteY14" fmla="*/ 2919242 h 6858000"/>
                <a:gd name="connsiteX15" fmla="*/ 7492638 w 9088051"/>
                <a:gd name="connsiteY15" fmla="*/ 1542845 h 6858000"/>
                <a:gd name="connsiteX16" fmla="*/ 6089097 w 9088051"/>
                <a:gd name="connsiteY16" fmla="*/ 357847 h 6858000"/>
                <a:gd name="connsiteX17" fmla="*/ 5288639 w 9088051"/>
                <a:gd name="connsiteY17" fmla="*/ 31627 h 6858000"/>
                <a:gd name="connsiteX18" fmla="*/ 1844517 w 9088051"/>
                <a:gd name="connsiteY18" fmla="*/ 0 h 6858000"/>
                <a:gd name="connsiteX19" fmla="*/ 3734467 w 9088051"/>
                <a:gd name="connsiteY19" fmla="*/ 0 h 6858000"/>
                <a:gd name="connsiteX20" fmla="*/ 3603618 w 9088051"/>
                <a:gd name="connsiteY20" fmla="*/ 28853 h 6858000"/>
                <a:gd name="connsiteX21" fmla="*/ 1892878 w 9088051"/>
                <a:gd name="connsiteY21" fmla="*/ 985434 h 6858000"/>
                <a:gd name="connsiteX22" fmla="*/ 1096045 w 9088051"/>
                <a:gd name="connsiteY22" fmla="*/ 2147349 h 6858000"/>
                <a:gd name="connsiteX23" fmla="*/ 803453 w 9088051"/>
                <a:gd name="connsiteY23" fmla="*/ 3573669 h 6858000"/>
                <a:gd name="connsiteX24" fmla="*/ 1046377 w 9088051"/>
                <a:gd name="connsiteY24" fmla="*/ 4878573 h 6858000"/>
                <a:gd name="connsiteX25" fmla="*/ 1714473 w 9088051"/>
                <a:gd name="connsiteY25" fmla="*/ 5973776 h 6858000"/>
                <a:gd name="connsiteX26" fmla="*/ 2776083 w 9088051"/>
                <a:gd name="connsiteY26" fmla="*/ 6804641 h 6858000"/>
                <a:gd name="connsiteX27" fmla="*/ 2884836 w 9088051"/>
                <a:gd name="connsiteY27" fmla="*/ 6858000 h 6858000"/>
                <a:gd name="connsiteX28" fmla="*/ 1484505 w 9088051"/>
                <a:gd name="connsiteY28" fmla="*/ 6858000 h 6858000"/>
                <a:gd name="connsiteX29" fmla="*/ 1431151 w 9088051"/>
                <a:gd name="connsiteY29" fmla="*/ 6811515 h 6858000"/>
                <a:gd name="connsiteX30" fmla="*/ 1103471 w 9088051"/>
                <a:gd name="connsiteY30" fmla="*/ 6477651 h 6858000"/>
                <a:gd name="connsiteX31" fmla="*/ 0 w 9088051"/>
                <a:gd name="connsiteY31" fmla="*/ 3573620 h 6858000"/>
                <a:gd name="connsiteX32" fmla="*/ 1809994 w 9088051"/>
                <a:gd name="connsiteY32" fmla="*/ 241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88051" h="6858000">
                  <a:moveTo>
                    <a:pt x="5158786" y="0"/>
                  </a:moveTo>
                  <a:lnTo>
                    <a:pt x="6996771" y="0"/>
                  </a:lnTo>
                  <a:lnTo>
                    <a:pt x="7006955" y="6825"/>
                  </a:lnTo>
                  <a:cubicBezTo>
                    <a:pt x="8459794" y="1031353"/>
                    <a:pt x="9462596" y="2823601"/>
                    <a:pt x="8954230" y="4580835"/>
                  </a:cubicBezTo>
                  <a:cubicBezTo>
                    <a:pt x="8613842" y="5757293"/>
                    <a:pt x="7999457" y="5458140"/>
                    <a:pt x="7184080" y="6259703"/>
                  </a:cubicBezTo>
                  <a:cubicBezTo>
                    <a:pt x="7082152" y="6359905"/>
                    <a:pt x="6983303" y="6462297"/>
                    <a:pt x="6885926" y="6564765"/>
                  </a:cubicBezTo>
                  <a:lnTo>
                    <a:pt x="6608241" y="6858000"/>
                  </a:lnTo>
                  <a:lnTo>
                    <a:pt x="5462870" y="6858000"/>
                  </a:lnTo>
                  <a:lnTo>
                    <a:pt x="5529056" y="6804645"/>
                  </a:lnTo>
                  <a:cubicBezTo>
                    <a:pt x="5740217" y="6626505"/>
                    <a:pt x="5949382" y="6404876"/>
                    <a:pt x="6167613" y="6173667"/>
                  </a:cubicBezTo>
                  <a:cubicBezTo>
                    <a:pt x="6308782" y="6024091"/>
                    <a:pt x="6454799" y="5869390"/>
                    <a:pt x="6610973" y="5715860"/>
                  </a:cubicBezTo>
                  <a:cubicBezTo>
                    <a:pt x="7007847" y="5325741"/>
                    <a:pt x="7376733" y="5135074"/>
                    <a:pt x="7646083" y="4995842"/>
                  </a:cubicBezTo>
                  <a:cubicBezTo>
                    <a:pt x="7816858" y="4907561"/>
                    <a:pt x="7916545" y="4854514"/>
                    <a:pt x="7980054" y="4790095"/>
                  </a:cubicBezTo>
                  <a:cubicBezTo>
                    <a:pt x="8054629" y="4714405"/>
                    <a:pt x="8122031" y="4573758"/>
                    <a:pt x="8180437" y="4371964"/>
                  </a:cubicBezTo>
                  <a:cubicBezTo>
                    <a:pt x="8315441" y="3905228"/>
                    <a:pt x="8319381" y="3416431"/>
                    <a:pt x="8192058" y="2919242"/>
                  </a:cubicBezTo>
                  <a:cubicBezTo>
                    <a:pt x="8071251" y="2447381"/>
                    <a:pt x="7829388" y="1971467"/>
                    <a:pt x="7492638" y="1542845"/>
                  </a:cubicBezTo>
                  <a:cubicBezTo>
                    <a:pt x="7111829" y="1058099"/>
                    <a:pt x="6626484" y="648361"/>
                    <a:pt x="6089097" y="357847"/>
                  </a:cubicBezTo>
                  <a:cubicBezTo>
                    <a:pt x="5824244" y="214687"/>
                    <a:pt x="5554957" y="105262"/>
                    <a:pt x="5288639" y="31627"/>
                  </a:cubicBezTo>
                  <a:close/>
                  <a:moveTo>
                    <a:pt x="1844517" y="0"/>
                  </a:moveTo>
                  <a:lnTo>
                    <a:pt x="3734467" y="0"/>
                  </a:lnTo>
                  <a:lnTo>
                    <a:pt x="3603618" y="28853"/>
                  </a:lnTo>
                  <a:cubicBezTo>
                    <a:pt x="2962049" y="186733"/>
                    <a:pt x="2373277" y="513136"/>
                    <a:pt x="1892878" y="985434"/>
                  </a:cubicBezTo>
                  <a:cubicBezTo>
                    <a:pt x="1551428" y="1321091"/>
                    <a:pt x="1283341" y="1711990"/>
                    <a:pt x="1096045" y="2147349"/>
                  </a:cubicBezTo>
                  <a:cubicBezTo>
                    <a:pt x="901876" y="2598519"/>
                    <a:pt x="803453" y="3078432"/>
                    <a:pt x="803453" y="3573669"/>
                  </a:cubicBezTo>
                  <a:cubicBezTo>
                    <a:pt x="803453" y="4023717"/>
                    <a:pt x="885151" y="4462735"/>
                    <a:pt x="1046377" y="4878573"/>
                  </a:cubicBezTo>
                  <a:cubicBezTo>
                    <a:pt x="1201945" y="5279770"/>
                    <a:pt x="1426681" y="5648221"/>
                    <a:pt x="1714473" y="5973776"/>
                  </a:cubicBezTo>
                  <a:cubicBezTo>
                    <a:pt x="2012357" y="6310732"/>
                    <a:pt x="2376505" y="6595304"/>
                    <a:pt x="2776083" y="6804641"/>
                  </a:cubicBezTo>
                  <a:lnTo>
                    <a:pt x="2884836" y="6858000"/>
                  </a:lnTo>
                  <a:lnTo>
                    <a:pt x="1484505" y="6858000"/>
                  </a:lnTo>
                  <a:lnTo>
                    <a:pt x="1431151" y="6811515"/>
                  </a:lnTo>
                  <a:cubicBezTo>
                    <a:pt x="1316128" y="6705919"/>
                    <a:pt x="1206738" y="6594470"/>
                    <a:pt x="1103471" y="6477651"/>
                  </a:cubicBezTo>
                  <a:cubicBezTo>
                    <a:pt x="416075" y="5700097"/>
                    <a:pt x="0" y="4684635"/>
                    <a:pt x="0" y="3573620"/>
                  </a:cubicBezTo>
                  <a:cubicBezTo>
                    <a:pt x="0" y="2121118"/>
                    <a:pt x="711220" y="831902"/>
                    <a:pt x="1809994" y="24133"/>
                  </a:cubicBez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Freeform: Shape 15">
              <a:extLst>
                <a:ext uri="{FF2B5EF4-FFF2-40B4-BE49-F238E27FC236}">
                  <a16:creationId xmlns:a16="http://schemas.microsoft.com/office/drawing/2014/main" id="{3347F445-D2CA-4FEB-AB8E-7A47AB57CDD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29061" y="3985"/>
              <a:ext cx="9107210" cy="6858000"/>
            </a:xfrm>
            <a:custGeom>
              <a:avLst/>
              <a:gdLst>
                <a:gd name="connsiteX0" fmla="*/ 6184722 w 9107210"/>
                <a:gd name="connsiteY0" fmla="*/ 0 h 6858000"/>
                <a:gd name="connsiteX1" fmla="*/ 6985680 w 9107210"/>
                <a:gd name="connsiteY1" fmla="*/ 0 h 6858000"/>
                <a:gd name="connsiteX2" fmla="*/ 7324323 w 9107210"/>
                <a:gd name="connsiteY2" fmla="*/ 247136 h 6858000"/>
                <a:gd name="connsiteX3" fmla="*/ 7652712 w 9107210"/>
                <a:gd name="connsiteY3" fmla="*/ 528495 h 6858000"/>
                <a:gd name="connsiteX4" fmla="*/ 8236677 w 9107210"/>
                <a:gd name="connsiteY4" fmla="*/ 1166289 h 6858000"/>
                <a:gd name="connsiteX5" fmla="*/ 8704298 w 9107210"/>
                <a:gd name="connsiteY5" fmla="*/ 1897038 h 6858000"/>
                <a:gd name="connsiteX6" fmla="*/ 8885160 w 9107210"/>
                <a:gd name="connsiteY6" fmla="*/ 2294087 h 6858000"/>
                <a:gd name="connsiteX7" fmla="*/ 8924247 w 9107210"/>
                <a:gd name="connsiteY7" fmla="*/ 2396286 h 6858000"/>
                <a:gd name="connsiteX8" fmla="*/ 8960022 w 9107210"/>
                <a:gd name="connsiteY8" fmla="*/ 2499767 h 6858000"/>
                <a:gd name="connsiteX9" fmla="*/ 8991720 w 9107210"/>
                <a:gd name="connsiteY9" fmla="*/ 2604671 h 6858000"/>
                <a:gd name="connsiteX10" fmla="*/ 9019646 w 9107210"/>
                <a:gd name="connsiteY10" fmla="*/ 2710708 h 6858000"/>
                <a:gd name="connsiteX11" fmla="*/ 9105822 w 9107210"/>
                <a:gd name="connsiteY11" fmla="*/ 3582266 h 6858000"/>
                <a:gd name="connsiteX12" fmla="*/ 9057716 w 9107210"/>
                <a:gd name="connsiteY12" fmla="*/ 4017873 h 6858000"/>
                <a:gd name="connsiteX13" fmla="*/ 8945600 w 9107210"/>
                <a:gd name="connsiteY13" fmla="*/ 4439659 h 6858000"/>
                <a:gd name="connsiteX14" fmla="*/ 8796080 w 9107210"/>
                <a:gd name="connsiteY14" fmla="*/ 4847428 h 6858000"/>
                <a:gd name="connsiteX15" fmla="*/ 8702056 w 9107210"/>
                <a:gd name="connsiteY15" fmla="*/ 5050108 h 6858000"/>
                <a:gd name="connsiteX16" fmla="*/ 8581125 w 9107210"/>
                <a:gd name="connsiteY16" fmla="*/ 5247525 h 6858000"/>
                <a:gd name="connsiteX17" fmla="*/ 8426254 w 9107210"/>
                <a:gd name="connsiteY17" fmla="*/ 5429647 h 6858000"/>
                <a:gd name="connsiteX18" fmla="*/ 8337174 w 9107210"/>
                <a:gd name="connsiteY18" fmla="*/ 5510552 h 6858000"/>
                <a:gd name="connsiteX19" fmla="*/ 8243200 w 9107210"/>
                <a:gd name="connsiteY19" fmla="*/ 5582948 h 6858000"/>
                <a:gd name="connsiteX20" fmla="*/ 7868330 w 9107210"/>
                <a:gd name="connsiteY20" fmla="*/ 5811104 h 6858000"/>
                <a:gd name="connsiteX21" fmla="*/ 7538916 w 9107210"/>
                <a:gd name="connsiteY21" fmla="*/ 6018899 h 6858000"/>
                <a:gd name="connsiteX22" fmla="*/ 7391280 w 9107210"/>
                <a:gd name="connsiteY22" fmla="*/ 6134132 h 6858000"/>
                <a:gd name="connsiteX23" fmla="*/ 7252511 w 9107210"/>
                <a:gd name="connsiteY23" fmla="*/ 6259105 h 6858000"/>
                <a:gd name="connsiteX24" fmla="*/ 7185601 w 9107210"/>
                <a:gd name="connsiteY24" fmla="*/ 6325894 h 6858000"/>
                <a:gd name="connsiteX25" fmla="*/ 7116651 w 9107210"/>
                <a:gd name="connsiteY25" fmla="*/ 6397010 h 6858000"/>
                <a:gd name="connsiteX26" fmla="*/ 6978545 w 9107210"/>
                <a:gd name="connsiteY26" fmla="*/ 6541607 h 6858000"/>
                <a:gd name="connsiteX27" fmla="*/ 6693009 w 9107210"/>
                <a:gd name="connsiteY27" fmla="*/ 6832716 h 6858000"/>
                <a:gd name="connsiteX28" fmla="*/ 6667488 w 9107210"/>
                <a:gd name="connsiteY28" fmla="*/ 6858000 h 6858000"/>
                <a:gd name="connsiteX29" fmla="*/ 6056793 w 9107210"/>
                <a:gd name="connsiteY29" fmla="*/ 6858000 h 6858000"/>
                <a:gd name="connsiteX30" fmla="*/ 6077345 w 9107210"/>
                <a:gd name="connsiteY30" fmla="*/ 6835420 h 6858000"/>
                <a:gd name="connsiteX31" fmla="*/ 6208519 w 9107210"/>
                <a:gd name="connsiteY31" fmla="*/ 6683989 h 6858000"/>
                <a:gd name="connsiteX32" fmla="*/ 6340001 w 9107210"/>
                <a:gd name="connsiteY32" fmla="*/ 6529852 h 6858000"/>
                <a:gd name="connsiteX33" fmla="*/ 6611419 w 9107210"/>
                <a:gd name="connsiteY33" fmla="*/ 6219317 h 6858000"/>
                <a:gd name="connsiteX34" fmla="*/ 6757678 w 9107210"/>
                <a:gd name="connsiteY34" fmla="*/ 6068228 h 6858000"/>
                <a:gd name="connsiteX35" fmla="*/ 6833713 w 9107210"/>
                <a:gd name="connsiteY35" fmla="*/ 5994061 h 6858000"/>
                <a:gd name="connsiteX36" fmla="*/ 6915148 w 9107210"/>
                <a:gd name="connsiteY36" fmla="*/ 5918812 h 6858000"/>
                <a:gd name="connsiteX37" fmla="*/ 7276311 w 9107210"/>
                <a:gd name="connsiteY37" fmla="*/ 5650229 h 6858000"/>
                <a:gd name="connsiteX38" fmla="*/ 7664942 w 9107210"/>
                <a:gd name="connsiteY38" fmla="*/ 5445681 h 6858000"/>
                <a:gd name="connsiteX39" fmla="*/ 7848505 w 9107210"/>
                <a:gd name="connsiteY39" fmla="*/ 5358333 h 6858000"/>
                <a:gd name="connsiteX40" fmla="*/ 8011785 w 9107210"/>
                <a:gd name="connsiteY40" fmla="*/ 5267788 h 6858000"/>
                <a:gd name="connsiteX41" fmla="*/ 8260273 w 9107210"/>
                <a:gd name="connsiteY41" fmla="*/ 5034370 h 6858000"/>
                <a:gd name="connsiteX42" fmla="*/ 8417589 w 9107210"/>
                <a:gd name="connsiteY42" fmla="*/ 4714488 h 6858000"/>
                <a:gd name="connsiteX43" fmla="*/ 8495000 w 9107210"/>
                <a:gd name="connsiteY43" fmla="*/ 4346409 h 6858000"/>
                <a:gd name="connsiteX44" fmla="*/ 8508556 w 9107210"/>
                <a:gd name="connsiteY44" fmla="*/ 3971101 h 6858000"/>
                <a:gd name="connsiteX45" fmla="*/ 8483330 w 9107210"/>
                <a:gd name="connsiteY45" fmla="*/ 3600710 h 6858000"/>
                <a:gd name="connsiteX46" fmla="*/ 8425336 w 9107210"/>
                <a:gd name="connsiteY46" fmla="*/ 3236121 h 6858000"/>
                <a:gd name="connsiteX47" fmla="*/ 8334575 w 9107210"/>
                <a:gd name="connsiteY47" fmla="*/ 2877977 h 6858000"/>
                <a:gd name="connsiteX48" fmla="*/ 8087513 w 9107210"/>
                <a:gd name="connsiteY48" fmla="*/ 2174622 h 6858000"/>
                <a:gd name="connsiteX49" fmla="*/ 7723650 w 9107210"/>
                <a:gd name="connsiteY49" fmla="*/ 1507613 h 6858000"/>
                <a:gd name="connsiteX50" fmla="*/ 7501815 w 9107210"/>
                <a:gd name="connsiteY50" fmla="*/ 1192947 h 6858000"/>
                <a:gd name="connsiteX51" fmla="*/ 7254399 w 9107210"/>
                <a:gd name="connsiteY51" fmla="*/ 894361 h 6858000"/>
                <a:gd name="connsiteX52" fmla="*/ 6689339 w 9107210"/>
                <a:gd name="connsiteY52" fmla="*/ 354046 h 6858000"/>
                <a:gd name="connsiteX53" fmla="*/ 6206651 w 9107210"/>
                <a:gd name="connsiteY53" fmla="*/ 12626 h 6858000"/>
                <a:gd name="connsiteX54" fmla="*/ 1827105 w 9107210"/>
                <a:gd name="connsiteY54" fmla="*/ 0 h 6858000"/>
                <a:gd name="connsiteX55" fmla="*/ 2807607 w 9107210"/>
                <a:gd name="connsiteY55" fmla="*/ 0 h 6858000"/>
                <a:gd name="connsiteX56" fmla="*/ 2667958 w 9107210"/>
                <a:gd name="connsiteY56" fmla="*/ 88235 h 6858000"/>
                <a:gd name="connsiteX57" fmla="*/ 2354723 w 9107210"/>
                <a:gd name="connsiteY57" fmla="*/ 314947 h 6858000"/>
                <a:gd name="connsiteX58" fmla="*/ 2059963 w 9107210"/>
                <a:gd name="connsiteY58" fmla="*/ 561545 h 6858000"/>
                <a:gd name="connsiteX59" fmla="*/ 1780798 w 9107210"/>
                <a:gd name="connsiteY59" fmla="*/ 824425 h 6858000"/>
                <a:gd name="connsiteX60" fmla="*/ 954714 w 9107210"/>
                <a:gd name="connsiteY60" fmla="*/ 2094309 h 6858000"/>
                <a:gd name="connsiteX61" fmla="*/ 732676 w 9107210"/>
                <a:gd name="connsiteY61" fmla="*/ 2813646 h 6858000"/>
                <a:gd name="connsiteX62" fmla="*/ 673867 w 9107210"/>
                <a:gd name="connsiteY62" fmla="*/ 3183989 h 6858000"/>
                <a:gd name="connsiteX63" fmla="*/ 647621 w 9107210"/>
                <a:gd name="connsiteY63" fmla="*/ 3557281 h 6858000"/>
                <a:gd name="connsiteX64" fmla="*/ 653381 w 9107210"/>
                <a:gd name="connsiteY64" fmla="*/ 3931214 h 6858000"/>
                <a:gd name="connsiteX65" fmla="*/ 690428 w 9107210"/>
                <a:gd name="connsiteY65" fmla="*/ 4303719 h 6858000"/>
                <a:gd name="connsiteX66" fmla="*/ 871801 w 9107210"/>
                <a:gd name="connsiteY66" fmla="*/ 5033041 h 6858000"/>
                <a:gd name="connsiteX67" fmla="*/ 1197749 w 9107210"/>
                <a:gd name="connsiteY67" fmla="*/ 5718494 h 6858000"/>
                <a:gd name="connsiteX68" fmla="*/ 1411480 w 9107210"/>
                <a:gd name="connsiteY68" fmla="*/ 6036703 h 6858000"/>
                <a:gd name="connsiteX69" fmla="*/ 1530170 w 9107210"/>
                <a:gd name="connsiteY69" fmla="*/ 6188430 h 6858000"/>
                <a:gd name="connsiteX70" fmla="*/ 1657165 w 9107210"/>
                <a:gd name="connsiteY70" fmla="*/ 6335385 h 6858000"/>
                <a:gd name="connsiteX71" fmla="*/ 1931343 w 9107210"/>
                <a:gd name="connsiteY71" fmla="*/ 6612896 h 6858000"/>
                <a:gd name="connsiteX72" fmla="*/ 2220133 w 9107210"/>
                <a:gd name="connsiteY72" fmla="*/ 6858000 h 6858000"/>
                <a:gd name="connsiteX73" fmla="*/ 1539862 w 9107210"/>
                <a:gd name="connsiteY73" fmla="*/ 6858000 h 6858000"/>
                <a:gd name="connsiteX74" fmla="*/ 1307111 w 9107210"/>
                <a:gd name="connsiteY74" fmla="*/ 6648873 h 6858000"/>
                <a:gd name="connsiteX75" fmla="*/ 750258 w 9107210"/>
                <a:gd name="connsiteY75" fmla="*/ 5987570 h 6858000"/>
                <a:gd name="connsiteX76" fmla="*/ 335382 w 9107210"/>
                <a:gd name="connsiteY76" fmla="*/ 5229279 h 6858000"/>
                <a:gd name="connsiteX77" fmla="*/ 79351 w 9107210"/>
                <a:gd name="connsiteY77" fmla="*/ 4403854 h 6858000"/>
                <a:gd name="connsiteX78" fmla="*/ 16007 w 9107210"/>
                <a:gd name="connsiteY78" fmla="*/ 3975723 h 6858000"/>
                <a:gd name="connsiteX79" fmla="*/ 871 w 9107210"/>
                <a:gd name="connsiteY79" fmla="*/ 3543362 h 6858000"/>
                <a:gd name="connsiteX80" fmla="*/ 32519 w 9107210"/>
                <a:gd name="connsiteY80" fmla="*/ 3112085 h 6858000"/>
                <a:gd name="connsiteX81" fmla="*/ 108502 w 9107210"/>
                <a:gd name="connsiteY81" fmla="*/ 2686511 h 6858000"/>
                <a:gd name="connsiteX82" fmla="*/ 378239 w 9107210"/>
                <a:gd name="connsiteY82" fmla="*/ 1865955 h 6858000"/>
                <a:gd name="connsiteX83" fmla="*/ 1343701 w 9107210"/>
                <a:gd name="connsiteY83" fmla="*/ 431508 h 6858000"/>
                <a:gd name="connsiteX84" fmla="*/ 1661853 w 9107210"/>
                <a:gd name="connsiteY84" fmla="*/ 13026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07210" h="6858000">
                  <a:moveTo>
                    <a:pt x="6184722" y="0"/>
                  </a:moveTo>
                  <a:lnTo>
                    <a:pt x="6985680" y="0"/>
                  </a:lnTo>
                  <a:lnTo>
                    <a:pt x="7324323" y="247136"/>
                  </a:lnTo>
                  <a:cubicBezTo>
                    <a:pt x="7437502" y="336500"/>
                    <a:pt x="7547171" y="430254"/>
                    <a:pt x="7652712" y="528495"/>
                  </a:cubicBezTo>
                  <a:cubicBezTo>
                    <a:pt x="7863743" y="724929"/>
                    <a:pt x="8060097" y="937593"/>
                    <a:pt x="8236677" y="1166289"/>
                  </a:cubicBezTo>
                  <a:cubicBezTo>
                    <a:pt x="8413818" y="1394594"/>
                    <a:pt x="8570168" y="1639471"/>
                    <a:pt x="8704298" y="1897038"/>
                  </a:cubicBezTo>
                  <a:cubicBezTo>
                    <a:pt x="8770803" y="2026141"/>
                    <a:pt x="8830836" y="2158786"/>
                    <a:pt x="8885160" y="2294087"/>
                  </a:cubicBezTo>
                  <a:cubicBezTo>
                    <a:pt x="8898360" y="2328071"/>
                    <a:pt x="8912169" y="2361810"/>
                    <a:pt x="8924247" y="2396286"/>
                  </a:cubicBezTo>
                  <a:lnTo>
                    <a:pt x="8960022" y="2499767"/>
                  </a:lnTo>
                  <a:lnTo>
                    <a:pt x="8991720" y="2604671"/>
                  </a:lnTo>
                  <a:cubicBezTo>
                    <a:pt x="9002116" y="2639690"/>
                    <a:pt x="9010474" y="2675346"/>
                    <a:pt x="9019646" y="2710708"/>
                  </a:cubicBezTo>
                  <a:cubicBezTo>
                    <a:pt x="9089055" y="2995079"/>
                    <a:pt x="9113620" y="3289927"/>
                    <a:pt x="9105822" y="3582266"/>
                  </a:cubicBezTo>
                  <a:cubicBezTo>
                    <a:pt x="9101796" y="3728484"/>
                    <a:pt x="9085744" y="3874458"/>
                    <a:pt x="9057716" y="4017873"/>
                  </a:cubicBezTo>
                  <a:cubicBezTo>
                    <a:pt x="9029534" y="4161336"/>
                    <a:pt x="8990497" y="4302046"/>
                    <a:pt x="8945600" y="4439659"/>
                  </a:cubicBezTo>
                  <a:cubicBezTo>
                    <a:pt x="8900857" y="4577566"/>
                    <a:pt x="8852901" y="4711784"/>
                    <a:pt x="8796080" y="4847428"/>
                  </a:cubicBezTo>
                  <a:cubicBezTo>
                    <a:pt x="8767695" y="4915152"/>
                    <a:pt x="8737016" y="4982926"/>
                    <a:pt x="8702056" y="5050108"/>
                  </a:cubicBezTo>
                  <a:cubicBezTo>
                    <a:pt x="8666485" y="5116997"/>
                    <a:pt x="8627347" y="5183687"/>
                    <a:pt x="8581125" y="5247525"/>
                  </a:cubicBezTo>
                  <a:cubicBezTo>
                    <a:pt x="8535565" y="5311660"/>
                    <a:pt x="8483534" y="5373185"/>
                    <a:pt x="8426254" y="5429647"/>
                  </a:cubicBezTo>
                  <a:cubicBezTo>
                    <a:pt x="8397512" y="5457779"/>
                    <a:pt x="8367801" y="5484879"/>
                    <a:pt x="8337174" y="5510552"/>
                  </a:cubicBezTo>
                  <a:cubicBezTo>
                    <a:pt x="8306444" y="5536077"/>
                    <a:pt x="8274899" y="5560029"/>
                    <a:pt x="8243200" y="5582948"/>
                  </a:cubicBezTo>
                  <a:cubicBezTo>
                    <a:pt x="8115543" y="5674574"/>
                    <a:pt x="7986203" y="5743233"/>
                    <a:pt x="7868330" y="5811104"/>
                  </a:cubicBezTo>
                  <a:cubicBezTo>
                    <a:pt x="7749844" y="5878385"/>
                    <a:pt x="7640685" y="5945126"/>
                    <a:pt x="7538916" y="6018899"/>
                  </a:cubicBezTo>
                  <a:cubicBezTo>
                    <a:pt x="7487749" y="6055392"/>
                    <a:pt x="7438777" y="6093950"/>
                    <a:pt x="7391280" y="6134132"/>
                  </a:cubicBezTo>
                  <a:cubicBezTo>
                    <a:pt x="7343427" y="6173921"/>
                    <a:pt x="7297511" y="6215922"/>
                    <a:pt x="7252511" y="6259105"/>
                  </a:cubicBezTo>
                  <a:cubicBezTo>
                    <a:pt x="7229784" y="6280990"/>
                    <a:pt x="7208635" y="6302433"/>
                    <a:pt x="7185601" y="6325894"/>
                  </a:cubicBezTo>
                  <a:lnTo>
                    <a:pt x="7116651" y="6397010"/>
                  </a:lnTo>
                  <a:lnTo>
                    <a:pt x="6978545" y="6541607"/>
                  </a:lnTo>
                  <a:cubicBezTo>
                    <a:pt x="6885693" y="6638397"/>
                    <a:pt x="6789885" y="6734943"/>
                    <a:pt x="6693009" y="6832716"/>
                  </a:cubicBezTo>
                  <a:lnTo>
                    <a:pt x="6667488" y="6858000"/>
                  </a:lnTo>
                  <a:lnTo>
                    <a:pt x="6056793" y="6858000"/>
                  </a:lnTo>
                  <a:lnTo>
                    <a:pt x="6077345" y="6835420"/>
                  </a:lnTo>
                  <a:cubicBezTo>
                    <a:pt x="6121427" y="6785747"/>
                    <a:pt x="6164948" y="6735090"/>
                    <a:pt x="6208519" y="6683989"/>
                  </a:cubicBezTo>
                  <a:lnTo>
                    <a:pt x="6340001" y="6529852"/>
                  </a:lnTo>
                  <a:cubicBezTo>
                    <a:pt x="6428315" y="6426667"/>
                    <a:pt x="6516733" y="6321417"/>
                    <a:pt x="6611419" y="6219317"/>
                  </a:cubicBezTo>
                  <a:cubicBezTo>
                    <a:pt x="6658864" y="6168363"/>
                    <a:pt x="6707584" y="6117950"/>
                    <a:pt x="6757678" y="6068228"/>
                  </a:cubicBezTo>
                  <a:lnTo>
                    <a:pt x="6833713" y="5994061"/>
                  </a:lnTo>
                  <a:cubicBezTo>
                    <a:pt x="6859346" y="5969422"/>
                    <a:pt x="6887579" y="5943404"/>
                    <a:pt x="6915148" y="5918812"/>
                  </a:cubicBezTo>
                  <a:cubicBezTo>
                    <a:pt x="7026295" y="5819219"/>
                    <a:pt x="7148602" y="5729117"/>
                    <a:pt x="7276311" y="5650229"/>
                  </a:cubicBezTo>
                  <a:cubicBezTo>
                    <a:pt x="7403918" y="5571046"/>
                    <a:pt x="7537794" y="5505190"/>
                    <a:pt x="7664942" y="5445681"/>
                  </a:cubicBezTo>
                  <a:cubicBezTo>
                    <a:pt x="7728491" y="5416024"/>
                    <a:pt x="7790410" y="5387449"/>
                    <a:pt x="7848505" y="5358333"/>
                  </a:cubicBezTo>
                  <a:cubicBezTo>
                    <a:pt x="7906805" y="5329315"/>
                    <a:pt x="7961843" y="5300101"/>
                    <a:pt x="8011785" y="5267788"/>
                  </a:cubicBezTo>
                  <a:cubicBezTo>
                    <a:pt x="8112281" y="5203950"/>
                    <a:pt x="8193615" y="5128111"/>
                    <a:pt x="8260273" y="5034370"/>
                  </a:cubicBezTo>
                  <a:cubicBezTo>
                    <a:pt x="8326370" y="4940776"/>
                    <a:pt x="8378657" y="4831640"/>
                    <a:pt x="8417589" y="4714488"/>
                  </a:cubicBezTo>
                  <a:cubicBezTo>
                    <a:pt x="8456372" y="4597485"/>
                    <a:pt x="8481140" y="4471332"/>
                    <a:pt x="8495000" y="4346409"/>
                  </a:cubicBezTo>
                  <a:cubicBezTo>
                    <a:pt x="8508404" y="4221044"/>
                    <a:pt x="8511359" y="4095482"/>
                    <a:pt x="8508556" y="3971101"/>
                  </a:cubicBezTo>
                  <a:cubicBezTo>
                    <a:pt x="8504530" y="3846571"/>
                    <a:pt x="8495663" y="3723222"/>
                    <a:pt x="8483330" y="3600710"/>
                  </a:cubicBezTo>
                  <a:cubicBezTo>
                    <a:pt x="8470793" y="3478148"/>
                    <a:pt x="8451888" y="3356421"/>
                    <a:pt x="8425336" y="3236121"/>
                  </a:cubicBezTo>
                  <a:cubicBezTo>
                    <a:pt x="8399091" y="3115774"/>
                    <a:pt x="8367801" y="2996655"/>
                    <a:pt x="8334575" y="2877977"/>
                  </a:cubicBezTo>
                  <a:cubicBezTo>
                    <a:pt x="8268222" y="2640772"/>
                    <a:pt x="8190100" y="2404057"/>
                    <a:pt x="8087513" y="2174622"/>
                  </a:cubicBezTo>
                  <a:cubicBezTo>
                    <a:pt x="7985081" y="1945237"/>
                    <a:pt x="7863233" y="1721900"/>
                    <a:pt x="7723650" y="1507613"/>
                  </a:cubicBezTo>
                  <a:cubicBezTo>
                    <a:pt x="7653527" y="1400692"/>
                    <a:pt x="7579684" y="1295589"/>
                    <a:pt x="7501815" y="1192947"/>
                  </a:cubicBezTo>
                  <a:cubicBezTo>
                    <a:pt x="7423844" y="1090353"/>
                    <a:pt x="7340778" y="991103"/>
                    <a:pt x="7254399" y="894361"/>
                  </a:cubicBezTo>
                  <a:cubicBezTo>
                    <a:pt x="7082047" y="700485"/>
                    <a:pt x="6893083" y="519052"/>
                    <a:pt x="6689339" y="354046"/>
                  </a:cubicBezTo>
                  <a:cubicBezTo>
                    <a:pt x="6536914" y="229775"/>
                    <a:pt x="6375602" y="115325"/>
                    <a:pt x="6206651" y="12626"/>
                  </a:cubicBezTo>
                  <a:close/>
                  <a:moveTo>
                    <a:pt x="1827105" y="0"/>
                  </a:moveTo>
                  <a:lnTo>
                    <a:pt x="2807607" y="0"/>
                  </a:lnTo>
                  <a:lnTo>
                    <a:pt x="2667958" y="88235"/>
                  </a:lnTo>
                  <a:cubicBezTo>
                    <a:pt x="2560098" y="159777"/>
                    <a:pt x="2455754" y="235690"/>
                    <a:pt x="2354723" y="314947"/>
                  </a:cubicBezTo>
                  <a:cubicBezTo>
                    <a:pt x="2253464" y="394030"/>
                    <a:pt x="2156943" y="478181"/>
                    <a:pt x="2059963" y="561545"/>
                  </a:cubicBezTo>
                  <a:cubicBezTo>
                    <a:pt x="1962831" y="644811"/>
                    <a:pt x="1868297" y="731322"/>
                    <a:pt x="1780798" y="824425"/>
                  </a:cubicBezTo>
                  <a:cubicBezTo>
                    <a:pt x="1429010" y="1195013"/>
                    <a:pt x="1148011" y="1628455"/>
                    <a:pt x="954714" y="2094309"/>
                  </a:cubicBezTo>
                  <a:cubicBezTo>
                    <a:pt x="857938" y="2327186"/>
                    <a:pt x="783229" y="2568326"/>
                    <a:pt x="732676" y="2813646"/>
                  </a:cubicBezTo>
                  <a:cubicBezTo>
                    <a:pt x="707552" y="2936307"/>
                    <a:pt x="688085" y="3059952"/>
                    <a:pt x="673867" y="3183989"/>
                  </a:cubicBezTo>
                  <a:cubicBezTo>
                    <a:pt x="660056" y="3308075"/>
                    <a:pt x="651341" y="3432605"/>
                    <a:pt x="647621" y="3557281"/>
                  </a:cubicBezTo>
                  <a:cubicBezTo>
                    <a:pt x="644411" y="3681958"/>
                    <a:pt x="645329" y="3806733"/>
                    <a:pt x="653381" y="3931214"/>
                  </a:cubicBezTo>
                  <a:cubicBezTo>
                    <a:pt x="659852" y="4055792"/>
                    <a:pt x="672949" y="4179977"/>
                    <a:pt x="690428" y="4303719"/>
                  </a:cubicBezTo>
                  <a:cubicBezTo>
                    <a:pt x="726408" y="4551057"/>
                    <a:pt x="786440" y="4795835"/>
                    <a:pt x="871801" y="5033041"/>
                  </a:cubicBezTo>
                  <a:cubicBezTo>
                    <a:pt x="957007" y="5270247"/>
                    <a:pt x="1065962" y="5500322"/>
                    <a:pt x="1197749" y="5718494"/>
                  </a:cubicBezTo>
                  <a:cubicBezTo>
                    <a:pt x="1263846" y="5827433"/>
                    <a:pt x="1334937" y="5933813"/>
                    <a:pt x="1411480" y="6036703"/>
                  </a:cubicBezTo>
                  <a:cubicBezTo>
                    <a:pt x="1449548" y="6088295"/>
                    <a:pt x="1489451" y="6138609"/>
                    <a:pt x="1530170" y="6188430"/>
                  </a:cubicBezTo>
                  <a:cubicBezTo>
                    <a:pt x="1571447" y="6238055"/>
                    <a:pt x="1613644" y="6287336"/>
                    <a:pt x="1657165" y="6335385"/>
                  </a:cubicBezTo>
                  <a:cubicBezTo>
                    <a:pt x="1744079" y="6431708"/>
                    <a:pt x="1835644" y="6524282"/>
                    <a:pt x="1931343" y="6612896"/>
                  </a:cubicBezTo>
                  <a:lnTo>
                    <a:pt x="2220133" y="6858000"/>
                  </a:lnTo>
                  <a:lnTo>
                    <a:pt x="1539862" y="6858000"/>
                  </a:lnTo>
                  <a:lnTo>
                    <a:pt x="1307111" y="6648873"/>
                  </a:lnTo>
                  <a:cubicBezTo>
                    <a:pt x="1101839" y="6448063"/>
                    <a:pt x="913180" y="6225465"/>
                    <a:pt x="750258" y="5987570"/>
                  </a:cubicBezTo>
                  <a:cubicBezTo>
                    <a:pt x="587232" y="5749281"/>
                    <a:pt x="448261" y="5494813"/>
                    <a:pt x="335382" y="5229279"/>
                  </a:cubicBezTo>
                  <a:cubicBezTo>
                    <a:pt x="222298" y="4963793"/>
                    <a:pt x="137040" y="4686652"/>
                    <a:pt x="79351" y="4403854"/>
                  </a:cubicBezTo>
                  <a:cubicBezTo>
                    <a:pt x="50150" y="4262456"/>
                    <a:pt x="29767" y="4119385"/>
                    <a:pt x="16007" y="3975723"/>
                  </a:cubicBezTo>
                  <a:cubicBezTo>
                    <a:pt x="3930" y="3831964"/>
                    <a:pt x="-2441" y="3687614"/>
                    <a:pt x="871" y="3543362"/>
                  </a:cubicBezTo>
                  <a:cubicBezTo>
                    <a:pt x="3522" y="3399160"/>
                    <a:pt x="14172" y="3255105"/>
                    <a:pt x="32519" y="3112085"/>
                  </a:cubicBezTo>
                  <a:cubicBezTo>
                    <a:pt x="50508" y="2969014"/>
                    <a:pt x="76090" y="2826925"/>
                    <a:pt x="108502" y="2686511"/>
                  </a:cubicBezTo>
                  <a:cubicBezTo>
                    <a:pt x="173019" y="2405533"/>
                    <a:pt x="263474" y="2130703"/>
                    <a:pt x="378239" y="1865955"/>
                  </a:cubicBezTo>
                  <a:cubicBezTo>
                    <a:pt x="607922" y="1336607"/>
                    <a:pt x="935706" y="848228"/>
                    <a:pt x="1343701" y="431508"/>
                  </a:cubicBezTo>
                  <a:cubicBezTo>
                    <a:pt x="1446133" y="327783"/>
                    <a:pt x="1550910" y="225926"/>
                    <a:pt x="1661853" y="130268"/>
                  </a:cubicBez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7" name="Freeform: Shape 16">
              <a:extLst>
                <a:ext uri="{FF2B5EF4-FFF2-40B4-BE49-F238E27FC236}">
                  <a16:creationId xmlns:a16="http://schemas.microsoft.com/office/drawing/2014/main" id="{12F1B3D8-301E-4A54-9284-EB14E9056B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03402" y="3985"/>
              <a:ext cx="9767847" cy="6858000"/>
            </a:xfrm>
            <a:custGeom>
              <a:avLst/>
              <a:gdLst>
                <a:gd name="connsiteX0" fmla="*/ 7145704 w 9767847"/>
                <a:gd name="connsiteY0" fmla="*/ 0 h 6858000"/>
                <a:gd name="connsiteX1" fmla="*/ 7875738 w 9767847"/>
                <a:gd name="connsiteY1" fmla="*/ 0 h 6858000"/>
                <a:gd name="connsiteX2" fmla="*/ 7990553 w 9767847"/>
                <a:gd name="connsiteY2" fmla="*/ 85415 h 6858000"/>
                <a:gd name="connsiteX3" fmla="*/ 9767847 w 9767847"/>
                <a:gd name="connsiteY3" fmla="*/ 3653129 h 6858000"/>
                <a:gd name="connsiteX4" fmla="*/ 8652597 w 9767847"/>
                <a:gd name="connsiteY4" fmla="*/ 6594103 h 6858000"/>
                <a:gd name="connsiteX5" fmla="*/ 8399240 w 9767847"/>
                <a:gd name="connsiteY5" fmla="*/ 6858000 h 6858000"/>
                <a:gd name="connsiteX6" fmla="*/ 6766926 w 9767847"/>
                <a:gd name="connsiteY6" fmla="*/ 6858000 h 6858000"/>
                <a:gd name="connsiteX7" fmla="*/ 6804586 w 9767847"/>
                <a:gd name="connsiteY7" fmla="*/ 6821201 h 6858000"/>
                <a:gd name="connsiteX8" fmla="*/ 6881735 w 9767847"/>
                <a:gd name="connsiteY8" fmla="*/ 6745295 h 6858000"/>
                <a:gd name="connsiteX9" fmla="*/ 6958883 w 9767847"/>
                <a:gd name="connsiteY9" fmla="*/ 6668920 h 6858000"/>
                <a:gd name="connsiteX10" fmla="*/ 7267925 w 9767847"/>
                <a:gd name="connsiteY10" fmla="*/ 6359792 h 6858000"/>
                <a:gd name="connsiteX11" fmla="*/ 7424360 w 9767847"/>
                <a:gd name="connsiteY11" fmla="*/ 6204783 h 6858000"/>
                <a:gd name="connsiteX12" fmla="*/ 7504938 w 9767847"/>
                <a:gd name="connsiteY12" fmla="*/ 6126806 h 6858000"/>
                <a:gd name="connsiteX13" fmla="*/ 7546396 w 9767847"/>
                <a:gd name="connsiteY13" fmla="*/ 6087795 h 6858000"/>
                <a:gd name="connsiteX14" fmla="*/ 7588002 w 9767847"/>
                <a:gd name="connsiteY14" fmla="*/ 6049630 h 6858000"/>
                <a:gd name="connsiteX15" fmla="*/ 7631000 w 9767847"/>
                <a:gd name="connsiteY15" fmla="*/ 6010807 h 6858000"/>
                <a:gd name="connsiteX16" fmla="*/ 7675440 w 9767847"/>
                <a:gd name="connsiteY16" fmla="*/ 5972407 h 6858000"/>
                <a:gd name="connsiteX17" fmla="*/ 7720626 w 9767847"/>
                <a:gd name="connsiteY17" fmla="*/ 5934949 h 6858000"/>
                <a:gd name="connsiteX18" fmla="*/ 7766458 w 9767847"/>
                <a:gd name="connsiteY18" fmla="*/ 5898432 h 6858000"/>
                <a:gd name="connsiteX19" fmla="*/ 7955254 w 9767847"/>
                <a:gd name="connsiteY19" fmla="*/ 5760926 h 6858000"/>
                <a:gd name="connsiteX20" fmla="*/ 8352678 w 9767847"/>
                <a:gd name="connsiteY20" fmla="*/ 5521728 h 6858000"/>
                <a:gd name="connsiteX21" fmla="*/ 8451350 w 9767847"/>
                <a:gd name="connsiteY21" fmla="*/ 5469352 h 6858000"/>
                <a:gd name="connsiteX22" fmla="*/ 8548532 w 9767847"/>
                <a:gd name="connsiteY22" fmla="*/ 5417493 h 6858000"/>
                <a:gd name="connsiteX23" fmla="*/ 8729473 w 9767847"/>
                <a:gd name="connsiteY23" fmla="*/ 5314059 h 6858000"/>
                <a:gd name="connsiteX24" fmla="*/ 8770781 w 9767847"/>
                <a:gd name="connsiteY24" fmla="*/ 5287330 h 6858000"/>
                <a:gd name="connsiteX25" fmla="*/ 8790964 w 9767847"/>
                <a:gd name="connsiteY25" fmla="*/ 5273590 h 6858000"/>
                <a:gd name="connsiteX26" fmla="*/ 8810499 w 9767847"/>
                <a:gd name="connsiteY26" fmla="*/ 5259801 h 6858000"/>
                <a:gd name="connsiteX27" fmla="*/ 8883571 w 9767847"/>
                <a:gd name="connsiteY27" fmla="*/ 5202577 h 6858000"/>
                <a:gd name="connsiteX28" fmla="*/ 9006651 w 9767847"/>
                <a:gd name="connsiteY28" fmla="*/ 5074625 h 6858000"/>
                <a:gd name="connsiteX29" fmla="*/ 9033494 w 9767847"/>
                <a:gd name="connsiteY29" fmla="*/ 5038203 h 6858000"/>
                <a:gd name="connsiteX30" fmla="*/ 9040305 w 9767847"/>
                <a:gd name="connsiteY30" fmla="*/ 5028649 h 6858000"/>
                <a:gd name="connsiteX31" fmla="*/ 9046568 w 9767847"/>
                <a:gd name="connsiteY31" fmla="*/ 5019379 h 6858000"/>
                <a:gd name="connsiteX32" fmla="*/ 9058846 w 9767847"/>
                <a:gd name="connsiteY32" fmla="*/ 5000743 h 6858000"/>
                <a:gd name="connsiteX33" fmla="*/ 9104529 w 9767847"/>
                <a:gd name="connsiteY33" fmla="*/ 4922203 h 6858000"/>
                <a:gd name="connsiteX34" fmla="*/ 9181081 w 9767847"/>
                <a:gd name="connsiteY34" fmla="*/ 4748792 h 6858000"/>
                <a:gd name="connsiteX35" fmla="*/ 9240731 w 9767847"/>
                <a:gd name="connsiteY35" fmla="*/ 4561970 h 6858000"/>
                <a:gd name="connsiteX36" fmla="*/ 9265388 w 9767847"/>
                <a:gd name="connsiteY36" fmla="*/ 4465171 h 6858000"/>
                <a:gd name="connsiteX37" fmla="*/ 9276571 w 9767847"/>
                <a:gd name="connsiteY37" fmla="*/ 4416041 h 6858000"/>
                <a:gd name="connsiteX38" fmla="*/ 9281841 w 9767847"/>
                <a:gd name="connsiteY38" fmla="*/ 4391477 h 6858000"/>
                <a:gd name="connsiteX39" fmla="*/ 9286513 w 9767847"/>
                <a:gd name="connsiteY39" fmla="*/ 4368936 h 6858000"/>
                <a:gd name="connsiteX40" fmla="*/ 9296754 w 9767847"/>
                <a:gd name="connsiteY40" fmla="*/ 4316136 h 6858000"/>
                <a:gd name="connsiteX41" fmla="*/ 9301029 w 9767847"/>
                <a:gd name="connsiteY41" fmla="*/ 4293172 h 6858000"/>
                <a:gd name="connsiteX42" fmla="*/ 9302818 w 9767847"/>
                <a:gd name="connsiteY42" fmla="*/ 4282679 h 6858000"/>
                <a:gd name="connsiteX43" fmla="*/ 9304658 w 9767847"/>
                <a:gd name="connsiteY43" fmla="*/ 4270914 h 6858000"/>
                <a:gd name="connsiteX44" fmla="*/ 9312810 w 9767847"/>
                <a:gd name="connsiteY44" fmla="*/ 4220043 h 6858000"/>
                <a:gd name="connsiteX45" fmla="*/ 9316887 w 9767847"/>
                <a:gd name="connsiteY45" fmla="*/ 4194584 h 6858000"/>
                <a:gd name="connsiteX46" fmla="*/ 9318923 w 9767847"/>
                <a:gd name="connsiteY46" fmla="*/ 4181878 h 6858000"/>
                <a:gd name="connsiteX47" fmla="*/ 9320515 w 9767847"/>
                <a:gd name="connsiteY47" fmla="*/ 4168984 h 6858000"/>
                <a:gd name="connsiteX48" fmla="*/ 9332445 w 9767847"/>
                <a:gd name="connsiteY48" fmla="*/ 4069079 h 6858000"/>
                <a:gd name="connsiteX49" fmla="*/ 9336173 w 9767847"/>
                <a:gd name="connsiteY49" fmla="*/ 4022774 h 6858000"/>
                <a:gd name="connsiteX50" fmla="*/ 9340199 w 9767847"/>
                <a:gd name="connsiteY50" fmla="*/ 3969269 h 6858000"/>
                <a:gd name="connsiteX51" fmla="*/ 9347557 w 9767847"/>
                <a:gd name="connsiteY51" fmla="*/ 3770070 h 6858000"/>
                <a:gd name="connsiteX52" fmla="*/ 9346364 w 9767847"/>
                <a:gd name="connsiteY52" fmla="*/ 3669036 h 6858000"/>
                <a:gd name="connsiteX53" fmla="*/ 9344921 w 9767847"/>
                <a:gd name="connsiteY53" fmla="*/ 3619341 h 6858000"/>
                <a:gd name="connsiteX54" fmla="*/ 9344524 w 9767847"/>
                <a:gd name="connsiteY54" fmla="*/ 3607624 h 6858000"/>
                <a:gd name="connsiteX55" fmla="*/ 9343728 w 9767847"/>
                <a:gd name="connsiteY55" fmla="*/ 3594872 h 6858000"/>
                <a:gd name="connsiteX56" fmla="*/ 9342188 w 9767847"/>
                <a:gd name="connsiteY56" fmla="*/ 3569366 h 6858000"/>
                <a:gd name="connsiteX57" fmla="*/ 9339056 w 9767847"/>
                <a:gd name="connsiteY57" fmla="*/ 3518354 h 6858000"/>
                <a:gd name="connsiteX58" fmla="*/ 9334334 w 9767847"/>
                <a:gd name="connsiteY58" fmla="*/ 3467155 h 6858000"/>
                <a:gd name="connsiteX59" fmla="*/ 9329363 w 9767847"/>
                <a:gd name="connsiteY59" fmla="*/ 3415908 h 6858000"/>
                <a:gd name="connsiteX60" fmla="*/ 9328319 w 9767847"/>
                <a:gd name="connsiteY60" fmla="*/ 3404755 h 6858000"/>
                <a:gd name="connsiteX61" fmla="*/ 9327177 w 9767847"/>
                <a:gd name="connsiteY61" fmla="*/ 3394214 h 6858000"/>
                <a:gd name="connsiteX62" fmla="*/ 9324293 w 9767847"/>
                <a:gd name="connsiteY62" fmla="*/ 3370872 h 6858000"/>
                <a:gd name="connsiteX63" fmla="*/ 9320763 w 9767847"/>
                <a:gd name="connsiteY63" fmla="*/ 3344427 h 6858000"/>
                <a:gd name="connsiteX64" fmla="*/ 9317184 w 9767847"/>
                <a:gd name="connsiteY64" fmla="*/ 3315343 h 6858000"/>
                <a:gd name="connsiteX65" fmla="*/ 9311021 w 9767847"/>
                <a:gd name="connsiteY65" fmla="*/ 3270309 h 6858000"/>
                <a:gd name="connsiteX66" fmla="*/ 9302719 w 9767847"/>
                <a:gd name="connsiteY66" fmla="*/ 3219815 h 6858000"/>
                <a:gd name="connsiteX67" fmla="*/ 9293970 w 9767847"/>
                <a:gd name="connsiteY67" fmla="*/ 3169887 h 6858000"/>
                <a:gd name="connsiteX68" fmla="*/ 9252065 w 9767847"/>
                <a:gd name="connsiteY68" fmla="*/ 2971205 h 6858000"/>
                <a:gd name="connsiteX69" fmla="*/ 9227211 w 9767847"/>
                <a:gd name="connsiteY69" fmla="*/ 2872571 h 6858000"/>
                <a:gd name="connsiteX70" fmla="*/ 9220699 w 9767847"/>
                <a:gd name="connsiteY70" fmla="*/ 2848524 h 6858000"/>
                <a:gd name="connsiteX71" fmla="*/ 9213740 w 9767847"/>
                <a:gd name="connsiteY71" fmla="*/ 2824289 h 6858000"/>
                <a:gd name="connsiteX72" fmla="*/ 9199374 w 9767847"/>
                <a:gd name="connsiteY72" fmla="*/ 2775536 h 6858000"/>
                <a:gd name="connsiteX73" fmla="*/ 9061829 w 9767847"/>
                <a:gd name="connsiteY73" fmla="*/ 2389515 h 6858000"/>
                <a:gd name="connsiteX74" fmla="*/ 8978865 w 9767847"/>
                <a:gd name="connsiteY74" fmla="*/ 2200953 h 6858000"/>
                <a:gd name="connsiteX75" fmla="*/ 8956694 w 9767847"/>
                <a:gd name="connsiteY75" fmla="*/ 2154317 h 6858000"/>
                <a:gd name="connsiteX76" fmla="*/ 8934176 w 9767847"/>
                <a:gd name="connsiteY76" fmla="*/ 2108012 h 6858000"/>
                <a:gd name="connsiteX77" fmla="*/ 8887151 w 9767847"/>
                <a:gd name="connsiteY77" fmla="*/ 2015448 h 6858000"/>
                <a:gd name="connsiteX78" fmla="*/ 8787533 w 9767847"/>
                <a:gd name="connsiteY78" fmla="*/ 1832625 h 6858000"/>
                <a:gd name="connsiteX79" fmla="*/ 8761485 w 9767847"/>
                <a:gd name="connsiteY79" fmla="*/ 1787496 h 6858000"/>
                <a:gd name="connsiteX80" fmla="*/ 8734791 w 9767847"/>
                <a:gd name="connsiteY80" fmla="*/ 1741991 h 6858000"/>
                <a:gd name="connsiteX81" fmla="*/ 8680808 w 9767847"/>
                <a:gd name="connsiteY81" fmla="*/ 1652910 h 6858000"/>
                <a:gd name="connsiteX82" fmla="*/ 8567024 w 9767847"/>
                <a:gd name="connsiteY82" fmla="*/ 1477004 h 6858000"/>
                <a:gd name="connsiteX83" fmla="*/ 8537446 w 9767847"/>
                <a:gd name="connsiteY83" fmla="*/ 1433428 h 6858000"/>
                <a:gd name="connsiteX84" fmla="*/ 8507423 w 9767847"/>
                <a:gd name="connsiteY84" fmla="*/ 1389994 h 6858000"/>
                <a:gd name="connsiteX85" fmla="*/ 8446529 w 9767847"/>
                <a:gd name="connsiteY85" fmla="*/ 1304393 h 6858000"/>
                <a:gd name="connsiteX86" fmla="*/ 8319224 w 9767847"/>
                <a:gd name="connsiteY86" fmla="*/ 1135124 h 6858000"/>
                <a:gd name="connsiteX87" fmla="*/ 8286366 w 9767847"/>
                <a:gd name="connsiteY87" fmla="*/ 1093148 h 6858000"/>
                <a:gd name="connsiteX88" fmla="*/ 8270161 w 9767847"/>
                <a:gd name="connsiteY88" fmla="*/ 1072538 h 6858000"/>
                <a:gd name="connsiteX89" fmla="*/ 8253856 w 9767847"/>
                <a:gd name="connsiteY89" fmla="*/ 1052254 h 6858000"/>
                <a:gd name="connsiteX90" fmla="*/ 8186352 w 9767847"/>
                <a:gd name="connsiteY90" fmla="*/ 970373 h 6858000"/>
                <a:gd name="connsiteX91" fmla="*/ 8046768 w 9767847"/>
                <a:gd name="connsiteY91" fmla="*/ 809527 h 6858000"/>
                <a:gd name="connsiteX92" fmla="*/ 8010927 w 9767847"/>
                <a:gd name="connsiteY92" fmla="*/ 769951 h 6858000"/>
                <a:gd name="connsiteX93" fmla="*/ 7974788 w 9767847"/>
                <a:gd name="connsiteY93" fmla="*/ 730751 h 6858000"/>
                <a:gd name="connsiteX94" fmla="*/ 7901070 w 9767847"/>
                <a:gd name="connsiteY94" fmla="*/ 652823 h 6858000"/>
                <a:gd name="connsiteX95" fmla="*/ 7750054 w 9767847"/>
                <a:gd name="connsiteY95" fmla="*/ 501106 h 6858000"/>
                <a:gd name="connsiteX96" fmla="*/ 7592277 w 9767847"/>
                <a:gd name="connsiteY96" fmla="*/ 355319 h 6858000"/>
                <a:gd name="connsiteX97" fmla="*/ 7257734 w 9767847"/>
                <a:gd name="connsiteY97" fmla="*/ 81062 h 6858000"/>
                <a:gd name="connsiteX98" fmla="*/ 1892109 w 9767847"/>
                <a:gd name="connsiteY98" fmla="*/ 0 h 6858000"/>
                <a:gd name="connsiteX99" fmla="*/ 2298402 w 9767847"/>
                <a:gd name="connsiteY99" fmla="*/ 0 h 6858000"/>
                <a:gd name="connsiteX100" fmla="*/ 2135542 w 9767847"/>
                <a:gd name="connsiteY100" fmla="*/ 121879 h 6858000"/>
                <a:gd name="connsiteX101" fmla="*/ 1969576 w 9767847"/>
                <a:gd name="connsiteY101" fmla="*/ 259084 h 6858000"/>
                <a:gd name="connsiteX102" fmla="*/ 1659938 w 9767847"/>
                <a:gd name="connsiteY102" fmla="*/ 553953 h 6858000"/>
                <a:gd name="connsiteX103" fmla="*/ 729383 w 9767847"/>
                <a:gd name="connsiteY103" fmla="*/ 1940578 h 6858000"/>
                <a:gd name="connsiteX104" fmla="*/ 578465 w 9767847"/>
                <a:gd name="connsiteY104" fmla="*/ 2324905 h 6858000"/>
                <a:gd name="connsiteX105" fmla="*/ 465080 w 9767847"/>
                <a:gd name="connsiteY105" fmla="*/ 2718973 h 6858000"/>
                <a:gd name="connsiteX106" fmla="*/ 423820 w 9767847"/>
                <a:gd name="connsiteY106" fmla="*/ 2919535 h 6858000"/>
                <a:gd name="connsiteX107" fmla="*/ 392355 w 9767847"/>
                <a:gd name="connsiteY107" fmla="*/ 3122169 h 6858000"/>
                <a:gd name="connsiteX108" fmla="*/ 358801 w 9767847"/>
                <a:gd name="connsiteY108" fmla="*/ 3531013 h 6858000"/>
                <a:gd name="connsiteX109" fmla="*/ 410350 w 9767847"/>
                <a:gd name="connsiteY109" fmla="*/ 4352324 h 6858000"/>
                <a:gd name="connsiteX110" fmla="*/ 449022 w 9767847"/>
                <a:gd name="connsiteY110" fmla="*/ 4555147 h 6858000"/>
                <a:gd name="connsiteX111" fmla="*/ 498882 w 9767847"/>
                <a:gd name="connsiteY111" fmla="*/ 4756463 h 6858000"/>
                <a:gd name="connsiteX112" fmla="*/ 559775 w 9767847"/>
                <a:gd name="connsiteY112" fmla="*/ 4955755 h 6858000"/>
                <a:gd name="connsiteX113" fmla="*/ 631406 w 9767847"/>
                <a:gd name="connsiteY113" fmla="*/ 5152084 h 6858000"/>
                <a:gd name="connsiteX114" fmla="*/ 1023461 w 9767847"/>
                <a:gd name="connsiteY114" fmla="*/ 5898055 h 6858000"/>
                <a:gd name="connsiteX115" fmla="*/ 1575880 w 9767847"/>
                <a:gd name="connsiteY115" fmla="*/ 6551744 h 6858000"/>
                <a:gd name="connsiteX116" fmla="*/ 1905228 w 9767847"/>
                <a:gd name="connsiteY116" fmla="*/ 6833566 h 6858000"/>
                <a:gd name="connsiteX117" fmla="*/ 1938629 w 9767847"/>
                <a:gd name="connsiteY117" fmla="*/ 6858000 h 6858000"/>
                <a:gd name="connsiteX118" fmla="*/ 1368607 w 9767847"/>
                <a:gd name="connsiteY118" fmla="*/ 6858000 h 6858000"/>
                <a:gd name="connsiteX119" fmla="*/ 1115251 w 9767847"/>
                <a:gd name="connsiteY119" fmla="*/ 6594103 h 6858000"/>
                <a:gd name="connsiteX120" fmla="*/ 0 w 9767847"/>
                <a:gd name="connsiteY120" fmla="*/ 3653129 h 6858000"/>
                <a:gd name="connsiteX121" fmla="*/ 1777294 w 9767847"/>
                <a:gd name="connsiteY121" fmla="*/ 8541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767847" h="6858000">
                  <a:moveTo>
                    <a:pt x="7145704" y="0"/>
                  </a:moveTo>
                  <a:lnTo>
                    <a:pt x="7875738" y="0"/>
                  </a:lnTo>
                  <a:lnTo>
                    <a:pt x="7990553" y="85415"/>
                  </a:lnTo>
                  <a:cubicBezTo>
                    <a:pt x="9075991" y="933432"/>
                    <a:pt x="9767847" y="2216793"/>
                    <a:pt x="9767847" y="3653129"/>
                  </a:cubicBezTo>
                  <a:cubicBezTo>
                    <a:pt x="9767847" y="4770280"/>
                    <a:pt x="9349317" y="5794890"/>
                    <a:pt x="8652597" y="6594103"/>
                  </a:cubicBezTo>
                  <a:lnTo>
                    <a:pt x="8399240" y="6858000"/>
                  </a:lnTo>
                  <a:lnTo>
                    <a:pt x="6766926" y="6858000"/>
                  </a:lnTo>
                  <a:lnTo>
                    <a:pt x="6804586" y="6821201"/>
                  </a:lnTo>
                  <a:lnTo>
                    <a:pt x="6881735" y="6745295"/>
                  </a:lnTo>
                  <a:cubicBezTo>
                    <a:pt x="6907435" y="6719979"/>
                    <a:pt x="6933134" y="6694896"/>
                    <a:pt x="6958883" y="6668920"/>
                  </a:cubicBezTo>
                  <a:lnTo>
                    <a:pt x="7267925" y="6359792"/>
                  </a:lnTo>
                  <a:lnTo>
                    <a:pt x="7424360" y="6204783"/>
                  </a:lnTo>
                  <a:cubicBezTo>
                    <a:pt x="7450754" y="6178900"/>
                    <a:pt x="7477598" y="6152829"/>
                    <a:pt x="7504938" y="6126806"/>
                  </a:cubicBezTo>
                  <a:lnTo>
                    <a:pt x="7546396" y="6087795"/>
                  </a:lnTo>
                  <a:cubicBezTo>
                    <a:pt x="7560264" y="6074901"/>
                    <a:pt x="7574780" y="6061630"/>
                    <a:pt x="7588002" y="6049630"/>
                  </a:cubicBezTo>
                  <a:lnTo>
                    <a:pt x="7631000" y="6010807"/>
                  </a:lnTo>
                  <a:lnTo>
                    <a:pt x="7675440" y="5972407"/>
                  </a:lnTo>
                  <a:cubicBezTo>
                    <a:pt x="7690404" y="5959796"/>
                    <a:pt x="7705564" y="5947419"/>
                    <a:pt x="7720626" y="5934949"/>
                  </a:cubicBezTo>
                  <a:cubicBezTo>
                    <a:pt x="7735738" y="5922525"/>
                    <a:pt x="7751197" y="5910619"/>
                    <a:pt x="7766458" y="5898432"/>
                  </a:cubicBezTo>
                  <a:cubicBezTo>
                    <a:pt x="7827949" y="5850290"/>
                    <a:pt x="7890979" y="5804597"/>
                    <a:pt x="7955254" y="5760926"/>
                  </a:cubicBezTo>
                  <a:cubicBezTo>
                    <a:pt x="8083800" y="5673632"/>
                    <a:pt x="8216872" y="5594434"/>
                    <a:pt x="8352678" y="5521728"/>
                  </a:cubicBezTo>
                  <a:lnTo>
                    <a:pt x="8451350" y="5469352"/>
                  </a:lnTo>
                  <a:lnTo>
                    <a:pt x="8548532" y="5417493"/>
                  </a:lnTo>
                  <a:cubicBezTo>
                    <a:pt x="8612110" y="5383188"/>
                    <a:pt x="8673251" y="5349306"/>
                    <a:pt x="8729473" y="5314059"/>
                  </a:cubicBezTo>
                  <a:cubicBezTo>
                    <a:pt x="8743591" y="5305213"/>
                    <a:pt x="8757161" y="5296459"/>
                    <a:pt x="8770781" y="5287330"/>
                  </a:cubicBezTo>
                  <a:cubicBezTo>
                    <a:pt x="8777591" y="5282765"/>
                    <a:pt x="8784451" y="5278201"/>
                    <a:pt x="8790964" y="5273590"/>
                  </a:cubicBezTo>
                  <a:cubicBezTo>
                    <a:pt x="8797574" y="5268977"/>
                    <a:pt x="8804235" y="5264412"/>
                    <a:pt x="8810499" y="5259801"/>
                  </a:cubicBezTo>
                  <a:cubicBezTo>
                    <a:pt x="8835999" y="5241401"/>
                    <a:pt x="8860407" y="5222389"/>
                    <a:pt x="8883571" y="5202577"/>
                  </a:cubicBezTo>
                  <a:cubicBezTo>
                    <a:pt x="8929900" y="5162954"/>
                    <a:pt x="8971258" y="5120413"/>
                    <a:pt x="9006651" y="5074625"/>
                  </a:cubicBezTo>
                  <a:cubicBezTo>
                    <a:pt x="9015351" y="5063426"/>
                    <a:pt x="9024398" y="5050955"/>
                    <a:pt x="9033494" y="5038203"/>
                  </a:cubicBezTo>
                  <a:lnTo>
                    <a:pt x="9040305" y="5028649"/>
                  </a:lnTo>
                  <a:lnTo>
                    <a:pt x="9046568" y="5019379"/>
                  </a:lnTo>
                  <a:cubicBezTo>
                    <a:pt x="9050743" y="5013261"/>
                    <a:pt x="9054819" y="5007050"/>
                    <a:pt x="9058846" y="5000743"/>
                  </a:cubicBezTo>
                  <a:cubicBezTo>
                    <a:pt x="9075002" y="4975615"/>
                    <a:pt x="9090212" y="4949403"/>
                    <a:pt x="9104529" y="4922203"/>
                  </a:cubicBezTo>
                  <a:cubicBezTo>
                    <a:pt x="9133211" y="4867850"/>
                    <a:pt x="9158313" y="4809545"/>
                    <a:pt x="9181081" y="4748792"/>
                  </a:cubicBezTo>
                  <a:cubicBezTo>
                    <a:pt x="9203748" y="4688276"/>
                    <a:pt x="9223383" y="4625876"/>
                    <a:pt x="9240731" y="4561970"/>
                  </a:cubicBezTo>
                  <a:cubicBezTo>
                    <a:pt x="9249481" y="4530064"/>
                    <a:pt x="9257682" y="4497782"/>
                    <a:pt x="9265388" y="4465171"/>
                  </a:cubicBezTo>
                  <a:cubicBezTo>
                    <a:pt x="9269215" y="4448842"/>
                    <a:pt x="9272943" y="4432465"/>
                    <a:pt x="9276571" y="4416041"/>
                  </a:cubicBezTo>
                  <a:lnTo>
                    <a:pt x="9281841" y="4391477"/>
                  </a:lnTo>
                  <a:lnTo>
                    <a:pt x="9286513" y="4368936"/>
                  </a:lnTo>
                  <a:lnTo>
                    <a:pt x="9296754" y="4316136"/>
                  </a:lnTo>
                  <a:lnTo>
                    <a:pt x="9301029" y="4293172"/>
                  </a:lnTo>
                  <a:lnTo>
                    <a:pt x="9302818" y="4282679"/>
                  </a:lnTo>
                  <a:lnTo>
                    <a:pt x="9304658" y="4270914"/>
                  </a:lnTo>
                  <a:lnTo>
                    <a:pt x="9312810" y="4220043"/>
                  </a:lnTo>
                  <a:lnTo>
                    <a:pt x="9316887" y="4194584"/>
                  </a:lnTo>
                  <a:lnTo>
                    <a:pt x="9318923" y="4181878"/>
                  </a:lnTo>
                  <a:cubicBezTo>
                    <a:pt x="9319570" y="4177644"/>
                    <a:pt x="9319969" y="4173267"/>
                    <a:pt x="9320515" y="4168984"/>
                  </a:cubicBezTo>
                  <a:lnTo>
                    <a:pt x="9332445" y="4069079"/>
                  </a:lnTo>
                  <a:cubicBezTo>
                    <a:pt x="9333836" y="4056468"/>
                    <a:pt x="9334880" y="4040986"/>
                    <a:pt x="9336173" y="4022774"/>
                  </a:cubicBezTo>
                  <a:lnTo>
                    <a:pt x="9340199" y="3969269"/>
                  </a:lnTo>
                  <a:cubicBezTo>
                    <a:pt x="9345071" y="3903904"/>
                    <a:pt x="9347358" y="3837081"/>
                    <a:pt x="9347557" y="3770070"/>
                  </a:cubicBezTo>
                  <a:cubicBezTo>
                    <a:pt x="9347656" y="3736518"/>
                    <a:pt x="9347209" y="3702871"/>
                    <a:pt x="9346364" y="3669036"/>
                  </a:cubicBezTo>
                  <a:lnTo>
                    <a:pt x="9344921" y="3619341"/>
                  </a:lnTo>
                  <a:lnTo>
                    <a:pt x="9344524" y="3607624"/>
                  </a:lnTo>
                  <a:lnTo>
                    <a:pt x="9343728" y="3594872"/>
                  </a:lnTo>
                  <a:lnTo>
                    <a:pt x="9342188" y="3569366"/>
                  </a:lnTo>
                  <a:lnTo>
                    <a:pt x="9339056" y="3518354"/>
                  </a:lnTo>
                  <a:cubicBezTo>
                    <a:pt x="9337914" y="3501319"/>
                    <a:pt x="9335874" y="3484236"/>
                    <a:pt x="9334334" y="3467155"/>
                  </a:cubicBezTo>
                  <a:lnTo>
                    <a:pt x="9329363" y="3415908"/>
                  </a:lnTo>
                  <a:lnTo>
                    <a:pt x="9328319" y="3404755"/>
                  </a:lnTo>
                  <a:lnTo>
                    <a:pt x="9327177" y="3394214"/>
                  </a:lnTo>
                  <a:lnTo>
                    <a:pt x="9324293" y="3370872"/>
                  </a:lnTo>
                  <a:lnTo>
                    <a:pt x="9320763" y="3344427"/>
                  </a:lnTo>
                  <a:lnTo>
                    <a:pt x="9317184" y="3315343"/>
                  </a:lnTo>
                  <a:cubicBezTo>
                    <a:pt x="9315594" y="3300991"/>
                    <a:pt x="9313506" y="3286404"/>
                    <a:pt x="9311021" y="3270309"/>
                  </a:cubicBezTo>
                  <a:lnTo>
                    <a:pt x="9302719" y="3219815"/>
                  </a:lnTo>
                  <a:cubicBezTo>
                    <a:pt x="9299936" y="3203157"/>
                    <a:pt x="9297003" y="3186498"/>
                    <a:pt x="9293970" y="3169887"/>
                  </a:cubicBezTo>
                  <a:cubicBezTo>
                    <a:pt x="9281891" y="3103393"/>
                    <a:pt x="9267674" y="3037182"/>
                    <a:pt x="9252065" y="2971205"/>
                  </a:cubicBezTo>
                  <a:cubicBezTo>
                    <a:pt x="9244261" y="2938265"/>
                    <a:pt x="9235959" y="2905371"/>
                    <a:pt x="9227211" y="2872571"/>
                  </a:cubicBezTo>
                  <a:lnTo>
                    <a:pt x="9220699" y="2848524"/>
                  </a:lnTo>
                  <a:lnTo>
                    <a:pt x="9213740" y="2824289"/>
                  </a:lnTo>
                  <a:cubicBezTo>
                    <a:pt x="9209216" y="2808147"/>
                    <a:pt x="9204345" y="2791866"/>
                    <a:pt x="9199374" y="2775536"/>
                  </a:cubicBezTo>
                  <a:cubicBezTo>
                    <a:pt x="9159855" y="2645184"/>
                    <a:pt x="9114272" y="2516197"/>
                    <a:pt x="9061829" y="2389515"/>
                  </a:cubicBezTo>
                  <a:cubicBezTo>
                    <a:pt x="9035582" y="2326175"/>
                    <a:pt x="9008043" y="2263258"/>
                    <a:pt x="8978865" y="2200953"/>
                  </a:cubicBezTo>
                  <a:lnTo>
                    <a:pt x="8956694" y="2154317"/>
                  </a:lnTo>
                  <a:lnTo>
                    <a:pt x="8934176" y="2108012"/>
                  </a:lnTo>
                  <a:cubicBezTo>
                    <a:pt x="8918915" y="2077189"/>
                    <a:pt x="8903157" y="2046130"/>
                    <a:pt x="8887151" y="2015448"/>
                  </a:cubicBezTo>
                  <a:cubicBezTo>
                    <a:pt x="8854988" y="1953989"/>
                    <a:pt x="8822082" y="1892908"/>
                    <a:pt x="8787533" y="1832625"/>
                  </a:cubicBezTo>
                  <a:lnTo>
                    <a:pt x="8761485" y="1787496"/>
                  </a:lnTo>
                  <a:lnTo>
                    <a:pt x="8734791" y="1741991"/>
                  </a:lnTo>
                  <a:cubicBezTo>
                    <a:pt x="8717047" y="1711921"/>
                    <a:pt x="8699200" y="1682461"/>
                    <a:pt x="8680808" y="1652910"/>
                  </a:cubicBezTo>
                  <a:cubicBezTo>
                    <a:pt x="8644322" y="1593756"/>
                    <a:pt x="8606194" y="1535216"/>
                    <a:pt x="8567024" y="1477004"/>
                  </a:cubicBezTo>
                  <a:lnTo>
                    <a:pt x="8537446" y="1433428"/>
                  </a:lnTo>
                  <a:lnTo>
                    <a:pt x="8507423" y="1389994"/>
                  </a:lnTo>
                  <a:cubicBezTo>
                    <a:pt x="8487390" y="1361382"/>
                    <a:pt x="8467158" y="1332817"/>
                    <a:pt x="8446529" y="1304393"/>
                  </a:cubicBezTo>
                  <a:cubicBezTo>
                    <a:pt x="8405271" y="1247595"/>
                    <a:pt x="8362718" y="1191218"/>
                    <a:pt x="8319224" y="1135124"/>
                  </a:cubicBezTo>
                  <a:lnTo>
                    <a:pt x="8286366" y="1093148"/>
                  </a:lnTo>
                  <a:lnTo>
                    <a:pt x="8270161" y="1072538"/>
                  </a:lnTo>
                  <a:lnTo>
                    <a:pt x="8253856" y="1052254"/>
                  </a:lnTo>
                  <a:cubicBezTo>
                    <a:pt x="8231636" y="1024773"/>
                    <a:pt x="8209117" y="997479"/>
                    <a:pt x="8186352" y="970373"/>
                  </a:cubicBezTo>
                  <a:cubicBezTo>
                    <a:pt x="8140917" y="916020"/>
                    <a:pt x="8094240" y="862515"/>
                    <a:pt x="8046768" y="809527"/>
                  </a:cubicBezTo>
                  <a:lnTo>
                    <a:pt x="8010927" y="769951"/>
                  </a:lnTo>
                  <a:lnTo>
                    <a:pt x="7974788" y="730751"/>
                  </a:lnTo>
                  <a:cubicBezTo>
                    <a:pt x="7950382" y="704587"/>
                    <a:pt x="7925824" y="678563"/>
                    <a:pt x="7901070" y="652823"/>
                  </a:cubicBezTo>
                  <a:cubicBezTo>
                    <a:pt x="7851510" y="601387"/>
                    <a:pt x="7801404" y="550612"/>
                    <a:pt x="7750054" y="501106"/>
                  </a:cubicBezTo>
                  <a:cubicBezTo>
                    <a:pt x="7698902" y="451742"/>
                    <a:pt x="7645913" y="403036"/>
                    <a:pt x="7592277" y="355319"/>
                  </a:cubicBezTo>
                  <a:cubicBezTo>
                    <a:pt x="7484856" y="259884"/>
                    <a:pt x="7373308" y="168402"/>
                    <a:pt x="7257734" y="81062"/>
                  </a:cubicBezTo>
                  <a:close/>
                  <a:moveTo>
                    <a:pt x="1892109" y="0"/>
                  </a:moveTo>
                  <a:lnTo>
                    <a:pt x="2298402" y="0"/>
                  </a:lnTo>
                  <a:lnTo>
                    <a:pt x="2135542" y="121879"/>
                  </a:lnTo>
                  <a:cubicBezTo>
                    <a:pt x="2078998" y="166378"/>
                    <a:pt x="2023659" y="212143"/>
                    <a:pt x="1969576" y="259084"/>
                  </a:cubicBezTo>
                  <a:cubicBezTo>
                    <a:pt x="1861309" y="352918"/>
                    <a:pt x="1758064" y="451412"/>
                    <a:pt x="1659938" y="553953"/>
                  </a:cubicBezTo>
                  <a:cubicBezTo>
                    <a:pt x="1266987" y="964444"/>
                    <a:pt x="953820" y="1435593"/>
                    <a:pt x="729383" y="1940578"/>
                  </a:cubicBezTo>
                  <a:cubicBezTo>
                    <a:pt x="673260" y="2066459"/>
                    <a:pt x="622855" y="2195070"/>
                    <a:pt x="578465" y="2324905"/>
                  </a:cubicBezTo>
                  <a:cubicBezTo>
                    <a:pt x="534125" y="2454785"/>
                    <a:pt x="496147" y="2586314"/>
                    <a:pt x="465080" y="2718973"/>
                  </a:cubicBezTo>
                  <a:cubicBezTo>
                    <a:pt x="449769" y="2785089"/>
                    <a:pt x="435850" y="2852289"/>
                    <a:pt x="423820" y="2919535"/>
                  </a:cubicBezTo>
                  <a:cubicBezTo>
                    <a:pt x="411840" y="2986829"/>
                    <a:pt x="401054" y="3054358"/>
                    <a:pt x="392355" y="3122169"/>
                  </a:cubicBezTo>
                  <a:cubicBezTo>
                    <a:pt x="374509" y="3257744"/>
                    <a:pt x="363424" y="3393978"/>
                    <a:pt x="358801" y="3531013"/>
                  </a:cubicBezTo>
                  <a:cubicBezTo>
                    <a:pt x="349009" y="3804941"/>
                    <a:pt x="366357" y="4079668"/>
                    <a:pt x="410350" y="4352324"/>
                  </a:cubicBezTo>
                  <a:cubicBezTo>
                    <a:pt x="421286" y="4420230"/>
                    <a:pt x="434209" y="4487758"/>
                    <a:pt x="449022" y="4555147"/>
                  </a:cubicBezTo>
                  <a:cubicBezTo>
                    <a:pt x="463737" y="4622534"/>
                    <a:pt x="480389" y="4689686"/>
                    <a:pt x="498882" y="4756463"/>
                  </a:cubicBezTo>
                  <a:cubicBezTo>
                    <a:pt x="517373" y="4823239"/>
                    <a:pt x="537704" y="4889733"/>
                    <a:pt x="559775" y="4955755"/>
                  </a:cubicBezTo>
                  <a:cubicBezTo>
                    <a:pt x="581946" y="5021873"/>
                    <a:pt x="605358" y="5087473"/>
                    <a:pt x="631406" y="5152084"/>
                  </a:cubicBezTo>
                  <a:cubicBezTo>
                    <a:pt x="734055" y="5411706"/>
                    <a:pt x="865188" y="5662668"/>
                    <a:pt x="1023461" y="5898055"/>
                  </a:cubicBezTo>
                  <a:cubicBezTo>
                    <a:pt x="1181487" y="6133676"/>
                    <a:pt x="1367051" y="6353345"/>
                    <a:pt x="1575880" y="6551744"/>
                  </a:cubicBezTo>
                  <a:cubicBezTo>
                    <a:pt x="1680269" y="6651014"/>
                    <a:pt x="1790338" y="6745037"/>
                    <a:pt x="1905228" y="6833566"/>
                  </a:cubicBezTo>
                  <a:lnTo>
                    <a:pt x="1938629" y="6858000"/>
                  </a:lnTo>
                  <a:lnTo>
                    <a:pt x="1368607" y="6858000"/>
                  </a:lnTo>
                  <a:lnTo>
                    <a:pt x="1115251" y="6594103"/>
                  </a:lnTo>
                  <a:cubicBezTo>
                    <a:pt x="418530" y="5794890"/>
                    <a:pt x="0" y="4770280"/>
                    <a:pt x="0" y="3653129"/>
                  </a:cubicBezTo>
                  <a:cubicBezTo>
                    <a:pt x="0" y="2216793"/>
                    <a:pt x="691856" y="933432"/>
                    <a:pt x="1777294" y="85415"/>
                  </a:cubicBezTo>
                  <a:close/>
                </a:path>
              </a:pathLst>
            </a:custGeom>
            <a:solidFill>
              <a:schemeClr val="bg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lt1"/>
                </a:solidFill>
              </a:endParaRPr>
            </a:p>
          </p:txBody>
        </p:sp>
        <p:sp>
          <p:nvSpPr>
            <p:cNvPr id="18" name="Freeform: Shape 17">
              <a:extLst>
                <a:ext uri="{FF2B5EF4-FFF2-40B4-BE49-F238E27FC236}">
                  <a16:creationId xmlns:a16="http://schemas.microsoft.com/office/drawing/2014/main" id="{CE4B9C67-860A-4569-AC84-3ADE433D1C1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18434" y="3985"/>
              <a:ext cx="9747620" cy="6858000"/>
            </a:xfrm>
            <a:custGeom>
              <a:avLst/>
              <a:gdLst>
                <a:gd name="connsiteX0" fmla="*/ 7235453 w 9747620"/>
                <a:gd name="connsiteY0" fmla="*/ 0 h 6858000"/>
                <a:gd name="connsiteX1" fmla="*/ 7548130 w 9747620"/>
                <a:gd name="connsiteY1" fmla="*/ 0 h 6858000"/>
                <a:gd name="connsiteX2" fmla="*/ 7710334 w 9747620"/>
                <a:gd name="connsiteY2" fmla="*/ 111973 h 6858000"/>
                <a:gd name="connsiteX3" fmla="*/ 7889188 w 9747620"/>
                <a:gd name="connsiteY3" fmla="*/ 251542 h 6858000"/>
                <a:gd name="connsiteX4" fmla="*/ 8061828 w 9747620"/>
                <a:gd name="connsiteY4" fmla="*/ 398586 h 6858000"/>
                <a:gd name="connsiteX5" fmla="*/ 8145637 w 9747620"/>
                <a:gd name="connsiteY5" fmla="*/ 474218 h 6858000"/>
                <a:gd name="connsiteX6" fmla="*/ 8187242 w 9747620"/>
                <a:gd name="connsiteY6" fmla="*/ 512753 h 6858000"/>
                <a:gd name="connsiteX7" fmla="*/ 8228402 w 9747620"/>
                <a:gd name="connsiteY7" fmla="*/ 551575 h 6858000"/>
                <a:gd name="connsiteX8" fmla="*/ 8389211 w 9747620"/>
                <a:gd name="connsiteY8" fmla="*/ 710937 h 6858000"/>
                <a:gd name="connsiteX9" fmla="*/ 8467206 w 9747620"/>
                <a:gd name="connsiteY9" fmla="*/ 793088 h 6858000"/>
                <a:gd name="connsiteX10" fmla="*/ 8486791 w 9747620"/>
                <a:gd name="connsiteY10" fmla="*/ 814223 h 6858000"/>
                <a:gd name="connsiteX11" fmla="*/ 8505979 w 9747620"/>
                <a:gd name="connsiteY11" fmla="*/ 835409 h 6858000"/>
                <a:gd name="connsiteX12" fmla="*/ 8543509 w 9747620"/>
                <a:gd name="connsiteY12" fmla="*/ 877346 h 6858000"/>
                <a:gd name="connsiteX13" fmla="*/ 8690549 w 9747620"/>
                <a:gd name="connsiteY13" fmla="*/ 1048978 h 6858000"/>
                <a:gd name="connsiteX14" fmla="*/ 8761732 w 9747620"/>
                <a:gd name="connsiteY14" fmla="*/ 1137502 h 6858000"/>
                <a:gd name="connsiteX15" fmla="*/ 8796379 w 9747620"/>
                <a:gd name="connsiteY15" fmla="*/ 1182077 h 6858000"/>
                <a:gd name="connsiteX16" fmla="*/ 8830678 w 9747620"/>
                <a:gd name="connsiteY16" fmla="*/ 1226986 h 6858000"/>
                <a:gd name="connsiteX17" fmla="*/ 8963353 w 9747620"/>
                <a:gd name="connsiteY17" fmla="*/ 1410936 h 6858000"/>
                <a:gd name="connsiteX18" fmla="*/ 9026483 w 9747620"/>
                <a:gd name="connsiteY18" fmla="*/ 1505499 h 6858000"/>
                <a:gd name="connsiteX19" fmla="*/ 9057004 w 9747620"/>
                <a:gd name="connsiteY19" fmla="*/ 1552613 h 6858000"/>
                <a:gd name="connsiteX20" fmla="*/ 9087278 w 9747620"/>
                <a:gd name="connsiteY20" fmla="*/ 1600542 h 6858000"/>
                <a:gd name="connsiteX21" fmla="*/ 9202851 w 9747620"/>
                <a:gd name="connsiteY21" fmla="*/ 1795515 h 6858000"/>
                <a:gd name="connsiteX22" fmla="*/ 9257332 w 9747620"/>
                <a:gd name="connsiteY22" fmla="*/ 1894920 h 6858000"/>
                <a:gd name="connsiteX23" fmla="*/ 9283778 w 9747620"/>
                <a:gd name="connsiteY23" fmla="*/ 1945436 h 6858000"/>
                <a:gd name="connsiteX24" fmla="*/ 9309428 w 9747620"/>
                <a:gd name="connsiteY24" fmla="*/ 1996193 h 6858000"/>
                <a:gd name="connsiteX25" fmla="*/ 9405714 w 9747620"/>
                <a:gd name="connsiteY25" fmla="*/ 2202191 h 6858000"/>
                <a:gd name="connsiteX26" fmla="*/ 9566524 w 9747620"/>
                <a:gd name="connsiteY26" fmla="*/ 2627653 h 6858000"/>
                <a:gd name="connsiteX27" fmla="*/ 9583573 w 9747620"/>
                <a:gd name="connsiteY27" fmla="*/ 2682195 h 6858000"/>
                <a:gd name="connsiteX28" fmla="*/ 9591974 w 9747620"/>
                <a:gd name="connsiteY28" fmla="*/ 2709707 h 6858000"/>
                <a:gd name="connsiteX29" fmla="*/ 9600027 w 9747620"/>
                <a:gd name="connsiteY29" fmla="*/ 2737650 h 6858000"/>
                <a:gd name="connsiteX30" fmla="*/ 9629803 w 9747620"/>
                <a:gd name="connsiteY30" fmla="*/ 2847694 h 6858000"/>
                <a:gd name="connsiteX31" fmla="*/ 9679909 w 9747620"/>
                <a:gd name="connsiteY31" fmla="*/ 3070131 h 6858000"/>
                <a:gd name="connsiteX32" fmla="*/ 9690498 w 9747620"/>
                <a:gd name="connsiteY32" fmla="*/ 3126159 h 6858000"/>
                <a:gd name="connsiteX33" fmla="*/ 9700390 w 9747620"/>
                <a:gd name="connsiteY33" fmla="*/ 3181805 h 6858000"/>
                <a:gd name="connsiteX34" fmla="*/ 9709685 w 9747620"/>
                <a:gd name="connsiteY34" fmla="*/ 3243392 h 6858000"/>
                <a:gd name="connsiteX35" fmla="*/ 9713016 w 9747620"/>
                <a:gd name="connsiteY35" fmla="*/ 3267597 h 6858000"/>
                <a:gd name="connsiteX36" fmla="*/ 9716844 w 9747620"/>
                <a:gd name="connsiteY36" fmla="*/ 3294437 h 6858000"/>
                <a:gd name="connsiteX37" fmla="*/ 9720820 w 9747620"/>
                <a:gd name="connsiteY37" fmla="*/ 3324488 h 6858000"/>
                <a:gd name="connsiteX38" fmla="*/ 9722709 w 9747620"/>
                <a:gd name="connsiteY38" fmla="*/ 3340737 h 6858000"/>
                <a:gd name="connsiteX39" fmla="*/ 9724301 w 9747620"/>
                <a:gd name="connsiteY39" fmla="*/ 3356361 h 6858000"/>
                <a:gd name="connsiteX40" fmla="*/ 9730166 w 9747620"/>
                <a:gd name="connsiteY40" fmla="*/ 3412197 h 6858000"/>
                <a:gd name="connsiteX41" fmla="*/ 9735783 w 9747620"/>
                <a:gd name="connsiteY41" fmla="*/ 3468083 h 6858000"/>
                <a:gd name="connsiteX42" fmla="*/ 9739760 w 9747620"/>
                <a:gd name="connsiteY42" fmla="*/ 3524399 h 6858000"/>
                <a:gd name="connsiteX43" fmla="*/ 9741748 w 9747620"/>
                <a:gd name="connsiteY43" fmla="*/ 3552580 h 6858000"/>
                <a:gd name="connsiteX44" fmla="*/ 9742742 w 9747620"/>
                <a:gd name="connsiteY44" fmla="*/ 3566672 h 6858000"/>
                <a:gd name="connsiteX45" fmla="*/ 9743488 w 9747620"/>
                <a:gd name="connsiteY45" fmla="*/ 3581865 h 6858000"/>
                <a:gd name="connsiteX46" fmla="*/ 9744731 w 9747620"/>
                <a:gd name="connsiteY46" fmla="*/ 3611341 h 6858000"/>
                <a:gd name="connsiteX47" fmla="*/ 9745725 w 9747620"/>
                <a:gd name="connsiteY47" fmla="*/ 3639715 h 6858000"/>
                <a:gd name="connsiteX48" fmla="*/ 9747613 w 9747620"/>
                <a:gd name="connsiteY48" fmla="*/ 3753786 h 6858000"/>
                <a:gd name="connsiteX49" fmla="*/ 9740405 w 9747620"/>
                <a:gd name="connsiteY49" fmla="*/ 3984609 h 6858000"/>
                <a:gd name="connsiteX50" fmla="*/ 9736329 w 9747620"/>
                <a:gd name="connsiteY50" fmla="*/ 4038434 h 6858000"/>
                <a:gd name="connsiteX51" fmla="*/ 9731408 w 9747620"/>
                <a:gd name="connsiteY51" fmla="*/ 4099446 h 6858000"/>
                <a:gd name="connsiteX52" fmla="*/ 9717987 w 9747620"/>
                <a:gd name="connsiteY52" fmla="*/ 4213325 h 6858000"/>
                <a:gd name="connsiteX53" fmla="*/ 9716297 w 9747620"/>
                <a:gd name="connsiteY53" fmla="*/ 4227129 h 6858000"/>
                <a:gd name="connsiteX54" fmla="*/ 9714110 w 9747620"/>
                <a:gd name="connsiteY54" fmla="*/ 4240981 h 6858000"/>
                <a:gd name="connsiteX55" fmla="*/ 9709785 w 9747620"/>
                <a:gd name="connsiteY55" fmla="*/ 4268731 h 6858000"/>
                <a:gd name="connsiteX56" fmla="*/ 9701086 w 9747620"/>
                <a:gd name="connsiteY56" fmla="*/ 4324185 h 6858000"/>
                <a:gd name="connsiteX57" fmla="*/ 9698699 w 9747620"/>
                <a:gd name="connsiteY57" fmla="*/ 4338994 h 6858000"/>
                <a:gd name="connsiteX58" fmla="*/ 9695966 w 9747620"/>
                <a:gd name="connsiteY58" fmla="*/ 4355050 h 6858000"/>
                <a:gd name="connsiteX59" fmla="*/ 9690299 w 9747620"/>
                <a:gd name="connsiteY59" fmla="*/ 4385054 h 6858000"/>
                <a:gd name="connsiteX60" fmla="*/ 9679909 w 9747620"/>
                <a:gd name="connsiteY60" fmla="*/ 4437919 h 6858000"/>
                <a:gd name="connsiteX61" fmla="*/ 9673647 w 9747620"/>
                <a:gd name="connsiteY61" fmla="*/ 4468162 h 6858000"/>
                <a:gd name="connsiteX62" fmla="*/ 9667532 w 9747620"/>
                <a:gd name="connsiteY62" fmla="*/ 4496296 h 6858000"/>
                <a:gd name="connsiteX63" fmla="*/ 9654658 w 9747620"/>
                <a:gd name="connsiteY63" fmla="*/ 4552277 h 6858000"/>
                <a:gd name="connsiteX64" fmla="*/ 9625876 w 9747620"/>
                <a:gd name="connsiteY64" fmla="*/ 4664478 h 6858000"/>
                <a:gd name="connsiteX65" fmla="*/ 9552803 w 9747620"/>
                <a:gd name="connsiteY65" fmla="*/ 4888737 h 6858000"/>
                <a:gd name="connsiteX66" fmla="*/ 9452639 w 9747620"/>
                <a:gd name="connsiteY66" fmla="*/ 5110934 h 6858000"/>
                <a:gd name="connsiteX67" fmla="*/ 9388017 w 9747620"/>
                <a:gd name="connsiteY67" fmla="*/ 5220020 h 6858000"/>
                <a:gd name="connsiteX68" fmla="*/ 9370073 w 9747620"/>
                <a:gd name="connsiteY68" fmla="*/ 5246811 h 6858000"/>
                <a:gd name="connsiteX69" fmla="*/ 9360926 w 9747620"/>
                <a:gd name="connsiteY69" fmla="*/ 5260040 h 6858000"/>
                <a:gd name="connsiteX70" fmla="*/ 9351829 w 9747620"/>
                <a:gd name="connsiteY70" fmla="*/ 5272646 h 6858000"/>
                <a:gd name="connsiteX71" fmla="*/ 9313305 w 9747620"/>
                <a:gd name="connsiteY71" fmla="*/ 5323881 h 6858000"/>
                <a:gd name="connsiteX72" fmla="*/ 9130375 w 9747620"/>
                <a:gd name="connsiteY72" fmla="*/ 5510802 h 6858000"/>
                <a:gd name="connsiteX73" fmla="*/ 9028422 w 9747620"/>
                <a:gd name="connsiteY73" fmla="*/ 5588878 h 6858000"/>
                <a:gd name="connsiteX74" fmla="*/ 9002424 w 9747620"/>
                <a:gd name="connsiteY74" fmla="*/ 5606707 h 6858000"/>
                <a:gd name="connsiteX75" fmla="*/ 8976525 w 9747620"/>
                <a:gd name="connsiteY75" fmla="*/ 5623866 h 6858000"/>
                <a:gd name="connsiteX76" fmla="*/ 8924181 w 9747620"/>
                <a:gd name="connsiteY76" fmla="*/ 5656793 h 6858000"/>
                <a:gd name="connsiteX77" fmla="*/ 8717291 w 9747620"/>
                <a:gd name="connsiteY77" fmla="*/ 5771582 h 6858000"/>
                <a:gd name="connsiteX78" fmla="*/ 8617129 w 9747620"/>
                <a:gd name="connsiteY78" fmla="*/ 5823105 h 6858000"/>
                <a:gd name="connsiteX79" fmla="*/ 8518207 w 9747620"/>
                <a:gd name="connsiteY79" fmla="*/ 5873671 h 6858000"/>
                <a:gd name="connsiteX80" fmla="*/ 8150558 w 9747620"/>
                <a:gd name="connsiteY80" fmla="*/ 6086761 h 6858000"/>
                <a:gd name="connsiteX81" fmla="*/ 7979410 w 9747620"/>
                <a:gd name="connsiteY81" fmla="*/ 6207158 h 6858000"/>
                <a:gd name="connsiteX82" fmla="*/ 7938300 w 9747620"/>
                <a:gd name="connsiteY82" fmla="*/ 6238887 h 6858000"/>
                <a:gd name="connsiteX83" fmla="*/ 7897936 w 9747620"/>
                <a:gd name="connsiteY83" fmla="*/ 6271286 h 6858000"/>
                <a:gd name="connsiteX84" fmla="*/ 7858367 w 9747620"/>
                <a:gd name="connsiteY84" fmla="*/ 6304357 h 6858000"/>
                <a:gd name="connsiteX85" fmla="*/ 7819048 w 9747620"/>
                <a:gd name="connsiteY85" fmla="*/ 6338770 h 6858000"/>
                <a:gd name="connsiteX86" fmla="*/ 7778882 w 9747620"/>
                <a:gd name="connsiteY86" fmla="*/ 6374477 h 6858000"/>
                <a:gd name="connsiteX87" fmla="*/ 7739563 w 9747620"/>
                <a:gd name="connsiteY87" fmla="*/ 6410328 h 6858000"/>
                <a:gd name="connsiteX88" fmla="*/ 7660824 w 9747620"/>
                <a:gd name="connsiteY88" fmla="*/ 6484138 h 6858000"/>
                <a:gd name="connsiteX89" fmla="*/ 7502302 w 9747620"/>
                <a:gd name="connsiteY89" fmla="*/ 6636360 h 6858000"/>
                <a:gd name="connsiteX90" fmla="*/ 7273394 w 9747620"/>
                <a:gd name="connsiteY90" fmla="*/ 6858000 h 6858000"/>
                <a:gd name="connsiteX91" fmla="*/ 6780690 w 9747620"/>
                <a:gd name="connsiteY91" fmla="*/ 6858000 h 6858000"/>
                <a:gd name="connsiteX92" fmla="*/ 6854939 w 9747620"/>
                <a:gd name="connsiteY92" fmla="*/ 6783597 h 6858000"/>
                <a:gd name="connsiteX93" fmla="*/ 6932087 w 9747620"/>
                <a:gd name="connsiteY93" fmla="*/ 6705809 h 6858000"/>
                <a:gd name="connsiteX94" fmla="*/ 7241130 w 9747620"/>
                <a:gd name="connsiteY94" fmla="*/ 6390965 h 6858000"/>
                <a:gd name="connsiteX95" fmla="*/ 7397564 w 9747620"/>
                <a:gd name="connsiteY95" fmla="*/ 6233087 h 6858000"/>
                <a:gd name="connsiteX96" fmla="*/ 7478142 w 9747620"/>
                <a:gd name="connsiteY96" fmla="*/ 6153670 h 6858000"/>
                <a:gd name="connsiteX97" fmla="*/ 7519600 w 9747620"/>
                <a:gd name="connsiteY97" fmla="*/ 6113937 h 6858000"/>
                <a:gd name="connsiteX98" fmla="*/ 7561207 w 9747620"/>
                <a:gd name="connsiteY98" fmla="*/ 6075067 h 6858000"/>
                <a:gd name="connsiteX99" fmla="*/ 7604204 w 9747620"/>
                <a:gd name="connsiteY99" fmla="*/ 6035526 h 6858000"/>
                <a:gd name="connsiteX100" fmla="*/ 7648644 w 9747620"/>
                <a:gd name="connsiteY100" fmla="*/ 5996416 h 6858000"/>
                <a:gd name="connsiteX101" fmla="*/ 7693830 w 9747620"/>
                <a:gd name="connsiteY101" fmla="*/ 5958264 h 6858000"/>
                <a:gd name="connsiteX102" fmla="*/ 7739662 w 9747620"/>
                <a:gd name="connsiteY102" fmla="*/ 5921073 h 6858000"/>
                <a:gd name="connsiteX103" fmla="*/ 7928458 w 9747620"/>
                <a:gd name="connsiteY103" fmla="*/ 5781025 h 6858000"/>
                <a:gd name="connsiteX104" fmla="*/ 8325882 w 9747620"/>
                <a:gd name="connsiteY104" fmla="*/ 5537450 h 6858000"/>
                <a:gd name="connsiteX105" fmla="*/ 8424555 w 9747620"/>
                <a:gd name="connsiteY105" fmla="*/ 5484106 h 6858000"/>
                <a:gd name="connsiteX106" fmla="*/ 8521737 w 9747620"/>
                <a:gd name="connsiteY106" fmla="*/ 5431289 h 6858000"/>
                <a:gd name="connsiteX107" fmla="*/ 8702677 w 9747620"/>
                <a:gd name="connsiteY107" fmla="*/ 5325942 h 6858000"/>
                <a:gd name="connsiteX108" fmla="*/ 8743986 w 9747620"/>
                <a:gd name="connsiteY108" fmla="*/ 5298717 h 6858000"/>
                <a:gd name="connsiteX109" fmla="*/ 8764167 w 9747620"/>
                <a:gd name="connsiteY109" fmla="*/ 5284723 h 6858000"/>
                <a:gd name="connsiteX110" fmla="*/ 8783704 w 9747620"/>
                <a:gd name="connsiteY110" fmla="*/ 5270679 h 6858000"/>
                <a:gd name="connsiteX111" fmla="*/ 8856776 w 9747620"/>
                <a:gd name="connsiteY111" fmla="*/ 5212399 h 6858000"/>
                <a:gd name="connsiteX112" fmla="*/ 8979856 w 9747620"/>
                <a:gd name="connsiteY112" fmla="*/ 5082081 h 6858000"/>
                <a:gd name="connsiteX113" fmla="*/ 9006699 w 9747620"/>
                <a:gd name="connsiteY113" fmla="*/ 5044984 h 6858000"/>
                <a:gd name="connsiteX114" fmla="*/ 9013509 w 9747620"/>
                <a:gd name="connsiteY114" fmla="*/ 5035254 h 6858000"/>
                <a:gd name="connsiteX115" fmla="*/ 9019773 w 9747620"/>
                <a:gd name="connsiteY115" fmla="*/ 5025812 h 6858000"/>
                <a:gd name="connsiteX116" fmla="*/ 9032050 w 9747620"/>
                <a:gd name="connsiteY116" fmla="*/ 5006833 h 6858000"/>
                <a:gd name="connsiteX117" fmla="*/ 9077733 w 9747620"/>
                <a:gd name="connsiteY117" fmla="*/ 4926839 h 6858000"/>
                <a:gd name="connsiteX118" fmla="*/ 9154285 w 9747620"/>
                <a:gd name="connsiteY118" fmla="*/ 4750223 h 6858000"/>
                <a:gd name="connsiteX119" fmla="*/ 9213936 w 9747620"/>
                <a:gd name="connsiteY119" fmla="*/ 4559945 h 6858000"/>
                <a:gd name="connsiteX120" fmla="*/ 9238592 w 9747620"/>
                <a:gd name="connsiteY120" fmla="*/ 4461357 h 6858000"/>
                <a:gd name="connsiteX121" fmla="*/ 9249776 w 9747620"/>
                <a:gd name="connsiteY121" fmla="*/ 4411319 h 6858000"/>
                <a:gd name="connsiteX122" fmla="*/ 9255046 w 9747620"/>
                <a:gd name="connsiteY122" fmla="*/ 4386299 h 6858000"/>
                <a:gd name="connsiteX123" fmla="*/ 9259718 w 9747620"/>
                <a:gd name="connsiteY123" fmla="*/ 4363342 h 6858000"/>
                <a:gd name="connsiteX124" fmla="*/ 9269959 w 9747620"/>
                <a:gd name="connsiteY124" fmla="*/ 4309566 h 6858000"/>
                <a:gd name="connsiteX125" fmla="*/ 9274233 w 9747620"/>
                <a:gd name="connsiteY125" fmla="*/ 4286176 h 6858000"/>
                <a:gd name="connsiteX126" fmla="*/ 9276022 w 9747620"/>
                <a:gd name="connsiteY126" fmla="*/ 4275489 h 6858000"/>
                <a:gd name="connsiteX127" fmla="*/ 9277861 w 9747620"/>
                <a:gd name="connsiteY127" fmla="*/ 4263506 h 6858000"/>
                <a:gd name="connsiteX128" fmla="*/ 9286014 w 9747620"/>
                <a:gd name="connsiteY128" fmla="*/ 4211696 h 6858000"/>
                <a:gd name="connsiteX129" fmla="*/ 9290092 w 9747620"/>
                <a:gd name="connsiteY129" fmla="*/ 4185767 h 6858000"/>
                <a:gd name="connsiteX130" fmla="*/ 9292128 w 9747620"/>
                <a:gd name="connsiteY130" fmla="*/ 4172826 h 6858000"/>
                <a:gd name="connsiteX131" fmla="*/ 9293720 w 9747620"/>
                <a:gd name="connsiteY131" fmla="*/ 4159693 h 6858000"/>
                <a:gd name="connsiteX132" fmla="*/ 9305650 w 9747620"/>
                <a:gd name="connsiteY132" fmla="*/ 4057941 h 6858000"/>
                <a:gd name="connsiteX133" fmla="*/ 9309378 w 9747620"/>
                <a:gd name="connsiteY133" fmla="*/ 4010779 h 6858000"/>
                <a:gd name="connsiteX134" fmla="*/ 9313454 w 9747620"/>
                <a:gd name="connsiteY134" fmla="*/ 3956428 h 6858000"/>
                <a:gd name="connsiteX135" fmla="*/ 9320811 w 9747620"/>
                <a:gd name="connsiteY135" fmla="*/ 3753546 h 6858000"/>
                <a:gd name="connsiteX136" fmla="*/ 9319617 w 9747620"/>
                <a:gd name="connsiteY136" fmla="*/ 3650643 h 6858000"/>
                <a:gd name="connsiteX137" fmla="*/ 9318176 w 9747620"/>
                <a:gd name="connsiteY137" fmla="*/ 3600030 h 6858000"/>
                <a:gd name="connsiteX138" fmla="*/ 9317778 w 9747620"/>
                <a:gd name="connsiteY138" fmla="*/ 3588096 h 6858000"/>
                <a:gd name="connsiteX139" fmla="*/ 9316983 w 9747620"/>
                <a:gd name="connsiteY139" fmla="*/ 3575107 h 6858000"/>
                <a:gd name="connsiteX140" fmla="*/ 9315443 w 9747620"/>
                <a:gd name="connsiteY140" fmla="*/ 3549130 h 6858000"/>
                <a:gd name="connsiteX141" fmla="*/ 9312311 w 9747620"/>
                <a:gd name="connsiteY141" fmla="*/ 3497176 h 6858000"/>
                <a:gd name="connsiteX142" fmla="*/ 9307587 w 9747620"/>
                <a:gd name="connsiteY142" fmla="*/ 3445029 h 6858000"/>
                <a:gd name="connsiteX143" fmla="*/ 9302618 w 9747620"/>
                <a:gd name="connsiteY143" fmla="*/ 3392835 h 6858000"/>
                <a:gd name="connsiteX144" fmla="*/ 9301574 w 9747620"/>
                <a:gd name="connsiteY144" fmla="*/ 3381476 h 6858000"/>
                <a:gd name="connsiteX145" fmla="*/ 9300430 w 9747620"/>
                <a:gd name="connsiteY145" fmla="*/ 3370740 h 6858000"/>
                <a:gd name="connsiteX146" fmla="*/ 9297547 w 9747620"/>
                <a:gd name="connsiteY146" fmla="*/ 3346966 h 6858000"/>
                <a:gd name="connsiteX147" fmla="*/ 9294017 w 9747620"/>
                <a:gd name="connsiteY147" fmla="*/ 3320030 h 6858000"/>
                <a:gd name="connsiteX148" fmla="*/ 9290439 w 9747620"/>
                <a:gd name="connsiteY148" fmla="*/ 3290410 h 6858000"/>
                <a:gd name="connsiteX149" fmla="*/ 9284275 w 9747620"/>
                <a:gd name="connsiteY149" fmla="*/ 3244544 h 6858000"/>
                <a:gd name="connsiteX150" fmla="*/ 9275974 w 9747620"/>
                <a:gd name="connsiteY150" fmla="*/ 3193116 h 6858000"/>
                <a:gd name="connsiteX151" fmla="*/ 9267224 w 9747620"/>
                <a:gd name="connsiteY151" fmla="*/ 3142264 h 6858000"/>
                <a:gd name="connsiteX152" fmla="*/ 9225320 w 9747620"/>
                <a:gd name="connsiteY152" fmla="*/ 2939909 h 6858000"/>
                <a:gd name="connsiteX153" fmla="*/ 9200466 w 9747620"/>
                <a:gd name="connsiteY153" fmla="*/ 2839449 h 6858000"/>
                <a:gd name="connsiteX154" fmla="*/ 9193953 w 9747620"/>
                <a:gd name="connsiteY154" fmla="*/ 2814958 h 6858000"/>
                <a:gd name="connsiteX155" fmla="*/ 9186993 w 9747620"/>
                <a:gd name="connsiteY155" fmla="*/ 2790276 h 6858000"/>
                <a:gd name="connsiteX156" fmla="*/ 9172628 w 9747620"/>
                <a:gd name="connsiteY156" fmla="*/ 2740621 h 6858000"/>
                <a:gd name="connsiteX157" fmla="*/ 9035082 w 9747620"/>
                <a:gd name="connsiteY157" fmla="*/ 2347463 h 6858000"/>
                <a:gd name="connsiteX158" fmla="*/ 8952118 w 9747620"/>
                <a:gd name="connsiteY158" fmla="*/ 2155413 h 6858000"/>
                <a:gd name="connsiteX159" fmla="*/ 8929948 w 9747620"/>
                <a:gd name="connsiteY159" fmla="*/ 2107915 h 6858000"/>
                <a:gd name="connsiteX160" fmla="*/ 8907429 w 9747620"/>
                <a:gd name="connsiteY160" fmla="*/ 2060753 h 6858000"/>
                <a:gd name="connsiteX161" fmla="*/ 8860404 w 9747620"/>
                <a:gd name="connsiteY161" fmla="*/ 1966478 h 6858000"/>
                <a:gd name="connsiteX162" fmla="*/ 8760788 w 9747620"/>
                <a:gd name="connsiteY162" fmla="*/ 1780274 h 6858000"/>
                <a:gd name="connsiteX163" fmla="*/ 8734740 w 9747620"/>
                <a:gd name="connsiteY163" fmla="*/ 1734311 h 6858000"/>
                <a:gd name="connsiteX164" fmla="*/ 8708046 w 9747620"/>
                <a:gd name="connsiteY164" fmla="*/ 1687963 h 6858000"/>
                <a:gd name="connsiteX165" fmla="*/ 8654062 w 9747620"/>
                <a:gd name="connsiteY165" fmla="*/ 1597234 h 6858000"/>
                <a:gd name="connsiteX166" fmla="*/ 8540278 w 9747620"/>
                <a:gd name="connsiteY166" fmla="*/ 1418077 h 6858000"/>
                <a:gd name="connsiteX167" fmla="*/ 8510701 w 9747620"/>
                <a:gd name="connsiteY167" fmla="*/ 1373695 h 6858000"/>
                <a:gd name="connsiteX168" fmla="*/ 8480676 w 9747620"/>
                <a:gd name="connsiteY168" fmla="*/ 1329457 h 6858000"/>
                <a:gd name="connsiteX169" fmla="*/ 8419782 w 9747620"/>
                <a:gd name="connsiteY169" fmla="*/ 1242275 h 6858000"/>
                <a:gd name="connsiteX170" fmla="*/ 8292478 w 9747620"/>
                <a:gd name="connsiteY170" fmla="*/ 1069875 h 6858000"/>
                <a:gd name="connsiteX171" fmla="*/ 8259620 w 9747620"/>
                <a:gd name="connsiteY171" fmla="*/ 1027123 h 6858000"/>
                <a:gd name="connsiteX172" fmla="*/ 8243416 w 9747620"/>
                <a:gd name="connsiteY172" fmla="*/ 1006130 h 6858000"/>
                <a:gd name="connsiteX173" fmla="*/ 8227110 w 9747620"/>
                <a:gd name="connsiteY173" fmla="*/ 985473 h 6858000"/>
                <a:gd name="connsiteX174" fmla="*/ 8159604 w 9747620"/>
                <a:gd name="connsiteY174" fmla="*/ 902029 h 6858000"/>
                <a:gd name="connsiteX175" fmla="*/ 8020022 w 9747620"/>
                <a:gd name="connsiteY175" fmla="*/ 738209 h 6858000"/>
                <a:gd name="connsiteX176" fmla="*/ 7984182 w 9747620"/>
                <a:gd name="connsiteY176" fmla="*/ 697901 h 6858000"/>
                <a:gd name="connsiteX177" fmla="*/ 7948043 w 9747620"/>
                <a:gd name="connsiteY177" fmla="*/ 657976 h 6858000"/>
                <a:gd name="connsiteX178" fmla="*/ 7874324 w 9747620"/>
                <a:gd name="connsiteY178" fmla="*/ 578607 h 6858000"/>
                <a:gd name="connsiteX179" fmla="*/ 7723308 w 9747620"/>
                <a:gd name="connsiteY179" fmla="*/ 424085 h 6858000"/>
                <a:gd name="connsiteX180" fmla="*/ 7565532 w 9747620"/>
                <a:gd name="connsiteY180" fmla="*/ 275602 h 6858000"/>
                <a:gd name="connsiteX181" fmla="*/ 1832515 w 9747620"/>
                <a:gd name="connsiteY181" fmla="*/ 0 h 6858000"/>
                <a:gd name="connsiteX182" fmla="*/ 2158449 w 9747620"/>
                <a:gd name="connsiteY182" fmla="*/ 0 h 6858000"/>
                <a:gd name="connsiteX183" fmla="*/ 2108797 w 9747620"/>
                <a:gd name="connsiteY183" fmla="*/ 37845 h 6858000"/>
                <a:gd name="connsiteX184" fmla="*/ 1942830 w 9747620"/>
                <a:gd name="connsiteY184" fmla="*/ 177587 h 6858000"/>
                <a:gd name="connsiteX185" fmla="*/ 1633191 w 9747620"/>
                <a:gd name="connsiteY185" fmla="*/ 477909 h 6858000"/>
                <a:gd name="connsiteX186" fmla="*/ 702686 w 9747620"/>
                <a:gd name="connsiteY186" fmla="*/ 1889935 h 6858000"/>
                <a:gd name="connsiteX187" fmla="*/ 551769 w 9747620"/>
                <a:gd name="connsiteY187" fmla="*/ 2281416 h 6858000"/>
                <a:gd name="connsiteX188" fmla="*/ 438383 w 9747620"/>
                <a:gd name="connsiteY188" fmla="*/ 2682772 h 6858000"/>
                <a:gd name="connsiteX189" fmla="*/ 397124 w 9747620"/>
                <a:gd name="connsiteY189" fmla="*/ 2887044 h 6858000"/>
                <a:gd name="connsiteX190" fmla="*/ 365658 w 9747620"/>
                <a:gd name="connsiteY190" fmla="*/ 3093424 h 6858000"/>
                <a:gd name="connsiteX191" fmla="*/ 332105 w 9747620"/>
                <a:gd name="connsiteY191" fmla="*/ 3509828 h 6858000"/>
                <a:gd name="connsiteX192" fmla="*/ 383653 w 9747620"/>
                <a:gd name="connsiteY192" fmla="*/ 4346327 h 6858000"/>
                <a:gd name="connsiteX193" fmla="*/ 422327 w 9747620"/>
                <a:gd name="connsiteY193" fmla="*/ 4552900 h 6858000"/>
                <a:gd name="connsiteX194" fmla="*/ 472184 w 9747620"/>
                <a:gd name="connsiteY194" fmla="*/ 4757939 h 6858000"/>
                <a:gd name="connsiteX195" fmla="*/ 533078 w 9747620"/>
                <a:gd name="connsiteY195" fmla="*/ 4960916 h 6858000"/>
                <a:gd name="connsiteX196" fmla="*/ 604710 w 9747620"/>
                <a:gd name="connsiteY196" fmla="*/ 5160875 h 6858000"/>
                <a:gd name="connsiteX197" fmla="*/ 996766 w 9747620"/>
                <a:gd name="connsiteY197" fmla="*/ 5920640 h 6858000"/>
                <a:gd name="connsiteX198" fmla="*/ 1549183 w 9747620"/>
                <a:gd name="connsiteY198" fmla="*/ 6586417 h 6858000"/>
                <a:gd name="connsiteX199" fmla="*/ 1709890 w 9747620"/>
                <a:gd name="connsiteY199" fmla="*/ 6734063 h 6858000"/>
                <a:gd name="connsiteX200" fmla="*/ 1859761 w 9747620"/>
                <a:gd name="connsiteY200" fmla="*/ 6858000 h 6858000"/>
                <a:gd name="connsiteX201" fmla="*/ 1671798 w 9747620"/>
                <a:gd name="connsiteY201" fmla="*/ 6858000 h 6858000"/>
                <a:gd name="connsiteX202" fmla="*/ 1628044 w 9747620"/>
                <a:gd name="connsiteY202" fmla="*/ 6822717 h 6858000"/>
                <a:gd name="connsiteX203" fmla="*/ 1459756 w 9747620"/>
                <a:gd name="connsiteY203" fmla="*/ 6674223 h 6858000"/>
                <a:gd name="connsiteX204" fmla="*/ 402543 w 9747620"/>
                <a:gd name="connsiteY204" fmla="*/ 5241588 h 6858000"/>
                <a:gd name="connsiteX205" fmla="*/ 311923 w 9747620"/>
                <a:gd name="connsiteY205" fmla="*/ 5036741 h 6858000"/>
                <a:gd name="connsiteX206" fmla="*/ 232140 w 9747620"/>
                <a:gd name="connsiteY206" fmla="*/ 4827483 h 6858000"/>
                <a:gd name="connsiteX207" fmla="*/ 163392 w 9747620"/>
                <a:gd name="connsiteY207" fmla="*/ 4613913 h 6858000"/>
                <a:gd name="connsiteX208" fmla="*/ 106823 w 9747620"/>
                <a:gd name="connsiteY208" fmla="*/ 4396365 h 6858000"/>
                <a:gd name="connsiteX209" fmla="*/ 29326 w 9747620"/>
                <a:gd name="connsiteY209" fmla="*/ 3954702 h 6858000"/>
                <a:gd name="connsiteX210" fmla="*/ 8647 w 9747620"/>
                <a:gd name="connsiteY210" fmla="*/ 3730971 h 6858000"/>
                <a:gd name="connsiteX211" fmla="*/ 2880 w 9747620"/>
                <a:gd name="connsiteY211" fmla="*/ 3618674 h 6858000"/>
                <a:gd name="connsiteX212" fmla="*/ 296 w 9747620"/>
                <a:gd name="connsiteY212" fmla="*/ 3506425 h 6858000"/>
                <a:gd name="connsiteX213" fmla="*/ 20030 w 9747620"/>
                <a:gd name="connsiteY213" fmla="*/ 3056711 h 6858000"/>
                <a:gd name="connsiteX214" fmla="*/ 48664 w 9747620"/>
                <a:gd name="connsiteY214" fmla="*/ 2832980 h 6858000"/>
                <a:gd name="connsiteX215" fmla="*/ 89922 w 9747620"/>
                <a:gd name="connsiteY215" fmla="*/ 2610639 h 6858000"/>
                <a:gd name="connsiteX216" fmla="*/ 211163 w 9747620"/>
                <a:gd name="connsiteY216" fmla="*/ 2174343 h 6858000"/>
                <a:gd name="connsiteX217" fmla="*/ 379129 w 9747620"/>
                <a:gd name="connsiteY217" fmla="*/ 1754393 h 6858000"/>
                <a:gd name="connsiteX218" fmla="*/ 841424 w 9747620"/>
                <a:gd name="connsiteY218" fmla="*/ 976270 h 6858000"/>
                <a:gd name="connsiteX219" fmla="*/ 1130234 w 9747620"/>
                <a:gd name="connsiteY219" fmla="*/ 625768 h 6858000"/>
                <a:gd name="connsiteX220" fmla="*/ 1452897 w 9747620"/>
                <a:gd name="connsiteY220" fmla="*/ 305748 h 6858000"/>
                <a:gd name="connsiteX221" fmla="*/ 1805682 w 9747620"/>
                <a:gd name="connsiteY221" fmla="*/ 187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9747620" h="6858000">
                  <a:moveTo>
                    <a:pt x="7235453" y="0"/>
                  </a:moveTo>
                  <a:lnTo>
                    <a:pt x="7548130" y="0"/>
                  </a:lnTo>
                  <a:lnTo>
                    <a:pt x="7710334" y="111973"/>
                  </a:lnTo>
                  <a:cubicBezTo>
                    <a:pt x="7770781" y="157314"/>
                    <a:pt x="7830282" y="203517"/>
                    <a:pt x="7889188" y="251542"/>
                  </a:cubicBezTo>
                  <a:cubicBezTo>
                    <a:pt x="7947894" y="299470"/>
                    <a:pt x="8005557" y="348453"/>
                    <a:pt x="8061828" y="398586"/>
                  </a:cubicBezTo>
                  <a:cubicBezTo>
                    <a:pt x="8090013" y="423605"/>
                    <a:pt x="8117948" y="448816"/>
                    <a:pt x="8145637" y="474218"/>
                  </a:cubicBezTo>
                  <a:cubicBezTo>
                    <a:pt x="8159506" y="486918"/>
                    <a:pt x="8173375" y="499764"/>
                    <a:pt x="8187242" y="512753"/>
                  </a:cubicBezTo>
                  <a:lnTo>
                    <a:pt x="8228402" y="551575"/>
                  </a:lnTo>
                  <a:cubicBezTo>
                    <a:pt x="8283082" y="603577"/>
                    <a:pt x="8336569" y="656778"/>
                    <a:pt x="8389211" y="710937"/>
                  </a:cubicBezTo>
                  <a:cubicBezTo>
                    <a:pt x="8415458" y="738065"/>
                    <a:pt x="8441455" y="765432"/>
                    <a:pt x="8467206" y="793088"/>
                  </a:cubicBezTo>
                  <a:lnTo>
                    <a:pt x="8486791" y="814223"/>
                  </a:lnTo>
                  <a:lnTo>
                    <a:pt x="8505979" y="835409"/>
                  </a:lnTo>
                  <a:lnTo>
                    <a:pt x="8543509" y="877346"/>
                  </a:lnTo>
                  <a:cubicBezTo>
                    <a:pt x="8593418" y="933423"/>
                    <a:pt x="8642579" y="990601"/>
                    <a:pt x="8690549" y="1048978"/>
                  </a:cubicBezTo>
                  <a:cubicBezTo>
                    <a:pt x="8714558" y="1078168"/>
                    <a:pt x="8738368" y="1107644"/>
                    <a:pt x="8761732" y="1137502"/>
                  </a:cubicBezTo>
                  <a:lnTo>
                    <a:pt x="8796379" y="1182077"/>
                  </a:lnTo>
                  <a:lnTo>
                    <a:pt x="8830678" y="1226986"/>
                  </a:lnTo>
                  <a:cubicBezTo>
                    <a:pt x="8876112" y="1287185"/>
                    <a:pt x="8920304" y="1348532"/>
                    <a:pt x="8963353" y="1410936"/>
                  </a:cubicBezTo>
                  <a:cubicBezTo>
                    <a:pt x="8984727" y="1442137"/>
                    <a:pt x="9005954" y="1473915"/>
                    <a:pt x="9026483" y="1505499"/>
                  </a:cubicBezTo>
                  <a:lnTo>
                    <a:pt x="9057004" y="1552613"/>
                  </a:lnTo>
                  <a:cubicBezTo>
                    <a:pt x="9067245" y="1568525"/>
                    <a:pt x="9077336" y="1584534"/>
                    <a:pt x="9087278" y="1600542"/>
                  </a:cubicBezTo>
                  <a:cubicBezTo>
                    <a:pt x="9127145" y="1664766"/>
                    <a:pt x="9165966" y="1729613"/>
                    <a:pt x="9202851" y="1795515"/>
                  </a:cubicBezTo>
                  <a:cubicBezTo>
                    <a:pt x="9221342" y="1828491"/>
                    <a:pt x="9239437" y="1861417"/>
                    <a:pt x="9257332" y="1894920"/>
                  </a:cubicBezTo>
                  <a:lnTo>
                    <a:pt x="9283778" y="1945436"/>
                  </a:lnTo>
                  <a:lnTo>
                    <a:pt x="9309428" y="1996193"/>
                  </a:lnTo>
                  <a:cubicBezTo>
                    <a:pt x="9343280" y="2064013"/>
                    <a:pt x="9375491" y="2132695"/>
                    <a:pt x="9405714" y="2202191"/>
                  </a:cubicBezTo>
                  <a:cubicBezTo>
                    <a:pt x="9466260" y="2341183"/>
                    <a:pt x="9520493" y="2483053"/>
                    <a:pt x="9566524" y="2627653"/>
                  </a:cubicBezTo>
                  <a:cubicBezTo>
                    <a:pt x="9572289" y="2645675"/>
                    <a:pt x="9578056" y="2663792"/>
                    <a:pt x="9583573" y="2682195"/>
                  </a:cubicBezTo>
                  <a:lnTo>
                    <a:pt x="9591974" y="2709707"/>
                  </a:lnTo>
                  <a:lnTo>
                    <a:pt x="9600027" y="2737650"/>
                  </a:lnTo>
                  <a:cubicBezTo>
                    <a:pt x="9610416" y="2774171"/>
                    <a:pt x="9620358" y="2810884"/>
                    <a:pt x="9629803" y="2847694"/>
                  </a:cubicBezTo>
                  <a:cubicBezTo>
                    <a:pt x="9648692" y="2921312"/>
                    <a:pt x="9665196" y="2995506"/>
                    <a:pt x="9679909" y="3070131"/>
                  </a:cubicBezTo>
                  <a:cubicBezTo>
                    <a:pt x="9683587" y="3088775"/>
                    <a:pt x="9687118" y="3107418"/>
                    <a:pt x="9690498" y="3126159"/>
                  </a:cubicBezTo>
                  <a:lnTo>
                    <a:pt x="9700390" y="3181805"/>
                  </a:lnTo>
                  <a:cubicBezTo>
                    <a:pt x="9703670" y="3201120"/>
                    <a:pt x="9706952" y="3222112"/>
                    <a:pt x="9709685" y="3243392"/>
                  </a:cubicBezTo>
                  <a:lnTo>
                    <a:pt x="9713016" y="3267597"/>
                  </a:lnTo>
                  <a:lnTo>
                    <a:pt x="9716844" y="3294437"/>
                  </a:lnTo>
                  <a:cubicBezTo>
                    <a:pt x="9718186" y="3303926"/>
                    <a:pt x="9719527" y="3313895"/>
                    <a:pt x="9720820" y="3324488"/>
                  </a:cubicBezTo>
                  <a:lnTo>
                    <a:pt x="9722709" y="3340737"/>
                  </a:lnTo>
                  <a:lnTo>
                    <a:pt x="9724301" y="3356361"/>
                  </a:lnTo>
                  <a:lnTo>
                    <a:pt x="9730166" y="3412197"/>
                  </a:lnTo>
                  <a:cubicBezTo>
                    <a:pt x="9732005" y="3430842"/>
                    <a:pt x="9734291" y="3449342"/>
                    <a:pt x="9735783" y="3468083"/>
                  </a:cubicBezTo>
                  <a:lnTo>
                    <a:pt x="9739760" y="3524399"/>
                  </a:lnTo>
                  <a:lnTo>
                    <a:pt x="9741748" y="3552580"/>
                  </a:lnTo>
                  <a:lnTo>
                    <a:pt x="9742742" y="3566672"/>
                  </a:lnTo>
                  <a:lnTo>
                    <a:pt x="9743488" y="3581865"/>
                  </a:lnTo>
                  <a:lnTo>
                    <a:pt x="9744731" y="3611341"/>
                  </a:lnTo>
                  <a:lnTo>
                    <a:pt x="9745725" y="3639715"/>
                  </a:lnTo>
                  <a:cubicBezTo>
                    <a:pt x="9746868" y="3677579"/>
                    <a:pt x="9747514" y="3715587"/>
                    <a:pt x="9747613" y="3753786"/>
                  </a:cubicBezTo>
                  <a:cubicBezTo>
                    <a:pt x="9747763" y="3830232"/>
                    <a:pt x="9745675" y="3906870"/>
                    <a:pt x="9740405" y="3984609"/>
                  </a:cubicBezTo>
                  <a:lnTo>
                    <a:pt x="9736329" y="4038434"/>
                  </a:lnTo>
                  <a:cubicBezTo>
                    <a:pt x="9735087" y="4055976"/>
                    <a:pt x="9733794" y="4076346"/>
                    <a:pt x="9731408" y="4099446"/>
                  </a:cubicBezTo>
                  <a:lnTo>
                    <a:pt x="9717987" y="4213325"/>
                  </a:lnTo>
                  <a:cubicBezTo>
                    <a:pt x="9717441" y="4217926"/>
                    <a:pt x="9716943" y="4222527"/>
                    <a:pt x="9716297" y="4227129"/>
                  </a:cubicBezTo>
                  <a:lnTo>
                    <a:pt x="9714110" y="4240981"/>
                  </a:lnTo>
                  <a:lnTo>
                    <a:pt x="9709785" y="4268731"/>
                  </a:lnTo>
                  <a:lnTo>
                    <a:pt x="9701086" y="4324185"/>
                  </a:lnTo>
                  <a:lnTo>
                    <a:pt x="9698699" y="4338994"/>
                  </a:lnTo>
                  <a:lnTo>
                    <a:pt x="9695966" y="4355050"/>
                  </a:lnTo>
                  <a:cubicBezTo>
                    <a:pt x="9694077" y="4365547"/>
                    <a:pt x="9692188" y="4375516"/>
                    <a:pt x="9690299" y="4385054"/>
                  </a:cubicBezTo>
                  <a:lnTo>
                    <a:pt x="9679909" y="4437919"/>
                  </a:lnTo>
                  <a:cubicBezTo>
                    <a:pt x="9677871" y="4448320"/>
                    <a:pt x="9675735" y="4458097"/>
                    <a:pt x="9673647" y="4468162"/>
                  </a:cubicBezTo>
                  <a:lnTo>
                    <a:pt x="9667532" y="4496296"/>
                  </a:lnTo>
                  <a:cubicBezTo>
                    <a:pt x="9663406" y="4514941"/>
                    <a:pt x="9659081" y="4533585"/>
                    <a:pt x="9654658" y="4552277"/>
                  </a:cubicBezTo>
                  <a:cubicBezTo>
                    <a:pt x="9645760" y="4589613"/>
                    <a:pt x="9636265" y="4627045"/>
                    <a:pt x="9625876" y="4664478"/>
                  </a:cubicBezTo>
                  <a:cubicBezTo>
                    <a:pt x="9605048" y="4739247"/>
                    <a:pt x="9581088" y="4814303"/>
                    <a:pt x="9552803" y="4888737"/>
                  </a:cubicBezTo>
                  <a:cubicBezTo>
                    <a:pt x="9524668" y="4962930"/>
                    <a:pt x="9492109" y="5037459"/>
                    <a:pt x="9452639" y="5110934"/>
                  </a:cubicBezTo>
                  <a:cubicBezTo>
                    <a:pt x="9432905" y="5147695"/>
                    <a:pt x="9411431" y="5184169"/>
                    <a:pt x="9388017" y="5220020"/>
                  </a:cubicBezTo>
                  <a:cubicBezTo>
                    <a:pt x="9382201" y="5228982"/>
                    <a:pt x="9376236" y="5237945"/>
                    <a:pt x="9370073" y="5246811"/>
                  </a:cubicBezTo>
                  <a:lnTo>
                    <a:pt x="9360926" y="5260040"/>
                  </a:lnTo>
                  <a:lnTo>
                    <a:pt x="9351829" y="5272646"/>
                  </a:lnTo>
                  <a:cubicBezTo>
                    <a:pt x="9339700" y="5289468"/>
                    <a:pt x="9327174" y="5306387"/>
                    <a:pt x="9313305" y="5323881"/>
                  </a:cubicBezTo>
                  <a:cubicBezTo>
                    <a:pt x="9258625" y="5393042"/>
                    <a:pt x="9196489" y="5455445"/>
                    <a:pt x="9130375" y="5510802"/>
                  </a:cubicBezTo>
                  <a:cubicBezTo>
                    <a:pt x="9097319" y="5538505"/>
                    <a:pt x="9063268" y="5564530"/>
                    <a:pt x="9028422" y="5588878"/>
                  </a:cubicBezTo>
                  <a:cubicBezTo>
                    <a:pt x="9019723" y="5595109"/>
                    <a:pt x="9011074" y="5600909"/>
                    <a:pt x="9002424" y="5606707"/>
                  </a:cubicBezTo>
                  <a:cubicBezTo>
                    <a:pt x="8993774" y="5612603"/>
                    <a:pt x="8985124" y="5618211"/>
                    <a:pt x="8976525" y="5623866"/>
                  </a:cubicBezTo>
                  <a:cubicBezTo>
                    <a:pt x="8959277" y="5635130"/>
                    <a:pt x="8941629" y="5646201"/>
                    <a:pt x="8924181" y="5656793"/>
                  </a:cubicBezTo>
                  <a:cubicBezTo>
                    <a:pt x="8854291" y="5699259"/>
                    <a:pt x="8784946" y="5736451"/>
                    <a:pt x="8717291" y="5771582"/>
                  </a:cubicBezTo>
                  <a:lnTo>
                    <a:pt x="8617129" y="5823105"/>
                  </a:lnTo>
                  <a:lnTo>
                    <a:pt x="8518207" y="5873671"/>
                  </a:lnTo>
                  <a:cubicBezTo>
                    <a:pt x="8391200" y="5939188"/>
                    <a:pt x="8267922" y="6009788"/>
                    <a:pt x="8150558" y="6086761"/>
                  </a:cubicBezTo>
                  <a:cubicBezTo>
                    <a:pt x="8091901" y="6125248"/>
                    <a:pt x="8034736" y="6165317"/>
                    <a:pt x="7979410" y="6207158"/>
                  </a:cubicBezTo>
                  <a:cubicBezTo>
                    <a:pt x="7965739" y="6217750"/>
                    <a:pt x="7951771" y="6228103"/>
                    <a:pt x="7938300" y="6238887"/>
                  </a:cubicBezTo>
                  <a:lnTo>
                    <a:pt x="7897936" y="6271286"/>
                  </a:lnTo>
                  <a:lnTo>
                    <a:pt x="7858367" y="6304357"/>
                  </a:lnTo>
                  <a:lnTo>
                    <a:pt x="7819048" y="6338770"/>
                  </a:lnTo>
                  <a:cubicBezTo>
                    <a:pt x="7804882" y="6351232"/>
                    <a:pt x="7792105" y="6362591"/>
                    <a:pt x="7778882" y="6374477"/>
                  </a:cubicBezTo>
                  <a:lnTo>
                    <a:pt x="7739563" y="6410328"/>
                  </a:lnTo>
                  <a:cubicBezTo>
                    <a:pt x="7713366" y="6434485"/>
                    <a:pt x="7687168" y="6459120"/>
                    <a:pt x="7660824" y="6484138"/>
                  </a:cubicBezTo>
                  <a:lnTo>
                    <a:pt x="7502302" y="6636360"/>
                  </a:lnTo>
                  <a:lnTo>
                    <a:pt x="7273394" y="6858000"/>
                  </a:lnTo>
                  <a:lnTo>
                    <a:pt x="6780690" y="6858000"/>
                  </a:lnTo>
                  <a:lnTo>
                    <a:pt x="6854939" y="6783597"/>
                  </a:lnTo>
                  <a:cubicBezTo>
                    <a:pt x="6880688" y="6757810"/>
                    <a:pt x="6906338" y="6732265"/>
                    <a:pt x="6932087" y="6705809"/>
                  </a:cubicBezTo>
                  <a:lnTo>
                    <a:pt x="7241130" y="6390965"/>
                  </a:lnTo>
                  <a:lnTo>
                    <a:pt x="7397564" y="6233087"/>
                  </a:lnTo>
                  <a:cubicBezTo>
                    <a:pt x="7424009" y="6206679"/>
                    <a:pt x="7450802" y="6180175"/>
                    <a:pt x="7478142" y="6153670"/>
                  </a:cubicBezTo>
                  <a:lnTo>
                    <a:pt x="7519600" y="6113937"/>
                  </a:lnTo>
                  <a:cubicBezTo>
                    <a:pt x="7533469" y="6100805"/>
                    <a:pt x="7547934" y="6087288"/>
                    <a:pt x="7561207" y="6075067"/>
                  </a:cubicBezTo>
                  <a:lnTo>
                    <a:pt x="7604204" y="6035526"/>
                  </a:lnTo>
                  <a:lnTo>
                    <a:pt x="7648644" y="5996416"/>
                  </a:lnTo>
                  <a:cubicBezTo>
                    <a:pt x="7663608" y="5983570"/>
                    <a:pt x="7678768" y="5971013"/>
                    <a:pt x="7693830" y="5958264"/>
                  </a:cubicBezTo>
                  <a:cubicBezTo>
                    <a:pt x="7708942" y="5945611"/>
                    <a:pt x="7724352" y="5933485"/>
                    <a:pt x="7739662" y="5921073"/>
                  </a:cubicBezTo>
                  <a:cubicBezTo>
                    <a:pt x="7801154" y="5872088"/>
                    <a:pt x="7864234" y="5825502"/>
                    <a:pt x="7928458" y="5781025"/>
                  </a:cubicBezTo>
                  <a:cubicBezTo>
                    <a:pt x="8057005" y="5692164"/>
                    <a:pt x="8190077" y="5611500"/>
                    <a:pt x="8325882" y="5537450"/>
                  </a:cubicBezTo>
                  <a:lnTo>
                    <a:pt x="8424555" y="5484106"/>
                  </a:lnTo>
                  <a:lnTo>
                    <a:pt x="8521737" y="5431289"/>
                  </a:lnTo>
                  <a:cubicBezTo>
                    <a:pt x="8585315" y="5396349"/>
                    <a:pt x="8646456" y="5361840"/>
                    <a:pt x="8702677" y="5325942"/>
                  </a:cubicBezTo>
                  <a:cubicBezTo>
                    <a:pt x="8716795" y="5316931"/>
                    <a:pt x="8730365" y="5308017"/>
                    <a:pt x="8743986" y="5298717"/>
                  </a:cubicBezTo>
                  <a:cubicBezTo>
                    <a:pt x="8750747" y="5294069"/>
                    <a:pt x="8757606" y="5289420"/>
                    <a:pt x="8764167" y="5284723"/>
                  </a:cubicBezTo>
                  <a:cubicBezTo>
                    <a:pt x="8770778" y="5280074"/>
                    <a:pt x="8777440" y="5275377"/>
                    <a:pt x="8783704" y="5270679"/>
                  </a:cubicBezTo>
                  <a:cubicBezTo>
                    <a:pt x="8809155" y="5251987"/>
                    <a:pt x="8833611" y="5232577"/>
                    <a:pt x="8856776" y="5212399"/>
                  </a:cubicBezTo>
                  <a:cubicBezTo>
                    <a:pt x="8903104" y="5172043"/>
                    <a:pt x="8944463" y="5128668"/>
                    <a:pt x="8979856" y="5082081"/>
                  </a:cubicBezTo>
                  <a:cubicBezTo>
                    <a:pt x="8988555" y="5070722"/>
                    <a:pt x="8997602" y="5057973"/>
                    <a:pt x="9006699" y="5044984"/>
                  </a:cubicBezTo>
                  <a:lnTo>
                    <a:pt x="9013509" y="5035254"/>
                  </a:lnTo>
                  <a:lnTo>
                    <a:pt x="9019773" y="5025812"/>
                  </a:lnTo>
                  <a:cubicBezTo>
                    <a:pt x="9023997" y="5019629"/>
                    <a:pt x="9028073" y="5013254"/>
                    <a:pt x="9032050" y="5006833"/>
                  </a:cubicBezTo>
                  <a:cubicBezTo>
                    <a:pt x="9048206" y="4981238"/>
                    <a:pt x="9063417" y="4954542"/>
                    <a:pt x="9077733" y="4926839"/>
                  </a:cubicBezTo>
                  <a:cubicBezTo>
                    <a:pt x="9106415" y="4871434"/>
                    <a:pt x="9131469" y="4812050"/>
                    <a:pt x="9154285" y="4750223"/>
                  </a:cubicBezTo>
                  <a:cubicBezTo>
                    <a:pt x="9176904" y="4688586"/>
                    <a:pt x="9196537" y="4625032"/>
                    <a:pt x="9213936" y="4559945"/>
                  </a:cubicBezTo>
                  <a:cubicBezTo>
                    <a:pt x="9222635" y="4527402"/>
                    <a:pt x="9230887" y="4494523"/>
                    <a:pt x="9238592" y="4461357"/>
                  </a:cubicBezTo>
                  <a:cubicBezTo>
                    <a:pt x="9242419" y="4444773"/>
                    <a:pt x="9246147" y="4428094"/>
                    <a:pt x="9249776" y="4411319"/>
                  </a:cubicBezTo>
                  <a:lnTo>
                    <a:pt x="9255046" y="4386299"/>
                  </a:lnTo>
                  <a:lnTo>
                    <a:pt x="9259718" y="4363342"/>
                  </a:lnTo>
                  <a:lnTo>
                    <a:pt x="9269959" y="4309566"/>
                  </a:lnTo>
                  <a:lnTo>
                    <a:pt x="9274233" y="4286176"/>
                  </a:lnTo>
                  <a:lnTo>
                    <a:pt x="9276022" y="4275489"/>
                  </a:lnTo>
                  <a:lnTo>
                    <a:pt x="9277861" y="4263506"/>
                  </a:lnTo>
                  <a:lnTo>
                    <a:pt x="9286014" y="4211696"/>
                  </a:lnTo>
                  <a:lnTo>
                    <a:pt x="9290092" y="4185767"/>
                  </a:lnTo>
                  <a:lnTo>
                    <a:pt x="9292128" y="4172826"/>
                  </a:lnTo>
                  <a:cubicBezTo>
                    <a:pt x="9292774" y="4168464"/>
                    <a:pt x="9293173" y="4164055"/>
                    <a:pt x="9293720" y="4159693"/>
                  </a:cubicBezTo>
                  <a:lnTo>
                    <a:pt x="9305650" y="4057941"/>
                  </a:lnTo>
                  <a:cubicBezTo>
                    <a:pt x="9306991" y="4045048"/>
                    <a:pt x="9308085" y="4029328"/>
                    <a:pt x="9309378" y="4010779"/>
                  </a:cubicBezTo>
                  <a:lnTo>
                    <a:pt x="9313454" y="3956428"/>
                  </a:lnTo>
                  <a:cubicBezTo>
                    <a:pt x="9318326" y="3889806"/>
                    <a:pt x="9320611" y="3821796"/>
                    <a:pt x="9320811" y="3753546"/>
                  </a:cubicBezTo>
                  <a:cubicBezTo>
                    <a:pt x="9320910" y="3719373"/>
                    <a:pt x="9320513" y="3685056"/>
                    <a:pt x="9319617" y="3650643"/>
                  </a:cubicBezTo>
                  <a:lnTo>
                    <a:pt x="9318176" y="3600030"/>
                  </a:lnTo>
                  <a:lnTo>
                    <a:pt x="9317778" y="3588096"/>
                  </a:lnTo>
                  <a:lnTo>
                    <a:pt x="9316983" y="3575107"/>
                  </a:lnTo>
                  <a:lnTo>
                    <a:pt x="9315443" y="3549130"/>
                  </a:lnTo>
                  <a:lnTo>
                    <a:pt x="9312311" y="3497176"/>
                  </a:lnTo>
                  <a:cubicBezTo>
                    <a:pt x="9311118" y="3479825"/>
                    <a:pt x="9309129" y="3462427"/>
                    <a:pt x="9307587" y="3445029"/>
                  </a:cubicBezTo>
                  <a:lnTo>
                    <a:pt x="9302618" y="3392835"/>
                  </a:lnTo>
                  <a:lnTo>
                    <a:pt x="9301574" y="3381476"/>
                  </a:lnTo>
                  <a:lnTo>
                    <a:pt x="9300430" y="3370740"/>
                  </a:lnTo>
                  <a:lnTo>
                    <a:pt x="9297547" y="3346966"/>
                  </a:lnTo>
                  <a:lnTo>
                    <a:pt x="9294017" y="3320030"/>
                  </a:lnTo>
                  <a:lnTo>
                    <a:pt x="9290439" y="3290410"/>
                  </a:lnTo>
                  <a:cubicBezTo>
                    <a:pt x="9288849" y="3275745"/>
                    <a:pt x="9286761" y="3260934"/>
                    <a:pt x="9284275" y="3244544"/>
                  </a:cubicBezTo>
                  <a:lnTo>
                    <a:pt x="9275974" y="3193116"/>
                  </a:lnTo>
                  <a:cubicBezTo>
                    <a:pt x="9273189" y="3176197"/>
                    <a:pt x="9270256" y="3159230"/>
                    <a:pt x="9267224" y="3142264"/>
                  </a:cubicBezTo>
                  <a:cubicBezTo>
                    <a:pt x="9255146" y="3074493"/>
                    <a:pt x="9240929" y="3007057"/>
                    <a:pt x="9225320" y="2939909"/>
                  </a:cubicBezTo>
                  <a:cubicBezTo>
                    <a:pt x="9217465" y="2906311"/>
                    <a:pt x="9209214" y="2872809"/>
                    <a:pt x="9200466" y="2839449"/>
                  </a:cubicBezTo>
                  <a:lnTo>
                    <a:pt x="9193953" y="2814958"/>
                  </a:lnTo>
                  <a:lnTo>
                    <a:pt x="9186993" y="2790276"/>
                  </a:lnTo>
                  <a:cubicBezTo>
                    <a:pt x="9182471" y="2773836"/>
                    <a:pt x="9177599" y="2757252"/>
                    <a:pt x="9172628" y="2740621"/>
                  </a:cubicBezTo>
                  <a:cubicBezTo>
                    <a:pt x="9133110" y="2607859"/>
                    <a:pt x="9087527" y="2476533"/>
                    <a:pt x="9035082" y="2347463"/>
                  </a:cubicBezTo>
                  <a:cubicBezTo>
                    <a:pt x="9008836" y="2282951"/>
                    <a:pt x="8981298" y="2218870"/>
                    <a:pt x="8952118" y="2155413"/>
                  </a:cubicBezTo>
                  <a:lnTo>
                    <a:pt x="8929948" y="2107915"/>
                  </a:lnTo>
                  <a:lnTo>
                    <a:pt x="8907429" y="2060753"/>
                  </a:lnTo>
                  <a:cubicBezTo>
                    <a:pt x="8892170" y="2029408"/>
                    <a:pt x="8876411" y="1997726"/>
                    <a:pt x="8860404" y="1966478"/>
                  </a:cubicBezTo>
                  <a:cubicBezTo>
                    <a:pt x="8828243" y="1903931"/>
                    <a:pt x="8795336" y="1841670"/>
                    <a:pt x="8760788" y="1780274"/>
                  </a:cubicBezTo>
                  <a:lnTo>
                    <a:pt x="8734740" y="1734311"/>
                  </a:lnTo>
                  <a:lnTo>
                    <a:pt x="8708046" y="1687963"/>
                  </a:lnTo>
                  <a:cubicBezTo>
                    <a:pt x="8690300" y="1657337"/>
                    <a:pt x="8672455" y="1627334"/>
                    <a:pt x="8654062" y="1597234"/>
                  </a:cubicBezTo>
                  <a:cubicBezTo>
                    <a:pt x="8617575" y="1536988"/>
                    <a:pt x="8579398" y="1477365"/>
                    <a:pt x="8540278" y="1418077"/>
                  </a:cubicBezTo>
                  <a:lnTo>
                    <a:pt x="8510701" y="1373695"/>
                  </a:lnTo>
                  <a:lnTo>
                    <a:pt x="8480676" y="1329457"/>
                  </a:lnTo>
                  <a:cubicBezTo>
                    <a:pt x="8460643" y="1300269"/>
                    <a:pt x="8440411" y="1271224"/>
                    <a:pt x="8419782" y="1242275"/>
                  </a:cubicBezTo>
                  <a:cubicBezTo>
                    <a:pt x="8378476" y="1184425"/>
                    <a:pt x="8335923" y="1127006"/>
                    <a:pt x="8292478" y="1069875"/>
                  </a:cubicBezTo>
                  <a:lnTo>
                    <a:pt x="8259620" y="1027123"/>
                  </a:lnTo>
                  <a:lnTo>
                    <a:pt x="8243416" y="1006130"/>
                  </a:lnTo>
                  <a:lnTo>
                    <a:pt x="8227110" y="985473"/>
                  </a:lnTo>
                  <a:cubicBezTo>
                    <a:pt x="8204890" y="957483"/>
                    <a:pt x="8182422" y="929684"/>
                    <a:pt x="8159604" y="902029"/>
                  </a:cubicBezTo>
                  <a:cubicBezTo>
                    <a:pt x="8114170" y="846671"/>
                    <a:pt x="8067494" y="792177"/>
                    <a:pt x="8020022" y="738209"/>
                  </a:cubicBezTo>
                  <a:lnTo>
                    <a:pt x="7984182" y="697901"/>
                  </a:lnTo>
                  <a:lnTo>
                    <a:pt x="7948043" y="657976"/>
                  </a:lnTo>
                  <a:cubicBezTo>
                    <a:pt x="7923636" y="631328"/>
                    <a:pt x="7899079" y="604823"/>
                    <a:pt x="7874324" y="578607"/>
                  </a:cubicBezTo>
                  <a:cubicBezTo>
                    <a:pt x="7824714" y="526221"/>
                    <a:pt x="7774608" y="474458"/>
                    <a:pt x="7723308" y="424085"/>
                  </a:cubicBezTo>
                  <a:cubicBezTo>
                    <a:pt x="7672157" y="373808"/>
                    <a:pt x="7619168" y="324153"/>
                    <a:pt x="7565532" y="275602"/>
                  </a:cubicBezTo>
                  <a:close/>
                  <a:moveTo>
                    <a:pt x="1832515" y="0"/>
                  </a:moveTo>
                  <a:lnTo>
                    <a:pt x="2158449" y="0"/>
                  </a:lnTo>
                  <a:lnTo>
                    <a:pt x="2108797" y="37845"/>
                  </a:lnTo>
                  <a:cubicBezTo>
                    <a:pt x="2052253" y="83168"/>
                    <a:pt x="1996914" y="129778"/>
                    <a:pt x="1942830" y="177587"/>
                  </a:cubicBezTo>
                  <a:cubicBezTo>
                    <a:pt x="1834563" y="273109"/>
                    <a:pt x="1731317" y="373472"/>
                    <a:pt x="1633191" y="477909"/>
                  </a:cubicBezTo>
                  <a:cubicBezTo>
                    <a:pt x="1240290" y="896038"/>
                    <a:pt x="927123" y="1375900"/>
                    <a:pt x="702686" y="1889935"/>
                  </a:cubicBezTo>
                  <a:cubicBezTo>
                    <a:pt x="646565" y="2018192"/>
                    <a:pt x="596210" y="2149182"/>
                    <a:pt x="551769" y="2281416"/>
                  </a:cubicBezTo>
                  <a:cubicBezTo>
                    <a:pt x="507429" y="2413700"/>
                    <a:pt x="469451" y="2547613"/>
                    <a:pt x="438383" y="2682772"/>
                  </a:cubicBezTo>
                  <a:cubicBezTo>
                    <a:pt x="423122" y="2750111"/>
                    <a:pt x="409203" y="2818553"/>
                    <a:pt x="397124" y="2887044"/>
                  </a:cubicBezTo>
                  <a:cubicBezTo>
                    <a:pt x="385144" y="2955581"/>
                    <a:pt x="374357" y="3024359"/>
                    <a:pt x="365658" y="3093424"/>
                  </a:cubicBezTo>
                  <a:cubicBezTo>
                    <a:pt x="347813" y="3231506"/>
                    <a:pt x="336727" y="3370260"/>
                    <a:pt x="332105" y="3509828"/>
                  </a:cubicBezTo>
                  <a:cubicBezTo>
                    <a:pt x="322311" y="3788822"/>
                    <a:pt x="339660" y="4068628"/>
                    <a:pt x="383653" y="4346327"/>
                  </a:cubicBezTo>
                  <a:cubicBezTo>
                    <a:pt x="394539" y="4415489"/>
                    <a:pt x="407464" y="4484267"/>
                    <a:pt x="422327" y="4552900"/>
                  </a:cubicBezTo>
                  <a:cubicBezTo>
                    <a:pt x="437041" y="4621534"/>
                    <a:pt x="453693" y="4689881"/>
                    <a:pt x="472184" y="4757939"/>
                  </a:cubicBezTo>
                  <a:cubicBezTo>
                    <a:pt x="490677" y="4825949"/>
                    <a:pt x="511007" y="4893673"/>
                    <a:pt x="533078" y="4960916"/>
                  </a:cubicBezTo>
                  <a:cubicBezTo>
                    <a:pt x="555249" y="5028208"/>
                    <a:pt x="578662" y="5095022"/>
                    <a:pt x="604710" y="5160875"/>
                  </a:cubicBezTo>
                  <a:cubicBezTo>
                    <a:pt x="707358" y="5425298"/>
                    <a:pt x="838443" y="5680902"/>
                    <a:pt x="996766" y="5920640"/>
                  </a:cubicBezTo>
                  <a:cubicBezTo>
                    <a:pt x="1154790" y="6160571"/>
                    <a:pt x="1340404" y="6384350"/>
                    <a:pt x="1549183" y="6586417"/>
                  </a:cubicBezTo>
                  <a:cubicBezTo>
                    <a:pt x="1601365" y="6636982"/>
                    <a:pt x="1654970" y="6686208"/>
                    <a:pt x="1709890" y="6734063"/>
                  </a:cubicBezTo>
                  <a:lnTo>
                    <a:pt x="1859761" y="6858000"/>
                  </a:lnTo>
                  <a:lnTo>
                    <a:pt x="1671798" y="6858000"/>
                  </a:lnTo>
                  <a:lnTo>
                    <a:pt x="1628044" y="6822717"/>
                  </a:lnTo>
                  <a:cubicBezTo>
                    <a:pt x="1570828" y="6774460"/>
                    <a:pt x="1514710" y="6724955"/>
                    <a:pt x="1459756" y="6674223"/>
                  </a:cubicBezTo>
                  <a:cubicBezTo>
                    <a:pt x="1019931" y="6268363"/>
                    <a:pt x="658296" y="5781216"/>
                    <a:pt x="402543" y="5241588"/>
                  </a:cubicBezTo>
                  <a:cubicBezTo>
                    <a:pt x="370231" y="5174103"/>
                    <a:pt x="340306" y="5105661"/>
                    <a:pt x="311923" y="5036741"/>
                  </a:cubicBezTo>
                  <a:cubicBezTo>
                    <a:pt x="283539" y="4967771"/>
                    <a:pt x="256895" y="4897986"/>
                    <a:pt x="232140" y="4827483"/>
                  </a:cubicBezTo>
                  <a:cubicBezTo>
                    <a:pt x="207334" y="4756981"/>
                    <a:pt x="184368" y="4685758"/>
                    <a:pt x="163392" y="4613913"/>
                  </a:cubicBezTo>
                  <a:cubicBezTo>
                    <a:pt x="142514" y="4542020"/>
                    <a:pt x="123624" y="4469360"/>
                    <a:pt x="106823" y="4396365"/>
                  </a:cubicBezTo>
                  <a:cubicBezTo>
                    <a:pt x="73120" y="4250902"/>
                    <a:pt x="47371" y="4103281"/>
                    <a:pt x="29326" y="3954702"/>
                  </a:cubicBezTo>
                  <a:cubicBezTo>
                    <a:pt x="20478" y="3880365"/>
                    <a:pt x="13320" y="3805789"/>
                    <a:pt x="8647" y="3730971"/>
                  </a:cubicBezTo>
                  <a:cubicBezTo>
                    <a:pt x="6311" y="3693587"/>
                    <a:pt x="4322" y="3656106"/>
                    <a:pt x="2880" y="3618674"/>
                  </a:cubicBezTo>
                  <a:cubicBezTo>
                    <a:pt x="1539" y="3581146"/>
                    <a:pt x="694" y="3543809"/>
                    <a:pt x="296" y="3506425"/>
                  </a:cubicBezTo>
                  <a:cubicBezTo>
                    <a:pt x="-1543" y="3356649"/>
                    <a:pt x="5217" y="3206200"/>
                    <a:pt x="20030" y="3056711"/>
                  </a:cubicBezTo>
                  <a:cubicBezTo>
                    <a:pt x="27686" y="2981942"/>
                    <a:pt x="36931" y="2907317"/>
                    <a:pt x="48664" y="2832980"/>
                  </a:cubicBezTo>
                  <a:cubicBezTo>
                    <a:pt x="60395" y="2758642"/>
                    <a:pt x="73716" y="2684784"/>
                    <a:pt x="89922" y="2610639"/>
                  </a:cubicBezTo>
                  <a:cubicBezTo>
                    <a:pt x="121736" y="2462826"/>
                    <a:pt x="162645" y="2317220"/>
                    <a:pt x="211163" y="2174343"/>
                  </a:cubicBezTo>
                  <a:cubicBezTo>
                    <a:pt x="259778" y="2031468"/>
                    <a:pt x="315601" y="1891517"/>
                    <a:pt x="379129" y="1754393"/>
                  </a:cubicBezTo>
                  <a:cubicBezTo>
                    <a:pt x="505540" y="1480433"/>
                    <a:pt x="660930" y="1219318"/>
                    <a:pt x="841424" y="976270"/>
                  </a:cubicBezTo>
                  <a:cubicBezTo>
                    <a:pt x="931498" y="854627"/>
                    <a:pt x="1028182" y="737777"/>
                    <a:pt x="1130234" y="625768"/>
                  </a:cubicBezTo>
                  <a:cubicBezTo>
                    <a:pt x="1232486" y="513855"/>
                    <a:pt x="1340157" y="407117"/>
                    <a:pt x="1452897" y="305748"/>
                  </a:cubicBezTo>
                  <a:cubicBezTo>
                    <a:pt x="1565736" y="204380"/>
                    <a:pt x="1683596" y="108665"/>
                    <a:pt x="1805682" y="18752"/>
                  </a:cubicBez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9" name="Freeform: Shape 18">
              <a:extLst>
                <a:ext uri="{FF2B5EF4-FFF2-40B4-BE49-F238E27FC236}">
                  <a16:creationId xmlns:a16="http://schemas.microsoft.com/office/drawing/2014/main" id="{1175B763-A6E6-4AD1-9138-9B1164A7A8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08320" y="3985"/>
              <a:ext cx="9767847" cy="6858000"/>
            </a:xfrm>
            <a:custGeom>
              <a:avLst/>
              <a:gdLst>
                <a:gd name="connsiteX0" fmla="*/ 7151367 w 9767847"/>
                <a:gd name="connsiteY0" fmla="*/ 0 h 6858000"/>
                <a:gd name="connsiteX1" fmla="*/ 7881247 w 9767847"/>
                <a:gd name="connsiteY1" fmla="*/ 0 h 6858000"/>
                <a:gd name="connsiteX2" fmla="*/ 7990553 w 9767847"/>
                <a:gd name="connsiteY2" fmla="*/ 81317 h 6858000"/>
                <a:gd name="connsiteX3" fmla="*/ 9767847 w 9767847"/>
                <a:gd name="connsiteY3" fmla="*/ 3649031 h 6858000"/>
                <a:gd name="connsiteX4" fmla="*/ 8652597 w 9767847"/>
                <a:gd name="connsiteY4" fmla="*/ 6590005 h 6858000"/>
                <a:gd name="connsiteX5" fmla="*/ 8395306 w 9767847"/>
                <a:gd name="connsiteY5" fmla="*/ 6858000 h 6858000"/>
                <a:gd name="connsiteX6" fmla="*/ 6762603 w 9767847"/>
                <a:gd name="connsiteY6" fmla="*/ 6858000 h 6858000"/>
                <a:gd name="connsiteX7" fmla="*/ 6765962 w 9767847"/>
                <a:gd name="connsiteY7" fmla="*/ 6854844 h 6858000"/>
                <a:gd name="connsiteX8" fmla="*/ 6804586 w 9767847"/>
                <a:gd name="connsiteY8" fmla="*/ 6817103 h 6858000"/>
                <a:gd name="connsiteX9" fmla="*/ 6881735 w 9767847"/>
                <a:gd name="connsiteY9" fmla="*/ 6741197 h 6858000"/>
                <a:gd name="connsiteX10" fmla="*/ 6958883 w 9767847"/>
                <a:gd name="connsiteY10" fmla="*/ 6664822 h 6858000"/>
                <a:gd name="connsiteX11" fmla="*/ 7267925 w 9767847"/>
                <a:gd name="connsiteY11" fmla="*/ 6355694 h 6858000"/>
                <a:gd name="connsiteX12" fmla="*/ 7424360 w 9767847"/>
                <a:gd name="connsiteY12" fmla="*/ 6200685 h 6858000"/>
                <a:gd name="connsiteX13" fmla="*/ 7504938 w 9767847"/>
                <a:gd name="connsiteY13" fmla="*/ 6122708 h 6858000"/>
                <a:gd name="connsiteX14" fmla="*/ 7546396 w 9767847"/>
                <a:gd name="connsiteY14" fmla="*/ 6083697 h 6858000"/>
                <a:gd name="connsiteX15" fmla="*/ 7588002 w 9767847"/>
                <a:gd name="connsiteY15" fmla="*/ 6045532 h 6858000"/>
                <a:gd name="connsiteX16" fmla="*/ 7631000 w 9767847"/>
                <a:gd name="connsiteY16" fmla="*/ 6006709 h 6858000"/>
                <a:gd name="connsiteX17" fmla="*/ 7675440 w 9767847"/>
                <a:gd name="connsiteY17" fmla="*/ 5968309 h 6858000"/>
                <a:gd name="connsiteX18" fmla="*/ 7720626 w 9767847"/>
                <a:gd name="connsiteY18" fmla="*/ 5930851 h 6858000"/>
                <a:gd name="connsiteX19" fmla="*/ 7766458 w 9767847"/>
                <a:gd name="connsiteY19" fmla="*/ 5894334 h 6858000"/>
                <a:gd name="connsiteX20" fmla="*/ 7955254 w 9767847"/>
                <a:gd name="connsiteY20" fmla="*/ 5756828 h 6858000"/>
                <a:gd name="connsiteX21" fmla="*/ 8352678 w 9767847"/>
                <a:gd name="connsiteY21" fmla="*/ 5517630 h 6858000"/>
                <a:gd name="connsiteX22" fmla="*/ 8451350 w 9767847"/>
                <a:gd name="connsiteY22" fmla="*/ 5465254 h 6858000"/>
                <a:gd name="connsiteX23" fmla="*/ 8548532 w 9767847"/>
                <a:gd name="connsiteY23" fmla="*/ 5413395 h 6858000"/>
                <a:gd name="connsiteX24" fmla="*/ 8729473 w 9767847"/>
                <a:gd name="connsiteY24" fmla="*/ 5309961 h 6858000"/>
                <a:gd name="connsiteX25" fmla="*/ 8770781 w 9767847"/>
                <a:gd name="connsiteY25" fmla="*/ 5283232 h 6858000"/>
                <a:gd name="connsiteX26" fmla="*/ 8790964 w 9767847"/>
                <a:gd name="connsiteY26" fmla="*/ 5269492 h 6858000"/>
                <a:gd name="connsiteX27" fmla="*/ 8810499 w 9767847"/>
                <a:gd name="connsiteY27" fmla="*/ 5255703 h 6858000"/>
                <a:gd name="connsiteX28" fmla="*/ 8883571 w 9767847"/>
                <a:gd name="connsiteY28" fmla="*/ 5198479 h 6858000"/>
                <a:gd name="connsiteX29" fmla="*/ 9006651 w 9767847"/>
                <a:gd name="connsiteY29" fmla="*/ 5070527 h 6858000"/>
                <a:gd name="connsiteX30" fmla="*/ 9033494 w 9767847"/>
                <a:gd name="connsiteY30" fmla="*/ 5034105 h 6858000"/>
                <a:gd name="connsiteX31" fmla="*/ 9040305 w 9767847"/>
                <a:gd name="connsiteY31" fmla="*/ 5024551 h 6858000"/>
                <a:gd name="connsiteX32" fmla="*/ 9046568 w 9767847"/>
                <a:gd name="connsiteY32" fmla="*/ 5015281 h 6858000"/>
                <a:gd name="connsiteX33" fmla="*/ 9058846 w 9767847"/>
                <a:gd name="connsiteY33" fmla="*/ 4996645 h 6858000"/>
                <a:gd name="connsiteX34" fmla="*/ 9104529 w 9767847"/>
                <a:gd name="connsiteY34" fmla="*/ 4918105 h 6858000"/>
                <a:gd name="connsiteX35" fmla="*/ 9181081 w 9767847"/>
                <a:gd name="connsiteY35" fmla="*/ 4744694 h 6858000"/>
                <a:gd name="connsiteX36" fmla="*/ 9240731 w 9767847"/>
                <a:gd name="connsiteY36" fmla="*/ 4557872 h 6858000"/>
                <a:gd name="connsiteX37" fmla="*/ 9265388 w 9767847"/>
                <a:gd name="connsiteY37" fmla="*/ 4461073 h 6858000"/>
                <a:gd name="connsiteX38" fmla="*/ 9276571 w 9767847"/>
                <a:gd name="connsiteY38" fmla="*/ 4411943 h 6858000"/>
                <a:gd name="connsiteX39" fmla="*/ 9281841 w 9767847"/>
                <a:gd name="connsiteY39" fmla="*/ 4387379 h 6858000"/>
                <a:gd name="connsiteX40" fmla="*/ 9286513 w 9767847"/>
                <a:gd name="connsiteY40" fmla="*/ 4364838 h 6858000"/>
                <a:gd name="connsiteX41" fmla="*/ 9296754 w 9767847"/>
                <a:gd name="connsiteY41" fmla="*/ 4312038 h 6858000"/>
                <a:gd name="connsiteX42" fmla="*/ 9301029 w 9767847"/>
                <a:gd name="connsiteY42" fmla="*/ 4289074 h 6858000"/>
                <a:gd name="connsiteX43" fmla="*/ 9302818 w 9767847"/>
                <a:gd name="connsiteY43" fmla="*/ 4278581 h 6858000"/>
                <a:gd name="connsiteX44" fmla="*/ 9304658 w 9767847"/>
                <a:gd name="connsiteY44" fmla="*/ 4266816 h 6858000"/>
                <a:gd name="connsiteX45" fmla="*/ 9312810 w 9767847"/>
                <a:gd name="connsiteY45" fmla="*/ 4215945 h 6858000"/>
                <a:gd name="connsiteX46" fmla="*/ 9316887 w 9767847"/>
                <a:gd name="connsiteY46" fmla="*/ 4190486 h 6858000"/>
                <a:gd name="connsiteX47" fmla="*/ 9318923 w 9767847"/>
                <a:gd name="connsiteY47" fmla="*/ 4177780 h 6858000"/>
                <a:gd name="connsiteX48" fmla="*/ 9320515 w 9767847"/>
                <a:gd name="connsiteY48" fmla="*/ 4164886 h 6858000"/>
                <a:gd name="connsiteX49" fmla="*/ 9332445 w 9767847"/>
                <a:gd name="connsiteY49" fmla="*/ 4064981 h 6858000"/>
                <a:gd name="connsiteX50" fmla="*/ 9336173 w 9767847"/>
                <a:gd name="connsiteY50" fmla="*/ 4018676 h 6858000"/>
                <a:gd name="connsiteX51" fmla="*/ 9340199 w 9767847"/>
                <a:gd name="connsiteY51" fmla="*/ 3965171 h 6858000"/>
                <a:gd name="connsiteX52" fmla="*/ 9347557 w 9767847"/>
                <a:gd name="connsiteY52" fmla="*/ 3765972 h 6858000"/>
                <a:gd name="connsiteX53" fmla="*/ 9346364 w 9767847"/>
                <a:gd name="connsiteY53" fmla="*/ 3664938 h 6858000"/>
                <a:gd name="connsiteX54" fmla="*/ 9344921 w 9767847"/>
                <a:gd name="connsiteY54" fmla="*/ 3615243 h 6858000"/>
                <a:gd name="connsiteX55" fmla="*/ 9344524 w 9767847"/>
                <a:gd name="connsiteY55" fmla="*/ 3603526 h 6858000"/>
                <a:gd name="connsiteX56" fmla="*/ 9343728 w 9767847"/>
                <a:gd name="connsiteY56" fmla="*/ 3590774 h 6858000"/>
                <a:gd name="connsiteX57" fmla="*/ 9342188 w 9767847"/>
                <a:gd name="connsiteY57" fmla="*/ 3565268 h 6858000"/>
                <a:gd name="connsiteX58" fmla="*/ 9339056 w 9767847"/>
                <a:gd name="connsiteY58" fmla="*/ 3514256 h 6858000"/>
                <a:gd name="connsiteX59" fmla="*/ 9334334 w 9767847"/>
                <a:gd name="connsiteY59" fmla="*/ 3463057 h 6858000"/>
                <a:gd name="connsiteX60" fmla="*/ 9329363 w 9767847"/>
                <a:gd name="connsiteY60" fmla="*/ 3411810 h 6858000"/>
                <a:gd name="connsiteX61" fmla="*/ 9328319 w 9767847"/>
                <a:gd name="connsiteY61" fmla="*/ 3400657 h 6858000"/>
                <a:gd name="connsiteX62" fmla="*/ 9327177 w 9767847"/>
                <a:gd name="connsiteY62" fmla="*/ 3390116 h 6858000"/>
                <a:gd name="connsiteX63" fmla="*/ 9324293 w 9767847"/>
                <a:gd name="connsiteY63" fmla="*/ 3366774 h 6858000"/>
                <a:gd name="connsiteX64" fmla="*/ 9320763 w 9767847"/>
                <a:gd name="connsiteY64" fmla="*/ 3340329 h 6858000"/>
                <a:gd name="connsiteX65" fmla="*/ 9317184 w 9767847"/>
                <a:gd name="connsiteY65" fmla="*/ 3311245 h 6858000"/>
                <a:gd name="connsiteX66" fmla="*/ 9311021 w 9767847"/>
                <a:gd name="connsiteY66" fmla="*/ 3266211 h 6858000"/>
                <a:gd name="connsiteX67" fmla="*/ 9302719 w 9767847"/>
                <a:gd name="connsiteY67" fmla="*/ 3215717 h 6858000"/>
                <a:gd name="connsiteX68" fmla="*/ 9293970 w 9767847"/>
                <a:gd name="connsiteY68" fmla="*/ 3165789 h 6858000"/>
                <a:gd name="connsiteX69" fmla="*/ 9252065 w 9767847"/>
                <a:gd name="connsiteY69" fmla="*/ 2967107 h 6858000"/>
                <a:gd name="connsiteX70" fmla="*/ 9227211 w 9767847"/>
                <a:gd name="connsiteY70" fmla="*/ 2868473 h 6858000"/>
                <a:gd name="connsiteX71" fmla="*/ 9220699 w 9767847"/>
                <a:gd name="connsiteY71" fmla="*/ 2844426 h 6858000"/>
                <a:gd name="connsiteX72" fmla="*/ 9213740 w 9767847"/>
                <a:gd name="connsiteY72" fmla="*/ 2820191 h 6858000"/>
                <a:gd name="connsiteX73" fmla="*/ 9199374 w 9767847"/>
                <a:gd name="connsiteY73" fmla="*/ 2771438 h 6858000"/>
                <a:gd name="connsiteX74" fmla="*/ 9061829 w 9767847"/>
                <a:gd name="connsiteY74" fmla="*/ 2385418 h 6858000"/>
                <a:gd name="connsiteX75" fmla="*/ 8978865 w 9767847"/>
                <a:gd name="connsiteY75" fmla="*/ 2196855 h 6858000"/>
                <a:gd name="connsiteX76" fmla="*/ 8956694 w 9767847"/>
                <a:gd name="connsiteY76" fmla="*/ 2150219 h 6858000"/>
                <a:gd name="connsiteX77" fmla="*/ 8934176 w 9767847"/>
                <a:gd name="connsiteY77" fmla="*/ 2103914 h 6858000"/>
                <a:gd name="connsiteX78" fmla="*/ 8887151 w 9767847"/>
                <a:gd name="connsiteY78" fmla="*/ 2011350 h 6858000"/>
                <a:gd name="connsiteX79" fmla="*/ 8787533 w 9767847"/>
                <a:gd name="connsiteY79" fmla="*/ 1828527 h 6858000"/>
                <a:gd name="connsiteX80" fmla="*/ 8761485 w 9767847"/>
                <a:gd name="connsiteY80" fmla="*/ 1783398 h 6858000"/>
                <a:gd name="connsiteX81" fmla="*/ 8734791 w 9767847"/>
                <a:gd name="connsiteY81" fmla="*/ 1737893 h 6858000"/>
                <a:gd name="connsiteX82" fmla="*/ 8680808 w 9767847"/>
                <a:gd name="connsiteY82" fmla="*/ 1648812 h 6858000"/>
                <a:gd name="connsiteX83" fmla="*/ 8567024 w 9767847"/>
                <a:gd name="connsiteY83" fmla="*/ 1472906 h 6858000"/>
                <a:gd name="connsiteX84" fmla="*/ 8537446 w 9767847"/>
                <a:gd name="connsiteY84" fmla="*/ 1429330 h 6858000"/>
                <a:gd name="connsiteX85" fmla="*/ 8507423 w 9767847"/>
                <a:gd name="connsiteY85" fmla="*/ 1385896 h 6858000"/>
                <a:gd name="connsiteX86" fmla="*/ 8446529 w 9767847"/>
                <a:gd name="connsiteY86" fmla="*/ 1300295 h 6858000"/>
                <a:gd name="connsiteX87" fmla="*/ 8319224 w 9767847"/>
                <a:gd name="connsiteY87" fmla="*/ 1131026 h 6858000"/>
                <a:gd name="connsiteX88" fmla="*/ 8286366 w 9767847"/>
                <a:gd name="connsiteY88" fmla="*/ 1089050 h 6858000"/>
                <a:gd name="connsiteX89" fmla="*/ 8270161 w 9767847"/>
                <a:gd name="connsiteY89" fmla="*/ 1068439 h 6858000"/>
                <a:gd name="connsiteX90" fmla="*/ 8253856 w 9767847"/>
                <a:gd name="connsiteY90" fmla="*/ 1048156 h 6858000"/>
                <a:gd name="connsiteX91" fmla="*/ 8186352 w 9767847"/>
                <a:gd name="connsiteY91" fmla="*/ 966275 h 6858000"/>
                <a:gd name="connsiteX92" fmla="*/ 8046768 w 9767847"/>
                <a:gd name="connsiteY92" fmla="*/ 805429 h 6858000"/>
                <a:gd name="connsiteX93" fmla="*/ 8010927 w 9767847"/>
                <a:gd name="connsiteY93" fmla="*/ 765853 h 6858000"/>
                <a:gd name="connsiteX94" fmla="*/ 7974788 w 9767847"/>
                <a:gd name="connsiteY94" fmla="*/ 726653 h 6858000"/>
                <a:gd name="connsiteX95" fmla="*/ 7901070 w 9767847"/>
                <a:gd name="connsiteY95" fmla="*/ 648724 h 6858000"/>
                <a:gd name="connsiteX96" fmla="*/ 7750054 w 9767847"/>
                <a:gd name="connsiteY96" fmla="*/ 497008 h 6858000"/>
                <a:gd name="connsiteX97" fmla="*/ 7592277 w 9767847"/>
                <a:gd name="connsiteY97" fmla="*/ 351221 h 6858000"/>
                <a:gd name="connsiteX98" fmla="*/ 7257734 w 9767847"/>
                <a:gd name="connsiteY98" fmla="*/ 76964 h 6858000"/>
                <a:gd name="connsiteX99" fmla="*/ 1886601 w 9767847"/>
                <a:gd name="connsiteY99" fmla="*/ 0 h 6858000"/>
                <a:gd name="connsiteX100" fmla="*/ 2292926 w 9767847"/>
                <a:gd name="connsiteY100" fmla="*/ 0 h 6858000"/>
                <a:gd name="connsiteX101" fmla="*/ 2135542 w 9767847"/>
                <a:gd name="connsiteY101" fmla="*/ 117781 h 6858000"/>
                <a:gd name="connsiteX102" fmla="*/ 1969576 w 9767847"/>
                <a:gd name="connsiteY102" fmla="*/ 254986 h 6858000"/>
                <a:gd name="connsiteX103" fmla="*/ 1659938 w 9767847"/>
                <a:gd name="connsiteY103" fmla="*/ 549855 h 6858000"/>
                <a:gd name="connsiteX104" fmla="*/ 729383 w 9767847"/>
                <a:gd name="connsiteY104" fmla="*/ 1936480 h 6858000"/>
                <a:gd name="connsiteX105" fmla="*/ 578465 w 9767847"/>
                <a:gd name="connsiteY105" fmla="*/ 2320807 h 6858000"/>
                <a:gd name="connsiteX106" fmla="*/ 465080 w 9767847"/>
                <a:gd name="connsiteY106" fmla="*/ 2714875 h 6858000"/>
                <a:gd name="connsiteX107" fmla="*/ 423820 w 9767847"/>
                <a:gd name="connsiteY107" fmla="*/ 2915436 h 6858000"/>
                <a:gd name="connsiteX108" fmla="*/ 392355 w 9767847"/>
                <a:gd name="connsiteY108" fmla="*/ 3118071 h 6858000"/>
                <a:gd name="connsiteX109" fmla="*/ 358801 w 9767847"/>
                <a:gd name="connsiteY109" fmla="*/ 3526915 h 6858000"/>
                <a:gd name="connsiteX110" fmla="*/ 410350 w 9767847"/>
                <a:gd name="connsiteY110" fmla="*/ 4348226 h 6858000"/>
                <a:gd name="connsiteX111" fmla="*/ 449022 w 9767847"/>
                <a:gd name="connsiteY111" fmla="*/ 4551049 h 6858000"/>
                <a:gd name="connsiteX112" fmla="*/ 498882 w 9767847"/>
                <a:gd name="connsiteY112" fmla="*/ 4752365 h 6858000"/>
                <a:gd name="connsiteX113" fmla="*/ 559775 w 9767847"/>
                <a:gd name="connsiteY113" fmla="*/ 4951657 h 6858000"/>
                <a:gd name="connsiteX114" fmla="*/ 631406 w 9767847"/>
                <a:gd name="connsiteY114" fmla="*/ 5147986 h 6858000"/>
                <a:gd name="connsiteX115" fmla="*/ 1023461 w 9767847"/>
                <a:gd name="connsiteY115" fmla="*/ 5893957 h 6858000"/>
                <a:gd name="connsiteX116" fmla="*/ 1575880 w 9767847"/>
                <a:gd name="connsiteY116" fmla="*/ 6547646 h 6858000"/>
                <a:gd name="connsiteX117" fmla="*/ 1905228 w 9767847"/>
                <a:gd name="connsiteY117" fmla="*/ 6829468 h 6858000"/>
                <a:gd name="connsiteX118" fmla="*/ 1944230 w 9767847"/>
                <a:gd name="connsiteY118" fmla="*/ 6858000 h 6858000"/>
                <a:gd name="connsiteX119" fmla="*/ 1372541 w 9767847"/>
                <a:gd name="connsiteY119" fmla="*/ 6858000 h 6858000"/>
                <a:gd name="connsiteX120" fmla="*/ 1115251 w 9767847"/>
                <a:gd name="connsiteY120" fmla="*/ 6590005 h 6858000"/>
                <a:gd name="connsiteX121" fmla="*/ 0 w 9767847"/>
                <a:gd name="connsiteY121" fmla="*/ 3649031 h 6858000"/>
                <a:gd name="connsiteX122" fmla="*/ 1777294 w 9767847"/>
                <a:gd name="connsiteY122" fmla="*/ 8131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767847" h="6858000">
                  <a:moveTo>
                    <a:pt x="7151367" y="0"/>
                  </a:moveTo>
                  <a:lnTo>
                    <a:pt x="7881247" y="0"/>
                  </a:lnTo>
                  <a:lnTo>
                    <a:pt x="7990553" y="81317"/>
                  </a:lnTo>
                  <a:cubicBezTo>
                    <a:pt x="9075991" y="929334"/>
                    <a:pt x="9767847" y="2212695"/>
                    <a:pt x="9767847" y="3649031"/>
                  </a:cubicBezTo>
                  <a:cubicBezTo>
                    <a:pt x="9767847" y="4766182"/>
                    <a:pt x="9349317" y="5790792"/>
                    <a:pt x="8652597" y="6590005"/>
                  </a:cubicBezTo>
                  <a:lnTo>
                    <a:pt x="8395306" y="6858000"/>
                  </a:lnTo>
                  <a:lnTo>
                    <a:pt x="6762603" y="6858000"/>
                  </a:lnTo>
                  <a:lnTo>
                    <a:pt x="6765962" y="6854844"/>
                  </a:lnTo>
                  <a:cubicBezTo>
                    <a:pt x="6779036" y="6842703"/>
                    <a:pt x="6791663" y="6829621"/>
                    <a:pt x="6804586" y="6817103"/>
                  </a:cubicBezTo>
                  <a:lnTo>
                    <a:pt x="6881735" y="6741197"/>
                  </a:lnTo>
                  <a:cubicBezTo>
                    <a:pt x="6907435" y="6715881"/>
                    <a:pt x="6933134" y="6690798"/>
                    <a:pt x="6958883" y="6664822"/>
                  </a:cubicBezTo>
                  <a:lnTo>
                    <a:pt x="7267925" y="6355694"/>
                  </a:lnTo>
                  <a:lnTo>
                    <a:pt x="7424360" y="6200685"/>
                  </a:lnTo>
                  <a:cubicBezTo>
                    <a:pt x="7450754" y="6174802"/>
                    <a:pt x="7477598" y="6148731"/>
                    <a:pt x="7504938" y="6122708"/>
                  </a:cubicBezTo>
                  <a:lnTo>
                    <a:pt x="7546396" y="6083697"/>
                  </a:lnTo>
                  <a:cubicBezTo>
                    <a:pt x="7560264" y="6070803"/>
                    <a:pt x="7574780" y="6057532"/>
                    <a:pt x="7588002" y="6045532"/>
                  </a:cubicBezTo>
                  <a:lnTo>
                    <a:pt x="7631000" y="6006709"/>
                  </a:lnTo>
                  <a:lnTo>
                    <a:pt x="7675440" y="5968309"/>
                  </a:lnTo>
                  <a:cubicBezTo>
                    <a:pt x="7690404" y="5955698"/>
                    <a:pt x="7705564" y="5943321"/>
                    <a:pt x="7720626" y="5930851"/>
                  </a:cubicBezTo>
                  <a:cubicBezTo>
                    <a:pt x="7735738" y="5918427"/>
                    <a:pt x="7751197" y="5906521"/>
                    <a:pt x="7766458" y="5894334"/>
                  </a:cubicBezTo>
                  <a:cubicBezTo>
                    <a:pt x="7827949" y="5846192"/>
                    <a:pt x="7890979" y="5800499"/>
                    <a:pt x="7955254" y="5756828"/>
                  </a:cubicBezTo>
                  <a:cubicBezTo>
                    <a:pt x="8083800" y="5669534"/>
                    <a:pt x="8216872" y="5590336"/>
                    <a:pt x="8352678" y="5517630"/>
                  </a:cubicBezTo>
                  <a:lnTo>
                    <a:pt x="8451350" y="5465254"/>
                  </a:lnTo>
                  <a:lnTo>
                    <a:pt x="8548532" y="5413395"/>
                  </a:lnTo>
                  <a:cubicBezTo>
                    <a:pt x="8612110" y="5379090"/>
                    <a:pt x="8673251" y="5345208"/>
                    <a:pt x="8729473" y="5309961"/>
                  </a:cubicBezTo>
                  <a:cubicBezTo>
                    <a:pt x="8743591" y="5301115"/>
                    <a:pt x="8757161" y="5292361"/>
                    <a:pt x="8770781" y="5283232"/>
                  </a:cubicBezTo>
                  <a:cubicBezTo>
                    <a:pt x="8777591" y="5278667"/>
                    <a:pt x="8784451" y="5274103"/>
                    <a:pt x="8790964" y="5269492"/>
                  </a:cubicBezTo>
                  <a:cubicBezTo>
                    <a:pt x="8797574" y="5264879"/>
                    <a:pt x="8804235" y="5260314"/>
                    <a:pt x="8810499" y="5255703"/>
                  </a:cubicBezTo>
                  <a:cubicBezTo>
                    <a:pt x="8835999" y="5237303"/>
                    <a:pt x="8860407" y="5218291"/>
                    <a:pt x="8883571" y="5198479"/>
                  </a:cubicBezTo>
                  <a:cubicBezTo>
                    <a:pt x="8929900" y="5158856"/>
                    <a:pt x="8971258" y="5116315"/>
                    <a:pt x="9006651" y="5070527"/>
                  </a:cubicBezTo>
                  <a:cubicBezTo>
                    <a:pt x="9015351" y="5059328"/>
                    <a:pt x="9024398" y="5046857"/>
                    <a:pt x="9033494" y="5034105"/>
                  </a:cubicBezTo>
                  <a:lnTo>
                    <a:pt x="9040305" y="5024551"/>
                  </a:lnTo>
                  <a:lnTo>
                    <a:pt x="9046568" y="5015281"/>
                  </a:lnTo>
                  <a:cubicBezTo>
                    <a:pt x="9050743" y="5009163"/>
                    <a:pt x="9054819" y="5002952"/>
                    <a:pt x="9058846" y="4996645"/>
                  </a:cubicBezTo>
                  <a:cubicBezTo>
                    <a:pt x="9075002" y="4971517"/>
                    <a:pt x="9090212" y="4945305"/>
                    <a:pt x="9104529" y="4918105"/>
                  </a:cubicBezTo>
                  <a:cubicBezTo>
                    <a:pt x="9133211" y="4863752"/>
                    <a:pt x="9158313" y="4805447"/>
                    <a:pt x="9181081" y="4744694"/>
                  </a:cubicBezTo>
                  <a:cubicBezTo>
                    <a:pt x="9203748" y="4684178"/>
                    <a:pt x="9223383" y="4621778"/>
                    <a:pt x="9240731" y="4557872"/>
                  </a:cubicBezTo>
                  <a:cubicBezTo>
                    <a:pt x="9249481" y="4525966"/>
                    <a:pt x="9257682" y="4493684"/>
                    <a:pt x="9265388" y="4461073"/>
                  </a:cubicBezTo>
                  <a:cubicBezTo>
                    <a:pt x="9269215" y="4444744"/>
                    <a:pt x="9272943" y="4428367"/>
                    <a:pt x="9276571" y="4411943"/>
                  </a:cubicBezTo>
                  <a:lnTo>
                    <a:pt x="9281841" y="4387379"/>
                  </a:lnTo>
                  <a:lnTo>
                    <a:pt x="9286513" y="4364838"/>
                  </a:lnTo>
                  <a:lnTo>
                    <a:pt x="9296754" y="4312038"/>
                  </a:lnTo>
                  <a:lnTo>
                    <a:pt x="9301029" y="4289074"/>
                  </a:lnTo>
                  <a:lnTo>
                    <a:pt x="9302818" y="4278581"/>
                  </a:lnTo>
                  <a:lnTo>
                    <a:pt x="9304658" y="4266816"/>
                  </a:lnTo>
                  <a:lnTo>
                    <a:pt x="9312810" y="4215945"/>
                  </a:lnTo>
                  <a:lnTo>
                    <a:pt x="9316887" y="4190486"/>
                  </a:lnTo>
                  <a:lnTo>
                    <a:pt x="9318923" y="4177780"/>
                  </a:lnTo>
                  <a:cubicBezTo>
                    <a:pt x="9319570" y="4173546"/>
                    <a:pt x="9319969" y="4169169"/>
                    <a:pt x="9320515" y="4164886"/>
                  </a:cubicBezTo>
                  <a:lnTo>
                    <a:pt x="9332445" y="4064981"/>
                  </a:lnTo>
                  <a:cubicBezTo>
                    <a:pt x="9333836" y="4052370"/>
                    <a:pt x="9334880" y="4036888"/>
                    <a:pt x="9336173" y="4018676"/>
                  </a:cubicBezTo>
                  <a:lnTo>
                    <a:pt x="9340199" y="3965171"/>
                  </a:lnTo>
                  <a:cubicBezTo>
                    <a:pt x="9345071" y="3899806"/>
                    <a:pt x="9347358" y="3832983"/>
                    <a:pt x="9347557" y="3765972"/>
                  </a:cubicBezTo>
                  <a:cubicBezTo>
                    <a:pt x="9347656" y="3732420"/>
                    <a:pt x="9347209" y="3698773"/>
                    <a:pt x="9346364" y="3664938"/>
                  </a:cubicBezTo>
                  <a:lnTo>
                    <a:pt x="9344921" y="3615243"/>
                  </a:lnTo>
                  <a:lnTo>
                    <a:pt x="9344524" y="3603526"/>
                  </a:lnTo>
                  <a:lnTo>
                    <a:pt x="9343728" y="3590774"/>
                  </a:lnTo>
                  <a:lnTo>
                    <a:pt x="9342188" y="3565268"/>
                  </a:lnTo>
                  <a:lnTo>
                    <a:pt x="9339056" y="3514256"/>
                  </a:lnTo>
                  <a:cubicBezTo>
                    <a:pt x="9337914" y="3497221"/>
                    <a:pt x="9335874" y="3480138"/>
                    <a:pt x="9334334" y="3463057"/>
                  </a:cubicBezTo>
                  <a:lnTo>
                    <a:pt x="9329363" y="3411810"/>
                  </a:lnTo>
                  <a:lnTo>
                    <a:pt x="9328319" y="3400657"/>
                  </a:lnTo>
                  <a:lnTo>
                    <a:pt x="9327177" y="3390116"/>
                  </a:lnTo>
                  <a:lnTo>
                    <a:pt x="9324293" y="3366774"/>
                  </a:lnTo>
                  <a:lnTo>
                    <a:pt x="9320763" y="3340329"/>
                  </a:lnTo>
                  <a:lnTo>
                    <a:pt x="9317184" y="3311245"/>
                  </a:lnTo>
                  <a:cubicBezTo>
                    <a:pt x="9315594" y="3296893"/>
                    <a:pt x="9313506" y="3282306"/>
                    <a:pt x="9311021" y="3266211"/>
                  </a:cubicBezTo>
                  <a:lnTo>
                    <a:pt x="9302719" y="3215717"/>
                  </a:lnTo>
                  <a:cubicBezTo>
                    <a:pt x="9299936" y="3199059"/>
                    <a:pt x="9297003" y="3182400"/>
                    <a:pt x="9293970" y="3165789"/>
                  </a:cubicBezTo>
                  <a:cubicBezTo>
                    <a:pt x="9281891" y="3099295"/>
                    <a:pt x="9267674" y="3033084"/>
                    <a:pt x="9252065" y="2967107"/>
                  </a:cubicBezTo>
                  <a:cubicBezTo>
                    <a:pt x="9244261" y="2934167"/>
                    <a:pt x="9235959" y="2901273"/>
                    <a:pt x="9227211" y="2868473"/>
                  </a:cubicBezTo>
                  <a:lnTo>
                    <a:pt x="9220699" y="2844426"/>
                  </a:lnTo>
                  <a:lnTo>
                    <a:pt x="9213740" y="2820191"/>
                  </a:lnTo>
                  <a:cubicBezTo>
                    <a:pt x="9209216" y="2804049"/>
                    <a:pt x="9204345" y="2787768"/>
                    <a:pt x="9199374" y="2771438"/>
                  </a:cubicBezTo>
                  <a:cubicBezTo>
                    <a:pt x="9159855" y="2641086"/>
                    <a:pt x="9114272" y="2512099"/>
                    <a:pt x="9061829" y="2385418"/>
                  </a:cubicBezTo>
                  <a:cubicBezTo>
                    <a:pt x="9035582" y="2322077"/>
                    <a:pt x="9008043" y="2259160"/>
                    <a:pt x="8978865" y="2196855"/>
                  </a:cubicBezTo>
                  <a:lnTo>
                    <a:pt x="8956694" y="2150219"/>
                  </a:lnTo>
                  <a:lnTo>
                    <a:pt x="8934176" y="2103914"/>
                  </a:lnTo>
                  <a:cubicBezTo>
                    <a:pt x="8918915" y="2073091"/>
                    <a:pt x="8903157" y="2042032"/>
                    <a:pt x="8887151" y="2011350"/>
                  </a:cubicBezTo>
                  <a:cubicBezTo>
                    <a:pt x="8854988" y="1949891"/>
                    <a:pt x="8822082" y="1888810"/>
                    <a:pt x="8787533" y="1828527"/>
                  </a:cubicBezTo>
                  <a:lnTo>
                    <a:pt x="8761485" y="1783398"/>
                  </a:lnTo>
                  <a:lnTo>
                    <a:pt x="8734791" y="1737893"/>
                  </a:lnTo>
                  <a:cubicBezTo>
                    <a:pt x="8717047" y="1707823"/>
                    <a:pt x="8699200" y="1678363"/>
                    <a:pt x="8680808" y="1648812"/>
                  </a:cubicBezTo>
                  <a:cubicBezTo>
                    <a:pt x="8644322" y="1589658"/>
                    <a:pt x="8606194" y="1531118"/>
                    <a:pt x="8567024" y="1472906"/>
                  </a:cubicBezTo>
                  <a:lnTo>
                    <a:pt x="8537446" y="1429330"/>
                  </a:lnTo>
                  <a:lnTo>
                    <a:pt x="8507423" y="1385896"/>
                  </a:lnTo>
                  <a:cubicBezTo>
                    <a:pt x="8487390" y="1357284"/>
                    <a:pt x="8467158" y="1328719"/>
                    <a:pt x="8446529" y="1300295"/>
                  </a:cubicBezTo>
                  <a:cubicBezTo>
                    <a:pt x="8405271" y="1243496"/>
                    <a:pt x="8362718" y="1187120"/>
                    <a:pt x="8319224" y="1131026"/>
                  </a:cubicBezTo>
                  <a:lnTo>
                    <a:pt x="8286366" y="1089050"/>
                  </a:lnTo>
                  <a:lnTo>
                    <a:pt x="8270161" y="1068439"/>
                  </a:lnTo>
                  <a:lnTo>
                    <a:pt x="8253856" y="1048156"/>
                  </a:lnTo>
                  <a:cubicBezTo>
                    <a:pt x="8231636" y="1020675"/>
                    <a:pt x="8209117" y="993381"/>
                    <a:pt x="8186352" y="966275"/>
                  </a:cubicBezTo>
                  <a:cubicBezTo>
                    <a:pt x="8140917" y="911922"/>
                    <a:pt x="8094240" y="858417"/>
                    <a:pt x="8046768" y="805429"/>
                  </a:cubicBezTo>
                  <a:lnTo>
                    <a:pt x="8010927" y="765853"/>
                  </a:lnTo>
                  <a:lnTo>
                    <a:pt x="7974788" y="726653"/>
                  </a:lnTo>
                  <a:cubicBezTo>
                    <a:pt x="7950382" y="700489"/>
                    <a:pt x="7925824" y="674465"/>
                    <a:pt x="7901070" y="648724"/>
                  </a:cubicBezTo>
                  <a:cubicBezTo>
                    <a:pt x="7851510" y="597289"/>
                    <a:pt x="7801404" y="546514"/>
                    <a:pt x="7750054" y="497008"/>
                  </a:cubicBezTo>
                  <a:cubicBezTo>
                    <a:pt x="7698902" y="447644"/>
                    <a:pt x="7645913" y="398938"/>
                    <a:pt x="7592277" y="351221"/>
                  </a:cubicBezTo>
                  <a:cubicBezTo>
                    <a:pt x="7484856" y="255786"/>
                    <a:pt x="7373308" y="164304"/>
                    <a:pt x="7257734" y="76964"/>
                  </a:cubicBezTo>
                  <a:close/>
                  <a:moveTo>
                    <a:pt x="1886601" y="0"/>
                  </a:moveTo>
                  <a:lnTo>
                    <a:pt x="2292926" y="0"/>
                  </a:lnTo>
                  <a:lnTo>
                    <a:pt x="2135542" y="117781"/>
                  </a:lnTo>
                  <a:cubicBezTo>
                    <a:pt x="2078998" y="162280"/>
                    <a:pt x="2023659" y="208045"/>
                    <a:pt x="1969576" y="254986"/>
                  </a:cubicBezTo>
                  <a:cubicBezTo>
                    <a:pt x="1861309" y="348820"/>
                    <a:pt x="1758064" y="447314"/>
                    <a:pt x="1659938" y="549855"/>
                  </a:cubicBezTo>
                  <a:cubicBezTo>
                    <a:pt x="1266987" y="960346"/>
                    <a:pt x="953820" y="1431495"/>
                    <a:pt x="729383" y="1936480"/>
                  </a:cubicBezTo>
                  <a:cubicBezTo>
                    <a:pt x="673260" y="2062362"/>
                    <a:pt x="622855" y="2190972"/>
                    <a:pt x="578465" y="2320807"/>
                  </a:cubicBezTo>
                  <a:cubicBezTo>
                    <a:pt x="534125" y="2450687"/>
                    <a:pt x="496147" y="2582216"/>
                    <a:pt x="465080" y="2714875"/>
                  </a:cubicBezTo>
                  <a:cubicBezTo>
                    <a:pt x="449769" y="2780991"/>
                    <a:pt x="435850" y="2848191"/>
                    <a:pt x="423820" y="2915436"/>
                  </a:cubicBezTo>
                  <a:cubicBezTo>
                    <a:pt x="411840" y="2982731"/>
                    <a:pt x="401054" y="3050260"/>
                    <a:pt x="392355" y="3118071"/>
                  </a:cubicBezTo>
                  <a:cubicBezTo>
                    <a:pt x="374509" y="3253646"/>
                    <a:pt x="363424" y="3389880"/>
                    <a:pt x="358801" y="3526915"/>
                  </a:cubicBezTo>
                  <a:cubicBezTo>
                    <a:pt x="349009" y="3800843"/>
                    <a:pt x="366357" y="4075570"/>
                    <a:pt x="410350" y="4348226"/>
                  </a:cubicBezTo>
                  <a:cubicBezTo>
                    <a:pt x="421286" y="4416132"/>
                    <a:pt x="434209" y="4483660"/>
                    <a:pt x="449022" y="4551049"/>
                  </a:cubicBezTo>
                  <a:cubicBezTo>
                    <a:pt x="463737" y="4618436"/>
                    <a:pt x="480389" y="4685588"/>
                    <a:pt x="498882" y="4752365"/>
                  </a:cubicBezTo>
                  <a:cubicBezTo>
                    <a:pt x="517373" y="4819141"/>
                    <a:pt x="537704" y="4885635"/>
                    <a:pt x="559775" y="4951657"/>
                  </a:cubicBezTo>
                  <a:cubicBezTo>
                    <a:pt x="581946" y="5017775"/>
                    <a:pt x="605358" y="5083375"/>
                    <a:pt x="631406" y="5147986"/>
                  </a:cubicBezTo>
                  <a:cubicBezTo>
                    <a:pt x="734055" y="5407608"/>
                    <a:pt x="865188" y="5658570"/>
                    <a:pt x="1023461" y="5893957"/>
                  </a:cubicBezTo>
                  <a:cubicBezTo>
                    <a:pt x="1181487" y="6129578"/>
                    <a:pt x="1367051" y="6349247"/>
                    <a:pt x="1575880" y="6547646"/>
                  </a:cubicBezTo>
                  <a:cubicBezTo>
                    <a:pt x="1680269" y="6646916"/>
                    <a:pt x="1790338" y="6740939"/>
                    <a:pt x="1905228" y="6829468"/>
                  </a:cubicBezTo>
                  <a:lnTo>
                    <a:pt x="1944230" y="6858000"/>
                  </a:lnTo>
                  <a:lnTo>
                    <a:pt x="1372541" y="6858000"/>
                  </a:lnTo>
                  <a:lnTo>
                    <a:pt x="1115251" y="6590005"/>
                  </a:lnTo>
                  <a:cubicBezTo>
                    <a:pt x="418530" y="5790792"/>
                    <a:pt x="0" y="4766182"/>
                    <a:pt x="0" y="3649031"/>
                  </a:cubicBezTo>
                  <a:cubicBezTo>
                    <a:pt x="0" y="2212695"/>
                    <a:pt x="691856" y="929334"/>
                    <a:pt x="1777294" y="81317"/>
                  </a:cubicBezTo>
                  <a:close/>
                </a:path>
              </a:pathLst>
            </a:cu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 name="Title 1">
            <a:extLst>
              <a:ext uri="{FF2B5EF4-FFF2-40B4-BE49-F238E27FC236}">
                <a16:creationId xmlns:a16="http://schemas.microsoft.com/office/drawing/2014/main" id="{5DF9DD4D-C32E-4069-AD8E-7634E6154092}"/>
              </a:ext>
            </a:extLst>
          </p:cNvPr>
          <p:cNvSpPr>
            <a:spLocks noGrp="1"/>
          </p:cNvSpPr>
          <p:nvPr>
            <p:ph type="title"/>
          </p:nvPr>
        </p:nvSpPr>
        <p:spPr>
          <a:xfrm>
            <a:off x="3033466" y="991261"/>
            <a:ext cx="5754696" cy="1837349"/>
          </a:xfrm>
        </p:spPr>
        <p:txBody>
          <a:bodyPr anchor="ctr">
            <a:normAutofit/>
          </a:bodyPr>
          <a:lstStyle/>
          <a:p>
            <a:pPr algn="ctr"/>
            <a:r>
              <a:rPr lang="en-US" sz="3600">
                <a:solidFill>
                  <a:schemeClr val="tx2"/>
                </a:solidFill>
              </a:rPr>
              <a:t>Welcome to our training</a:t>
            </a:r>
          </a:p>
        </p:txBody>
      </p:sp>
      <p:sp>
        <p:nvSpPr>
          <p:cNvPr id="3" name="Content Placeholder 2">
            <a:extLst>
              <a:ext uri="{FF2B5EF4-FFF2-40B4-BE49-F238E27FC236}">
                <a16:creationId xmlns:a16="http://schemas.microsoft.com/office/drawing/2014/main" id="{6412E4B1-8BC1-4F7D-AEF2-6B5E9727AA59}"/>
              </a:ext>
            </a:extLst>
          </p:cNvPr>
          <p:cNvSpPr>
            <a:spLocks noGrp="1"/>
          </p:cNvSpPr>
          <p:nvPr>
            <p:ph idx="1"/>
          </p:nvPr>
        </p:nvSpPr>
        <p:spPr>
          <a:xfrm>
            <a:off x="3033466" y="2934180"/>
            <a:ext cx="5709721" cy="2430864"/>
          </a:xfrm>
        </p:spPr>
        <p:txBody>
          <a:bodyPr anchor="t">
            <a:normAutofit/>
          </a:bodyPr>
          <a:lstStyle/>
          <a:p>
            <a:pPr marL="0" indent="0">
              <a:buNone/>
            </a:pPr>
            <a:r>
              <a:rPr lang="en-US" sz="1400" b="1" dirty="0">
                <a:solidFill>
                  <a:schemeClr val="tx2"/>
                </a:solidFill>
              </a:rPr>
              <a:t>Your Facilitator is</a:t>
            </a:r>
          </a:p>
          <a:p>
            <a:pPr marL="0" indent="0">
              <a:buNone/>
            </a:pPr>
            <a:r>
              <a:rPr lang="en-US" sz="1400" b="1" dirty="0">
                <a:solidFill>
                  <a:schemeClr val="tx2"/>
                </a:solidFill>
              </a:rPr>
              <a:t>Stephanie Wright</a:t>
            </a:r>
          </a:p>
          <a:p>
            <a:pPr marL="0" indent="0">
              <a:buNone/>
            </a:pPr>
            <a:endParaRPr lang="en-US" sz="1400" b="1" dirty="0">
              <a:solidFill>
                <a:schemeClr val="tx2"/>
              </a:solidFill>
            </a:endParaRPr>
          </a:p>
          <a:p>
            <a:pPr marL="0" indent="0">
              <a:buNone/>
            </a:pPr>
            <a:r>
              <a:rPr lang="en-US" sz="1400" b="1" dirty="0">
                <a:solidFill>
                  <a:schemeClr val="tx2"/>
                </a:solidFill>
              </a:rPr>
              <a:t>American Red Cross retiree</a:t>
            </a:r>
          </a:p>
          <a:p>
            <a:pPr marL="0" indent="0">
              <a:buNone/>
            </a:pPr>
            <a:r>
              <a:rPr lang="en-US" sz="1400" b="1" dirty="0">
                <a:solidFill>
                  <a:schemeClr val="tx2"/>
                </a:solidFill>
              </a:rPr>
              <a:t>31 years of armed forces and disaster case management</a:t>
            </a:r>
          </a:p>
          <a:p>
            <a:pPr marL="0" indent="0">
              <a:buNone/>
            </a:pPr>
            <a:r>
              <a:rPr lang="en-US" sz="1400" b="1" dirty="0">
                <a:solidFill>
                  <a:schemeClr val="tx2"/>
                </a:solidFill>
              </a:rPr>
              <a:t>Specialties: Case management, liaison-government and community, training</a:t>
            </a:r>
          </a:p>
          <a:p>
            <a:pPr marL="0" indent="0">
              <a:buNone/>
            </a:pPr>
            <a:r>
              <a:rPr lang="en-US" sz="1400" b="1" dirty="0">
                <a:solidFill>
                  <a:schemeClr val="tx2"/>
                </a:solidFill>
              </a:rPr>
              <a:t>Has worked with GAVOAD, UMCOR, Unity in Disasters and FEMA</a:t>
            </a:r>
          </a:p>
          <a:p>
            <a:pPr marL="0" indent="0">
              <a:buNone/>
            </a:pPr>
            <a:endParaRPr lang="en-US" sz="1400" b="1" dirty="0">
              <a:solidFill>
                <a:schemeClr val="tx2"/>
              </a:solidFill>
            </a:endParaRPr>
          </a:p>
          <a:p>
            <a:pPr marL="0" indent="0">
              <a:buNone/>
            </a:pPr>
            <a:endParaRPr lang="en-US" sz="1400" b="1" dirty="0">
              <a:solidFill>
                <a:schemeClr val="tx2"/>
              </a:solidFill>
            </a:endParaRPr>
          </a:p>
          <a:p>
            <a:pPr marL="0" indent="0">
              <a:buNone/>
            </a:pPr>
            <a:endParaRPr lang="en-US" sz="1400" b="1" dirty="0">
              <a:solidFill>
                <a:schemeClr val="tx2"/>
              </a:solidFill>
            </a:endParaRPr>
          </a:p>
          <a:p>
            <a:pPr marL="0" indent="0">
              <a:buNone/>
            </a:pPr>
            <a:endParaRPr lang="en-US" sz="1400" b="1" dirty="0">
              <a:solidFill>
                <a:schemeClr val="tx2"/>
              </a:solidFill>
            </a:endParaRPr>
          </a:p>
        </p:txBody>
      </p:sp>
    </p:spTree>
    <p:extLst>
      <p:ext uri="{BB962C8B-B14F-4D97-AF65-F5344CB8AC3E}">
        <p14:creationId xmlns:p14="http://schemas.microsoft.com/office/powerpoint/2010/main" val="267629563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56AD21CA-472C-4EA1-A897-F639017AFE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29A5F49-8CEE-44D2-A717-96965326A59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3" name="Color">
              <a:extLst>
                <a:ext uri="{FF2B5EF4-FFF2-40B4-BE49-F238E27FC236}">
                  <a16:creationId xmlns:a16="http://schemas.microsoft.com/office/drawing/2014/main" id="{A4758941-095E-4760-9F3E-0E9F079AA2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9BA7B350-F1EB-47CD-8531-349F4BD68B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84422CD-FE19-4DE6-8FEA-764B74EFC21F}"/>
              </a:ext>
            </a:extLst>
          </p:cNvPr>
          <p:cNvSpPr>
            <a:spLocks noGrp="1"/>
          </p:cNvSpPr>
          <p:nvPr>
            <p:ph type="title"/>
          </p:nvPr>
        </p:nvSpPr>
        <p:spPr>
          <a:xfrm rot="16200000">
            <a:off x="-1325880" y="1947672"/>
            <a:ext cx="5961888" cy="2788920"/>
          </a:xfrm>
        </p:spPr>
        <p:txBody>
          <a:bodyPr anchor="ctr">
            <a:normAutofit/>
          </a:bodyPr>
          <a:lstStyle/>
          <a:p>
            <a:pPr algn="ctr"/>
            <a:r>
              <a:rPr lang="en-US" sz="4800" dirty="0">
                <a:solidFill>
                  <a:schemeClr val="bg1"/>
                </a:solidFill>
                <a:latin typeface="Arial" panose="020B0604020202020204" pitchFamily="34" charset="0"/>
                <a:cs typeface="Arial" panose="020B0604020202020204" pitchFamily="34" charset="0"/>
              </a:rPr>
              <a:t>XI. THE INTERVIEW</a:t>
            </a:r>
          </a:p>
        </p:txBody>
      </p:sp>
      <p:sp>
        <p:nvSpPr>
          <p:cNvPr id="45" name="Rectangle 44">
            <a:extLst>
              <a:ext uri="{FF2B5EF4-FFF2-40B4-BE49-F238E27FC236}">
                <a16:creationId xmlns:a16="http://schemas.microsoft.com/office/drawing/2014/main" id="{C05FE506-AB9A-470B-89C8-008269966F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5300" y="252484"/>
            <a:ext cx="6244113" cy="6244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7CB127F6-1415-4A7A-ADAB-EFC8DDF461E8}"/>
              </a:ext>
            </a:extLst>
          </p:cNvPr>
          <p:cNvSpPr>
            <a:spLocks noGrp="1"/>
          </p:cNvSpPr>
          <p:nvPr>
            <p:ph idx="1"/>
          </p:nvPr>
        </p:nvSpPr>
        <p:spPr>
          <a:xfrm>
            <a:off x="5001584" y="540048"/>
            <a:ext cx="5652097" cy="5641293"/>
          </a:xfrm>
        </p:spPr>
        <p:txBody>
          <a:bodyPr anchor="ctr">
            <a:normAutofit/>
          </a:bodyPr>
          <a:lstStyle/>
          <a:p>
            <a:r>
              <a:rPr lang="en-US" sz="1800" b="0" i="0">
                <a:solidFill>
                  <a:schemeClr val="tx2"/>
                </a:solidFill>
                <a:effectLst/>
                <a:latin typeface="Open Sans"/>
              </a:rPr>
              <a:t>to question or talk with (someone) to get information</a:t>
            </a:r>
          </a:p>
          <a:p>
            <a:endParaRPr lang="en-US" sz="1800">
              <a:solidFill>
                <a:schemeClr val="tx2"/>
              </a:solidFill>
              <a:latin typeface="Open Sans"/>
            </a:endParaRPr>
          </a:p>
          <a:p>
            <a:pPr marL="0" indent="0">
              <a:buNone/>
            </a:pPr>
            <a:r>
              <a:rPr lang="en-US" sz="1800">
                <a:solidFill>
                  <a:schemeClr val="tx2"/>
                </a:solidFill>
                <a:latin typeface="Open Sans"/>
              </a:rPr>
              <a:t>As an advocate/disaster case manager you will be required to conduct interviews with your clients.</a:t>
            </a:r>
          </a:p>
          <a:p>
            <a:pPr marL="0" indent="0">
              <a:buNone/>
            </a:pPr>
            <a:endParaRPr lang="en-US" sz="1800">
              <a:solidFill>
                <a:schemeClr val="tx2"/>
              </a:solidFill>
              <a:latin typeface="Open Sans"/>
            </a:endParaRPr>
          </a:p>
          <a:p>
            <a:pPr marL="0" indent="0">
              <a:buNone/>
            </a:pPr>
            <a:r>
              <a:rPr lang="en-US" sz="1800">
                <a:solidFill>
                  <a:schemeClr val="tx2"/>
                </a:solidFill>
                <a:latin typeface="Open Sans"/>
              </a:rPr>
              <a:t>Purpose: Determine client(s)’ unmet disaster caused needs; obtain authority from client(s) to seek resources; develop plan of action with client(s); represent client(s) at community appropriation  committee.</a:t>
            </a:r>
            <a:endParaRPr lang="en-US" sz="1800">
              <a:solidFill>
                <a:schemeClr val="tx2"/>
              </a:solidFill>
            </a:endParaRPr>
          </a:p>
        </p:txBody>
      </p:sp>
    </p:spTree>
    <p:extLst>
      <p:ext uri="{BB962C8B-B14F-4D97-AF65-F5344CB8AC3E}">
        <p14:creationId xmlns:p14="http://schemas.microsoft.com/office/powerpoint/2010/main" val="186060955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Rectangle 17">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9BB6206-F89B-44C4-BB12-885C6CD1D64B}"/>
              </a:ext>
            </a:extLst>
          </p:cNvPr>
          <p:cNvSpPr>
            <a:spLocks noGrp="1"/>
          </p:cNvSpPr>
          <p:nvPr>
            <p:ph type="title"/>
          </p:nvPr>
        </p:nvSpPr>
        <p:spPr>
          <a:xfrm>
            <a:off x="838200" y="556995"/>
            <a:ext cx="10515600" cy="1133693"/>
          </a:xfrm>
        </p:spPr>
        <p:txBody>
          <a:bodyPr>
            <a:normAutofit/>
          </a:bodyPr>
          <a:lstStyle/>
          <a:p>
            <a:r>
              <a:rPr lang="en-US" sz="5200"/>
              <a:t>Components of the Interview</a:t>
            </a:r>
          </a:p>
        </p:txBody>
      </p:sp>
      <p:graphicFrame>
        <p:nvGraphicFramePr>
          <p:cNvPr id="5" name="Content Placeholder 2">
            <a:extLst>
              <a:ext uri="{FF2B5EF4-FFF2-40B4-BE49-F238E27FC236}">
                <a16:creationId xmlns:a16="http://schemas.microsoft.com/office/drawing/2014/main" id="{BC628BC4-C0E7-4E4C-91F7-AEC8CD4AFCA2}"/>
              </a:ext>
            </a:extLst>
          </p:cNvPr>
          <p:cNvGraphicFramePr>
            <a:graphicFrameLocks noGrp="1"/>
          </p:cNvGraphicFramePr>
          <p:nvPr>
            <p:ph idx="1"/>
            <p:extLst>
              <p:ext uri="{D42A27DB-BD31-4B8C-83A1-F6EECF244321}">
                <p14:modId xmlns:p14="http://schemas.microsoft.com/office/powerpoint/2010/main" val="2912666540"/>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3568696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B9438A0-9B7F-4EFF-88C6-F1654DD122BF}"/>
              </a:ext>
            </a:extLst>
          </p:cNvPr>
          <p:cNvSpPr>
            <a:spLocks noGrp="1"/>
          </p:cNvSpPr>
          <p:nvPr>
            <p:ph type="title"/>
          </p:nvPr>
        </p:nvSpPr>
        <p:spPr>
          <a:xfrm>
            <a:off x="838200" y="556995"/>
            <a:ext cx="10515600" cy="1133693"/>
          </a:xfrm>
        </p:spPr>
        <p:txBody>
          <a:bodyPr>
            <a:normAutofit/>
          </a:bodyPr>
          <a:lstStyle/>
          <a:p>
            <a:r>
              <a:rPr lang="en-US" sz="5200" dirty="0"/>
              <a:t>Stages of the Interview - </a:t>
            </a:r>
            <a:r>
              <a:rPr lang="en-US" sz="5200" u="sng" dirty="0"/>
              <a:t>Before</a:t>
            </a:r>
          </a:p>
        </p:txBody>
      </p:sp>
      <p:graphicFrame>
        <p:nvGraphicFramePr>
          <p:cNvPr id="5" name="Content Placeholder 2">
            <a:extLst>
              <a:ext uri="{FF2B5EF4-FFF2-40B4-BE49-F238E27FC236}">
                <a16:creationId xmlns:a16="http://schemas.microsoft.com/office/drawing/2014/main" id="{09FD0C35-1837-40E5-BEB3-B5A8D569067F}"/>
              </a:ext>
            </a:extLst>
          </p:cNvPr>
          <p:cNvGraphicFramePr>
            <a:graphicFrameLocks noGrp="1"/>
          </p:cNvGraphicFramePr>
          <p:nvPr>
            <p:ph idx="1"/>
            <p:extLst>
              <p:ext uri="{D42A27DB-BD31-4B8C-83A1-F6EECF244321}">
                <p14:modId xmlns:p14="http://schemas.microsoft.com/office/powerpoint/2010/main" val="1336544055"/>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261459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6AE05A1-D85C-43EA-B8A4-F44E6AA0C8ED}"/>
              </a:ext>
            </a:extLst>
          </p:cNvPr>
          <p:cNvSpPr>
            <a:spLocks noGrp="1"/>
          </p:cNvSpPr>
          <p:nvPr>
            <p:ph type="title"/>
          </p:nvPr>
        </p:nvSpPr>
        <p:spPr>
          <a:xfrm>
            <a:off x="838200" y="556995"/>
            <a:ext cx="10515600" cy="1133693"/>
          </a:xfrm>
        </p:spPr>
        <p:txBody>
          <a:bodyPr>
            <a:normAutofit/>
          </a:bodyPr>
          <a:lstStyle/>
          <a:p>
            <a:r>
              <a:rPr lang="en-US" sz="5200" dirty="0"/>
              <a:t>Stages of the Interview - </a:t>
            </a:r>
            <a:r>
              <a:rPr lang="en-US" sz="5200" u="sng" dirty="0"/>
              <a:t>During</a:t>
            </a:r>
          </a:p>
        </p:txBody>
      </p:sp>
      <p:graphicFrame>
        <p:nvGraphicFramePr>
          <p:cNvPr id="5" name="Content Placeholder 2">
            <a:extLst>
              <a:ext uri="{FF2B5EF4-FFF2-40B4-BE49-F238E27FC236}">
                <a16:creationId xmlns:a16="http://schemas.microsoft.com/office/drawing/2014/main" id="{ED06AEA6-11EE-4B01-85F1-3D245EA588FA}"/>
              </a:ext>
            </a:extLst>
          </p:cNvPr>
          <p:cNvGraphicFramePr>
            <a:graphicFrameLocks noGrp="1"/>
          </p:cNvGraphicFramePr>
          <p:nvPr>
            <p:ph idx="1"/>
            <p:extLst>
              <p:ext uri="{D42A27DB-BD31-4B8C-83A1-F6EECF244321}">
                <p14:modId xmlns:p14="http://schemas.microsoft.com/office/powerpoint/2010/main" val="1822221615"/>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6277310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94227E3-9C0D-4C76-8D70-D6B2B035C561}"/>
              </a:ext>
            </a:extLst>
          </p:cNvPr>
          <p:cNvSpPr>
            <a:spLocks noGrp="1"/>
          </p:cNvSpPr>
          <p:nvPr>
            <p:ph type="title"/>
          </p:nvPr>
        </p:nvSpPr>
        <p:spPr>
          <a:xfrm>
            <a:off x="838200" y="556995"/>
            <a:ext cx="10515600" cy="1133693"/>
          </a:xfrm>
        </p:spPr>
        <p:txBody>
          <a:bodyPr>
            <a:normAutofit/>
          </a:bodyPr>
          <a:lstStyle/>
          <a:p>
            <a:r>
              <a:rPr lang="en-US" sz="5200" dirty="0"/>
              <a:t>Stages of the Interview - </a:t>
            </a:r>
            <a:r>
              <a:rPr lang="en-US" sz="5200" u="sng" dirty="0"/>
              <a:t>After</a:t>
            </a:r>
          </a:p>
        </p:txBody>
      </p:sp>
      <p:graphicFrame>
        <p:nvGraphicFramePr>
          <p:cNvPr id="5" name="Content Placeholder 2">
            <a:extLst>
              <a:ext uri="{FF2B5EF4-FFF2-40B4-BE49-F238E27FC236}">
                <a16:creationId xmlns:a16="http://schemas.microsoft.com/office/drawing/2014/main" id="{BF3AC283-B8E9-4F12-A520-A215A39F3FBB}"/>
              </a:ext>
            </a:extLst>
          </p:cNvPr>
          <p:cNvGraphicFramePr>
            <a:graphicFrameLocks noGrp="1"/>
          </p:cNvGraphicFramePr>
          <p:nvPr>
            <p:ph idx="1"/>
            <p:extLst>
              <p:ext uri="{D42A27DB-BD31-4B8C-83A1-F6EECF244321}">
                <p14:modId xmlns:p14="http://schemas.microsoft.com/office/powerpoint/2010/main" val="747608212"/>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8728404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3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57CFD5EE-921F-4F55-9B40-74150432F8D9}"/>
              </a:ext>
            </a:extLst>
          </p:cNvPr>
          <p:cNvSpPr>
            <a:spLocks noGrp="1"/>
          </p:cNvSpPr>
          <p:nvPr>
            <p:ph type="title"/>
          </p:nvPr>
        </p:nvSpPr>
        <p:spPr>
          <a:xfrm rot="16200000">
            <a:off x="-1325880" y="1947672"/>
            <a:ext cx="5961888" cy="2788920"/>
          </a:xfrm>
        </p:spPr>
        <p:txBody>
          <a:bodyPr anchor="ctr">
            <a:normAutofit/>
          </a:bodyPr>
          <a:lstStyle/>
          <a:p>
            <a:pPr algn="ctr"/>
            <a:r>
              <a:rPr lang="en-US" sz="4800">
                <a:solidFill>
                  <a:schemeClr val="bg1"/>
                </a:solidFill>
              </a:rPr>
              <a:t>XII TOOLS AND RESSOURCES</a:t>
            </a:r>
            <a:endParaRPr lang="en-US" sz="4800" dirty="0">
              <a:solidFill>
                <a:schemeClr val="bg1"/>
              </a:solidFill>
            </a:endParaRPr>
          </a:p>
        </p:txBody>
      </p:sp>
      <p:graphicFrame>
        <p:nvGraphicFramePr>
          <p:cNvPr id="46" name="Content Placeholder 2">
            <a:extLst>
              <a:ext uri="{FF2B5EF4-FFF2-40B4-BE49-F238E27FC236}">
                <a16:creationId xmlns:a16="http://schemas.microsoft.com/office/drawing/2014/main" id="{A109188F-77C9-4EB1-9482-560DCA77FDD9}"/>
              </a:ext>
            </a:extLst>
          </p:cNvPr>
          <p:cNvGraphicFramePr>
            <a:graphicFrameLocks noGrp="1"/>
          </p:cNvGraphicFramePr>
          <p:nvPr>
            <p:ph idx="1"/>
          </p:nvPr>
        </p:nvGraphicFramePr>
        <p:xfrm>
          <a:off x="4071068" y="841247"/>
          <a:ext cx="6877878" cy="51206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1003186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6"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0"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1"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981914B9-1B85-4534-B6D3-C516ED5FB566}"/>
              </a:ext>
            </a:extLst>
          </p:cNvPr>
          <p:cNvSpPr>
            <a:spLocks noGrp="1"/>
          </p:cNvSpPr>
          <p:nvPr>
            <p:ph type="title"/>
          </p:nvPr>
        </p:nvSpPr>
        <p:spPr>
          <a:xfrm rot="16200000">
            <a:off x="-1325880" y="1947672"/>
            <a:ext cx="5961888" cy="2788920"/>
          </a:xfrm>
        </p:spPr>
        <p:txBody>
          <a:bodyPr anchor="ctr">
            <a:normAutofit/>
          </a:bodyPr>
          <a:lstStyle/>
          <a:p>
            <a:r>
              <a:rPr lang="en-US" sz="4800" dirty="0">
                <a:solidFill>
                  <a:schemeClr val="bg1"/>
                </a:solidFill>
              </a:rPr>
              <a:t>XIII.  Forms</a:t>
            </a:r>
          </a:p>
        </p:txBody>
      </p:sp>
      <p:pic>
        <p:nvPicPr>
          <p:cNvPr id="5" name="Content Placeholder 4" descr="Old woman sitting hand on forehead">
            <a:extLst>
              <a:ext uri="{FF2B5EF4-FFF2-40B4-BE49-F238E27FC236}">
                <a16:creationId xmlns:a16="http://schemas.microsoft.com/office/drawing/2014/main" id="{F9590ECF-2159-4900-B906-71FADB2B0AAB}"/>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4128300" y="-42024"/>
            <a:ext cx="3080766" cy="5121275"/>
          </a:xfrm>
        </p:spPr>
      </p:pic>
      <p:pic>
        <p:nvPicPr>
          <p:cNvPr id="7" name="Picture 6" descr="A group of people discussing work in conference room meeting">
            <a:extLst>
              <a:ext uri="{FF2B5EF4-FFF2-40B4-BE49-F238E27FC236}">
                <a16:creationId xmlns:a16="http://schemas.microsoft.com/office/drawing/2014/main" id="{543C7961-C8CF-4A7C-9C65-2BD9352B6CB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31340" y="2857500"/>
            <a:ext cx="4306556" cy="2438400"/>
          </a:xfrm>
          <a:prstGeom prst="rect">
            <a:avLst/>
          </a:prstGeom>
        </p:spPr>
      </p:pic>
    </p:spTree>
    <p:extLst>
      <p:ext uri="{BB962C8B-B14F-4D97-AF65-F5344CB8AC3E}">
        <p14:creationId xmlns:p14="http://schemas.microsoft.com/office/powerpoint/2010/main" val="50364556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9" name="Slide Background Fill">
            <a:extLst>
              <a:ext uri="{FF2B5EF4-FFF2-40B4-BE49-F238E27FC236}">
                <a16:creationId xmlns:a16="http://schemas.microsoft.com/office/drawing/2014/main" id="{07D943FC-7A2D-40FA-9C30-CAEA51F173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0" name="Group 122">
            <a:extLst>
              <a:ext uri="{FF2B5EF4-FFF2-40B4-BE49-F238E27FC236}">
                <a16:creationId xmlns:a16="http://schemas.microsoft.com/office/drawing/2014/main" id="{0A9AA21F-497A-4BF7-9C74-2EFA3EE4FC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201" name="Color">
              <a:extLst>
                <a:ext uri="{FF2B5EF4-FFF2-40B4-BE49-F238E27FC236}">
                  <a16:creationId xmlns:a16="http://schemas.microsoft.com/office/drawing/2014/main" id="{F3A96AAF-F15D-48EB-B6A2-1D72010658B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Color">
              <a:extLst>
                <a:ext uri="{FF2B5EF4-FFF2-40B4-BE49-F238E27FC236}">
                  <a16:creationId xmlns:a16="http://schemas.microsoft.com/office/drawing/2014/main" id="{DA0A1F48-0282-4627-B0EC-BD65FE7929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3" name="Group 12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04" name="Freeform: Shape 186">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5" name="Freeform: Shape 187">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9" name="Freeform: Shape 188">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6" name="Freeform: Shape 189">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7" name="Freeform: Shape 190">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8" name="Freeform: Shape 191">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9" name="Freeform: Shape 192">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0C6EA530-40B3-4C67-9B54-302FD719169E}"/>
              </a:ext>
            </a:extLst>
          </p:cNvPr>
          <p:cNvSpPr>
            <a:spLocks noGrp="1"/>
          </p:cNvSpPr>
          <p:nvPr>
            <p:ph type="title"/>
          </p:nvPr>
        </p:nvSpPr>
        <p:spPr>
          <a:xfrm rot="16200000">
            <a:off x="-1477549" y="2099341"/>
            <a:ext cx="5961888" cy="2485581"/>
          </a:xfrm>
        </p:spPr>
        <p:txBody>
          <a:bodyPr anchor="ctr">
            <a:normAutofit/>
          </a:bodyPr>
          <a:lstStyle/>
          <a:p>
            <a:r>
              <a:rPr kumimoji="0" lang="en-US" sz="4800" b="0" i="0" u="none" strike="noStrike" kern="1200" cap="none" spc="0" normalizeH="0" baseline="0" noProof="0">
                <a:ln>
                  <a:noFill/>
                </a:ln>
                <a:solidFill>
                  <a:schemeClr val="bg1"/>
                </a:solidFill>
                <a:effectLst/>
                <a:uLnTx/>
                <a:uFillTx/>
                <a:latin typeface="Arial" panose="020B0604020202020204" pitchFamily="34" charset="0"/>
                <a:ea typeface="+mj-ea"/>
                <a:cs typeface="Arial" panose="020B0604020202020204" pitchFamily="34" charset="0"/>
              </a:rPr>
              <a:t>XIV. EXERCISE</a:t>
            </a:r>
            <a:endParaRPr lang="en-US" sz="4800" dirty="0">
              <a:solidFill>
                <a:schemeClr val="bg1"/>
              </a:solidFill>
              <a:latin typeface="Arial" panose="020B0604020202020204" pitchFamily="34" charset="0"/>
              <a:cs typeface="Arial" panose="020B0604020202020204" pitchFamily="34" charset="0"/>
            </a:endParaRPr>
          </a:p>
        </p:txBody>
      </p:sp>
      <p:sp>
        <p:nvSpPr>
          <p:cNvPr id="210" name="Rectangle 194">
            <a:extLst>
              <a:ext uri="{FF2B5EF4-FFF2-40B4-BE49-F238E27FC236}">
                <a16:creationId xmlns:a16="http://schemas.microsoft.com/office/drawing/2014/main" id="{971D9DBE-9F90-43A4-8285-A7A99286577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856964" y="1504484"/>
            <a:ext cx="8623042" cy="43616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718A9CFD-2B65-4896-A865-26AF9101F4D2}"/>
              </a:ext>
            </a:extLst>
          </p:cNvPr>
          <p:cNvSpPr>
            <a:spLocks noGrp="1"/>
          </p:cNvSpPr>
          <p:nvPr>
            <p:ph idx="1"/>
          </p:nvPr>
        </p:nvSpPr>
        <p:spPr>
          <a:xfrm>
            <a:off x="3049526" y="1708030"/>
            <a:ext cx="3877203" cy="4014160"/>
          </a:xfrm>
        </p:spPr>
        <p:txBody>
          <a:bodyPr anchor="ctr">
            <a:normAutofit/>
          </a:bodyPr>
          <a:lstStyle/>
          <a:p>
            <a:pPr marL="0" indent="0">
              <a:buNone/>
            </a:pPr>
            <a:r>
              <a:rPr lang="en-US" sz="1800">
                <a:solidFill>
                  <a:schemeClr val="tx2"/>
                </a:solidFill>
              </a:rPr>
              <a:t>You will be assigned a case based on a disaster scenario. </a:t>
            </a:r>
          </a:p>
          <a:p>
            <a:pPr marL="0" indent="0">
              <a:buNone/>
            </a:pPr>
            <a:endParaRPr lang="en-US" sz="1800">
              <a:solidFill>
                <a:schemeClr val="tx2"/>
              </a:solidFill>
            </a:endParaRPr>
          </a:p>
          <a:p>
            <a:pPr marL="0" indent="0">
              <a:buNone/>
            </a:pPr>
            <a:r>
              <a:rPr lang="en-US" sz="1800">
                <a:solidFill>
                  <a:schemeClr val="tx2"/>
                </a:solidFill>
              </a:rPr>
              <a:t>You will be asked to:</a:t>
            </a:r>
          </a:p>
          <a:p>
            <a:pPr lvl="1"/>
            <a:r>
              <a:rPr lang="en-US" sz="1800">
                <a:solidFill>
                  <a:schemeClr val="tx2"/>
                </a:solidFill>
              </a:rPr>
              <a:t>Review your case</a:t>
            </a:r>
          </a:p>
          <a:p>
            <a:pPr lvl="1"/>
            <a:r>
              <a:rPr lang="en-US" sz="1800">
                <a:solidFill>
                  <a:schemeClr val="tx2"/>
                </a:solidFill>
              </a:rPr>
              <a:t>Determine what you will need to find out on your interview</a:t>
            </a:r>
          </a:p>
          <a:p>
            <a:pPr lvl="1"/>
            <a:r>
              <a:rPr lang="en-US" sz="1800">
                <a:solidFill>
                  <a:schemeClr val="tx2"/>
                </a:solidFill>
              </a:rPr>
              <a:t>Forms you may need to complete</a:t>
            </a:r>
          </a:p>
          <a:p>
            <a:pPr lvl="1"/>
            <a:r>
              <a:rPr lang="en-US" sz="1800">
                <a:solidFill>
                  <a:schemeClr val="tx2"/>
                </a:solidFill>
              </a:rPr>
              <a:t>A plan of action</a:t>
            </a:r>
          </a:p>
          <a:p>
            <a:pPr lvl="1"/>
            <a:r>
              <a:rPr lang="en-US" sz="1800">
                <a:solidFill>
                  <a:schemeClr val="tx2"/>
                </a:solidFill>
              </a:rPr>
              <a:t>Items you think that will need to be verified</a:t>
            </a:r>
            <a:endParaRPr lang="en-US" sz="1800" dirty="0">
              <a:solidFill>
                <a:schemeClr val="tx2"/>
              </a:solidFill>
            </a:endParaRPr>
          </a:p>
        </p:txBody>
      </p:sp>
      <p:pic>
        <p:nvPicPr>
          <p:cNvPr id="5" name="Picture 4" descr="Man doing yoga at ocean">
            <a:extLst>
              <a:ext uri="{FF2B5EF4-FFF2-40B4-BE49-F238E27FC236}">
                <a16:creationId xmlns:a16="http://schemas.microsoft.com/office/drawing/2014/main" id="{C55EE9E8-2981-4D36-AA2E-FB57AC78ACCA}"/>
              </a:ext>
            </a:extLst>
          </p:cNvPr>
          <p:cNvPicPr>
            <a:picLocks noChangeAspect="1"/>
          </p:cNvPicPr>
          <p:nvPr/>
        </p:nvPicPr>
        <p:blipFill rotWithShape="1">
          <a:blip r:embed="rId2">
            <a:extLst>
              <a:ext uri="{28A0092B-C50C-407E-A947-70E740481C1C}">
                <a14:useLocalDpi xmlns:a14="http://schemas.microsoft.com/office/drawing/2010/main" val="0"/>
              </a:ext>
            </a:extLst>
          </a:blip>
          <a:srcRect l="1430" r="31782" b="1"/>
          <a:stretch/>
        </p:blipFill>
        <p:spPr>
          <a:xfrm>
            <a:off x="7117305" y="1505240"/>
            <a:ext cx="4362701" cy="4360175"/>
          </a:xfrm>
          <a:prstGeom prst="rect">
            <a:avLst/>
          </a:prstGeom>
        </p:spPr>
      </p:pic>
    </p:spTree>
    <p:extLst>
      <p:ext uri="{BB962C8B-B14F-4D97-AF65-F5344CB8AC3E}">
        <p14:creationId xmlns:p14="http://schemas.microsoft.com/office/powerpoint/2010/main" val="247191690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0" name="Slide Background Fill">
            <a:extLst>
              <a:ext uri="{FF2B5EF4-FFF2-40B4-BE49-F238E27FC236}">
                <a16:creationId xmlns:a16="http://schemas.microsoft.com/office/drawing/2014/main" id="{07D943FC-7A2D-40FA-9C30-CAEA51F173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2AAFCBE3-163A-4CA7-8160-DD34F18ECA0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53" name="Color">
              <a:extLst>
                <a:ext uri="{FF2B5EF4-FFF2-40B4-BE49-F238E27FC236}">
                  <a16:creationId xmlns:a16="http://schemas.microsoft.com/office/drawing/2014/main" id="{C4E6DCFE-083E-4DEB-A633-3BEE343C85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Color">
              <a:extLst>
                <a:ext uri="{FF2B5EF4-FFF2-40B4-BE49-F238E27FC236}">
                  <a16:creationId xmlns:a16="http://schemas.microsoft.com/office/drawing/2014/main" id="{D4C18EAA-6CA9-443D-8059-C576968278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6" name="Group 55">
            <a:extLst>
              <a:ext uri="{FF2B5EF4-FFF2-40B4-BE49-F238E27FC236}">
                <a16:creationId xmlns:a16="http://schemas.microsoft.com/office/drawing/2014/main" id="{F6A5ED6E-2AAD-420A-A55D-0C2A9BD78EA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0" y="0"/>
            <a:chExt cx="12188952" cy="6858000"/>
          </a:xfrm>
        </p:grpSpPr>
        <p:sp>
          <p:nvSpPr>
            <p:cNvPr id="57" name="Freeform: Shape 56">
              <a:extLst>
                <a:ext uri="{FF2B5EF4-FFF2-40B4-BE49-F238E27FC236}">
                  <a16:creationId xmlns:a16="http://schemas.microsoft.com/office/drawing/2014/main" id="{DE234E2C-883D-41A4-A20E-5547112554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9D9B670-F8A7-433A-8742-54D22DA96C9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CA2C787E-F277-4321-B758-C47A2B6006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3B5C0AEF-7C80-40BC-AFCA-39695E7104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E71C838E-EE76-4AB8-839A-6F6DD0E716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C85E8343-A221-4374-98BE-3470882EA5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FDAA8FD7-255F-4E16-83F6-7A71FDCC5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a:extLst>
              <a:ext uri="{FF2B5EF4-FFF2-40B4-BE49-F238E27FC236}">
                <a16:creationId xmlns:a16="http://schemas.microsoft.com/office/drawing/2014/main" id="{8CDF6D42-059E-4601-BAEC-F4E0A17129DB}"/>
              </a:ext>
            </a:extLst>
          </p:cNvPr>
          <p:cNvSpPr>
            <a:spLocks noGrp="1"/>
          </p:cNvSpPr>
          <p:nvPr>
            <p:ph type="title"/>
          </p:nvPr>
        </p:nvSpPr>
        <p:spPr>
          <a:xfrm rot="16200000">
            <a:off x="-1500699" y="2122491"/>
            <a:ext cx="5961888" cy="2439282"/>
          </a:xfrm>
        </p:spPr>
        <p:txBody>
          <a:bodyPr anchor="ctr">
            <a:normAutofit/>
          </a:bodyPr>
          <a:lstStyle/>
          <a:p>
            <a:r>
              <a:rPr lang="en-US" sz="4800">
                <a:solidFill>
                  <a:schemeClr val="bg1"/>
                </a:solidFill>
              </a:rPr>
              <a:t>Acknowledgements</a:t>
            </a:r>
          </a:p>
        </p:txBody>
      </p:sp>
      <p:sp>
        <p:nvSpPr>
          <p:cNvPr id="65" name="Rectangle 64">
            <a:extLst>
              <a:ext uri="{FF2B5EF4-FFF2-40B4-BE49-F238E27FC236}">
                <a16:creationId xmlns:a16="http://schemas.microsoft.com/office/drawing/2014/main" id="{FD473350-E730-421C-BC14-F94CF9A2D94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856964" y="1504484"/>
            <a:ext cx="8623042" cy="43616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5" name="Content Placeholder 2">
            <a:extLst>
              <a:ext uri="{FF2B5EF4-FFF2-40B4-BE49-F238E27FC236}">
                <a16:creationId xmlns:a16="http://schemas.microsoft.com/office/drawing/2014/main" id="{689EC4C8-86A9-4559-B462-A3E8ACF366D0}"/>
              </a:ext>
            </a:extLst>
          </p:cNvPr>
          <p:cNvGraphicFramePr>
            <a:graphicFrameLocks noGrp="1"/>
          </p:cNvGraphicFramePr>
          <p:nvPr>
            <p:ph idx="1"/>
            <p:extLst>
              <p:ext uri="{D42A27DB-BD31-4B8C-83A1-F6EECF244321}">
                <p14:modId xmlns:p14="http://schemas.microsoft.com/office/powerpoint/2010/main" val="2625756347"/>
              </p:ext>
            </p:extLst>
          </p:nvPr>
        </p:nvGraphicFramePr>
        <p:xfrm>
          <a:off x="3049526" y="1708030"/>
          <a:ext cx="4006882" cy="40141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289258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4"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49"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2" name="Group 5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3" name="Freeform: Shape 5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 name="Freeform: Shape 5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5" name="Freeform: Shape 5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6" name="Freeform: Shape 5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7" name="Freeform: Shape 5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8" name="Freeform: Shape 5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9" name="Freeform: Shape 5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4" name="Title 3">
            <a:extLst>
              <a:ext uri="{FF2B5EF4-FFF2-40B4-BE49-F238E27FC236}">
                <a16:creationId xmlns:a16="http://schemas.microsoft.com/office/drawing/2014/main" id="{AEEEB578-DF9B-4C5B-9B95-549629E54809}"/>
              </a:ext>
            </a:extLst>
          </p:cNvPr>
          <p:cNvSpPr>
            <a:spLocks noGrp="1"/>
          </p:cNvSpPr>
          <p:nvPr>
            <p:ph type="title"/>
          </p:nvPr>
        </p:nvSpPr>
        <p:spPr>
          <a:xfrm>
            <a:off x="786385" y="841248"/>
            <a:ext cx="3515244" cy="5340097"/>
          </a:xfrm>
        </p:spPr>
        <p:txBody>
          <a:bodyPr anchor="ctr">
            <a:normAutofit/>
          </a:bodyPr>
          <a:lstStyle/>
          <a:p>
            <a:pPr algn="ctr"/>
            <a:r>
              <a:rPr lang="en-US" sz="4800" dirty="0">
                <a:solidFill>
                  <a:schemeClr val="bg1"/>
                </a:solidFill>
                <a:latin typeface="Arial" panose="020B0604020202020204" pitchFamily="34" charset="0"/>
                <a:cs typeface="Arial" panose="020B0604020202020204" pitchFamily="34" charset="0"/>
              </a:rPr>
              <a:t>I. Introduction</a:t>
            </a:r>
            <a:r>
              <a:rPr lang="en-US" sz="4800" dirty="0">
                <a:solidFill>
                  <a:schemeClr val="bg1"/>
                </a:solidFill>
              </a:rPr>
              <a:t>	</a:t>
            </a:r>
          </a:p>
        </p:txBody>
      </p:sp>
      <p:graphicFrame>
        <p:nvGraphicFramePr>
          <p:cNvPr id="20" name="Content Placeholder 4">
            <a:extLst>
              <a:ext uri="{FF2B5EF4-FFF2-40B4-BE49-F238E27FC236}">
                <a16:creationId xmlns:a16="http://schemas.microsoft.com/office/drawing/2014/main" id="{517CE879-BBB9-4F6F-BE36-BD6114D82A40}"/>
              </a:ext>
            </a:extLst>
          </p:cNvPr>
          <p:cNvGraphicFramePr>
            <a:graphicFrameLocks noGrp="1"/>
          </p:cNvGraphicFramePr>
          <p:nvPr>
            <p:ph idx="1"/>
            <p:extLst>
              <p:ext uri="{D42A27DB-BD31-4B8C-83A1-F6EECF244321}">
                <p14:modId xmlns:p14="http://schemas.microsoft.com/office/powerpoint/2010/main" val="3464244114"/>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157364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6CD0B6-CEE8-49CB-BCEF-70D6F12E7E63}"/>
              </a:ext>
            </a:extLst>
          </p:cNvPr>
          <p:cNvSpPr>
            <a:spLocks noGrp="1"/>
          </p:cNvSpPr>
          <p:nvPr>
            <p:ph type="title"/>
          </p:nvPr>
        </p:nvSpPr>
        <p:spPr/>
        <p:txBody>
          <a:bodyPr>
            <a:normAutofit/>
          </a:bodyPr>
          <a:lstStyle/>
          <a:p>
            <a:pPr algn="ctr"/>
            <a:r>
              <a:rPr lang="en-US" sz="4000" dirty="0">
                <a:latin typeface="Arial" panose="020B0604020202020204" pitchFamily="34" charset="0"/>
                <a:cs typeface="Arial" panose="020B0604020202020204" pitchFamily="34" charset="0"/>
              </a:rPr>
              <a:t>Disaster Case Management Training</a:t>
            </a:r>
          </a:p>
        </p:txBody>
      </p:sp>
      <p:sp>
        <p:nvSpPr>
          <p:cNvPr id="3" name="Content Placeholder 2">
            <a:extLst>
              <a:ext uri="{FF2B5EF4-FFF2-40B4-BE49-F238E27FC236}">
                <a16:creationId xmlns:a16="http://schemas.microsoft.com/office/drawing/2014/main" id="{A13CAB71-B0C1-40F0-A44C-52ACF89B688A}"/>
              </a:ext>
            </a:extLst>
          </p:cNvPr>
          <p:cNvSpPr>
            <a:spLocks noGrp="1"/>
          </p:cNvSpPr>
          <p:nvPr>
            <p:ph idx="1"/>
          </p:nvPr>
        </p:nvSpPr>
        <p:spPr/>
        <p:txBody>
          <a:bodyPr/>
          <a:lstStyle/>
          <a:p>
            <a:r>
              <a:rPr lang="en-US" b="1" dirty="0"/>
              <a:t>Mission:</a:t>
            </a:r>
            <a:r>
              <a:rPr lang="en-US" dirty="0"/>
              <a:t> To provide the training and resources needed by volunteers and staff to provide recovery assistance to those impacted by disaster with ongoing unmet recovery needs.</a:t>
            </a:r>
            <a:br>
              <a:rPr lang="en-US" dirty="0"/>
            </a:br>
            <a:endParaRPr lang="en-US" dirty="0"/>
          </a:p>
          <a:p>
            <a:r>
              <a:rPr lang="en-US" b="1" dirty="0"/>
              <a:t>Target Group:</a:t>
            </a:r>
            <a:r>
              <a:rPr lang="en-US" dirty="0"/>
              <a:t> Volunteers and paid staff who will be working with their respective communities' long term recovery groups to identify and meet clients' unmet disaster caused needs.</a:t>
            </a:r>
            <a:br>
              <a:rPr lang="en-US" dirty="0"/>
            </a:br>
            <a:br>
              <a:rPr lang="en-US" dirty="0"/>
            </a:br>
            <a:endParaRPr lang="en-US" dirty="0"/>
          </a:p>
        </p:txBody>
      </p:sp>
    </p:spTree>
    <p:extLst>
      <p:ext uri="{BB962C8B-B14F-4D97-AF65-F5344CB8AC3E}">
        <p14:creationId xmlns:p14="http://schemas.microsoft.com/office/powerpoint/2010/main" val="10502292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A769D9-C27F-4C94-9A18-34D01A9B4709}"/>
              </a:ext>
            </a:extLst>
          </p:cNvPr>
          <p:cNvSpPr>
            <a:spLocks noGrp="1"/>
          </p:cNvSpPr>
          <p:nvPr>
            <p:ph type="title"/>
          </p:nvPr>
        </p:nvSpPr>
        <p:spPr/>
        <p:txBody>
          <a:bodyPr>
            <a:normAutofit fontScale="90000"/>
          </a:bodyPr>
          <a:lstStyle/>
          <a:p>
            <a:pPr algn="ctr"/>
            <a:br>
              <a:rPr lang="en-US" sz="4000" dirty="0">
                <a:latin typeface="Arial" panose="020B0604020202020204" pitchFamily="34" charset="0"/>
                <a:cs typeface="Arial" panose="020B0604020202020204" pitchFamily="34" charset="0"/>
              </a:rPr>
            </a:br>
            <a:br>
              <a:rPr lang="en-US" sz="4000" dirty="0">
                <a:latin typeface="Arial" panose="020B0604020202020204" pitchFamily="34" charset="0"/>
                <a:cs typeface="Arial" panose="020B0604020202020204" pitchFamily="34" charset="0"/>
              </a:rPr>
            </a:br>
            <a:r>
              <a:rPr lang="en-US" dirty="0">
                <a:latin typeface="Arial" panose="020B0604020202020204" pitchFamily="34" charset="0"/>
                <a:cs typeface="Arial" panose="020B0604020202020204" pitchFamily="34" charset="0"/>
              </a:rPr>
              <a:t>Objectives</a:t>
            </a:r>
            <a:br>
              <a:rPr lang="en-US" sz="4000" dirty="0">
                <a:latin typeface="Arial" panose="020B0604020202020204" pitchFamily="34" charset="0"/>
                <a:cs typeface="Arial" panose="020B0604020202020204" pitchFamily="34" charset="0"/>
              </a:rPr>
            </a:br>
            <a:br>
              <a:rPr lang="en-US" sz="4000" dirty="0">
                <a:latin typeface="Arial" panose="020B0604020202020204" pitchFamily="34" charset="0"/>
                <a:cs typeface="Arial" panose="020B0604020202020204" pitchFamily="34" charset="0"/>
              </a:rPr>
            </a:br>
            <a:endParaRPr lang="en-US" sz="4000" dirty="0">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id="{18D6DA40-A596-4F98-BC40-BD87D66F5370}"/>
              </a:ext>
            </a:extLst>
          </p:cNvPr>
          <p:cNvSpPr>
            <a:spLocks noGrp="1"/>
          </p:cNvSpPr>
          <p:nvPr>
            <p:ph idx="1"/>
          </p:nvPr>
        </p:nvSpPr>
        <p:spPr/>
        <p:txBody>
          <a:bodyPr>
            <a:normAutofit fontScale="25000" lnSpcReduction="20000"/>
          </a:bodyPr>
          <a:lstStyle/>
          <a:p>
            <a:pPr marL="0" indent="0">
              <a:buNone/>
            </a:pPr>
            <a:r>
              <a:rPr lang="en-US" sz="8000" dirty="0">
                <a:cs typeface="Arial" panose="020B0604020202020204" pitchFamily="34" charset="0"/>
              </a:rPr>
              <a:t>At the end of the class if I am successful, you will:</a:t>
            </a:r>
          </a:p>
          <a:p>
            <a:pPr marL="0" indent="0">
              <a:buNone/>
            </a:pPr>
            <a:endParaRPr lang="en-US" sz="8000" dirty="0">
              <a:cs typeface="Arial" panose="020B0604020202020204" pitchFamily="34" charset="0"/>
            </a:endParaRPr>
          </a:p>
          <a:p>
            <a:pPr marL="0" indent="0">
              <a:buNone/>
            </a:pPr>
            <a:r>
              <a:rPr lang="en-US" sz="8000" dirty="0">
                <a:cs typeface="Arial" panose="020B0604020202020204" pitchFamily="34" charset="0"/>
              </a:rPr>
              <a:t>1. Acquire a working understanding of The Federal Emergency Management Agency (FEMA) and Voluntary Organizations Active in Disasters (VOAD) partners.</a:t>
            </a:r>
          </a:p>
          <a:p>
            <a:pPr marL="514350" indent="-514350">
              <a:buAutoNum type="arabicPeriod"/>
            </a:pPr>
            <a:endParaRPr lang="en-US" sz="8000" dirty="0">
              <a:cs typeface="Arial" panose="020B0604020202020204" pitchFamily="34" charset="0"/>
            </a:endParaRPr>
          </a:p>
          <a:p>
            <a:pPr marL="0" indent="0">
              <a:buNone/>
            </a:pPr>
            <a:r>
              <a:rPr lang="en-US" sz="8000" dirty="0">
                <a:cs typeface="Arial" panose="020B0604020202020204" pitchFamily="34" charset="0"/>
              </a:rPr>
              <a:t>2. Acquire a working knowledge of the stages of a disaster.</a:t>
            </a:r>
          </a:p>
          <a:p>
            <a:pPr marL="0" indent="0">
              <a:buNone/>
            </a:pPr>
            <a:endParaRPr lang="en-US" sz="8000" dirty="0">
              <a:cs typeface="Arial" panose="020B0604020202020204" pitchFamily="34" charset="0"/>
            </a:endParaRPr>
          </a:p>
          <a:p>
            <a:pPr marL="0" indent="0">
              <a:buNone/>
            </a:pPr>
            <a:r>
              <a:rPr lang="en-US" sz="8000" dirty="0">
                <a:cs typeface="Arial" panose="020B0604020202020204" pitchFamily="34" charset="0"/>
              </a:rPr>
              <a:t>3. Be able to meet with and conduct client interviews.</a:t>
            </a:r>
            <a:br>
              <a:rPr lang="en-US" sz="8000" dirty="0">
                <a:cs typeface="Arial" panose="020B0604020202020204" pitchFamily="34" charset="0"/>
              </a:rPr>
            </a:br>
            <a:endParaRPr lang="en-US" sz="8000" dirty="0">
              <a:cs typeface="Arial" panose="020B0604020202020204" pitchFamily="34" charset="0"/>
            </a:endParaRPr>
          </a:p>
          <a:p>
            <a:pPr marL="0" indent="0">
              <a:buNone/>
            </a:pPr>
            <a:r>
              <a:rPr lang="en-US" sz="8000" dirty="0">
                <a:cs typeface="Arial" panose="020B0604020202020204" pitchFamily="34" charset="0"/>
              </a:rPr>
              <a:t>4. Acquire working proficiency with forms and tools to provide service.</a:t>
            </a:r>
            <a:br>
              <a:rPr lang="en-US" sz="8000" dirty="0">
                <a:cs typeface="Arial" panose="020B0604020202020204" pitchFamily="34" charset="0"/>
              </a:rPr>
            </a:br>
            <a:endParaRPr lang="en-US" sz="8000" dirty="0">
              <a:cs typeface="Arial" panose="020B0604020202020204" pitchFamily="34" charset="0"/>
            </a:endParaRPr>
          </a:p>
          <a:p>
            <a:pPr marL="0" indent="0">
              <a:buNone/>
            </a:pPr>
            <a:r>
              <a:rPr lang="en-US" sz="8000" dirty="0">
                <a:cs typeface="Arial" panose="020B0604020202020204" pitchFamily="34" charset="0"/>
              </a:rPr>
              <a:t>5. Be able to explain agency's services.</a:t>
            </a:r>
            <a:br>
              <a:rPr lang="en-US" sz="8000" dirty="0">
                <a:cs typeface="Arial" panose="020B0604020202020204" pitchFamily="34" charset="0"/>
              </a:rPr>
            </a:br>
            <a:endParaRPr lang="en-US" sz="8000" dirty="0">
              <a:cs typeface="Arial" panose="020B0604020202020204" pitchFamily="34" charset="0"/>
            </a:endParaRPr>
          </a:p>
          <a:p>
            <a:pPr marL="0" indent="0">
              <a:buNone/>
            </a:pPr>
            <a:r>
              <a:rPr lang="en-US" sz="8000" dirty="0">
                <a:cs typeface="Arial" panose="020B0604020202020204" pitchFamily="34" charset="0"/>
              </a:rPr>
              <a:t>6. Provide assistance based on individual needs in an equitable manner regardless of race, religion, nationality, sexual orientation or pre-disaster lifestyle.</a:t>
            </a:r>
          </a:p>
          <a:p>
            <a:endParaRPr lang="en-US" dirty="0"/>
          </a:p>
        </p:txBody>
      </p:sp>
    </p:spTree>
    <p:extLst>
      <p:ext uri="{BB962C8B-B14F-4D97-AF65-F5344CB8AC3E}">
        <p14:creationId xmlns:p14="http://schemas.microsoft.com/office/powerpoint/2010/main" val="17613186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6AEC7C-520B-4EFC-91D8-D7A0D753DFB8}"/>
              </a:ext>
            </a:extLst>
          </p:cNvPr>
          <p:cNvSpPr>
            <a:spLocks noGrp="1"/>
          </p:cNvSpPr>
          <p:nvPr>
            <p:ph type="title"/>
          </p:nvPr>
        </p:nvSpPr>
        <p:spPr/>
        <p:txBody>
          <a:bodyPr>
            <a:normAutofit/>
          </a:bodyPr>
          <a:lstStyle/>
          <a:p>
            <a:pPr algn="ctr"/>
            <a:r>
              <a:rPr lang="en-US" sz="4000" dirty="0">
                <a:latin typeface="Arial" panose="020B0604020202020204" pitchFamily="34" charset="0"/>
                <a:cs typeface="Arial" panose="020B0604020202020204" pitchFamily="34" charset="0"/>
              </a:rPr>
              <a:t>Modules</a:t>
            </a:r>
          </a:p>
        </p:txBody>
      </p:sp>
      <p:sp>
        <p:nvSpPr>
          <p:cNvPr id="3" name="Content Placeholder 2">
            <a:extLst>
              <a:ext uri="{FF2B5EF4-FFF2-40B4-BE49-F238E27FC236}">
                <a16:creationId xmlns:a16="http://schemas.microsoft.com/office/drawing/2014/main" id="{5312EEFA-63BD-4342-9E5E-1CEE506F82AF}"/>
              </a:ext>
            </a:extLst>
          </p:cNvPr>
          <p:cNvSpPr>
            <a:spLocks noGrp="1"/>
          </p:cNvSpPr>
          <p:nvPr>
            <p:ph idx="1"/>
          </p:nvPr>
        </p:nvSpPr>
        <p:spPr/>
        <p:txBody>
          <a:bodyPr>
            <a:normAutofit fontScale="92500" lnSpcReduction="20000"/>
          </a:bodyPr>
          <a:lstStyle/>
          <a:p>
            <a:pPr marL="571500" indent="-571500">
              <a:buFont typeface="+mj-lt"/>
              <a:buAutoNum type="romanUcPeriod"/>
            </a:pPr>
            <a:r>
              <a:rPr lang="en-US" dirty="0"/>
              <a:t>What is a disaster?</a:t>
            </a:r>
          </a:p>
          <a:p>
            <a:pPr marL="571500" indent="-571500">
              <a:buFont typeface="+mj-lt"/>
              <a:buAutoNum type="romanUcPeriod"/>
            </a:pPr>
            <a:r>
              <a:rPr lang="en-US" dirty="0"/>
              <a:t>Where does the authority to respond come from?</a:t>
            </a:r>
          </a:p>
          <a:p>
            <a:pPr marL="571500" marR="0" lvl="0" indent="-571500" algn="l" defTabSz="914400" rtl="0" eaLnBrk="1" fontAlgn="auto" latinLnBrk="0" hangingPunct="1">
              <a:lnSpc>
                <a:spcPct val="90000"/>
              </a:lnSpc>
              <a:spcBef>
                <a:spcPts val="1000"/>
              </a:spcBef>
              <a:spcAft>
                <a:spcPts val="0"/>
              </a:spcAft>
              <a:buClrTx/>
              <a:buSzTx/>
              <a:buFont typeface="+mj-lt"/>
              <a:buAutoNum type="romanU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Who responds?</a:t>
            </a:r>
          </a:p>
          <a:p>
            <a:pPr marL="571500" indent="-571500">
              <a:buFont typeface="+mj-lt"/>
              <a:buAutoNum type="romanUcPeriod"/>
            </a:pPr>
            <a:r>
              <a:rPr lang="en-US" dirty="0"/>
              <a:t>What are the stages of a disaster?</a:t>
            </a:r>
          </a:p>
          <a:p>
            <a:pPr marL="571500" indent="-571500">
              <a:buFont typeface="+mj-lt"/>
              <a:buAutoNum type="romanUcPeriod"/>
            </a:pPr>
            <a:r>
              <a:rPr lang="en-US" dirty="0"/>
              <a:t>What is response and recovery?</a:t>
            </a:r>
          </a:p>
          <a:p>
            <a:pPr marL="571500" indent="-571500">
              <a:buFont typeface="+mj-lt"/>
              <a:buAutoNum type="romanUcPeriod"/>
            </a:pPr>
            <a:r>
              <a:rPr lang="en-US" dirty="0"/>
              <a:t>What is disaster case management?</a:t>
            </a:r>
          </a:p>
          <a:p>
            <a:pPr marL="571500" indent="-571500">
              <a:buFont typeface="+mj-lt"/>
              <a:buAutoNum type="romanUcPeriod"/>
            </a:pPr>
            <a:r>
              <a:rPr lang="en-US" dirty="0"/>
              <a:t>Who are disaster survivors?</a:t>
            </a:r>
          </a:p>
          <a:p>
            <a:pPr marL="571500" indent="-571500">
              <a:buFont typeface="+mj-lt"/>
              <a:buAutoNum type="romanUcPeriod"/>
            </a:pPr>
            <a:r>
              <a:rPr lang="en-US" dirty="0"/>
              <a:t>What is the relationship between case manager and client?</a:t>
            </a:r>
          </a:p>
          <a:p>
            <a:pPr marL="571500" indent="-571500">
              <a:buFont typeface="+mj-lt"/>
              <a:buAutoNum type="romanUcPeriod"/>
            </a:pPr>
            <a:r>
              <a:rPr lang="en-US" dirty="0"/>
              <a:t>The Interview</a:t>
            </a:r>
          </a:p>
          <a:p>
            <a:pPr marL="571500" indent="-571500">
              <a:buFont typeface="+mj-lt"/>
              <a:buAutoNum type="romanUcPeriod"/>
            </a:pPr>
            <a:r>
              <a:rPr lang="en-US" dirty="0"/>
              <a:t>Practice Exercise DAYS 1 AND 2</a:t>
            </a:r>
          </a:p>
          <a:p>
            <a:pPr>
              <a:buFont typeface="Wingdings" panose="05000000000000000000" pitchFamily="2" charset="2"/>
              <a:buChar char="q"/>
            </a:pPr>
            <a:endParaRPr lang="en-US" dirty="0"/>
          </a:p>
        </p:txBody>
      </p:sp>
    </p:spTree>
    <p:extLst>
      <p:ext uri="{BB962C8B-B14F-4D97-AF65-F5344CB8AC3E}">
        <p14:creationId xmlns:p14="http://schemas.microsoft.com/office/powerpoint/2010/main" val="327418893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237C1-EB79-4E10-8DE6-EF36E0A4873D}"/>
              </a:ext>
            </a:extLst>
          </p:cNvPr>
          <p:cNvSpPr>
            <a:spLocks noGrp="1"/>
          </p:cNvSpPr>
          <p:nvPr>
            <p:ph type="title"/>
          </p:nvPr>
        </p:nvSpPr>
        <p:spPr/>
        <p:txBody>
          <a:bodyPr/>
          <a:lstStyle/>
          <a:p>
            <a:pPr algn="ctr"/>
            <a:r>
              <a:rPr lang="en-US" dirty="0"/>
              <a:t> INTRODUCTIONS</a:t>
            </a:r>
          </a:p>
        </p:txBody>
      </p:sp>
      <p:sp>
        <p:nvSpPr>
          <p:cNvPr id="3" name="Content Placeholder 2">
            <a:extLst>
              <a:ext uri="{FF2B5EF4-FFF2-40B4-BE49-F238E27FC236}">
                <a16:creationId xmlns:a16="http://schemas.microsoft.com/office/drawing/2014/main" id="{D2DEEF79-F91D-42A2-A66B-5D91D8BC2F3C}"/>
              </a:ext>
            </a:extLst>
          </p:cNvPr>
          <p:cNvSpPr>
            <a:spLocks noGrp="1"/>
          </p:cNvSpPr>
          <p:nvPr>
            <p:ph idx="1"/>
          </p:nvPr>
        </p:nvSpPr>
        <p:spPr/>
        <p:txBody>
          <a:bodyPr/>
          <a:lstStyle/>
          <a:p>
            <a:endParaRPr lang="en-US" dirty="0"/>
          </a:p>
          <a:p>
            <a:r>
              <a:rPr lang="en-US" dirty="0"/>
              <a:t>Tell us your name </a:t>
            </a:r>
          </a:p>
          <a:p>
            <a:endParaRPr lang="en-US" dirty="0"/>
          </a:p>
          <a:p>
            <a:r>
              <a:rPr lang="en-US" dirty="0"/>
              <a:t>Something you are proud of</a:t>
            </a:r>
          </a:p>
          <a:p>
            <a:endParaRPr lang="en-US" dirty="0"/>
          </a:p>
          <a:p>
            <a:r>
              <a:rPr lang="en-US" dirty="0"/>
              <a:t>What comes to mind when you hear the word disaster</a:t>
            </a:r>
          </a:p>
        </p:txBody>
      </p:sp>
    </p:spTree>
    <p:extLst>
      <p:ext uri="{BB962C8B-B14F-4D97-AF65-F5344CB8AC3E}">
        <p14:creationId xmlns:p14="http://schemas.microsoft.com/office/powerpoint/2010/main" val="35968387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Color Cover">
            <a:extLst>
              <a:ext uri="{FF2B5EF4-FFF2-40B4-BE49-F238E27FC236}">
                <a16:creationId xmlns:a16="http://schemas.microsoft.com/office/drawing/2014/main" id="{56AD21CA-472C-4EA1-A897-F639017AFE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27">
            <a:extLst>
              <a:ext uri="{FF2B5EF4-FFF2-40B4-BE49-F238E27FC236}">
                <a16:creationId xmlns:a16="http://schemas.microsoft.com/office/drawing/2014/main" id="{B29A5F49-8CEE-44D2-A717-96965326A59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29" name="Color">
              <a:extLst>
                <a:ext uri="{FF2B5EF4-FFF2-40B4-BE49-F238E27FC236}">
                  <a16:creationId xmlns:a16="http://schemas.microsoft.com/office/drawing/2014/main" id="{A4758941-095E-4760-9F3E-0E9F079AA2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Color">
              <a:extLst>
                <a:ext uri="{FF2B5EF4-FFF2-40B4-BE49-F238E27FC236}">
                  <a16:creationId xmlns:a16="http://schemas.microsoft.com/office/drawing/2014/main" id="{9BA7B350-F1EB-47CD-8531-349F4BD68B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3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3" name="Freeform: Shape 3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 name="Freeform: Shape 3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F3F0F8B8-57FA-4021-AA1B-38E14744F8C7}"/>
              </a:ext>
            </a:extLst>
          </p:cNvPr>
          <p:cNvSpPr>
            <a:spLocks noGrp="1"/>
          </p:cNvSpPr>
          <p:nvPr>
            <p:ph type="title"/>
          </p:nvPr>
        </p:nvSpPr>
        <p:spPr>
          <a:xfrm rot="16200000">
            <a:off x="-1325880" y="1947672"/>
            <a:ext cx="5961888" cy="2788920"/>
          </a:xfrm>
        </p:spPr>
        <p:txBody>
          <a:bodyPr vert="horz" lIns="91440" tIns="45720" rIns="91440" bIns="45720" rtlCol="0" anchor="ctr">
            <a:normAutofit/>
          </a:bodyPr>
          <a:lstStyle/>
          <a:p>
            <a:pPr algn="ctr"/>
            <a:r>
              <a:rPr lang="en-US" sz="4800" kern="1200" dirty="0">
                <a:solidFill>
                  <a:schemeClr val="bg1"/>
                </a:solidFill>
                <a:latin typeface="+mj-lt"/>
                <a:ea typeface="+mj-ea"/>
                <a:cs typeface="+mj-cs"/>
              </a:rPr>
              <a:t> II.</a:t>
            </a:r>
            <a:br>
              <a:rPr lang="en-US" sz="4800" kern="1200" dirty="0">
                <a:solidFill>
                  <a:schemeClr val="bg1"/>
                </a:solidFill>
                <a:latin typeface="+mj-lt"/>
                <a:ea typeface="+mj-ea"/>
                <a:cs typeface="+mj-cs"/>
              </a:rPr>
            </a:br>
            <a:r>
              <a:rPr lang="en-US" sz="4800" kern="1200" dirty="0">
                <a:solidFill>
                  <a:schemeClr val="bg1"/>
                </a:solidFill>
                <a:latin typeface="+mj-lt"/>
                <a:ea typeface="+mj-ea"/>
                <a:cs typeface="+mj-cs"/>
              </a:rPr>
              <a:t>       </a:t>
            </a:r>
            <a:br>
              <a:rPr lang="en-US" sz="4800" kern="1200" dirty="0">
                <a:solidFill>
                  <a:schemeClr val="bg1"/>
                </a:solidFill>
                <a:latin typeface="+mj-lt"/>
                <a:ea typeface="+mj-ea"/>
                <a:cs typeface="+mj-cs"/>
              </a:rPr>
            </a:br>
            <a:r>
              <a:rPr lang="en-US" sz="4800" kern="1200" dirty="0">
                <a:solidFill>
                  <a:schemeClr val="bg1"/>
                </a:solidFill>
                <a:latin typeface="Arial" panose="020B0604020202020204" pitchFamily="34" charset="0"/>
                <a:cs typeface="Arial" panose="020B0604020202020204" pitchFamily="34" charset="0"/>
              </a:rPr>
              <a:t>WHAT IS A DISASTER?</a:t>
            </a:r>
          </a:p>
        </p:txBody>
      </p:sp>
      <p:sp>
        <p:nvSpPr>
          <p:cNvPr id="41" name="Rectangle 40">
            <a:extLst>
              <a:ext uri="{FF2B5EF4-FFF2-40B4-BE49-F238E27FC236}">
                <a16:creationId xmlns:a16="http://schemas.microsoft.com/office/drawing/2014/main" id="{C05FE506-AB9A-470B-89C8-008269966F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5300" y="252484"/>
            <a:ext cx="6244113" cy="6244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48292776-3B98-4E5F-9DA7-54C8B7605DDF}"/>
              </a:ext>
            </a:extLst>
          </p:cNvPr>
          <p:cNvSpPr>
            <a:spLocks noGrp="1"/>
          </p:cNvSpPr>
          <p:nvPr>
            <p:ph idx="1"/>
          </p:nvPr>
        </p:nvSpPr>
        <p:spPr>
          <a:xfrm>
            <a:off x="5001584" y="540048"/>
            <a:ext cx="5652097" cy="5641293"/>
          </a:xfrm>
        </p:spPr>
        <p:txBody>
          <a:bodyPr vert="horz" lIns="91440" tIns="45720" rIns="91440" bIns="45720" rtlCol="0" anchor="ctr">
            <a:normAutofit/>
          </a:bodyPr>
          <a:lstStyle/>
          <a:p>
            <a:pPr marL="0" indent="0">
              <a:buNone/>
            </a:pPr>
            <a:r>
              <a:rPr lang="en-US" sz="1800" b="1" i="0" kern="1200" dirty="0">
                <a:solidFill>
                  <a:schemeClr val="tx2"/>
                </a:solidFill>
                <a:effectLst/>
                <a:latin typeface="+mn-lt"/>
                <a:ea typeface="+mn-ea"/>
                <a:cs typeface="+mn-cs"/>
              </a:rPr>
              <a:t> </a:t>
            </a:r>
            <a:r>
              <a:rPr lang="en-US" sz="2000" b="0" i="0" kern="1200" dirty="0">
                <a:solidFill>
                  <a:schemeClr val="tx2"/>
                </a:solidFill>
                <a:effectLst/>
                <a:latin typeface="+mn-lt"/>
                <a:ea typeface="+mn-ea"/>
                <a:cs typeface="+mn-cs"/>
              </a:rPr>
              <a:t>a sudden, </a:t>
            </a:r>
            <a:r>
              <a:rPr lang="en-US" sz="2000" b="0" i="0" strike="noStrike" kern="1200" dirty="0">
                <a:solidFill>
                  <a:schemeClr val="tx2"/>
                </a:solidFill>
                <a:effectLst/>
                <a:latin typeface="+mn-lt"/>
                <a:ea typeface="+mn-ea"/>
                <a:cs typeface="+mn-cs"/>
                <a:hlinkClick r:id="rId2">
                  <a:extLst>
                    <a:ext uri="{A12FA001-AC4F-418D-AE19-62706E023703}">
                      <ahyp:hlinkClr xmlns:ahyp="http://schemas.microsoft.com/office/drawing/2018/hyperlinkcolor" val="tx"/>
                    </a:ext>
                  </a:extLst>
                </a:hlinkClick>
              </a:rPr>
              <a:t>calamitous</a:t>
            </a:r>
            <a:r>
              <a:rPr lang="en-US" sz="2000" b="0" i="0" kern="1200" dirty="0">
                <a:solidFill>
                  <a:schemeClr val="tx2"/>
                </a:solidFill>
                <a:effectLst/>
                <a:latin typeface="+mn-lt"/>
                <a:ea typeface="+mn-ea"/>
                <a:cs typeface="+mn-cs"/>
              </a:rPr>
              <a:t> event bringing great damage, loss, or destruction from which assistance is needed to recover.</a:t>
            </a:r>
          </a:p>
          <a:p>
            <a:pPr marL="0" indent="0">
              <a:buNone/>
            </a:pPr>
            <a:endParaRPr lang="en-US" sz="1800" kern="1200" dirty="0">
              <a:solidFill>
                <a:schemeClr val="tx2"/>
              </a:solidFill>
              <a:latin typeface="+mn-lt"/>
              <a:ea typeface="+mn-ea"/>
              <a:cs typeface="+mn-cs"/>
            </a:endParaRPr>
          </a:p>
        </p:txBody>
      </p:sp>
    </p:spTree>
    <p:extLst>
      <p:ext uri="{BB962C8B-B14F-4D97-AF65-F5344CB8AC3E}">
        <p14:creationId xmlns:p14="http://schemas.microsoft.com/office/powerpoint/2010/main" val="233758477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Color Cover">
            <a:extLst>
              <a:ext uri="{FF2B5EF4-FFF2-40B4-BE49-F238E27FC236}">
                <a16:creationId xmlns:a16="http://schemas.microsoft.com/office/drawing/2014/main" id="{56AD21CA-472C-4EA1-A897-F639017AFE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B29A5F49-8CEE-44D2-A717-96965326A59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0" name="Color">
              <a:extLst>
                <a:ext uri="{FF2B5EF4-FFF2-40B4-BE49-F238E27FC236}">
                  <a16:creationId xmlns:a16="http://schemas.microsoft.com/office/drawing/2014/main" id="{A4758941-095E-4760-9F3E-0E9F079AA2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9BA7B350-F1EB-47CD-8531-349F4BD68B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710B1B8-3703-4569-B2CD-CAF5546D1602}"/>
              </a:ext>
            </a:extLst>
          </p:cNvPr>
          <p:cNvSpPr>
            <a:spLocks noGrp="1"/>
          </p:cNvSpPr>
          <p:nvPr>
            <p:ph type="title"/>
          </p:nvPr>
        </p:nvSpPr>
        <p:spPr>
          <a:xfrm rot="16200000">
            <a:off x="-1325880" y="1947672"/>
            <a:ext cx="5961888" cy="2788920"/>
          </a:xfrm>
        </p:spPr>
        <p:txBody>
          <a:bodyPr anchor="ctr">
            <a:normAutofit/>
          </a:bodyPr>
          <a:lstStyle/>
          <a:p>
            <a:pPr algn="ctr"/>
            <a:r>
              <a:rPr lang="en-US" sz="4800" dirty="0">
                <a:solidFill>
                  <a:schemeClr val="bg1"/>
                </a:solidFill>
                <a:latin typeface="Arial" panose="020B0604020202020204" pitchFamily="34" charset="0"/>
                <a:cs typeface="Arial" panose="020B0604020202020204" pitchFamily="34" charset="0"/>
              </a:rPr>
              <a:t>III. The Authority</a:t>
            </a:r>
          </a:p>
        </p:txBody>
      </p:sp>
      <p:sp>
        <p:nvSpPr>
          <p:cNvPr id="42" name="Rectangle 41">
            <a:extLst>
              <a:ext uri="{FF2B5EF4-FFF2-40B4-BE49-F238E27FC236}">
                <a16:creationId xmlns:a16="http://schemas.microsoft.com/office/drawing/2014/main" id="{C05FE506-AB9A-470B-89C8-008269966F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5300" y="252484"/>
            <a:ext cx="6244113" cy="62441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7FA9753E-ACAE-417C-8B80-FB670BE6A35F}"/>
              </a:ext>
            </a:extLst>
          </p:cNvPr>
          <p:cNvSpPr>
            <a:spLocks noGrp="1"/>
          </p:cNvSpPr>
          <p:nvPr>
            <p:ph idx="1"/>
          </p:nvPr>
        </p:nvSpPr>
        <p:spPr>
          <a:xfrm>
            <a:off x="5001584" y="540048"/>
            <a:ext cx="5652097" cy="5641293"/>
          </a:xfrm>
        </p:spPr>
        <p:txBody>
          <a:bodyPr anchor="ctr">
            <a:normAutofit/>
          </a:bodyPr>
          <a:lstStyle/>
          <a:p>
            <a:endParaRPr lang="en-US" sz="1800" dirty="0">
              <a:solidFill>
                <a:schemeClr val="tx2"/>
              </a:solidFill>
            </a:endParaRPr>
          </a:p>
          <a:p>
            <a:pPr marL="0" indent="0">
              <a:buNone/>
            </a:pPr>
            <a:r>
              <a:rPr lang="en-US" sz="1800" dirty="0">
                <a:solidFill>
                  <a:schemeClr val="tx2"/>
                </a:solidFill>
              </a:rPr>
              <a:t>The Robert T. Stafford Disaster Relief and Emergency Assistance Act</a:t>
            </a:r>
          </a:p>
          <a:p>
            <a:pPr marL="0" indent="0">
              <a:buNone/>
            </a:pPr>
            <a:r>
              <a:rPr lang="en-US" sz="1800" b="0" i="0" dirty="0">
                <a:solidFill>
                  <a:schemeClr val="tx2"/>
                </a:solidFill>
                <a:effectLst/>
                <a:latin typeface="Roboto"/>
              </a:rPr>
              <a:t>The Robert T. Stafford Disaster Relief and Emergency Assistance Act is a 1988 United States federal law designed to bring an orderly and systematic means of federal natural disaster assistance for state and local governments in carrying out their responsibilities to aid citizens. Congress' intention was to encourage states and localities to develop comprehensive disaster preparedness plans, prepare for better intergovernmental coordination in the face of a disaster, encourage the use of insurance coverage and provide federal assistance programs for loses due to a disaster. </a:t>
            </a:r>
            <a:endParaRPr lang="en-US" sz="1800" dirty="0">
              <a:solidFill>
                <a:schemeClr val="tx2"/>
              </a:solidFill>
            </a:endParaRPr>
          </a:p>
          <a:p>
            <a:pPr marL="0" indent="0">
              <a:buNone/>
            </a:pPr>
            <a:endParaRPr lang="en-US" sz="1800" dirty="0">
              <a:solidFill>
                <a:schemeClr val="tx2"/>
              </a:solidFill>
            </a:endParaRPr>
          </a:p>
        </p:txBody>
      </p:sp>
    </p:spTree>
    <p:extLst>
      <p:ext uri="{BB962C8B-B14F-4D97-AF65-F5344CB8AC3E}">
        <p14:creationId xmlns:p14="http://schemas.microsoft.com/office/powerpoint/2010/main" val="1870118540"/>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8809</TotalTime>
  <Words>1183</Words>
  <Application>Microsoft Office PowerPoint</Application>
  <PresentationFormat>Widescreen</PresentationFormat>
  <Paragraphs>188</Paragraphs>
  <Slides>28</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28</vt:i4>
      </vt:variant>
    </vt:vector>
  </HeadingPairs>
  <TitlesOfParts>
    <vt:vector size="36" baseType="lpstr">
      <vt:lpstr>Arial</vt:lpstr>
      <vt:lpstr>Calibri</vt:lpstr>
      <vt:lpstr>Calibri Light</vt:lpstr>
      <vt:lpstr>Open Sans</vt:lpstr>
      <vt:lpstr>Roboto</vt:lpstr>
      <vt:lpstr>Rockwell</vt:lpstr>
      <vt:lpstr>Wingdings</vt:lpstr>
      <vt:lpstr>Office Theme</vt:lpstr>
      <vt:lpstr>Disaster Case Management</vt:lpstr>
      <vt:lpstr>Welcome to our training</vt:lpstr>
      <vt:lpstr>I. Introduction </vt:lpstr>
      <vt:lpstr>Disaster Case Management Training</vt:lpstr>
      <vt:lpstr>  Objectives  </vt:lpstr>
      <vt:lpstr>Modules</vt:lpstr>
      <vt:lpstr> INTRODUCTIONS</vt:lpstr>
      <vt:lpstr> II.         WHAT IS A DISASTER?</vt:lpstr>
      <vt:lpstr>III. The Authority</vt:lpstr>
      <vt:lpstr>   IV. RESPONDERS  </vt:lpstr>
      <vt:lpstr>                IV. RESPONDERS  </vt:lpstr>
      <vt:lpstr>      IV.  RESPONDERS </vt:lpstr>
      <vt:lpstr>V. STAGES OF  DISASTERS</vt:lpstr>
      <vt:lpstr>  VI.   RESPONSE AND RECOVERY</vt:lpstr>
      <vt:lpstr>  VI.  RESPONSE AND RECOVERY</vt:lpstr>
      <vt:lpstr>   VII.   WHAT IS DISASTER CASE MANAGEMENT</vt:lpstr>
      <vt:lpstr>VIII. THE SURVIVOR(S)</vt:lpstr>
      <vt:lpstr>IX. YOUR ROLE</vt:lpstr>
      <vt:lpstr>X.   THE CLIENT CASE MANAGER RELATIONSHIP</vt:lpstr>
      <vt:lpstr>XI. THE INTERVIEW</vt:lpstr>
      <vt:lpstr>Components of the Interview</vt:lpstr>
      <vt:lpstr>Stages of the Interview - Before</vt:lpstr>
      <vt:lpstr>Stages of the Interview - During</vt:lpstr>
      <vt:lpstr>Stages of the Interview - After</vt:lpstr>
      <vt:lpstr>XII TOOLS AND RESSOURCES</vt:lpstr>
      <vt:lpstr>XIII.  Forms</vt:lpstr>
      <vt:lpstr>XIV. EXERCISE</vt:lpstr>
      <vt:lpstr>Acknowledgements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Disaster Case Management</dc:title>
  <dc:creator>Stephanie Wright</dc:creator>
  <cp:lastModifiedBy>Joe Gilliom</cp:lastModifiedBy>
  <cp:revision>11</cp:revision>
  <cp:lastPrinted>2021-04-19T18:56:20Z</cp:lastPrinted>
  <dcterms:created xsi:type="dcterms:W3CDTF">2020-12-04T20:02:02Z</dcterms:created>
  <dcterms:modified xsi:type="dcterms:W3CDTF">2022-12-05T21:43:06Z</dcterms:modified>
</cp:coreProperties>
</file>