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89E6C9-D05B-4B4C-8871-992AA5C3EB8C}" v="4" dt="2022-12-05T23:20:22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Wright" userId="ab284af39b715469" providerId="LiveId" clId="{EE008FF9-6A96-4EA3-A583-66130CCE5A44}"/>
    <pc:docChg chg="modSld">
      <pc:chgData name="Stephanie Wright" userId="ab284af39b715469" providerId="LiveId" clId="{EE008FF9-6A96-4EA3-A583-66130CCE5A44}" dt="2022-12-02T10:49:13.497" v="41" actId="20577"/>
      <pc:docMkLst>
        <pc:docMk/>
      </pc:docMkLst>
      <pc:sldChg chg="modSp mod">
        <pc:chgData name="Stephanie Wright" userId="ab284af39b715469" providerId="LiveId" clId="{EE008FF9-6A96-4EA3-A583-66130CCE5A44}" dt="2022-10-20T18:44:52.282" v="2" actId="20577"/>
        <pc:sldMkLst>
          <pc:docMk/>
          <pc:sldMk cId="3636958048" sldId="258"/>
        </pc:sldMkLst>
        <pc:spChg chg="mod">
          <ac:chgData name="Stephanie Wright" userId="ab284af39b715469" providerId="LiveId" clId="{EE008FF9-6A96-4EA3-A583-66130CCE5A44}" dt="2022-10-20T18:44:52.282" v="2" actId="20577"/>
          <ac:spMkLst>
            <pc:docMk/>
            <pc:sldMk cId="3636958048" sldId="258"/>
            <ac:spMk id="3" creationId="{CBC0E373-D949-4F9A-916E-BDAAEBF76936}"/>
          </ac:spMkLst>
        </pc:spChg>
      </pc:sldChg>
      <pc:sldChg chg="modSp mod">
        <pc:chgData name="Stephanie Wright" userId="ab284af39b715469" providerId="LiveId" clId="{EE008FF9-6A96-4EA3-A583-66130CCE5A44}" dt="2021-10-06T17:01:43.666" v="1" actId="20577"/>
        <pc:sldMkLst>
          <pc:docMk/>
          <pc:sldMk cId="3795021622" sldId="259"/>
        </pc:sldMkLst>
        <pc:spChg chg="mod">
          <ac:chgData name="Stephanie Wright" userId="ab284af39b715469" providerId="LiveId" clId="{EE008FF9-6A96-4EA3-A583-66130CCE5A44}" dt="2021-10-06T17:01:43.666" v="1" actId="20577"/>
          <ac:spMkLst>
            <pc:docMk/>
            <pc:sldMk cId="3795021622" sldId="259"/>
            <ac:spMk id="3" creationId="{69804F02-B4AB-4EA8-832C-19AC381F7332}"/>
          </ac:spMkLst>
        </pc:spChg>
      </pc:sldChg>
      <pc:sldChg chg="modSp mod">
        <pc:chgData name="Stephanie Wright" userId="ab284af39b715469" providerId="LiveId" clId="{EE008FF9-6A96-4EA3-A583-66130CCE5A44}" dt="2022-12-02T10:48:34.299" v="25" actId="20577"/>
        <pc:sldMkLst>
          <pc:docMk/>
          <pc:sldMk cId="87205980" sldId="260"/>
        </pc:sldMkLst>
        <pc:spChg chg="mod">
          <ac:chgData name="Stephanie Wright" userId="ab284af39b715469" providerId="LiveId" clId="{EE008FF9-6A96-4EA3-A583-66130CCE5A44}" dt="2022-12-02T10:48:34.299" v="25" actId="20577"/>
          <ac:spMkLst>
            <pc:docMk/>
            <pc:sldMk cId="87205980" sldId="260"/>
            <ac:spMk id="3" creationId="{C2478EE9-7F99-4A5A-B298-B21DA3406C7B}"/>
          </ac:spMkLst>
        </pc:spChg>
      </pc:sldChg>
      <pc:sldChg chg="modSp mod">
        <pc:chgData name="Stephanie Wright" userId="ab284af39b715469" providerId="LiveId" clId="{EE008FF9-6A96-4EA3-A583-66130CCE5A44}" dt="2022-12-02T10:49:13.497" v="41" actId="20577"/>
        <pc:sldMkLst>
          <pc:docMk/>
          <pc:sldMk cId="100425554" sldId="263"/>
        </pc:sldMkLst>
        <pc:spChg chg="mod">
          <ac:chgData name="Stephanie Wright" userId="ab284af39b715469" providerId="LiveId" clId="{EE008FF9-6A96-4EA3-A583-66130CCE5A44}" dt="2022-12-02T10:49:13.497" v="41" actId="20577"/>
          <ac:spMkLst>
            <pc:docMk/>
            <pc:sldMk cId="100425554" sldId="263"/>
            <ac:spMk id="3" creationId="{52ACB1DE-8219-4901-8C6E-92F4D8FC3903}"/>
          </ac:spMkLst>
        </pc:spChg>
      </pc:sldChg>
    </pc:docChg>
  </pc:docChgLst>
  <pc:docChgLst>
    <pc:chgData name="Stephanie Wright" userId="ab284af39b715469" providerId="LiveId" clId="{49651692-DB8A-428A-A2D7-85082E6AA3DD}"/>
    <pc:docChg chg="undo custSel addSld delSld modSld sldOrd">
      <pc:chgData name="Stephanie Wright" userId="ab284af39b715469" providerId="LiveId" clId="{49651692-DB8A-428A-A2D7-85082E6AA3DD}" dt="2021-05-03T17:03:11.392" v="309" actId="255"/>
      <pc:docMkLst>
        <pc:docMk/>
      </pc:docMkLst>
      <pc:sldChg chg="addSp modSp mod setBg">
        <pc:chgData name="Stephanie Wright" userId="ab284af39b715469" providerId="LiveId" clId="{49651692-DB8A-428A-A2D7-85082E6AA3DD}" dt="2021-05-03T17:03:11.392" v="309" actId="255"/>
        <pc:sldMkLst>
          <pc:docMk/>
          <pc:sldMk cId="3582611061" sldId="256"/>
        </pc:sldMkLst>
        <pc:spChg chg="mod">
          <ac:chgData name="Stephanie Wright" userId="ab284af39b715469" providerId="LiveId" clId="{49651692-DB8A-428A-A2D7-85082E6AA3DD}" dt="2021-05-03T17:02:33.186" v="306" actId="1076"/>
          <ac:spMkLst>
            <pc:docMk/>
            <pc:sldMk cId="3582611061" sldId="256"/>
            <ac:spMk id="2" creationId="{CA86EE4C-DC1E-49A4-A6A8-50B9CCEFACDD}"/>
          </ac:spMkLst>
        </pc:spChg>
        <pc:spChg chg="mod">
          <ac:chgData name="Stephanie Wright" userId="ab284af39b715469" providerId="LiveId" clId="{49651692-DB8A-428A-A2D7-85082E6AA3DD}" dt="2021-05-03T17:03:11.392" v="309" actId="255"/>
          <ac:spMkLst>
            <pc:docMk/>
            <pc:sldMk cId="3582611061" sldId="256"/>
            <ac:spMk id="3" creationId="{7A145974-319C-4BF6-BBF8-A98AB9677E28}"/>
          </ac:spMkLst>
        </pc:spChg>
        <pc:spChg chg="add">
          <ac:chgData name="Stephanie Wright" userId="ab284af39b715469" providerId="LiveId" clId="{49651692-DB8A-428A-A2D7-85082E6AA3DD}" dt="2021-05-03T17:00:12.376" v="292" actId="26606"/>
          <ac:spMkLst>
            <pc:docMk/>
            <pc:sldMk cId="3582611061" sldId="256"/>
            <ac:spMk id="8" creationId="{73A25D70-4A55-4F72-B9C5-A69CDBF4DB42}"/>
          </ac:spMkLst>
        </pc:spChg>
        <pc:spChg chg="add">
          <ac:chgData name="Stephanie Wright" userId="ab284af39b715469" providerId="LiveId" clId="{49651692-DB8A-428A-A2D7-85082E6AA3DD}" dt="2021-05-03T17:00:12.376" v="292" actId="26606"/>
          <ac:spMkLst>
            <pc:docMk/>
            <pc:sldMk cId="3582611061" sldId="256"/>
            <ac:spMk id="10" creationId="{54957100-6D8B-4161-9F2F-C0A949EC84C4}"/>
          </ac:spMkLst>
        </pc:spChg>
        <pc:spChg chg="add">
          <ac:chgData name="Stephanie Wright" userId="ab284af39b715469" providerId="LiveId" clId="{49651692-DB8A-428A-A2D7-85082E6AA3DD}" dt="2021-05-03T17:00:12.376" v="292" actId="26606"/>
          <ac:spMkLst>
            <pc:docMk/>
            <pc:sldMk cId="3582611061" sldId="256"/>
            <ac:spMk id="12" creationId="{0BD8B065-EE51-4AE2-A94C-86249998FD7B}"/>
          </ac:spMkLst>
        </pc:spChg>
        <pc:grpChg chg="add">
          <ac:chgData name="Stephanie Wright" userId="ab284af39b715469" providerId="LiveId" clId="{49651692-DB8A-428A-A2D7-85082E6AA3DD}" dt="2021-05-03T17:00:12.376" v="292" actId="26606"/>
          <ac:grpSpMkLst>
            <pc:docMk/>
            <pc:sldMk cId="3582611061" sldId="256"/>
            <ac:grpSpMk id="14" creationId="{18999293-B054-4B57-A26F-D04C2BB11338}"/>
          </ac:grpSpMkLst>
        </pc:grpChg>
        <pc:grpChg chg="add">
          <ac:chgData name="Stephanie Wright" userId="ab284af39b715469" providerId="LiveId" clId="{49651692-DB8A-428A-A2D7-85082E6AA3DD}" dt="2021-05-03T17:00:12.376" v="292" actId="26606"/>
          <ac:grpSpMkLst>
            <pc:docMk/>
            <pc:sldMk cId="3582611061" sldId="256"/>
            <ac:grpSpMk id="20" creationId="{761945C4-D997-42F3-B59A-984CF0066715}"/>
          </ac:grpSpMkLst>
        </pc:grpChg>
      </pc:sldChg>
      <pc:sldChg chg="addSp modSp mod setBg">
        <pc:chgData name="Stephanie Wright" userId="ab284af39b715469" providerId="LiveId" clId="{49651692-DB8A-428A-A2D7-85082E6AA3DD}" dt="2021-04-23T19:06:07.174" v="288" actId="26606"/>
        <pc:sldMkLst>
          <pc:docMk/>
          <pc:sldMk cId="3636958048" sldId="258"/>
        </pc:sldMkLst>
        <pc:spChg chg="mod">
          <ac:chgData name="Stephanie Wright" userId="ab284af39b715469" providerId="LiveId" clId="{49651692-DB8A-428A-A2D7-85082E6AA3DD}" dt="2021-04-23T19:06:07.174" v="288" actId="26606"/>
          <ac:spMkLst>
            <pc:docMk/>
            <pc:sldMk cId="3636958048" sldId="258"/>
            <ac:spMk id="2" creationId="{A7222C80-9B95-4150-B1A3-957DA8B5843C}"/>
          </ac:spMkLst>
        </pc:spChg>
        <pc:spChg chg="mod">
          <ac:chgData name="Stephanie Wright" userId="ab284af39b715469" providerId="LiveId" clId="{49651692-DB8A-428A-A2D7-85082E6AA3DD}" dt="2021-04-23T19:06:07.174" v="288" actId="26606"/>
          <ac:spMkLst>
            <pc:docMk/>
            <pc:sldMk cId="3636958048" sldId="258"/>
            <ac:spMk id="3" creationId="{CBC0E373-D949-4F9A-916E-BDAAEBF76936}"/>
          </ac:spMkLst>
        </pc:spChg>
        <pc:spChg chg="add">
          <ac:chgData name="Stephanie Wright" userId="ab284af39b715469" providerId="LiveId" clId="{49651692-DB8A-428A-A2D7-85082E6AA3DD}" dt="2021-04-23T19:06:07.174" v="288" actId="26606"/>
          <ac:spMkLst>
            <pc:docMk/>
            <pc:sldMk cId="3636958048" sldId="258"/>
            <ac:spMk id="8" creationId="{0D7B6173-1D58-48E2-83CF-37350F315F75}"/>
          </ac:spMkLst>
        </pc:spChg>
        <pc:spChg chg="add">
          <ac:chgData name="Stephanie Wright" userId="ab284af39b715469" providerId="LiveId" clId="{49651692-DB8A-428A-A2D7-85082E6AA3DD}" dt="2021-04-23T19:06:07.174" v="288" actId="26606"/>
          <ac:spMkLst>
            <pc:docMk/>
            <pc:sldMk cId="3636958048" sldId="258"/>
            <ac:spMk id="10" creationId="{3FCCA929-7A61-4313-8A90-619CDF4255FB}"/>
          </ac:spMkLst>
        </pc:spChg>
        <pc:spChg chg="add">
          <ac:chgData name="Stephanie Wright" userId="ab284af39b715469" providerId="LiveId" clId="{49651692-DB8A-428A-A2D7-85082E6AA3DD}" dt="2021-04-23T19:06:07.174" v="288" actId="26606"/>
          <ac:spMkLst>
            <pc:docMk/>
            <pc:sldMk cId="3636958048" sldId="258"/>
            <ac:spMk id="14" creationId="{0464315C-FCA9-40FE-892E-D4A5B3A5B09F}"/>
          </ac:spMkLst>
        </pc:spChg>
        <pc:spChg chg="add">
          <ac:chgData name="Stephanie Wright" userId="ab284af39b715469" providerId="LiveId" clId="{49651692-DB8A-428A-A2D7-85082E6AA3DD}" dt="2021-04-23T19:06:07.174" v="288" actId="26606"/>
          <ac:spMkLst>
            <pc:docMk/>
            <pc:sldMk cId="3636958048" sldId="258"/>
            <ac:spMk id="16" creationId="{4BF9520B-E0CD-4FA7-91B5-7DC36B606CAB}"/>
          </ac:spMkLst>
        </pc:spChg>
        <pc:picChg chg="add">
          <ac:chgData name="Stephanie Wright" userId="ab284af39b715469" providerId="LiveId" clId="{49651692-DB8A-428A-A2D7-85082E6AA3DD}" dt="2021-04-23T19:06:07.174" v="288" actId="26606"/>
          <ac:picMkLst>
            <pc:docMk/>
            <pc:sldMk cId="3636958048" sldId="258"/>
            <ac:picMk id="12" creationId="{24250F98-AE57-452A-8B22-1B78911F0B69}"/>
          </ac:picMkLst>
        </pc:picChg>
      </pc:sldChg>
      <pc:sldChg chg="addSp modSp mod setBg">
        <pc:chgData name="Stephanie Wright" userId="ab284af39b715469" providerId="LiveId" clId="{49651692-DB8A-428A-A2D7-85082E6AA3DD}" dt="2021-04-23T19:07:02.591" v="289" actId="26606"/>
        <pc:sldMkLst>
          <pc:docMk/>
          <pc:sldMk cId="3795021622" sldId="259"/>
        </pc:sldMkLst>
        <pc:spChg chg="mod">
          <ac:chgData name="Stephanie Wright" userId="ab284af39b715469" providerId="LiveId" clId="{49651692-DB8A-428A-A2D7-85082E6AA3DD}" dt="2021-04-23T19:07:02.591" v="289" actId="26606"/>
          <ac:spMkLst>
            <pc:docMk/>
            <pc:sldMk cId="3795021622" sldId="259"/>
            <ac:spMk id="2" creationId="{42B520D7-32BE-4F71-8E57-81D4667B4C85}"/>
          </ac:spMkLst>
        </pc:spChg>
        <pc:spChg chg="mod">
          <ac:chgData name="Stephanie Wright" userId="ab284af39b715469" providerId="LiveId" clId="{49651692-DB8A-428A-A2D7-85082E6AA3DD}" dt="2021-04-23T19:07:02.591" v="289" actId="26606"/>
          <ac:spMkLst>
            <pc:docMk/>
            <pc:sldMk cId="3795021622" sldId="259"/>
            <ac:spMk id="3" creationId="{69804F02-B4AB-4EA8-832C-19AC381F7332}"/>
          </ac:spMkLst>
        </pc:spChg>
        <pc:spChg chg="add">
          <ac:chgData name="Stephanie Wright" userId="ab284af39b715469" providerId="LiveId" clId="{49651692-DB8A-428A-A2D7-85082E6AA3DD}" dt="2021-04-23T19:07:02.591" v="289" actId="26606"/>
          <ac:spMkLst>
            <pc:docMk/>
            <pc:sldMk cId="3795021622" sldId="259"/>
            <ac:spMk id="8" creationId="{0D7B6173-1D58-48E2-83CF-37350F315F75}"/>
          </ac:spMkLst>
        </pc:spChg>
        <pc:spChg chg="add">
          <ac:chgData name="Stephanie Wright" userId="ab284af39b715469" providerId="LiveId" clId="{49651692-DB8A-428A-A2D7-85082E6AA3DD}" dt="2021-04-23T19:07:02.591" v="289" actId="26606"/>
          <ac:spMkLst>
            <pc:docMk/>
            <pc:sldMk cId="3795021622" sldId="259"/>
            <ac:spMk id="10" creationId="{3D4464D8-FD41-4EA2-9094-791BB1112FFA}"/>
          </ac:spMkLst>
        </pc:spChg>
        <pc:spChg chg="add">
          <ac:chgData name="Stephanie Wright" userId="ab284af39b715469" providerId="LiveId" clId="{49651692-DB8A-428A-A2D7-85082E6AA3DD}" dt="2021-04-23T19:07:02.591" v="289" actId="26606"/>
          <ac:spMkLst>
            <pc:docMk/>
            <pc:sldMk cId="3795021622" sldId="259"/>
            <ac:spMk id="14" creationId="{21BDEC81-16A7-4451-B893-C15000083B77}"/>
          </ac:spMkLst>
        </pc:spChg>
        <pc:spChg chg="add">
          <ac:chgData name="Stephanie Wright" userId="ab284af39b715469" providerId="LiveId" clId="{49651692-DB8A-428A-A2D7-85082E6AA3DD}" dt="2021-04-23T19:07:02.591" v="289" actId="26606"/>
          <ac:spMkLst>
            <pc:docMk/>
            <pc:sldMk cId="3795021622" sldId="259"/>
            <ac:spMk id="16" creationId="{59DF772F-A79B-48F9-8B22-3B11AB306889}"/>
          </ac:spMkLst>
        </pc:spChg>
        <pc:picChg chg="add">
          <ac:chgData name="Stephanie Wright" userId="ab284af39b715469" providerId="LiveId" clId="{49651692-DB8A-428A-A2D7-85082E6AA3DD}" dt="2021-04-23T19:07:02.591" v="289" actId="26606"/>
          <ac:picMkLst>
            <pc:docMk/>
            <pc:sldMk cId="3795021622" sldId="259"/>
            <ac:picMk id="12" creationId="{B0DAC8FB-A162-44E3-A606-C855A03A5B09}"/>
          </ac:picMkLst>
        </pc:picChg>
      </pc:sldChg>
      <pc:sldChg chg="addSp modSp mod setBg">
        <pc:chgData name="Stephanie Wright" userId="ab284af39b715469" providerId="LiveId" clId="{49651692-DB8A-428A-A2D7-85082E6AA3DD}" dt="2021-04-23T19:07:17.902" v="290" actId="26606"/>
        <pc:sldMkLst>
          <pc:docMk/>
          <pc:sldMk cId="87205980" sldId="260"/>
        </pc:sldMkLst>
        <pc:spChg chg="mod">
          <ac:chgData name="Stephanie Wright" userId="ab284af39b715469" providerId="LiveId" clId="{49651692-DB8A-428A-A2D7-85082E6AA3DD}" dt="2021-04-23T19:07:17.902" v="290" actId="26606"/>
          <ac:spMkLst>
            <pc:docMk/>
            <pc:sldMk cId="87205980" sldId="260"/>
            <ac:spMk id="2" creationId="{D584AFC9-1516-46AD-9154-B3A6718918C3}"/>
          </ac:spMkLst>
        </pc:spChg>
        <pc:spChg chg="mod">
          <ac:chgData name="Stephanie Wright" userId="ab284af39b715469" providerId="LiveId" clId="{49651692-DB8A-428A-A2D7-85082E6AA3DD}" dt="2021-04-23T19:07:17.902" v="290" actId="26606"/>
          <ac:spMkLst>
            <pc:docMk/>
            <pc:sldMk cId="87205980" sldId="260"/>
            <ac:spMk id="3" creationId="{C2478EE9-7F99-4A5A-B298-B21DA3406C7B}"/>
          </ac:spMkLst>
        </pc:spChg>
        <pc:spChg chg="add">
          <ac:chgData name="Stephanie Wright" userId="ab284af39b715469" providerId="LiveId" clId="{49651692-DB8A-428A-A2D7-85082E6AA3DD}" dt="2021-04-23T19:07:17.902" v="290" actId="26606"/>
          <ac:spMkLst>
            <pc:docMk/>
            <pc:sldMk cId="87205980" sldId="260"/>
            <ac:spMk id="8" creationId="{0D7B6173-1D58-48E2-83CF-37350F315F75}"/>
          </ac:spMkLst>
        </pc:spChg>
        <pc:spChg chg="add">
          <ac:chgData name="Stephanie Wright" userId="ab284af39b715469" providerId="LiveId" clId="{49651692-DB8A-428A-A2D7-85082E6AA3DD}" dt="2021-04-23T19:07:17.902" v="290" actId="26606"/>
          <ac:spMkLst>
            <pc:docMk/>
            <pc:sldMk cId="87205980" sldId="260"/>
            <ac:spMk id="10" creationId="{3D4464D8-FD41-4EA2-9094-791BB1112FFA}"/>
          </ac:spMkLst>
        </pc:spChg>
        <pc:spChg chg="add">
          <ac:chgData name="Stephanie Wright" userId="ab284af39b715469" providerId="LiveId" clId="{49651692-DB8A-428A-A2D7-85082E6AA3DD}" dt="2021-04-23T19:07:17.902" v="290" actId="26606"/>
          <ac:spMkLst>
            <pc:docMk/>
            <pc:sldMk cId="87205980" sldId="260"/>
            <ac:spMk id="14" creationId="{21BDEC81-16A7-4451-B893-C15000083B77}"/>
          </ac:spMkLst>
        </pc:spChg>
        <pc:spChg chg="add">
          <ac:chgData name="Stephanie Wright" userId="ab284af39b715469" providerId="LiveId" clId="{49651692-DB8A-428A-A2D7-85082E6AA3DD}" dt="2021-04-23T19:07:17.902" v="290" actId="26606"/>
          <ac:spMkLst>
            <pc:docMk/>
            <pc:sldMk cId="87205980" sldId="260"/>
            <ac:spMk id="16" creationId="{59DF772F-A79B-48F9-8B22-3B11AB306889}"/>
          </ac:spMkLst>
        </pc:spChg>
        <pc:picChg chg="add">
          <ac:chgData name="Stephanie Wright" userId="ab284af39b715469" providerId="LiveId" clId="{49651692-DB8A-428A-A2D7-85082E6AA3DD}" dt="2021-04-23T19:07:17.902" v="290" actId="26606"/>
          <ac:picMkLst>
            <pc:docMk/>
            <pc:sldMk cId="87205980" sldId="260"/>
            <ac:picMk id="12" creationId="{B0DAC8FB-A162-44E3-A606-C855A03A5B09}"/>
          </ac:picMkLst>
        </pc:picChg>
      </pc:sldChg>
      <pc:sldChg chg="modSp del mod">
        <pc:chgData name="Stephanie Wright" userId="ab284af39b715469" providerId="LiveId" clId="{49651692-DB8A-428A-A2D7-85082E6AA3DD}" dt="2021-04-23T18:58:15.295" v="271" actId="2696"/>
        <pc:sldMkLst>
          <pc:docMk/>
          <pc:sldMk cId="409052384" sldId="262"/>
        </pc:sldMkLst>
        <pc:spChg chg="mod">
          <ac:chgData name="Stephanie Wright" userId="ab284af39b715469" providerId="LiveId" clId="{49651692-DB8A-428A-A2D7-85082E6AA3DD}" dt="2021-04-19T23:40:18.915" v="137" actId="20577"/>
          <ac:spMkLst>
            <pc:docMk/>
            <pc:sldMk cId="409052384" sldId="262"/>
            <ac:spMk id="3" creationId="{52ACB1DE-8219-4901-8C6E-92F4D8FC3903}"/>
          </ac:spMkLst>
        </pc:spChg>
      </pc:sldChg>
      <pc:sldChg chg="addSp modSp add mod ord setBg">
        <pc:chgData name="Stephanie Wright" userId="ab284af39b715469" providerId="LiveId" clId="{49651692-DB8A-428A-A2D7-85082E6AA3DD}" dt="2021-04-23T19:08:06.024" v="291" actId="26606"/>
        <pc:sldMkLst>
          <pc:docMk/>
          <pc:sldMk cId="100425554" sldId="263"/>
        </pc:sldMkLst>
        <pc:spChg chg="mod">
          <ac:chgData name="Stephanie Wright" userId="ab284af39b715469" providerId="LiveId" clId="{49651692-DB8A-428A-A2D7-85082E6AA3DD}" dt="2021-04-23T19:08:06.024" v="291" actId="26606"/>
          <ac:spMkLst>
            <pc:docMk/>
            <pc:sldMk cId="100425554" sldId="263"/>
            <ac:spMk id="2" creationId="{654A0E13-81E3-4B1C-83EC-0E731C97A327}"/>
          </ac:spMkLst>
        </pc:spChg>
        <pc:spChg chg="mod">
          <ac:chgData name="Stephanie Wright" userId="ab284af39b715469" providerId="LiveId" clId="{49651692-DB8A-428A-A2D7-85082E6AA3DD}" dt="2021-04-23T19:08:06.024" v="291" actId="26606"/>
          <ac:spMkLst>
            <pc:docMk/>
            <pc:sldMk cId="100425554" sldId="263"/>
            <ac:spMk id="3" creationId="{52ACB1DE-8219-4901-8C6E-92F4D8FC3903}"/>
          </ac:spMkLst>
        </pc:spChg>
        <pc:spChg chg="add">
          <ac:chgData name="Stephanie Wright" userId="ab284af39b715469" providerId="LiveId" clId="{49651692-DB8A-428A-A2D7-85082E6AA3DD}" dt="2021-04-23T19:08:06.024" v="291" actId="26606"/>
          <ac:spMkLst>
            <pc:docMk/>
            <pc:sldMk cId="100425554" sldId="263"/>
            <ac:spMk id="8" creationId="{0D7B6173-1D58-48E2-83CF-37350F315F75}"/>
          </ac:spMkLst>
        </pc:spChg>
        <pc:spChg chg="add">
          <ac:chgData name="Stephanie Wright" userId="ab284af39b715469" providerId="LiveId" clId="{49651692-DB8A-428A-A2D7-85082E6AA3DD}" dt="2021-04-23T19:08:06.024" v="291" actId="26606"/>
          <ac:spMkLst>
            <pc:docMk/>
            <pc:sldMk cId="100425554" sldId="263"/>
            <ac:spMk id="10" creationId="{3D4464D8-FD41-4EA2-9094-791BB1112FFA}"/>
          </ac:spMkLst>
        </pc:spChg>
        <pc:spChg chg="add">
          <ac:chgData name="Stephanie Wright" userId="ab284af39b715469" providerId="LiveId" clId="{49651692-DB8A-428A-A2D7-85082E6AA3DD}" dt="2021-04-23T19:08:06.024" v="291" actId="26606"/>
          <ac:spMkLst>
            <pc:docMk/>
            <pc:sldMk cId="100425554" sldId="263"/>
            <ac:spMk id="14" creationId="{21BDEC81-16A7-4451-B893-C15000083B77}"/>
          </ac:spMkLst>
        </pc:spChg>
        <pc:spChg chg="add">
          <ac:chgData name="Stephanie Wright" userId="ab284af39b715469" providerId="LiveId" clId="{49651692-DB8A-428A-A2D7-85082E6AA3DD}" dt="2021-04-23T19:08:06.024" v="291" actId="26606"/>
          <ac:spMkLst>
            <pc:docMk/>
            <pc:sldMk cId="100425554" sldId="263"/>
            <ac:spMk id="16" creationId="{59DF772F-A79B-48F9-8B22-3B11AB306889}"/>
          </ac:spMkLst>
        </pc:spChg>
        <pc:picChg chg="add">
          <ac:chgData name="Stephanie Wright" userId="ab284af39b715469" providerId="LiveId" clId="{49651692-DB8A-428A-A2D7-85082E6AA3DD}" dt="2021-04-23T19:08:06.024" v="291" actId="26606"/>
          <ac:picMkLst>
            <pc:docMk/>
            <pc:sldMk cId="100425554" sldId="263"/>
            <ac:picMk id="12" creationId="{B0DAC8FB-A162-44E3-A606-C855A03A5B09}"/>
          </ac:picMkLst>
        </pc:picChg>
      </pc:sldChg>
    </pc:docChg>
  </pc:docChgLst>
  <pc:docChgLst>
    <pc:chgData name="Joe Gilliom" userId="e90ee0e3cb03e737" providerId="LiveId" clId="{1A89E6C9-D05B-4B4C-8871-992AA5C3EB8C}"/>
    <pc:docChg chg="modSld modMainMaster">
      <pc:chgData name="Joe Gilliom" userId="e90ee0e3cb03e737" providerId="LiveId" clId="{1A89E6C9-D05B-4B4C-8871-992AA5C3EB8C}" dt="2022-12-05T23:20:22.177" v="3"/>
      <pc:docMkLst>
        <pc:docMk/>
      </pc:docMkLst>
      <pc:sldChg chg="setBg">
        <pc:chgData name="Joe Gilliom" userId="e90ee0e3cb03e737" providerId="LiveId" clId="{1A89E6C9-D05B-4B4C-8871-992AA5C3EB8C}" dt="2022-12-05T23:20:22.177" v="3"/>
        <pc:sldMkLst>
          <pc:docMk/>
          <pc:sldMk cId="3582611061" sldId="256"/>
        </pc:sldMkLst>
      </pc:sldChg>
      <pc:sldChg chg="setBg">
        <pc:chgData name="Joe Gilliom" userId="e90ee0e3cb03e737" providerId="LiveId" clId="{1A89E6C9-D05B-4B4C-8871-992AA5C3EB8C}" dt="2022-12-05T23:20:22.177" v="3"/>
        <pc:sldMkLst>
          <pc:docMk/>
          <pc:sldMk cId="3636958048" sldId="258"/>
        </pc:sldMkLst>
      </pc:sldChg>
      <pc:sldChg chg="setBg">
        <pc:chgData name="Joe Gilliom" userId="e90ee0e3cb03e737" providerId="LiveId" clId="{1A89E6C9-D05B-4B4C-8871-992AA5C3EB8C}" dt="2022-12-05T23:20:22.177" v="3"/>
        <pc:sldMkLst>
          <pc:docMk/>
          <pc:sldMk cId="3795021622" sldId="259"/>
        </pc:sldMkLst>
      </pc:sldChg>
      <pc:sldChg chg="setBg">
        <pc:chgData name="Joe Gilliom" userId="e90ee0e3cb03e737" providerId="LiveId" clId="{1A89E6C9-D05B-4B4C-8871-992AA5C3EB8C}" dt="2022-12-05T23:20:22.177" v="3"/>
        <pc:sldMkLst>
          <pc:docMk/>
          <pc:sldMk cId="87205980" sldId="260"/>
        </pc:sldMkLst>
      </pc:sldChg>
      <pc:sldChg chg="setBg">
        <pc:chgData name="Joe Gilliom" userId="e90ee0e3cb03e737" providerId="LiveId" clId="{1A89E6C9-D05B-4B4C-8871-992AA5C3EB8C}" dt="2022-12-05T23:20:22.177" v="3"/>
        <pc:sldMkLst>
          <pc:docMk/>
          <pc:sldMk cId="100425554" sldId="263"/>
        </pc:sldMkLst>
      </pc:sldChg>
      <pc:sldMasterChg chg="setBg modSldLayout">
        <pc:chgData name="Joe Gilliom" userId="e90ee0e3cb03e737" providerId="LiveId" clId="{1A89E6C9-D05B-4B4C-8871-992AA5C3EB8C}" dt="2022-12-05T23:20:22.177" v="3"/>
        <pc:sldMasterMkLst>
          <pc:docMk/>
          <pc:sldMasterMk cId="1554736096" sldId="2147483648"/>
        </pc:sldMasterMkLst>
        <pc:sldLayoutChg chg="setBg">
          <pc:chgData name="Joe Gilliom" userId="e90ee0e3cb03e737" providerId="LiveId" clId="{1A89E6C9-D05B-4B4C-8871-992AA5C3EB8C}" dt="2022-12-05T23:20:22.177" v="3"/>
          <pc:sldLayoutMkLst>
            <pc:docMk/>
            <pc:sldMasterMk cId="1554736096" sldId="2147483648"/>
            <pc:sldLayoutMk cId="124959386" sldId="2147483649"/>
          </pc:sldLayoutMkLst>
        </pc:sldLayoutChg>
        <pc:sldLayoutChg chg="setBg">
          <pc:chgData name="Joe Gilliom" userId="e90ee0e3cb03e737" providerId="LiveId" clId="{1A89E6C9-D05B-4B4C-8871-992AA5C3EB8C}" dt="2022-12-05T23:20:22.177" v="3"/>
          <pc:sldLayoutMkLst>
            <pc:docMk/>
            <pc:sldMasterMk cId="1554736096" sldId="2147483648"/>
            <pc:sldLayoutMk cId="1096665898" sldId="2147483650"/>
          </pc:sldLayoutMkLst>
        </pc:sldLayoutChg>
        <pc:sldLayoutChg chg="setBg">
          <pc:chgData name="Joe Gilliom" userId="e90ee0e3cb03e737" providerId="LiveId" clId="{1A89E6C9-D05B-4B4C-8871-992AA5C3EB8C}" dt="2022-12-05T23:20:22.177" v="3"/>
          <pc:sldLayoutMkLst>
            <pc:docMk/>
            <pc:sldMasterMk cId="1554736096" sldId="2147483648"/>
            <pc:sldLayoutMk cId="2379819682" sldId="2147483651"/>
          </pc:sldLayoutMkLst>
        </pc:sldLayoutChg>
        <pc:sldLayoutChg chg="setBg">
          <pc:chgData name="Joe Gilliom" userId="e90ee0e3cb03e737" providerId="LiveId" clId="{1A89E6C9-D05B-4B4C-8871-992AA5C3EB8C}" dt="2022-12-05T23:20:22.177" v="3"/>
          <pc:sldLayoutMkLst>
            <pc:docMk/>
            <pc:sldMasterMk cId="1554736096" sldId="2147483648"/>
            <pc:sldLayoutMk cId="461741008" sldId="2147483652"/>
          </pc:sldLayoutMkLst>
        </pc:sldLayoutChg>
        <pc:sldLayoutChg chg="setBg">
          <pc:chgData name="Joe Gilliom" userId="e90ee0e3cb03e737" providerId="LiveId" clId="{1A89E6C9-D05B-4B4C-8871-992AA5C3EB8C}" dt="2022-12-05T23:20:22.177" v="3"/>
          <pc:sldLayoutMkLst>
            <pc:docMk/>
            <pc:sldMasterMk cId="1554736096" sldId="2147483648"/>
            <pc:sldLayoutMk cId="1930429699" sldId="2147483653"/>
          </pc:sldLayoutMkLst>
        </pc:sldLayoutChg>
        <pc:sldLayoutChg chg="setBg">
          <pc:chgData name="Joe Gilliom" userId="e90ee0e3cb03e737" providerId="LiveId" clId="{1A89E6C9-D05B-4B4C-8871-992AA5C3EB8C}" dt="2022-12-05T23:20:22.177" v="3"/>
          <pc:sldLayoutMkLst>
            <pc:docMk/>
            <pc:sldMasterMk cId="1554736096" sldId="2147483648"/>
            <pc:sldLayoutMk cId="162731826" sldId="2147483654"/>
          </pc:sldLayoutMkLst>
        </pc:sldLayoutChg>
        <pc:sldLayoutChg chg="setBg">
          <pc:chgData name="Joe Gilliom" userId="e90ee0e3cb03e737" providerId="LiveId" clId="{1A89E6C9-D05B-4B4C-8871-992AA5C3EB8C}" dt="2022-12-05T23:20:22.177" v="3"/>
          <pc:sldLayoutMkLst>
            <pc:docMk/>
            <pc:sldMasterMk cId="1554736096" sldId="2147483648"/>
            <pc:sldLayoutMk cId="1009731692" sldId="2147483655"/>
          </pc:sldLayoutMkLst>
        </pc:sldLayoutChg>
        <pc:sldLayoutChg chg="setBg">
          <pc:chgData name="Joe Gilliom" userId="e90ee0e3cb03e737" providerId="LiveId" clId="{1A89E6C9-D05B-4B4C-8871-992AA5C3EB8C}" dt="2022-12-05T23:20:22.177" v="3"/>
          <pc:sldLayoutMkLst>
            <pc:docMk/>
            <pc:sldMasterMk cId="1554736096" sldId="2147483648"/>
            <pc:sldLayoutMk cId="1442450322" sldId="2147483656"/>
          </pc:sldLayoutMkLst>
        </pc:sldLayoutChg>
        <pc:sldLayoutChg chg="setBg">
          <pc:chgData name="Joe Gilliom" userId="e90ee0e3cb03e737" providerId="LiveId" clId="{1A89E6C9-D05B-4B4C-8871-992AA5C3EB8C}" dt="2022-12-05T23:20:22.177" v="3"/>
          <pc:sldLayoutMkLst>
            <pc:docMk/>
            <pc:sldMasterMk cId="1554736096" sldId="2147483648"/>
            <pc:sldLayoutMk cId="24305591" sldId="2147483657"/>
          </pc:sldLayoutMkLst>
        </pc:sldLayoutChg>
        <pc:sldLayoutChg chg="setBg">
          <pc:chgData name="Joe Gilliom" userId="e90ee0e3cb03e737" providerId="LiveId" clId="{1A89E6C9-D05B-4B4C-8871-992AA5C3EB8C}" dt="2022-12-05T23:20:22.177" v="3"/>
          <pc:sldLayoutMkLst>
            <pc:docMk/>
            <pc:sldMasterMk cId="1554736096" sldId="2147483648"/>
            <pc:sldLayoutMk cId="3781252283" sldId="2147483658"/>
          </pc:sldLayoutMkLst>
        </pc:sldLayoutChg>
        <pc:sldLayoutChg chg="setBg">
          <pc:chgData name="Joe Gilliom" userId="e90ee0e3cb03e737" providerId="LiveId" clId="{1A89E6C9-D05B-4B4C-8871-992AA5C3EB8C}" dt="2022-12-05T23:20:22.177" v="3"/>
          <pc:sldLayoutMkLst>
            <pc:docMk/>
            <pc:sldMasterMk cId="1554736096" sldId="2147483648"/>
            <pc:sldLayoutMk cId="304196856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4FC60-7E59-4EF8-B3D7-DB51AFAE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42759D-B046-4FF4-8278-FE55070E5D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2571E-02DE-49EC-9FF2-2B7ABB792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05C-B49E-4B34-9AEA-682BA8FE25BE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8E7C3-87DD-4361-9615-6446CC0E2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7435A-6B09-44AA-95F9-24314943C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17372-E2D7-4316-AFE9-0FC3EF69D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9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8C7C3-B556-4557-9503-9A5917027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CBC6E5-C1FA-4079-AB40-968215FBB2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15EAC-499A-463D-988F-40FDE019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05C-B49E-4B34-9AEA-682BA8FE25BE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2A7DD-A90B-4B8F-B57D-7C69FCBB3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74C8E-D6A5-4918-A80D-4B6FBDD30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17372-E2D7-4316-AFE9-0FC3EF69D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5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BBC862-886F-4748-A6E4-5FA5B157C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DD2D3-97AB-4296-AFE6-82CDD0062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7BD9C-6662-4080-A199-806CDDB9F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05C-B49E-4B34-9AEA-682BA8FE25BE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2CF29-2FFC-4CAC-8439-10B680D9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5ACBF-3A27-467B-9E79-426CEEE37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17372-E2D7-4316-AFE9-0FC3EF69D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68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5DA14-3BB1-4F50-B7B4-FFF4EE1BE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57AB6-2ECC-4AAD-A81F-4D688DFE5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FB262-9897-4C64-BC27-EE453D37C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05C-B49E-4B34-9AEA-682BA8FE25BE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19705-3FA6-4BAC-93C9-1EE36F8BB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2DCD3-2AB7-42FD-8F4B-95A04622D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17372-E2D7-4316-AFE9-0FC3EF69D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6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41221-E63F-4431-BCF4-509529061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3F31A-B751-4AAA-9C49-19DB6C967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B51DA-F208-4926-A714-E1A012B8B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05C-B49E-4B34-9AEA-682BA8FE25BE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92891-5FCC-4337-A458-3216D8D7A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D2383-9E1D-4B4E-9053-0CF6142EB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17372-E2D7-4316-AFE9-0FC3EF69D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81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66929-0AF3-42C1-9EA5-369B41528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60162-FA30-433E-8AC7-FB8C3873C8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6FDD8E-072D-42AA-B92A-92E75C7D7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5C9A8-4006-44C9-A13F-711CE3C0B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05C-B49E-4B34-9AEA-682BA8FE25BE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B172E-9F69-4CA1-A2B2-3980AC377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AA6BB-40F2-4A7E-8FB7-44A7605E2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17372-E2D7-4316-AFE9-0FC3EF69D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4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E6466-829D-4BC1-A99E-FAFC54EE2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C6742-6FA7-46A6-BFAB-F0C4FC77B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CD1161-BCC0-4F08-9824-1E54169F1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7D1916-61EC-4E4C-BD9C-D72D279048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4413A-BCB8-4008-A416-7F6A4F18C1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230A2D-7201-4D6B-833A-5A40026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05C-B49E-4B34-9AEA-682BA8FE25BE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3642F4-F7F3-4736-A5F3-9AA1298D9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D52EA8-69F5-4EF2-94A6-9F2FC8319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17372-E2D7-4316-AFE9-0FC3EF69D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9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D8A91-9905-41C9-A4A0-44D881E35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7AB0DA-6909-4C99-AECE-B0B72BEF9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05C-B49E-4B34-9AEA-682BA8FE25BE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12EF6D-A20F-4871-855C-B3F9DC2FF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2A40C-2705-4CD1-9E59-DF13280F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17372-E2D7-4316-AFE9-0FC3EF69D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06FB6D-B544-42F9-84F3-367A1B577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05C-B49E-4B34-9AEA-682BA8FE25BE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9DF957-A72C-4A20-BF81-65C296A7A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6C6677-7D70-43F2-B138-45600A7BF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17372-E2D7-4316-AFE9-0FC3EF69D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3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46C80-6464-4291-8634-574829768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D5B43-C88F-401A-98A9-C23347D91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6211BC-722D-4138-B9F0-361A0AD6F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F15DB2-B6F4-436D-BB3C-D84F38CA2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05C-B49E-4B34-9AEA-682BA8FE25BE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E5096-95BE-49DA-892C-77EBCA33D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400F1E-A21D-4868-ABB7-8C7ACB9AE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17372-E2D7-4316-AFE9-0FC3EF69D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50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5073E-7A62-4476-8F3A-CA5E8158B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D89C7A-8B6C-4A1D-8EAD-DC95CBAF96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74400F-7249-49F8-BE63-51E6B3789B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D948D3-FEF1-488C-A613-AF63BB01A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05C-B49E-4B34-9AEA-682BA8FE25BE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98C959-0C24-4F3D-8DA5-DBF52ED4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48AA0E-A512-4E7C-BCCE-C5342D08F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17372-E2D7-4316-AFE9-0FC3EF69D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C6FB46-BEC7-475E-A19C-7A7D6D7C9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E6F81A-23E0-48D3-8083-A23368D07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BB134-66CF-4217-97D2-3CDB84F546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5705C-B49E-4B34-9AEA-682BA8FE25BE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DB439-01CA-4C21-ACB3-D062D3D17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60282-FCDC-4918-878B-3B59BD88F9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17372-E2D7-4316-AFE9-0FC3EF69D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36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86EE4C-DC1E-49A4-A6A8-50B9CCEFAC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5542" y="498477"/>
            <a:ext cx="7895771" cy="2115665"/>
          </a:xfrm>
        </p:spPr>
        <p:txBody>
          <a:bodyPr anchor="b">
            <a:normAutofit/>
          </a:bodyPr>
          <a:lstStyle/>
          <a:p>
            <a:r>
              <a:rPr lang="en-US" sz="5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Disaster Case Management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145974-319C-4BF6-BBF8-A98AB9677E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1161" y="4200522"/>
            <a:ext cx="5449982" cy="682079"/>
          </a:xfrm>
        </p:spPr>
        <p:txBody>
          <a:bodyPr>
            <a:normAutofit fontScale="25000" lnSpcReduction="20000"/>
          </a:bodyPr>
          <a:lstStyle/>
          <a:p>
            <a:endParaRPr lang="en-US" sz="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Exercise </a:t>
            </a:r>
          </a:p>
          <a:p>
            <a:r>
              <a:rPr lang="en-US" sz="16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Scenario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82611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CCA929-7A61-4313-8A90-619CDF425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4250F98-AE57-452A-8B22-1B78911F0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464315C-FCA9-40FE-892E-D4A5B3A5B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F9520B-E0CD-4FA7-91B5-7DC36B606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5195"/>
            <a:ext cx="12192000" cy="5389511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222C80-9B95-4150-B1A3-957DA8B58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965" y="1084729"/>
            <a:ext cx="9994378" cy="2254026"/>
          </a:xfrm>
        </p:spPr>
        <p:txBody>
          <a:bodyPr anchor="b">
            <a:normAutofit/>
          </a:bodyPr>
          <a:lstStyle/>
          <a:p>
            <a:r>
              <a:rPr lang="en-US" sz="4800" dirty="0"/>
              <a:t>A Day Like The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0E373-D949-4F9A-916E-BDAAEBF76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965" y="3514855"/>
            <a:ext cx="9994378" cy="225841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500" dirty="0"/>
              <a:t>On April 9</a:t>
            </a:r>
            <a:r>
              <a:rPr lang="en-US" sz="1500" baseline="30000" dirty="0"/>
              <a:t>th</a:t>
            </a:r>
            <a:r>
              <a:rPr lang="en-US" sz="1500" dirty="0"/>
              <a:t> in the metro Atlanta area, we woke up to what we thought was a normal day in April. It is Friday, Good Friday as a matter of fact a few days after Passover and right before Ramadan. 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1500" dirty="0"/>
              <a:t>Early morning temps are in the upper 70s with humidity at 97%. The air feels thick and heavy. Meteorologists on all major networks are warning that the conditions can turn ‘ugly’ and to be prepared for thunderstorms.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1500" dirty="0"/>
              <a:t>09:45 a.m. National Weather Service (NWS) has issued a Severe Storm Warning with hail, in effect until 6:00 pm for the Metro Area.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636958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4464D8-FD41-4EA2-9094-791BB1112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DF772F-A79B-48F9-8B22-3B11AB306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745696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520D7-32BE-4F71-8E57-81D4667B4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966" y="900622"/>
            <a:ext cx="6611012" cy="1893524"/>
          </a:xfrm>
        </p:spPr>
        <p:txBody>
          <a:bodyPr anchor="b">
            <a:normAutofit/>
          </a:bodyPr>
          <a:lstStyle/>
          <a:p>
            <a:r>
              <a:rPr lang="en-US" sz="4800"/>
              <a:t>A Day Like The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04F02-B4AB-4EA8-832C-19AC381F7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966" y="2965593"/>
            <a:ext cx="6611012" cy="2941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/>
              <a:t>11:00am As the sky continually darkens; the air grows heavier, and you can smell the rain. </a:t>
            </a:r>
            <a:r>
              <a:rPr lang="en-US" sz="1700" dirty="0"/>
              <a:t>An update comes in from the NWS a tornado has touched down near Kennesaw and the Severe Storm Warning has been changed to a Tornado Warning. The track of the storm has been plotted and moving in a Northeasterly direction at 12 miles per hour. </a:t>
            </a:r>
          </a:p>
          <a:p>
            <a:pPr marL="0" indent="0">
              <a:buNone/>
            </a:pPr>
            <a:r>
              <a:rPr lang="en-US" sz="1700" dirty="0"/>
              <a:t>1:00pm Update:</a:t>
            </a:r>
          </a:p>
          <a:p>
            <a:pPr marL="0" indent="0">
              <a:buNone/>
            </a:pPr>
            <a:r>
              <a:rPr lang="en-US" sz="1700" dirty="0"/>
              <a:t>Initial Damage Assessment 4 Counties with damage: Cobb, Fulton, Dekalb and Gwinnett. Emergency Management Agencies report over 2000 calls from residents requesting assistance. </a:t>
            </a:r>
          </a:p>
          <a:p>
            <a:pPr marL="0" indent="0">
              <a:buNone/>
            </a:pPr>
            <a:r>
              <a:rPr lang="en-US" sz="1700" dirty="0"/>
              <a:t>ANOTHER GOOD FRIDAY TORNADO IN ATLANTA!!!!</a:t>
            </a:r>
          </a:p>
        </p:txBody>
      </p:sp>
    </p:spTree>
    <p:extLst>
      <p:ext uri="{BB962C8B-B14F-4D97-AF65-F5344CB8AC3E}">
        <p14:creationId xmlns:p14="http://schemas.microsoft.com/office/powerpoint/2010/main" val="3795021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4464D8-FD41-4EA2-9094-791BB1112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DF772F-A79B-48F9-8B22-3B11AB306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745696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84AFC9-1516-46AD-9154-B3A671891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966" y="900622"/>
            <a:ext cx="6611012" cy="1893524"/>
          </a:xfrm>
        </p:spPr>
        <p:txBody>
          <a:bodyPr anchor="b">
            <a:normAutofit/>
          </a:bodyPr>
          <a:lstStyle/>
          <a:p>
            <a:r>
              <a:rPr lang="en-US" sz="4800" dirty="0"/>
              <a:t>A Day Like The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78EE9-7F99-4A5A-B298-B21DA3406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966" y="2965593"/>
            <a:ext cx="6611012" cy="2941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/>
              <a:t>First Responders from City, County and NGO have responded and are providing their respective agency’s services.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1500" dirty="0"/>
              <a:t>Due to the scope and size of the event the governor requested and received a Presidential Declaration which means that FEMA assistance is available to residents with damage.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1500" dirty="0"/>
              <a:t>However; there are still some unmet needs that must be addressed, which leads to the development of Long Term Recovery Groups in order to provide case management to the families impacted. </a:t>
            </a:r>
            <a:r>
              <a:rPr lang="en-US" sz="1500" b="1" dirty="0"/>
              <a:t>Fast Forward 6 Weeks</a:t>
            </a:r>
            <a:r>
              <a:rPr lang="en-US" sz="1500" dirty="0"/>
              <a:t>.</a:t>
            </a:r>
          </a:p>
          <a:p>
            <a:endParaRPr lang="en-US" sz="1500" dirty="0"/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87205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12919-A2DB-453C-B215-4885CF63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Spring 20__ Tornadoes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FD51D-4A9F-4C80-9B0B-32FE919C1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Damage Assessment: Homes Impacted   1527</a:t>
            </a:r>
          </a:p>
          <a:p>
            <a:pPr marL="0" indent="0">
              <a:buNone/>
            </a:pPr>
            <a:r>
              <a:rPr lang="en-US" dirty="0"/>
              <a:t>Single Family Dwellings:</a:t>
            </a:r>
          </a:p>
          <a:p>
            <a:pPr marL="0" indent="0">
              <a:buNone/>
            </a:pPr>
            <a:r>
              <a:rPr lang="en-US" dirty="0"/>
              <a:t>Destroyed	287</a:t>
            </a:r>
          </a:p>
          <a:p>
            <a:pPr marL="0" indent="0">
              <a:buNone/>
            </a:pPr>
            <a:r>
              <a:rPr lang="en-US" dirty="0"/>
              <a:t>Major            190</a:t>
            </a:r>
          </a:p>
          <a:p>
            <a:pPr marL="0" indent="0">
              <a:buNone/>
            </a:pPr>
            <a:r>
              <a:rPr lang="en-US" dirty="0"/>
              <a:t>Minor		547</a:t>
            </a:r>
          </a:p>
          <a:p>
            <a:pPr marL="0" indent="0">
              <a:buNone/>
            </a:pPr>
            <a:r>
              <a:rPr lang="en-US" dirty="0"/>
              <a:t>Multi Family Dwellings</a:t>
            </a:r>
          </a:p>
          <a:p>
            <a:pPr marL="0" indent="0">
              <a:buNone/>
            </a:pPr>
            <a:r>
              <a:rPr lang="en-US" dirty="0"/>
              <a:t>Destroyed	115</a:t>
            </a:r>
          </a:p>
          <a:p>
            <a:pPr marL="0" indent="0">
              <a:buNone/>
            </a:pPr>
            <a:r>
              <a:rPr lang="en-US" dirty="0"/>
              <a:t>Major            138</a:t>
            </a:r>
          </a:p>
          <a:p>
            <a:pPr marL="0" indent="0">
              <a:buNone/>
            </a:pPr>
            <a:r>
              <a:rPr lang="en-US" dirty="0"/>
              <a:t>Minor		250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212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4464D8-FD41-4EA2-9094-791BB1112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DF772F-A79B-48F9-8B22-3B11AB306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745696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4A0E13-81E3-4B1C-83EC-0E731C97A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966" y="900622"/>
            <a:ext cx="6611012" cy="1893524"/>
          </a:xfrm>
        </p:spPr>
        <p:txBody>
          <a:bodyPr anchor="b">
            <a:normAutofit/>
          </a:bodyPr>
          <a:lstStyle/>
          <a:p>
            <a:r>
              <a:rPr lang="en-US" sz="4800"/>
              <a:t>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CB1DE-8219-4901-8C6E-92F4D8FC3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966" y="2965593"/>
            <a:ext cx="6611012" cy="294154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1800" dirty="0"/>
              <a:t>Review Case Notes</a:t>
            </a:r>
          </a:p>
          <a:p>
            <a:pPr marL="514350" indent="-514350">
              <a:buAutoNum type="arabicPeriod"/>
            </a:pPr>
            <a:r>
              <a:rPr lang="en-US" sz="1800" dirty="0"/>
              <a:t>Prepare for Interview</a:t>
            </a:r>
          </a:p>
          <a:p>
            <a:pPr marL="514350" indent="-514350">
              <a:buAutoNum type="arabicPeriod"/>
            </a:pPr>
            <a:r>
              <a:rPr lang="en-US" sz="1800" dirty="0"/>
              <a:t>Interview Client</a:t>
            </a:r>
          </a:p>
          <a:p>
            <a:pPr marL="514350" indent="-514350">
              <a:buAutoNum type="arabicPeriod"/>
            </a:pPr>
            <a:r>
              <a:rPr lang="en-US" sz="1800" dirty="0"/>
              <a:t>Develop Plan For Assistance With Client</a:t>
            </a:r>
          </a:p>
          <a:p>
            <a:pPr marL="514350" indent="-514350">
              <a:buAutoNum type="arabicPeriod"/>
            </a:pPr>
            <a:r>
              <a:rPr lang="en-US" sz="1800" dirty="0"/>
              <a:t>Prepare Appropriate Paperwork</a:t>
            </a:r>
          </a:p>
          <a:p>
            <a:pPr marL="514350" indent="-514350">
              <a:buAutoNum type="arabicPeriod"/>
            </a:pPr>
            <a:r>
              <a:rPr lang="en-US" sz="1800" dirty="0"/>
              <a:t>Prepare Presentation for Long Term Recovery Group (LTRG)</a:t>
            </a:r>
          </a:p>
        </p:txBody>
      </p:sp>
    </p:spTree>
    <p:extLst>
      <p:ext uri="{BB962C8B-B14F-4D97-AF65-F5344CB8AC3E}">
        <p14:creationId xmlns:p14="http://schemas.microsoft.com/office/powerpoint/2010/main" val="10042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14523</TotalTime>
  <Words>392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Disaster Case Management Training</vt:lpstr>
      <vt:lpstr>A Day Like The Others</vt:lpstr>
      <vt:lpstr>A Day Like The Others</vt:lpstr>
      <vt:lpstr>A Day Like The Others</vt:lpstr>
      <vt:lpstr>Spring 20__ Tornadoes</vt:lpstr>
      <vt:lpstr>TASKS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Disaster Case Management Training</dc:title>
  <dc:creator>Stephanie Wright</dc:creator>
  <cp:lastModifiedBy>Joe Gilliom</cp:lastModifiedBy>
  <cp:revision>15</cp:revision>
  <dcterms:created xsi:type="dcterms:W3CDTF">2018-05-21T18:02:42Z</dcterms:created>
  <dcterms:modified xsi:type="dcterms:W3CDTF">2022-12-05T23:20:29Z</dcterms:modified>
</cp:coreProperties>
</file>