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61" r:id="rId2"/>
    <p:sldId id="262" r:id="rId3"/>
    <p:sldId id="258" r:id="rId4"/>
    <p:sldId id="269" r:id="rId5"/>
    <p:sldId id="267" r:id="rId6"/>
    <p:sldId id="259" r:id="rId7"/>
    <p:sldId id="271" r:id="rId8"/>
    <p:sldId id="260" r:id="rId9"/>
    <p:sldId id="272" r:id="rId10"/>
    <p:sldId id="273" r:id="rId11"/>
    <p:sldId id="264" r:id="rId12"/>
    <p:sldId id="268" r:id="rId13"/>
    <p:sldId id="26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80" y="-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51211-C0AD-419E-A701-4D574E5E7C3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D0A05-9858-4683-A0F5-B6E6A779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0A05-9858-4683-A0F5-B6E6A77984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0A05-9858-4683-A0F5-B6E6A77984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0A05-9858-4683-A0F5-B6E6A77984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0A05-9858-4683-A0F5-B6E6A77984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0A05-9858-4683-A0F5-B6E6A77984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6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0A05-9858-4683-A0F5-B6E6A77984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98A611-2FA0-4409-9B80-481B4044E2E4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83E980-7496-4651-92A6-81826CFE6D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57072"/>
            <a:ext cx="8610600" cy="5867400"/>
          </a:xfrm>
        </p:spPr>
        <p:txBody>
          <a:bodyPr>
            <a:normAutofit fontScale="92500" lnSpcReduction="10000"/>
          </a:bodyPr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alibri"/>
                <a:ea typeface="SimSun"/>
                <a:cs typeface="Times New Roman"/>
              </a:rPr>
              <a:t>Officers: 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Tom McGinn- President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Kirk Lynn- Vice President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Melanie Wood-Treasurer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Sue Gallagher- Secretary	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alibri"/>
                <a:ea typeface="SimSun"/>
                <a:cs typeface="Times New Roman"/>
              </a:rPr>
              <a:t>Committee Chairs: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Jim Cleveland- Website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Mock Interviews/ Career Conversations- </a:t>
            </a:r>
            <a:r>
              <a:rPr lang="en-US" sz="2000" dirty="0">
                <a:latin typeface="Calibri"/>
                <a:ea typeface="SimSun"/>
                <a:cs typeface="Times New Roman"/>
              </a:rPr>
              <a:t>Nancy Jackson/ JoAnne Brack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Financial Literacy- </a:t>
            </a:r>
            <a:r>
              <a:rPr lang="en-US" sz="2100" dirty="0">
                <a:latin typeface="Calibri"/>
                <a:ea typeface="SimSun"/>
                <a:cs typeface="Times New Roman"/>
              </a:rPr>
              <a:t>Kirk Lynn/ Alice Lukas/James Henson /JoAnne Brack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Marketing- Melanie Wood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6</a:t>
            </a:r>
            <a:r>
              <a:rPr lang="en-US" sz="24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monthly meetings, (1 virtual) </a:t>
            </a:r>
            <a:r>
              <a:rPr lang="en-US" sz="24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109</a:t>
            </a:r>
            <a:r>
              <a:rPr lang="en-US" sz="24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attendees, </a:t>
            </a:r>
            <a:r>
              <a:rPr lang="en-US" sz="24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163.5</a:t>
            </a:r>
            <a:r>
              <a:rPr lang="en-US" sz="24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hours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70</a:t>
            </a:r>
            <a:r>
              <a:rPr lang="en-US" sz="24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members 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	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/>
              <a:ea typeface="SimSu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/>
          </a:bodyPr>
          <a:lstStyle/>
          <a:p>
            <a:r>
              <a:rPr lang="en-US" sz="3000" dirty="0"/>
              <a:t>SPHS Business Advisory Board 2019-2020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66862"/>
            <a:ext cx="3264051" cy="23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32766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3600" b="1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Diamond Challenge AACC Pitch site Champions: </a:t>
            </a:r>
            <a:r>
              <a:rPr lang="en-US" sz="3600" b="1" i="1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Team </a:t>
            </a:r>
            <a:r>
              <a:rPr lang="en-US" sz="3600" b="1" i="1" dirty="0" err="1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Jottle</a:t>
            </a:r>
            <a:endParaRPr lang="en-US" sz="3600" b="1" i="1" dirty="0">
              <a:solidFill>
                <a:prstClr val="black"/>
              </a:solidFill>
              <a:latin typeface="Calibri"/>
              <a:ea typeface="SimSun"/>
              <a:cs typeface="Times New Roman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	</a:t>
            </a:r>
            <a:r>
              <a:rPr lang="en-US" dirty="0"/>
              <a:t>Teagan Schumann (10</a:t>
            </a:r>
            <a:r>
              <a:rPr lang="en-US" baseline="30000" dirty="0"/>
              <a:t>th</a:t>
            </a:r>
            <a:r>
              <a:rPr lang="en-US" dirty="0"/>
              <a:t>), Amanda Vu (12</a:t>
            </a:r>
            <a:r>
              <a:rPr lang="en-US" baseline="30000" dirty="0"/>
              <a:t>th</a:t>
            </a:r>
            <a:r>
              <a:rPr lang="en-US" dirty="0"/>
              <a:t>), Yasmeen </a:t>
            </a:r>
            <a:r>
              <a:rPr lang="en-US" dirty="0" err="1"/>
              <a:t>Hembree</a:t>
            </a:r>
            <a:r>
              <a:rPr lang="en-US" dirty="0"/>
              <a:t> (12</a:t>
            </a:r>
            <a:r>
              <a:rPr lang="en-US" baseline="30000" dirty="0"/>
              <a:t>th</a:t>
            </a:r>
            <a:r>
              <a:rPr lang="en-US" dirty="0"/>
              <a:t>) and Ali </a:t>
            </a:r>
            <a:r>
              <a:rPr lang="en-US" dirty="0" err="1"/>
              <a:t>Rohrs</a:t>
            </a:r>
            <a:r>
              <a:rPr lang="en-US" dirty="0"/>
              <a:t> (12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SPHS Business Advisory Board 2019-2020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886200"/>
            <a:ext cx="4419600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8505" y="2317453"/>
            <a:ext cx="3681159" cy="1789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 Fair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7788" y="4076380"/>
            <a:ext cx="2816098" cy="1368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5301" y="2997202"/>
            <a:ext cx="3657602" cy="177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448119" y="3741252"/>
            <a:ext cx="3267111" cy="1588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0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Fair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7952"/>
            <a:ext cx="3177257" cy="2112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690" y="3733801"/>
            <a:ext cx="3307811" cy="2205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11177"/>
            <a:ext cx="3094329" cy="2063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95600"/>
            <a:ext cx="3434203" cy="2289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363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2578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AACPS support-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21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st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 Century Education Foundation</a:t>
            </a:r>
          </a:p>
          <a:p>
            <a:pPr marL="978408" lvl="3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SPHS Business Partner of the Year: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Edward Knox</a:t>
            </a:r>
          </a:p>
          <a:p>
            <a:pPr marL="978408" lvl="3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endParaRPr lang="en-US" sz="2400" b="1" i="1" dirty="0">
              <a:solidFill>
                <a:prstClr val="black"/>
              </a:solidFill>
              <a:latin typeface="Calibri"/>
              <a:ea typeface="SimSun"/>
              <a:cs typeface="Times New Roman"/>
            </a:endParaRPr>
          </a:p>
          <a:p>
            <a:pPr marL="978408" lvl="3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Celebrated Signature Student: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Ellie Heath</a:t>
            </a:r>
          </a:p>
          <a:p>
            <a:pPr marL="978408" lvl="3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2400" b="1" i="1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Three Blue Bunnies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SPHS Business Advisory Board 2019-2020</a:t>
            </a:r>
          </a:p>
        </p:txBody>
      </p:sp>
      <p:pic>
        <p:nvPicPr>
          <p:cNvPr id="5" name="Picture 4" descr="A person smiling for the camera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3594735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386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9" y="1288986"/>
            <a:ext cx="3504143" cy="1703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/>
              <a:t>Thank you for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243" y="385910"/>
            <a:ext cx="3715512" cy="1806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  <a:softEdge rad="127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7408" y="3200400"/>
            <a:ext cx="371140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Your support!</a:t>
            </a:r>
          </a:p>
          <a:p>
            <a:r>
              <a:rPr lang="en-US" sz="3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+mj-ea"/>
                <a:cs typeface="+mj-cs"/>
              </a:rPr>
              <a:t>946.5 </a:t>
            </a:r>
            <a:r>
              <a:rPr lang="en-US" sz="3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hours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x 	     $25.43=</a:t>
            </a:r>
          </a:p>
          <a:p>
            <a:endParaRPr lang="en-US" sz="3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+mj-ea"/>
                <a:cs typeface="+mj-cs"/>
              </a:rPr>
              <a:t>$24,069.50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4DA83F-3489-40F4-85B8-DF3FFE6B75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07240"/>
            <a:ext cx="3759198" cy="182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49550"/>
            <a:ext cx="329184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013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510">
            <a:off x="-431304" y="2511213"/>
            <a:ext cx="3676841" cy="2068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Mock interviews &amp; Career Conversations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2278">
            <a:off x="5915587" y="2194758"/>
            <a:ext cx="3674668" cy="2067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4532">
            <a:off x="1854234" y="2764727"/>
            <a:ext cx="3518189" cy="1710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36182">
            <a:off x="4066315" y="3188055"/>
            <a:ext cx="3477568" cy="1956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6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56260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latin typeface="Calibri"/>
                <a:ea typeface="SimSun"/>
                <a:cs typeface="Times New Roman"/>
              </a:rPr>
              <a:t>     </a:t>
            </a:r>
            <a:r>
              <a:rPr lang="en-US" sz="2800" b="1" dirty="0">
                <a:latin typeface="Calibri"/>
                <a:ea typeface="SimSun"/>
                <a:cs typeface="Times New Roman"/>
              </a:rPr>
              <a:t>Mock Interview advisory</a:t>
            </a:r>
            <a:r>
              <a:rPr lang="en-US" sz="2800" dirty="0">
                <a:latin typeface="Calibri"/>
                <a:ea typeface="SimSun"/>
                <a:cs typeface="Times New Roman"/>
              </a:rPr>
              <a:t>: November 22, 2019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SimSun"/>
                <a:cs typeface="Times New Roman"/>
              </a:rPr>
              <a:t>Focus: Interviewing preparedness and resume writing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20</a:t>
            </a:r>
            <a:r>
              <a:rPr lang="en-US" sz="24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business partners facilitated 11</a:t>
            </a:r>
            <a:r>
              <a:rPr lang="en-US" sz="2400" baseline="300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th</a:t>
            </a:r>
            <a:r>
              <a:rPr lang="en-US" sz="24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grade advisories. (</a:t>
            </a:r>
            <a:r>
              <a:rPr lang="en-US" sz="24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497</a:t>
            </a:r>
            <a:r>
              <a:rPr lang="en-US" sz="24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students, </a:t>
            </a:r>
            <a:r>
              <a:rPr lang="en-US" sz="24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40</a:t>
            </a:r>
            <a:r>
              <a:rPr lang="en-US" sz="24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volunteer hours)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b="1" dirty="0">
                <a:latin typeface="Calibri"/>
                <a:ea typeface="SimSun"/>
                <a:cs typeface="Times New Roman"/>
              </a:rPr>
              <a:t>Updated PowerPoint with more student engagement </a:t>
            </a: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/>
              <a:ea typeface="SimSu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/>
          </a:bodyPr>
          <a:lstStyle/>
          <a:p>
            <a:r>
              <a:rPr lang="en-US" sz="3000" dirty="0"/>
              <a:t>SPHS Business Advisory Board 2019-2020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43" y="4261415"/>
            <a:ext cx="1371600" cy="2437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16" y="4937759"/>
            <a:ext cx="2370667" cy="1152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5977" y="4836185"/>
            <a:ext cx="2438399" cy="131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2544" y="4822991"/>
            <a:ext cx="2542444" cy="1278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667" y="16002000"/>
            <a:ext cx="136144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56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latin typeface="Calibri"/>
                <a:ea typeface="SimSun"/>
                <a:cs typeface="Times New Roman"/>
              </a:rPr>
              <a:t>Mock interviews/Career Conversations: Dec 2-6 2019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SimSun"/>
                <a:cs typeface="Times New Roman"/>
              </a:rPr>
              <a:t>Focus: interviewing skills, career awareness, resume, soft skills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2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244 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volunteers (</a:t>
            </a:r>
            <a:r>
              <a:rPr lang="en-US" sz="22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366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volunteer hours) </a:t>
            </a:r>
            <a:r>
              <a:rPr lang="en-US" sz="22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5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English teachers, </a:t>
            </a:r>
            <a:r>
              <a:rPr lang="en-US" sz="2200" b="1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497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 students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200" dirty="0">
                <a:latin typeface="Calibri"/>
                <a:ea typeface="SimSun"/>
                <a:cs typeface="Times New Roman"/>
              </a:rPr>
              <a:t>Technical careers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200" dirty="0">
                <a:latin typeface="Calibri"/>
                <a:ea typeface="SimSun"/>
                <a:cs typeface="Times New Roman"/>
              </a:rPr>
              <a:t>Resume Doctors each period 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400" dirty="0">
              <a:latin typeface="Calibri"/>
              <a:ea typeface="SimSu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SPHS Business Advisory Board 2019-2020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336231"/>
            <a:ext cx="3429000" cy="1666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098042" y="4182607"/>
            <a:ext cx="2863348" cy="13919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8613" y="4196389"/>
            <a:ext cx="2844800" cy="1382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715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Mock interviews &amp; Career Conversations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D9F94A-A274-45D8-B830-D151ACCB2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3869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204442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yimages360.s3-eu-west-1.amazonaws.com/products/2020/02/5e3d094b7f80e/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93" y="1856808"/>
            <a:ext cx="2605028" cy="32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4327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>
                <a:latin typeface="Calibri"/>
                <a:ea typeface="SimSun"/>
                <a:cs typeface="Times New Roman"/>
              </a:rPr>
              <a:t>Financial Literacy Week March 23-27, 2020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i="1" dirty="0">
                <a:latin typeface="Calibri"/>
                <a:ea typeface="SimSun"/>
                <a:cs typeface="Times New Roman"/>
              </a:rPr>
              <a:t>Money grows on skills Not Trees</a:t>
            </a:r>
          </a:p>
          <a:p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All Week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Trivia Questions of the Day, Tee shirts for faculty</a:t>
            </a:r>
          </a:p>
          <a:p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February 18-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Video promo kick off/Budget advisories</a:t>
            </a:r>
          </a:p>
          <a:p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March 18-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Reality Fair-(Sponsored by SECU) 160 students</a:t>
            </a:r>
          </a:p>
          <a:p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Monday 23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– Video kick off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Wednesday  25 </a:t>
            </a: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Parent Night </a:t>
            </a:r>
          </a:p>
          <a:p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Thursday 26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 Credit Unions Reps at all Lunches </a:t>
            </a:r>
          </a:p>
          <a:p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Friday  27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– Financial Literacy Advisories  </a:t>
            </a:r>
          </a:p>
          <a:p>
            <a:pPr marL="109728" indent="0">
              <a:buNone/>
            </a:pPr>
            <a:r>
              <a:rPr lang="en-US" sz="1400" dirty="0"/>
              <a:t> </a:t>
            </a:r>
            <a:r>
              <a:rPr lang="en-US" sz="1600" dirty="0">
                <a:highlight>
                  <a:srgbClr val="FFFF00"/>
                </a:highlight>
              </a:rPr>
              <a:t>140 planning hours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SPHS Business Advisory Board 2019-2020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643610"/>
            <a:ext cx="3124729" cy="1571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1546" y="4754254"/>
            <a:ext cx="2488683" cy="1209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B8AEFD-4B9F-482C-ABEB-7A45EA051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82" y="4825618"/>
            <a:ext cx="3222867" cy="1566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37B86-487B-425A-A810-F76864637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1143000"/>
            <a:ext cx="1218104" cy="1143000"/>
          </a:xfrm>
          <a:prstGeom prst="rect">
            <a:avLst/>
          </a:prstGeom>
        </p:spPr>
      </p:pic>
      <p:pic>
        <p:nvPicPr>
          <p:cNvPr id="1028" name="Picture 4" descr="Educational Systems Federal Credit Un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00" y="1856808"/>
            <a:ext cx="22669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44568" y="324315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Cancelled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2209233"/>
            <a:ext cx="131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07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514350" lvl="0" indent="-514350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AutoNum type="arabicPeriod" startAt="4"/>
            </a:pPr>
            <a:r>
              <a:rPr lang="en-US" sz="28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Continued development of </a:t>
            </a:r>
            <a:r>
              <a:rPr lang="en-US" sz="2800" b="1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guest speakers series list 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for faculty (year-long)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latin typeface="Calibri"/>
                <a:ea typeface="SimSun"/>
                <a:cs typeface="Times New Roman"/>
              </a:rPr>
              <a:t>Focus: matching teacher needs with field experts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70 in data bank 40 different topics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latin typeface="Calibri"/>
                <a:ea typeface="SimSun"/>
                <a:cs typeface="Times New Roman"/>
              </a:rPr>
              <a:t> Sample topics presented to classes: 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Calibri"/>
              <a:ea typeface="SimSun"/>
              <a:cs typeface="Times New Roman"/>
            </a:endParaRPr>
          </a:p>
          <a:p>
            <a:pPr marL="393192" lvl="1" indent="0">
              <a:buNone/>
            </a:pPr>
            <a:endParaRPr lang="en-US" sz="1700" dirty="0"/>
          </a:p>
          <a:p>
            <a:pPr marL="393192" lvl="1" indent="0">
              <a:buNone/>
            </a:pPr>
            <a:endParaRPr lang="en-US" sz="1700" dirty="0"/>
          </a:p>
          <a:p>
            <a:pPr marL="393192" lvl="1" indent="0">
              <a:buNone/>
            </a:pPr>
            <a:endParaRPr lang="en-US" sz="1700" dirty="0"/>
          </a:p>
          <a:p>
            <a:pPr marL="393192" lvl="1" indent="0">
              <a:buNone/>
            </a:pPr>
            <a:endParaRPr lang="en-US" sz="1400" dirty="0"/>
          </a:p>
          <a:p>
            <a:pPr marL="393192" lvl="1" indent="0">
              <a:buNone/>
            </a:pPr>
            <a:endParaRPr lang="en-US" sz="1400" dirty="0"/>
          </a:p>
          <a:p>
            <a:pPr marL="393192" lvl="1" indent="0">
              <a:buNone/>
            </a:pPr>
            <a:r>
              <a:rPr lang="en-US" sz="1400" dirty="0"/>
              <a:t>Health &amp; Drug Ed, Stock Market, Media Productions, Business Management, Entrepreneurship, Employment, Speech &amp; Debate, Leadership, Human Resources, Government, Business Credit, Patents, Brand &amp; Image Creation, Forensics, Technology, Biology, Culinary, Financial Literacy, Non-Profits, Law Enforcement Careers, Cyber Security, Corporate Responsibility, Invasive species, Ballistics, logistics</a:t>
            </a:r>
            <a:endParaRPr lang="en-US" sz="1400" dirty="0">
              <a:solidFill>
                <a:prstClr val="black"/>
              </a:solidFill>
              <a:latin typeface="Calibri"/>
              <a:ea typeface="SimSu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 flipH="1">
            <a:off x="6321334" y="2675199"/>
            <a:ext cx="2978334" cy="1447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SPHS Business Advisory Board 2019-2020</a:t>
            </a:r>
          </a:p>
        </p:txBody>
      </p:sp>
      <p:pic>
        <p:nvPicPr>
          <p:cNvPr id="6" name="Picture 2" descr="https://lh3.googleusercontent.com/G2tLCACfiHa-PmQM-goG3padgQUnW4cNJAP3xGSVnAsZO9TMl8f9tY3xxHFDPuf5CzxIwqWMe-HaYsLmMbQ_tXjo4TOHJiIlf9GwsnwJqA6v-Y0JjHnq3Na8fvhjQMDSp3h4ArNxxeZVH44ajuseVI5v_UMveGV5B8MNzbJaGVEZOZ4kEM53UvJjfRkkPtAMk6FiyOUjysZklZL9eoKteAWrszx3jWbf7v2_fPUvgMd_lzLhT71lXq9FwMFgm6ibvPIddRgwhfIgPPY1-1Ec7kV4Gm_rZywMhG2Cnf0Vc2fYisYLYPeLuTfdbRN1G8AYUz0A8Wmf7KYHEEp5hooUiuXl8M9M8pWfERiH6I-5nh77-ZSqR6XSVWdO2auA0WVIdmuVa9biJTcoG3jQqehIQN0YGAefCS5FfmakW6cx8QDjt_6rKy5ww8jc9wLKP-gbmuESsBdyLfTGK2HOddcM587nY-XZcORsycqG1Kxstc6cLtwL2AEywf839HUdrG6GqUNkBGN31rzJxhBt8ehomgNVjQl7oRwpwPOELVHHhWVVAVqGf2u5AMtSjRvFQyCpmc9KgnbLj1PhlbH6IvjBXOkIdMGx4fBxwspFyKnqDBQ2KQSXnv_fTIe-XZKs3_7HV_-Z1b53sjNv-sU64Ds5cMwEwu5ip51PobcA-Nz4-OVq5zbaA_knnmFdc2G40w=w1785-h867-no?authuse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31" y="3399099"/>
            <a:ext cx="3124266" cy="1518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5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15766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None/>
            </a:pPr>
            <a:r>
              <a:rPr lang="en-US" sz="5200" b="1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Co-curricular</a:t>
            </a:r>
            <a:r>
              <a:rPr lang="en-US" sz="52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 support (year-long)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buClr>
                <a:srgbClr val="2DA2BF"/>
              </a:buClr>
              <a:buFont typeface="+mj-lt"/>
              <a:buAutoNum type="alphaLcPeriod"/>
            </a:pPr>
            <a:r>
              <a:rPr lang="en-US" sz="34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Project Lead The Way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Font typeface="+mj-lt"/>
              <a:buAutoNum type="alphaLcPeriod"/>
            </a:pPr>
            <a:r>
              <a:rPr lang="en-US" sz="34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STAR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Font typeface="+mj-lt"/>
              <a:buAutoNum type="alphaLcPeriod"/>
            </a:pPr>
            <a:r>
              <a:rPr lang="en-US" sz="34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Chick-fil-A Leader Academy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Font typeface="+mj-lt"/>
              <a:buAutoNum type="alphaLcPeriod"/>
            </a:pPr>
            <a:r>
              <a:rPr lang="en-US" sz="34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Diamond Challenge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Font typeface="+mj-lt"/>
              <a:buAutoNum type="alphaLcPeriod"/>
            </a:pPr>
            <a:r>
              <a:rPr lang="en-US" sz="3400" dirty="0" err="1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SpCustoms</a:t>
            </a:r>
            <a:r>
              <a:rPr lang="en-US" sz="34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 $2000 profit &amp; over 2000 tee shirts printed &amp; expanded laser engraving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SPHS Business Advisory Board 2019-2020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48808"/>
            <a:ext cx="2057398" cy="1543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jbrack\Pictures\Diamond Challenge 2017\20170301_103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9" y="2362200"/>
            <a:ext cx="2590800" cy="1457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99" y="4886705"/>
            <a:ext cx="2178304" cy="1633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86705"/>
            <a:ext cx="2209798" cy="1657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271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3429000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5100" b="1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Signature</a:t>
            </a:r>
          </a:p>
          <a:p>
            <a:pPr marL="980694" lvl="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Font typeface="+mj-lt"/>
              <a:buAutoNum type="alphaLcPeriod"/>
            </a:pPr>
            <a:r>
              <a:rPr lang="en-US" sz="51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Entrepreneurial Fair- Oct. 24, 2019 (</a:t>
            </a:r>
            <a:r>
              <a:rPr lang="en-US" sz="5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277 students, 18 presenters, 72 Hours)</a:t>
            </a:r>
          </a:p>
          <a:p>
            <a:pPr marL="1264158" lvl="3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Font typeface="+mj-lt"/>
              <a:buAutoNum type="alphaLcPeriod"/>
            </a:pPr>
            <a:r>
              <a:rPr lang="en-US" sz="49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Including student entrepreneurs- Ellie Heath</a:t>
            </a:r>
          </a:p>
          <a:p>
            <a:pPr marL="980694" lvl="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Font typeface="+mj-lt"/>
              <a:buAutoNum type="alphaLcPeriod"/>
            </a:pPr>
            <a:r>
              <a:rPr lang="en-US" sz="51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Healthy Teen Choices Fair-Feb. 6, 2020 (</a:t>
            </a:r>
            <a:r>
              <a:rPr lang="en-US" sz="5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500 students, 21 presenters, 147 hours)</a:t>
            </a:r>
          </a:p>
          <a:p>
            <a:pPr marL="980694" lvl="2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Font typeface="+mj-lt"/>
              <a:buAutoNum type="alphaLcPeriod"/>
            </a:pPr>
            <a:r>
              <a:rPr lang="en-US" sz="51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Explorations Course- feedback for Explorations final pitches (</a:t>
            </a:r>
            <a:r>
              <a:rPr lang="en-US" sz="51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SimSun"/>
                <a:cs typeface="Times New Roman"/>
              </a:rPr>
              <a:t>18 hours)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DA2BF"/>
              </a:buClr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  <a:ea typeface="SimSun"/>
                <a:cs typeface="Times New Roman"/>
              </a:rPr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SPHS Business Advisory Board 2019-2020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7166"/>
            <a:ext cx="3004548" cy="1997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442958"/>
            <a:ext cx="3159177" cy="2106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63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1781</TotalTime>
  <Words>442</Words>
  <Application>Microsoft Office PowerPoint</Application>
  <PresentationFormat>On-screen Show (4:3)</PresentationFormat>
  <Paragraphs>96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SimSun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SPHS Business Advisory Board 2019-2020</vt:lpstr>
      <vt:lpstr>Mock interviews &amp; Career Conversations</vt:lpstr>
      <vt:lpstr>SPHS Business Advisory Board 2019-2020</vt:lpstr>
      <vt:lpstr>SPHS Business Advisory Board 2019-2020</vt:lpstr>
      <vt:lpstr>Mock interviews &amp; Career Conversations</vt:lpstr>
      <vt:lpstr>SPHS Business Advisory Board 2019-2020</vt:lpstr>
      <vt:lpstr>SPHS Business Advisory Board 2019-2020</vt:lpstr>
      <vt:lpstr>SPHS Business Advisory Board 2019-2020</vt:lpstr>
      <vt:lpstr>SPHS Business Advisory Board 2019-2020</vt:lpstr>
      <vt:lpstr>SPHS Business Advisory Board 2019-2020</vt:lpstr>
      <vt:lpstr>Entrepreneur Fair</vt:lpstr>
      <vt:lpstr>Health Fair</vt:lpstr>
      <vt:lpstr>SPHS Business Advisory Board 2019-2020</vt:lpstr>
      <vt:lpstr>Thank you for</vt:lpstr>
    </vt:vector>
  </TitlesOfParts>
  <Company>Anne Arundel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SPHS BAB 2012-2013</dc:title>
  <dc:creator>jbrack</dc:creator>
  <cp:lastModifiedBy>Brack, Joanne G</cp:lastModifiedBy>
  <cp:revision>124</cp:revision>
  <dcterms:created xsi:type="dcterms:W3CDTF">2013-05-06T17:06:59Z</dcterms:created>
  <dcterms:modified xsi:type="dcterms:W3CDTF">2020-05-10T04:52:22Z</dcterms:modified>
</cp:coreProperties>
</file>