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371D0E"/>
    <a:srgbClr val="8040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2872" y="-12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12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28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78976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778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46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4935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6629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945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634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09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23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301CB-AE8C-7B41-A839-AF647E8559FC}" type="datetimeFigureOut">
              <a:rPr lang="en-US" smtClean="0"/>
              <a:t>2/15/20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F03C1-47AA-744E-A793-E200AF0BA9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011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Macintosh HD:Users:jdavid1:Pictures:Photos Library.photoslibrary:Masters:2019:03:25:20190325-190817:1d2ga519i_61519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70" b="1141"/>
          <a:stretch/>
        </p:blipFill>
        <p:spPr bwMode="auto">
          <a:xfrm>
            <a:off x="134257" y="4648093"/>
            <a:ext cx="6688589" cy="42491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44286" y="8461824"/>
            <a:ext cx="5998911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8000"/>
                </a:solidFill>
              </a:rPr>
              <a:t>6740 Old 28</a:t>
            </a:r>
            <a:r>
              <a:rPr lang="en-US" sz="1600" b="1" baseline="30000" dirty="0" smtClean="0">
                <a:solidFill>
                  <a:srgbClr val="008000"/>
                </a:solidFill>
              </a:rPr>
              <a:t>th</a:t>
            </a:r>
            <a:r>
              <a:rPr lang="en-US" sz="1600" b="1" dirty="0" smtClean="0">
                <a:solidFill>
                  <a:srgbClr val="008000"/>
                </a:solidFill>
              </a:rPr>
              <a:t> St SE, Grand Rapids  616-575-9088  firstwokgr.com</a:t>
            </a:r>
            <a:endParaRPr lang="en-US" sz="1600" b="1" dirty="0">
              <a:solidFill>
                <a:srgbClr val="008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7735" b="21498"/>
          <a:stretch/>
        </p:blipFill>
        <p:spPr>
          <a:xfrm>
            <a:off x="4372429" y="7710715"/>
            <a:ext cx="2116340" cy="78014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355535" y="6088918"/>
            <a:ext cx="6242091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804002"/>
                </a:solidFill>
              </a:rPr>
              <a:t>Join us Thursday, </a:t>
            </a:r>
            <a:r>
              <a:rPr lang="en-US" sz="1600" b="1" smtClean="0">
                <a:solidFill>
                  <a:srgbClr val="804002"/>
                </a:solidFill>
              </a:rPr>
              <a:t>March </a:t>
            </a:r>
            <a:r>
              <a:rPr lang="en-US" sz="1600" b="1" smtClean="0">
                <a:solidFill>
                  <a:srgbClr val="804002"/>
                </a:solidFill>
              </a:rPr>
              <a:t>5, </a:t>
            </a:r>
            <a:r>
              <a:rPr lang="en-US" sz="1600" b="1" dirty="0" smtClean="0">
                <a:solidFill>
                  <a:srgbClr val="804002"/>
                </a:solidFill>
              </a:rPr>
              <a:t>2020 at First Wok Chinese Restaurant, for lunch or dinner, for our “Dining for Dough” charity event, benefitting the Friends of the Cascade Library. First Wok will donate </a:t>
            </a:r>
            <a:r>
              <a:rPr lang="en-US" sz="1600" b="1" dirty="0" smtClean="0">
                <a:solidFill>
                  <a:srgbClr val="FF0000"/>
                </a:solidFill>
              </a:rPr>
              <a:t>10% </a:t>
            </a:r>
            <a:r>
              <a:rPr lang="en-US" sz="1600" b="1" dirty="0" smtClean="0">
                <a:solidFill>
                  <a:srgbClr val="804002"/>
                </a:solidFill>
              </a:rPr>
              <a:t>of your food tab to the Friends. Simply hand the certificate below to your server and enjoy a delicious Chinese meal, great drinks and a ton of fun, all while supporting a great cause.</a:t>
            </a:r>
            <a:endParaRPr lang="en-US" sz="1600" b="1" dirty="0">
              <a:solidFill>
                <a:srgbClr val="804002"/>
              </a:solidFill>
            </a:endParaRPr>
          </a:p>
        </p:txBody>
      </p:sp>
      <p:pic>
        <p:nvPicPr>
          <p:cNvPr id="4" name="Picture 3" descr="Macintosh HD:Users:jdavid1:Pictures:Photos Library.photoslibrary:Masters:2019:03:25:20190325-190817:1d2ga519i_615193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070" b="1141"/>
          <a:stretch/>
        </p:blipFill>
        <p:spPr bwMode="auto">
          <a:xfrm>
            <a:off x="127001" y="250266"/>
            <a:ext cx="6688589" cy="4249163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301106" y="1698347"/>
            <a:ext cx="6242091" cy="156966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804002"/>
                </a:solidFill>
              </a:rPr>
              <a:t>Join us Wednesday, April 15, 2020 at Pietro’s Italian Restaurant, any time between 5 and 10 pm. for our “Dining for Dough” charity dinner, benefitting the Friends of the Cascade Library. Pietro’s will donate </a:t>
            </a:r>
            <a:r>
              <a:rPr lang="en-US" sz="1600" b="1" dirty="0" smtClean="0">
                <a:solidFill>
                  <a:srgbClr val="FF0000"/>
                </a:solidFill>
              </a:rPr>
              <a:t>10% </a:t>
            </a:r>
            <a:r>
              <a:rPr lang="en-US" sz="1600" b="1" dirty="0" smtClean="0">
                <a:solidFill>
                  <a:srgbClr val="804002"/>
                </a:solidFill>
              </a:rPr>
              <a:t>of your dinner food tab to the Friends. Simply hand the certificate below to your server and enjoy a delicious Italian meal, great drinks and a ton of fun, all while supporting a great cause.</a:t>
            </a:r>
            <a:endParaRPr lang="en-US" sz="1600" b="1" dirty="0">
              <a:solidFill>
                <a:srgbClr val="80400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7428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4476</TotalTime>
  <Words>178</Words>
  <Application>Microsoft Macintosh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Dine out with family or Friends on April 17 to help raise money for the Friends of the Cascade Library!</dc:title>
  <dc:creator>Joe David</dc:creator>
  <cp:lastModifiedBy>Joe David</cp:lastModifiedBy>
  <cp:revision>16</cp:revision>
  <dcterms:created xsi:type="dcterms:W3CDTF">2019-04-10T14:15:36Z</dcterms:created>
  <dcterms:modified xsi:type="dcterms:W3CDTF">2020-02-15T17:21:02Z</dcterms:modified>
</cp:coreProperties>
</file>