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48" r:id="rId2"/>
  </p:sldMasterIdLst>
  <p:sldIdLst>
    <p:sldId id="256" r:id="rId3"/>
    <p:sldId id="275" r:id="rId4"/>
    <p:sldId id="261" r:id="rId5"/>
    <p:sldId id="264" r:id="rId6"/>
    <p:sldId id="258" r:id="rId7"/>
    <p:sldId id="263" r:id="rId8"/>
    <p:sldId id="262" r:id="rId9"/>
    <p:sldId id="265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59" r:id="rId18"/>
    <p:sldId id="260" r:id="rId19"/>
    <p:sldId id="306" r:id="rId20"/>
    <p:sldId id="300" r:id="rId21"/>
    <p:sldId id="301" r:id="rId22"/>
    <p:sldId id="302" r:id="rId23"/>
    <p:sldId id="298" r:id="rId24"/>
    <p:sldId id="295" r:id="rId25"/>
    <p:sldId id="299" r:id="rId26"/>
    <p:sldId id="294" r:id="rId27"/>
    <p:sldId id="297" r:id="rId28"/>
    <p:sldId id="296" r:id="rId29"/>
    <p:sldId id="303" r:id="rId30"/>
    <p:sldId id="304" r:id="rId31"/>
    <p:sldId id="305" r:id="rId32"/>
    <p:sldId id="276" r:id="rId33"/>
    <p:sldId id="277" r:id="rId34"/>
    <p:sldId id="278" r:id="rId35"/>
    <p:sldId id="282" r:id="rId36"/>
    <p:sldId id="283" r:id="rId37"/>
    <p:sldId id="280" r:id="rId38"/>
    <p:sldId id="284" r:id="rId39"/>
    <p:sldId id="281" r:id="rId40"/>
    <p:sldId id="285" r:id="rId41"/>
    <p:sldId id="287" r:id="rId42"/>
    <p:sldId id="286" r:id="rId43"/>
    <p:sldId id="288" r:id="rId44"/>
    <p:sldId id="289" r:id="rId45"/>
    <p:sldId id="290" r:id="rId46"/>
    <p:sldId id="291" r:id="rId47"/>
    <p:sldId id="292" r:id="rId48"/>
    <p:sldId id="293" r:id="rId49"/>
    <p:sldId id="335" r:id="rId50"/>
    <p:sldId id="334" r:id="rId51"/>
    <p:sldId id="324" r:id="rId52"/>
    <p:sldId id="323" r:id="rId53"/>
    <p:sldId id="322" r:id="rId54"/>
    <p:sldId id="321" r:id="rId55"/>
    <p:sldId id="320" r:id="rId56"/>
    <p:sldId id="319" r:id="rId57"/>
    <p:sldId id="318" r:id="rId58"/>
    <p:sldId id="317" r:id="rId59"/>
    <p:sldId id="316" r:id="rId60"/>
    <p:sldId id="315" r:id="rId61"/>
    <p:sldId id="314" r:id="rId62"/>
    <p:sldId id="313" r:id="rId63"/>
    <p:sldId id="312" r:id="rId64"/>
    <p:sldId id="311" r:id="rId65"/>
    <p:sldId id="310" r:id="rId66"/>
    <p:sldId id="309" r:id="rId67"/>
    <p:sldId id="307" r:id="rId68"/>
    <p:sldId id="356" r:id="rId69"/>
    <p:sldId id="355" r:id="rId70"/>
    <p:sldId id="354" r:id="rId71"/>
    <p:sldId id="353" r:id="rId72"/>
    <p:sldId id="352" r:id="rId73"/>
    <p:sldId id="351" r:id="rId74"/>
    <p:sldId id="350" r:id="rId75"/>
    <p:sldId id="349" r:id="rId76"/>
    <p:sldId id="348" r:id="rId77"/>
    <p:sldId id="347" r:id="rId78"/>
    <p:sldId id="346" r:id="rId79"/>
    <p:sldId id="345" r:id="rId80"/>
    <p:sldId id="344" r:id="rId81"/>
    <p:sldId id="343" r:id="rId82"/>
    <p:sldId id="342" r:id="rId83"/>
    <p:sldId id="341" r:id="rId84"/>
    <p:sldId id="340" r:id="rId85"/>
    <p:sldId id="339" r:id="rId86"/>
    <p:sldId id="338" r:id="rId87"/>
    <p:sldId id="337" r:id="rId88"/>
    <p:sldId id="336" r:id="rId89"/>
    <p:sldId id="357" r:id="rId9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4375FE-B328-CD46-3B28-7A5DA1338CA5}" v="256" dt="2020-01-22T03:36:52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microsoft.com/office/2015/10/relationships/revisionInfo" Target="revisionInfo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9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ooke:Documents:Year4-Spring%202017:AICS:MG%20Dat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Macintosh%20HD:Users:Brooke:Documents:Year4-Spring%202017:AICS:MG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rooke:Documents:Year4-Spring%202017:AICS:MG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Oral Reading Fluency Interventions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'LPP v. RR'!$O$51</c:f>
              <c:strCache>
                <c:ptCount val="1"/>
                <c:pt idx="0">
                  <c:v>Listening Passage Preview</c:v>
                </c:pt>
              </c:strCache>
            </c:strRef>
          </c:tx>
          <c:dLbls>
            <c:dLbl>
              <c:idx val="6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AD-4B7F-829D-C6D4069B13BC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'LPP v. RR'!$N$52:$N$62</c:f>
              <c:strCache>
                <c:ptCount val="11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  <c:pt idx="6">
                  <c:v>T7</c:v>
                </c:pt>
                <c:pt idx="7">
                  <c:v>T8</c:v>
                </c:pt>
                <c:pt idx="8">
                  <c:v>T9</c:v>
                </c:pt>
                <c:pt idx="9">
                  <c:v>T10</c:v>
                </c:pt>
                <c:pt idx="10">
                  <c:v>T11</c:v>
                </c:pt>
              </c:strCache>
            </c:strRef>
          </c:cat>
          <c:val>
            <c:numRef>
              <c:f>'LPP v. RR'!$O$52:$O$62</c:f>
              <c:numCache>
                <c:formatCode>General</c:formatCode>
                <c:ptCount val="11"/>
                <c:pt idx="0">
                  <c:v>84</c:v>
                </c:pt>
                <c:pt idx="1">
                  <c:v>97</c:v>
                </c:pt>
                <c:pt idx="2">
                  <c:v>91</c:v>
                </c:pt>
                <c:pt idx="3">
                  <c:v>89</c:v>
                </c:pt>
                <c:pt idx="4">
                  <c:v>91</c:v>
                </c:pt>
                <c:pt idx="5">
                  <c:v>85</c:v>
                </c:pt>
                <c:pt idx="6">
                  <c:v>91</c:v>
                </c:pt>
                <c:pt idx="7">
                  <c:v>103</c:v>
                </c:pt>
                <c:pt idx="8">
                  <c:v>92</c:v>
                </c:pt>
                <c:pt idx="9">
                  <c:v>97</c:v>
                </c:pt>
                <c:pt idx="10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AD-4B7F-829D-C6D4069B13BC}"/>
            </c:ext>
          </c:extLst>
        </c:ser>
        <c:ser>
          <c:idx val="2"/>
          <c:order val="1"/>
          <c:tx>
            <c:strRef>
              <c:f>'LPP v. RR'!$Q$51</c:f>
              <c:strCache>
                <c:ptCount val="1"/>
                <c:pt idx="0">
                  <c:v>Repeated Reading Trial 2</c:v>
                </c:pt>
              </c:strCache>
            </c:strRef>
          </c:tx>
          <c:dLbls>
            <c:dLbl>
              <c:idx val="6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AD-4B7F-829D-C6D4069B13BC}"/>
                </c:ext>
              </c:extLst>
            </c:dLbl>
            <c:dLbl>
              <c:idx val="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AD-4B7F-829D-C6D4069B13BC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'LPP v. RR'!$N$52:$N$62</c:f>
              <c:strCache>
                <c:ptCount val="11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  <c:pt idx="6">
                  <c:v>T7</c:v>
                </c:pt>
                <c:pt idx="7">
                  <c:v>T8</c:v>
                </c:pt>
                <c:pt idx="8">
                  <c:v>T9</c:v>
                </c:pt>
                <c:pt idx="9">
                  <c:v>T10</c:v>
                </c:pt>
                <c:pt idx="10">
                  <c:v>T11</c:v>
                </c:pt>
              </c:strCache>
            </c:strRef>
          </c:cat>
          <c:val>
            <c:numRef>
              <c:f>'LPP v. RR'!$Q$52:$Q$62</c:f>
              <c:numCache>
                <c:formatCode>General</c:formatCode>
                <c:ptCount val="11"/>
                <c:pt idx="4">
                  <c:v>109</c:v>
                </c:pt>
                <c:pt idx="5">
                  <c:v>106</c:v>
                </c:pt>
                <c:pt idx="6">
                  <c:v>96</c:v>
                </c:pt>
                <c:pt idx="7">
                  <c:v>128</c:v>
                </c:pt>
                <c:pt idx="8">
                  <c:v>122</c:v>
                </c:pt>
                <c:pt idx="9">
                  <c:v>98</c:v>
                </c:pt>
                <c:pt idx="10">
                  <c:v>111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CAD-4B7F-829D-C6D4069B13B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39620952"/>
        <c:axId val="-2108752712"/>
      </c:lineChart>
      <c:catAx>
        <c:axId val="2039620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8752712"/>
        <c:crosses val="autoZero"/>
        <c:auto val="1"/>
        <c:lblAlgn val="ctr"/>
        <c:lblOffset val="100"/>
        <c:noMultiLvlLbl val="0"/>
      </c:catAx>
      <c:valAx>
        <c:axId val="-2108752712"/>
        <c:scaling>
          <c:orientation val="minMax"/>
          <c:max val="130"/>
          <c:min val="8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Words Read Per Minute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39620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5754582760488267"/>
          <c:y val="0.46332188529625284"/>
          <c:w val="0.33451766445860937"/>
          <c:h val="0.315235382811191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Error Drill v. Vocabulary Review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9032990401747193E-2"/>
          <c:y val="0.24"/>
          <c:w val="0.69117995287085499"/>
          <c:h val="0.56416666666666704"/>
        </c:manualLayout>
      </c:layout>
      <c:lineChart>
        <c:grouping val="standard"/>
        <c:varyColors val="0"/>
        <c:ser>
          <c:idx val="0"/>
          <c:order val="0"/>
          <c:tx>
            <c:strRef>
              <c:f>'ED v. Vocabulary Review'!$K$5</c:f>
              <c:strCache>
                <c:ptCount val="1"/>
                <c:pt idx="0">
                  <c:v>Error Drill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8844-4293-A5B3-C7762DD92DBE}"/>
              </c:ext>
            </c:extLst>
          </c:dPt>
          <c:dLbls>
            <c:dLbl>
              <c:idx val="4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44-4293-A5B3-C7762DD92DBE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'ED v. Vocabulary Review'!$J$6:$J$11</c:f>
              <c:strCache>
                <c:ptCount val="6"/>
                <c:pt idx="0">
                  <c:v>BL </c:v>
                </c:pt>
                <c:pt idx="1">
                  <c:v>TI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</c:strCache>
            </c:strRef>
          </c:cat>
          <c:val>
            <c:numRef>
              <c:f>'ED v. Vocabulary Review'!$K$6:$K$11</c:f>
              <c:numCache>
                <c:formatCode>0%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0.5</c:v>
                </c:pt>
                <c:pt idx="3">
                  <c:v>0.7</c:v>
                </c:pt>
                <c:pt idx="4">
                  <c:v>0.9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44-4293-A5B3-C7762DD92DBE}"/>
            </c:ext>
          </c:extLst>
        </c:ser>
        <c:ser>
          <c:idx val="1"/>
          <c:order val="1"/>
          <c:tx>
            <c:strRef>
              <c:f>'ED v. Vocabulary Review'!$L$5</c:f>
              <c:strCache>
                <c:ptCount val="1"/>
                <c:pt idx="0">
                  <c:v>Vocabulary Review</c:v>
                </c:pt>
              </c:strCache>
            </c:strRef>
          </c:tx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8844-4293-A5B3-C7762DD92DBE}"/>
              </c:ext>
            </c:extLst>
          </c:dPt>
          <c:dLbls>
            <c:dLbl>
              <c:idx val="5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44-4293-A5B3-C7762DD92DBE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'ED v. Vocabulary Review'!$J$6:$J$11</c:f>
              <c:strCache>
                <c:ptCount val="6"/>
                <c:pt idx="0">
                  <c:v>BL </c:v>
                </c:pt>
                <c:pt idx="1">
                  <c:v>TI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  <c:pt idx="5">
                  <c:v>T5</c:v>
                </c:pt>
              </c:strCache>
            </c:strRef>
          </c:cat>
          <c:val>
            <c:numRef>
              <c:f>'ED v. Vocabulary Review'!$L$6:$L$11</c:f>
              <c:numCache>
                <c:formatCode>0%</c:formatCode>
                <c:ptCount val="6"/>
                <c:pt idx="0">
                  <c:v>0</c:v>
                </c:pt>
                <c:pt idx="1">
                  <c:v>0.3</c:v>
                </c:pt>
                <c:pt idx="2">
                  <c:v>0.9</c:v>
                </c:pt>
                <c:pt idx="3">
                  <c:v>0.9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844-4293-A5B3-C7762DD92DB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38270984"/>
        <c:axId val="2099803256"/>
      </c:lineChart>
      <c:catAx>
        <c:axId val="21382709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Basline    T= Trial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099803256"/>
        <c:crosses val="autoZero"/>
        <c:auto val="1"/>
        <c:lblAlgn val="ctr"/>
        <c:lblOffset val="100"/>
        <c:noMultiLvlLbl val="0"/>
      </c:catAx>
      <c:valAx>
        <c:axId val="2099803256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crossAx val="21382709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Long \e\ "ey": Mastered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D92A-4C06-9315-8134EB277AEC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'Phonics DI'!$A$30:$A$33</c:f>
              <c:strCache>
                <c:ptCount val="4"/>
                <c:pt idx="0">
                  <c:v>BL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</c:strCache>
            </c:strRef>
          </c:cat>
          <c:val>
            <c:numRef>
              <c:f>'Phonics DI'!$B$30:$B$33</c:f>
              <c:numCache>
                <c:formatCode>0%</c:formatCode>
                <c:ptCount val="4"/>
                <c:pt idx="0">
                  <c:v>0.9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2A-4C06-9315-8134EB277AE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110492392"/>
        <c:axId val="2085818520"/>
      </c:lineChart>
      <c:catAx>
        <c:axId val="-21104923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Baseline     T = Trial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085818520"/>
        <c:crosses val="autoZero"/>
        <c:auto val="1"/>
        <c:lblAlgn val="ctr"/>
        <c:lblOffset val="100"/>
        <c:noMultiLvlLbl val="0"/>
      </c:catAx>
      <c:valAx>
        <c:axId val="208581852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Correct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-211049239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Long \u\ "silent e": Mastered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Pt>
            <c:idx val="1"/>
            <c:marker>
              <c:spPr>
                <a:ln>
                  <a:solidFill>
                    <a:schemeClr val="accent1"/>
                  </a:solidFill>
                </a:ln>
              </c:spPr>
            </c:marker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A3F1-48C9-BC3F-483EE147333A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'Phonics DI'!$A$42:$A$46</c:f>
              <c:strCache>
                <c:ptCount val="5"/>
                <c:pt idx="0">
                  <c:v>BL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</c:strCache>
            </c:strRef>
          </c:cat>
          <c:val>
            <c:numRef>
              <c:f>'Phonics DI'!$B$42:$B$46</c:f>
              <c:numCache>
                <c:formatCode>0%</c:formatCode>
                <c:ptCount val="5"/>
                <c:pt idx="0">
                  <c:v>0.75</c:v>
                </c:pt>
                <c:pt idx="1">
                  <c:v>0.85</c:v>
                </c:pt>
                <c:pt idx="2">
                  <c:v>0.95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F1-48C9-BC3F-483EE14733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9238312"/>
        <c:axId val="-2105124840"/>
      </c:lineChart>
      <c:catAx>
        <c:axId val="-2109238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Baseline     T = Trial</a:t>
                </a:r>
              </a:p>
            </c:rich>
          </c:tx>
          <c:layout>
            <c:manualLayout>
              <c:xMode val="edge"/>
              <c:yMode val="edge"/>
              <c:x val="0.38256174559255701"/>
              <c:y val="0.87978628673196801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-2105124840"/>
        <c:crosses val="autoZero"/>
        <c:auto val="1"/>
        <c:lblAlgn val="ctr"/>
        <c:lblOffset val="100"/>
        <c:noMultiLvlLbl val="0"/>
      </c:catAx>
      <c:valAx>
        <c:axId val="-210512484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Correct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-210923831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en-US"/>
              <a:t>Long \a\ "ay": Mastered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1AB6-46D1-A075-48579B3A31C7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'Phonics DI'!$A$55:$A$59</c:f>
              <c:strCache>
                <c:ptCount val="5"/>
                <c:pt idx="0">
                  <c:v>BL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  <c:pt idx="4">
                  <c:v>T4</c:v>
                </c:pt>
              </c:strCache>
            </c:strRef>
          </c:cat>
          <c:val>
            <c:numRef>
              <c:f>'Phonics DI'!$B$55:$B$59</c:f>
              <c:numCache>
                <c:formatCode>0%</c:formatCode>
                <c:ptCount val="5"/>
                <c:pt idx="0">
                  <c:v>0.8</c:v>
                </c:pt>
                <c:pt idx="1">
                  <c:v>0.9</c:v>
                </c:pt>
                <c:pt idx="2">
                  <c:v>0.95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AB6-46D1-A075-48579B3A3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27702280"/>
        <c:axId val="2127883432"/>
      </c:lineChart>
      <c:catAx>
        <c:axId val="2127702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Baseline     T = Trial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127883432"/>
        <c:crosses val="autoZero"/>
        <c:auto val="1"/>
        <c:lblAlgn val="ctr"/>
        <c:lblOffset val="100"/>
        <c:noMultiLvlLbl val="0"/>
      </c:catAx>
      <c:valAx>
        <c:axId val="2127883432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Correct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212770228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"ph": Mastered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dPt>
            <c:idx val="1"/>
            <c:bubble3D val="0"/>
            <c:spPr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7692-4981-949D-F870E8B6D019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'Phonics DI'!$A$67:$A$70</c:f>
              <c:strCache>
                <c:ptCount val="4"/>
                <c:pt idx="0">
                  <c:v>BL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</c:strCache>
            </c:strRef>
          </c:cat>
          <c:val>
            <c:numRef>
              <c:f>'Phonics DI'!$B$67:$B$70</c:f>
              <c:numCache>
                <c:formatCode>0%</c:formatCode>
                <c:ptCount val="4"/>
                <c:pt idx="0">
                  <c:v>0.65</c:v>
                </c:pt>
                <c:pt idx="1">
                  <c:v>0.95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92-4981-949D-F870E8B6D0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09683080"/>
        <c:axId val="-2109573064"/>
      </c:lineChart>
      <c:catAx>
        <c:axId val="-21096830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Baseline     T = Trial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-2109573064"/>
        <c:crosses val="autoZero"/>
        <c:auto val="1"/>
        <c:lblAlgn val="ctr"/>
        <c:lblOffset val="100"/>
        <c:noMultiLvlLbl val="0"/>
      </c:catAx>
      <c:valAx>
        <c:axId val="-210957306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Correct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-210968308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"gh"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noFill/>
            </a:ln>
          </c:spPr>
          <c:marker>
            <c:spPr>
              <a:solidFill>
                <a:schemeClr val="accent1"/>
              </a:solidFill>
            </c:spPr>
          </c:marker>
          <c:dPt>
            <c:idx val="2"/>
            <c:bubble3D val="0"/>
            <c:spPr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F19F-4F6B-A65C-CBBC77B4303B}"/>
              </c:ext>
            </c:extLst>
          </c:dPt>
          <c:dPt>
            <c:idx val="3"/>
            <c:bubble3D val="0"/>
            <c:spPr>
              <a:ln>
                <a:solidFill>
                  <a:schemeClr val="accen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19F-4F6B-A65C-CBBC77B4303B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'Phonics DI'!$A$77:$A$80</c:f>
              <c:strCache>
                <c:ptCount val="4"/>
                <c:pt idx="0">
                  <c:v>BL</c:v>
                </c:pt>
                <c:pt idx="1">
                  <c:v>T1</c:v>
                </c:pt>
                <c:pt idx="2">
                  <c:v>T2</c:v>
                </c:pt>
                <c:pt idx="3">
                  <c:v>T3</c:v>
                </c:pt>
              </c:strCache>
            </c:strRef>
          </c:cat>
          <c:val>
            <c:numRef>
              <c:f>'Phonics DI'!$B$77:$B$80</c:f>
              <c:numCache>
                <c:formatCode>0%</c:formatCode>
                <c:ptCount val="4"/>
                <c:pt idx="0">
                  <c:v>0.75</c:v>
                </c:pt>
                <c:pt idx="1">
                  <c:v>0.95</c:v>
                </c:pt>
                <c:pt idx="2">
                  <c:v>0.95</c:v>
                </c:pt>
                <c:pt idx="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19F-4F6B-A65C-CBBC77B430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10556328"/>
        <c:axId val="-2107214456"/>
      </c:lineChart>
      <c:catAx>
        <c:axId val="-2110556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BL = Baseline     T = Trial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-2107214456"/>
        <c:crosses val="autoZero"/>
        <c:auto val="1"/>
        <c:lblAlgn val="ctr"/>
        <c:lblOffset val="100"/>
        <c:noMultiLvlLbl val="0"/>
      </c:catAx>
      <c:valAx>
        <c:axId val="-2107214456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Percentage Correct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-2110556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Jamestown Passages: Comprehension Score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0277777777777804E-2"/>
          <c:y val="0.280555555555556"/>
          <c:w val="0.78749999999999998"/>
          <c:h val="0.49722222222222201"/>
        </c:manualLayout>
      </c:layout>
      <c:lineChart>
        <c:grouping val="standard"/>
        <c:varyColors val="0"/>
        <c:ser>
          <c:idx val="0"/>
          <c:order val="0"/>
          <c:tx>
            <c:strRef>
              <c:f>Jamestown!$A$3</c:f>
              <c:strCache>
                <c:ptCount val="1"/>
                <c:pt idx="0">
                  <c:v>Comprehension Score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Jamestown!$B$2:$G$2</c:f>
              <c:strCache>
                <c:ptCount val="6"/>
                <c:pt idx="0">
                  <c:v>T1</c:v>
                </c:pt>
                <c:pt idx="1">
                  <c:v>T2</c:v>
                </c:pt>
                <c:pt idx="2">
                  <c:v>T3</c:v>
                </c:pt>
                <c:pt idx="3">
                  <c:v>T4</c:v>
                </c:pt>
                <c:pt idx="4">
                  <c:v>T5</c:v>
                </c:pt>
                <c:pt idx="5">
                  <c:v>T6</c:v>
                </c:pt>
              </c:strCache>
            </c:strRef>
          </c:cat>
          <c:val>
            <c:numRef>
              <c:f>Jamestown!$B$3:$G$3</c:f>
              <c:numCache>
                <c:formatCode>General</c:formatCode>
                <c:ptCount val="6"/>
                <c:pt idx="0">
                  <c:v>8</c:v>
                </c:pt>
                <c:pt idx="1">
                  <c:v>10</c:v>
                </c:pt>
                <c:pt idx="2">
                  <c:v>10</c:v>
                </c:pt>
                <c:pt idx="3">
                  <c:v>9</c:v>
                </c:pt>
                <c:pt idx="4">
                  <c:v>10</c:v>
                </c:pt>
                <c:pt idx="5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99-4FE0-AE91-5573C5AA1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99385336"/>
        <c:axId val="-2098941032"/>
      </c:lineChart>
      <c:catAx>
        <c:axId val="-2099385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 = Trial</a:t>
                </a:r>
              </a:p>
            </c:rich>
          </c:tx>
          <c:layout>
            <c:manualLayout>
              <c:xMode val="edge"/>
              <c:yMode val="edge"/>
              <c:x val="0.42538582677165399"/>
              <c:y val="0.86574074074074103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-2098941032"/>
        <c:crosses val="autoZero"/>
        <c:auto val="1"/>
        <c:lblAlgn val="ctr"/>
        <c:lblOffset val="100"/>
        <c:noMultiLvlLbl val="0"/>
      </c:catAx>
      <c:valAx>
        <c:axId val="-2098941032"/>
        <c:scaling>
          <c:orientation val="minMax"/>
          <c:max val="10"/>
        </c:scaling>
        <c:delete val="0"/>
        <c:axPos val="l"/>
        <c:numFmt formatCode="General" sourceLinked="1"/>
        <c:majorTickMark val="out"/>
        <c:minorTickMark val="none"/>
        <c:tickLblPos val="nextTo"/>
        <c:crossAx val="-2099385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EA8F6-149D-457E-9C12-DA6029786FB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802FF7-C554-4C03-A4C7-2699E7A31220}">
      <dgm:prSet phldrT="[Text]" custT="1"/>
      <dgm:spPr/>
      <dgm:t>
        <a:bodyPr/>
        <a:lstStyle/>
        <a:p>
          <a:r>
            <a:rPr lang="en-US" sz="2000" dirty="0">
              <a:solidFill>
                <a:srgbClr val="FF0000"/>
              </a:solidFill>
            </a:rPr>
            <a:t>Evaluate</a:t>
          </a:r>
          <a:br>
            <a:rPr lang="en-US" sz="2000" dirty="0"/>
          </a:br>
          <a:r>
            <a:rPr lang="en-US" sz="2000" dirty="0"/>
            <a:t>(Curriculum Based Evaluation)</a:t>
          </a:r>
        </a:p>
        <a:p>
          <a:r>
            <a:rPr lang="en-US" sz="2000" dirty="0"/>
            <a:t>Tier 3 &amp; SPED</a:t>
          </a:r>
        </a:p>
      </dgm:t>
    </dgm:pt>
    <dgm:pt modelId="{1CD17B97-92BA-4527-81A0-7475FF783955}" type="parTrans" cxnId="{79096534-0CCE-4D1A-8947-645CF7BFEE4C}">
      <dgm:prSet/>
      <dgm:spPr/>
      <dgm:t>
        <a:bodyPr/>
        <a:lstStyle/>
        <a:p>
          <a:endParaRPr lang="en-US"/>
        </a:p>
      </dgm:t>
    </dgm:pt>
    <dgm:pt modelId="{AD2CEE68-9537-48E6-9D5A-365823645C5F}" type="sibTrans" cxnId="{79096534-0CCE-4D1A-8947-645CF7BFEE4C}">
      <dgm:prSet/>
      <dgm:spPr/>
      <dgm:t>
        <a:bodyPr/>
        <a:lstStyle/>
        <a:p>
          <a:endParaRPr lang="en-US"/>
        </a:p>
      </dgm:t>
    </dgm:pt>
    <dgm:pt modelId="{F085EBBE-29F6-40F8-A6DF-519D69CD17E0}">
      <dgm:prSet phldrT="[Text]" custT="1"/>
      <dgm:spPr/>
      <dgm:t>
        <a:bodyPr/>
        <a:lstStyle/>
        <a:p>
          <a:r>
            <a:rPr lang="en-US" sz="2000" dirty="0">
              <a:solidFill>
                <a:srgbClr val="FF0000"/>
              </a:solidFill>
            </a:rPr>
            <a:t>Assess</a:t>
          </a:r>
        </a:p>
        <a:p>
          <a:r>
            <a:rPr lang="en-US" sz="2000" dirty="0"/>
            <a:t>(Curriculum Based Assessment)</a:t>
          </a:r>
        </a:p>
        <a:p>
          <a:r>
            <a:rPr lang="en-US" sz="2000" dirty="0"/>
            <a:t>Tier 2</a:t>
          </a:r>
        </a:p>
      </dgm:t>
    </dgm:pt>
    <dgm:pt modelId="{4CFD5C4A-83DF-490E-8924-3D49F09FF35A}" type="parTrans" cxnId="{1AB91C64-D7E2-47CF-A7E7-49DB0963C79B}">
      <dgm:prSet/>
      <dgm:spPr/>
      <dgm:t>
        <a:bodyPr/>
        <a:lstStyle/>
        <a:p>
          <a:endParaRPr lang="en-US"/>
        </a:p>
      </dgm:t>
    </dgm:pt>
    <dgm:pt modelId="{C3BC1B32-6429-47A2-96AA-8160B9951B31}" type="sibTrans" cxnId="{1AB91C64-D7E2-47CF-A7E7-49DB0963C79B}">
      <dgm:prSet/>
      <dgm:spPr/>
      <dgm:t>
        <a:bodyPr/>
        <a:lstStyle/>
        <a:p>
          <a:endParaRPr lang="en-US"/>
        </a:p>
      </dgm:t>
    </dgm:pt>
    <dgm:pt modelId="{5E287AA4-4443-4C74-B8F9-EF0CB6152335}">
      <dgm:prSet phldrT="[Text]" custT="1"/>
      <dgm:spPr/>
      <dgm:t>
        <a:bodyPr/>
        <a:lstStyle/>
        <a:p>
          <a:r>
            <a:rPr lang="en-US" sz="2000" dirty="0">
              <a:solidFill>
                <a:srgbClr val="FF0000"/>
              </a:solidFill>
            </a:rPr>
            <a:t>Measure</a:t>
          </a:r>
        </a:p>
        <a:p>
          <a:r>
            <a:rPr lang="en-US" sz="2000" dirty="0"/>
            <a:t>(Curriculum Based Measurement)</a:t>
          </a:r>
        </a:p>
        <a:p>
          <a:r>
            <a:rPr lang="en-US" sz="2000" dirty="0"/>
            <a:t>Tier I</a:t>
          </a:r>
        </a:p>
      </dgm:t>
    </dgm:pt>
    <dgm:pt modelId="{D97218C5-AB60-486B-A971-38CCCB1375E8}" type="parTrans" cxnId="{5D7C92B5-9BD0-415F-A45C-389C1CC0BA7C}">
      <dgm:prSet/>
      <dgm:spPr/>
      <dgm:t>
        <a:bodyPr/>
        <a:lstStyle/>
        <a:p>
          <a:endParaRPr lang="en-US"/>
        </a:p>
      </dgm:t>
    </dgm:pt>
    <dgm:pt modelId="{F3DE8E85-C23D-432A-8B50-06D20B15C83B}" type="sibTrans" cxnId="{5D7C92B5-9BD0-415F-A45C-389C1CC0BA7C}">
      <dgm:prSet/>
      <dgm:spPr/>
      <dgm:t>
        <a:bodyPr/>
        <a:lstStyle/>
        <a:p>
          <a:endParaRPr lang="en-US"/>
        </a:p>
      </dgm:t>
    </dgm:pt>
    <dgm:pt modelId="{19FDA157-77C6-46A1-9741-7653F77632CC}" type="pres">
      <dgm:prSet presAssocID="{11BEA8F6-149D-457E-9C12-DA6029786FB1}" presName="Name0" presStyleCnt="0">
        <dgm:presLayoutVars>
          <dgm:chMax val="7"/>
          <dgm:resizeHandles val="exact"/>
        </dgm:presLayoutVars>
      </dgm:prSet>
      <dgm:spPr/>
    </dgm:pt>
    <dgm:pt modelId="{B805DAF1-3882-4D09-B62B-E4020271EA1E}" type="pres">
      <dgm:prSet presAssocID="{11BEA8F6-149D-457E-9C12-DA6029786FB1}" presName="comp1" presStyleCnt="0"/>
      <dgm:spPr/>
    </dgm:pt>
    <dgm:pt modelId="{F737641C-F058-4B4A-83EA-CC1D3936D242}" type="pres">
      <dgm:prSet presAssocID="{11BEA8F6-149D-457E-9C12-DA6029786FB1}" presName="circle1" presStyleLbl="node1" presStyleIdx="0" presStyleCnt="3"/>
      <dgm:spPr/>
    </dgm:pt>
    <dgm:pt modelId="{84C5DF01-F77D-4FBC-9094-50B377E153F5}" type="pres">
      <dgm:prSet presAssocID="{11BEA8F6-149D-457E-9C12-DA6029786FB1}" presName="c1text" presStyleLbl="node1" presStyleIdx="0" presStyleCnt="3">
        <dgm:presLayoutVars>
          <dgm:bulletEnabled val="1"/>
        </dgm:presLayoutVars>
      </dgm:prSet>
      <dgm:spPr/>
    </dgm:pt>
    <dgm:pt modelId="{7063FE83-DE1D-433F-B0A8-787EDC8F1CE5}" type="pres">
      <dgm:prSet presAssocID="{11BEA8F6-149D-457E-9C12-DA6029786FB1}" presName="comp2" presStyleCnt="0"/>
      <dgm:spPr/>
    </dgm:pt>
    <dgm:pt modelId="{7E900D47-13F5-426F-B553-3C88C1C590AA}" type="pres">
      <dgm:prSet presAssocID="{11BEA8F6-149D-457E-9C12-DA6029786FB1}" presName="circle2" presStyleLbl="node1" presStyleIdx="1" presStyleCnt="3"/>
      <dgm:spPr/>
    </dgm:pt>
    <dgm:pt modelId="{FB6FD82B-CF48-437D-8663-D24859F0A50F}" type="pres">
      <dgm:prSet presAssocID="{11BEA8F6-149D-457E-9C12-DA6029786FB1}" presName="c2text" presStyleLbl="node1" presStyleIdx="1" presStyleCnt="3">
        <dgm:presLayoutVars>
          <dgm:bulletEnabled val="1"/>
        </dgm:presLayoutVars>
      </dgm:prSet>
      <dgm:spPr/>
    </dgm:pt>
    <dgm:pt modelId="{1DB3465E-7054-4AA9-85E7-E1A5EC2666EF}" type="pres">
      <dgm:prSet presAssocID="{11BEA8F6-149D-457E-9C12-DA6029786FB1}" presName="comp3" presStyleCnt="0"/>
      <dgm:spPr/>
    </dgm:pt>
    <dgm:pt modelId="{CCCA4457-4413-4781-9C7D-40925E24C892}" type="pres">
      <dgm:prSet presAssocID="{11BEA8F6-149D-457E-9C12-DA6029786FB1}" presName="circle3" presStyleLbl="node1" presStyleIdx="2" presStyleCnt="3"/>
      <dgm:spPr/>
    </dgm:pt>
    <dgm:pt modelId="{5F480366-899C-4465-9BEB-7C72260FF00B}" type="pres">
      <dgm:prSet presAssocID="{11BEA8F6-149D-457E-9C12-DA6029786FB1}" presName="c3text" presStyleLbl="node1" presStyleIdx="2" presStyleCnt="3">
        <dgm:presLayoutVars>
          <dgm:bulletEnabled val="1"/>
        </dgm:presLayoutVars>
      </dgm:prSet>
      <dgm:spPr/>
    </dgm:pt>
  </dgm:ptLst>
  <dgm:cxnLst>
    <dgm:cxn modelId="{7E193818-64D9-4274-B2C1-EACC285FA48C}" type="presOf" srcId="{5E287AA4-4443-4C74-B8F9-EF0CB6152335}" destId="{5F480366-899C-4465-9BEB-7C72260FF00B}" srcOrd="1" destOrd="0" presId="urn:microsoft.com/office/officeart/2005/8/layout/venn2"/>
    <dgm:cxn modelId="{D5FFD41E-EB87-4A59-A0D0-AE76376FBD4B}" type="presOf" srcId="{C5802FF7-C554-4C03-A4C7-2699E7A31220}" destId="{F737641C-F058-4B4A-83EA-CC1D3936D242}" srcOrd="0" destOrd="0" presId="urn:microsoft.com/office/officeart/2005/8/layout/venn2"/>
    <dgm:cxn modelId="{79096534-0CCE-4D1A-8947-645CF7BFEE4C}" srcId="{11BEA8F6-149D-457E-9C12-DA6029786FB1}" destId="{C5802FF7-C554-4C03-A4C7-2699E7A31220}" srcOrd="0" destOrd="0" parTransId="{1CD17B97-92BA-4527-81A0-7475FF783955}" sibTransId="{AD2CEE68-9537-48E6-9D5A-365823645C5F}"/>
    <dgm:cxn modelId="{1AB91C64-D7E2-47CF-A7E7-49DB0963C79B}" srcId="{11BEA8F6-149D-457E-9C12-DA6029786FB1}" destId="{F085EBBE-29F6-40F8-A6DF-519D69CD17E0}" srcOrd="1" destOrd="0" parTransId="{4CFD5C4A-83DF-490E-8924-3D49F09FF35A}" sibTransId="{C3BC1B32-6429-47A2-96AA-8160B9951B31}"/>
    <dgm:cxn modelId="{0C697F69-BF64-4873-A621-CF35B59D8C0C}" type="presOf" srcId="{C5802FF7-C554-4C03-A4C7-2699E7A31220}" destId="{84C5DF01-F77D-4FBC-9094-50B377E153F5}" srcOrd="1" destOrd="0" presId="urn:microsoft.com/office/officeart/2005/8/layout/venn2"/>
    <dgm:cxn modelId="{A010A27F-BCD7-4659-A6D4-DE8933863E81}" type="presOf" srcId="{F085EBBE-29F6-40F8-A6DF-519D69CD17E0}" destId="{7E900D47-13F5-426F-B553-3C88C1C590AA}" srcOrd="0" destOrd="0" presId="urn:microsoft.com/office/officeart/2005/8/layout/venn2"/>
    <dgm:cxn modelId="{3B790A96-CC17-41D9-B8C2-2AA3574F1932}" type="presOf" srcId="{F085EBBE-29F6-40F8-A6DF-519D69CD17E0}" destId="{FB6FD82B-CF48-437D-8663-D24859F0A50F}" srcOrd="1" destOrd="0" presId="urn:microsoft.com/office/officeart/2005/8/layout/venn2"/>
    <dgm:cxn modelId="{3087DF9B-D7C4-4706-AB2F-7407336AF82E}" type="presOf" srcId="{5E287AA4-4443-4C74-B8F9-EF0CB6152335}" destId="{CCCA4457-4413-4781-9C7D-40925E24C892}" srcOrd="0" destOrd="0" presId="urn:microsoft.com/office/officeart/2005/8/layout/venn2"/>
    <dgm:cxn modelId="{5D7C92B5-9BD0-415F-A45C-389C1CC0BA7C}" srcId="{11BEA8F6-149D-457E-9C12-DA6029786FB1}" destId="{5E287AA4-4443-4C74-B8F9-EF0CB6152335}" srcOrd="2" destOrd="0" parTransId="{D97218C5-AB60-486B-A971-38CCCB1375E8}" sibTransId="{F3DE8E85-C23D-432A-8B50-06D20B15C83B}"/>
    <dgm:cxn modelId="{279394E6-BB02-4796-B41C-C4F5DC159516}" type="presOf" srcId="{11BEA8F6-149D-457E-9C12-DA6029786FB1}" destId="{19FDA157-77C6-46A1-9741-7653F77632CC}" srcOrd="0" destOrd="0" presId="urn:microsoft.com/office/officeart/2005/8/layout/venn2"/>
    <dgm:cxn modelId="{FE2127ED-1BB1-43C3-A565-9F4AB07AF69C}" type="presParOf" srcId="{19FDA157-77C6-46A1-9741-7653F77632CC}" destId="{B805DAF1-3882-4D09-B62B-E4020271EA1E}" srcOrd="0" destOrd="0" presId="urn:microsoft.com/office/officeart/2005/8/layout/venn2"/>
    <dgm:cxn modelId="{70EF62E9-3B1A-4AB7-8D0E-FD196A904E9E}" type="presParOf" srcId="{B805DAF1-3882-4D09-B62B-E4020271EA1E}" destId="{F737641C-F058-4B4A-83EA-CC1D3936D242}" srcOrd="0" destOrd="0" presId="urn:microsoft.com/office/officeart/2005/8/layout/venn2"/>
    <dgm:cxn modelId="{535E1B34-0086-4071-8718-85F0F6AD8B5F}" type="presParOf" srcId="{B805DAF1-3882-4D09-B62B-E4020271EA1E}" destId="{84C5DF01-F77D-4FBC-9094-50B377E153F5}" srcOrd="1" destOrd="0" presId="urn:microsoft.com/office/officeart/2005/8/layout/venn2"/>
    <dgm:cxn modelId="{CBC14289-C849-430C-9B65-129A7290F2F8}" type="presParOf" srcId="{19FDA157-77C6-46A1-9741-7653F77632CC}" destId="{7063FE83-DE1D-433F-B0A8-787EDC8F1CE5}" srcOrd="1" destOrd="0" presId="urn:microsoft.com/office/officeart/2005/8/layout/venn2"/>
    <dgm:cxn modelId="{1535B1AD-FBC2-4A84-9BB4-2A1CAA892143}" type="presParOf" srcId="{7063FE83-DE1D-433F-B0A8-787EDC8F1CE5}" destId="{7E900D47-13F5-426F-B553-3C88C1C590AA}" srcOrd="0" destOrd="0" presId="urn:microsoft.com/office/officeart/2005/8/layout/venn2"/>
    <dgm:cxn modelId="{32C18765-9746-4381-ACEE-8F71836B5908}" type="presParOf" srcId="{7063FE83-DE1D-433F-B0A8-787EDC8F1CE5}" destId="{FB6FD82B-CF48-437D-8663-D24859F0A50F}" srcOrd="1" destOrd="0" presId="urn:microsoft.com/office/officeart/2005/8/layout/venn2"/>
    <dgm:cxn modelId="{07DADECB-7F82-483E-9D5A-E0C272780C7F}" type="presParOf" srcId="{19FDA157-77C6-46A1-9741-7653F77632CC}" destId="{1DB3465E-7054-4AA9-85E7-E1A5EC2666EF}" srcOrd="2" destOrd="0" presId="urn:microsoft.com/office/officeart/2005/8/layout/venn2"/>
    <dgm:cxn modelId="{7318F7EA-2B11-46D7-A47A-4488245D7A80}" type="presParOf" srcId="{1DB3465E-7054-4AA9-85E7-E1A5EC2666EF}" destId="{CCCA4457-4413-4781-9C7D-40925E24C892}" srcOrd="0" destOrd="0" presId="urn:microsoft.com/office/officeart/2005/8/layout/venn2"/>
    <dgm:cxn modelId="{E5F7D472-C393-4559-8D8E-366736A19B64}" type="presParOf" srcId="{1DB3465E-7054-4AA9-85E7-E1A5EC2666EF}" destId="{5F480366-899C-4465-9BEB-7C72260FF00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6B6366-D5C8-4564-91FB-DD338BFB2077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815B1B-325E-4916-96BC-77E0DD4F91C9}">
      <dgm:prSet phldrT="[Text]"/>
      <dgm:spPr/>
      <dgm:t>
        <a:bodyPr/>
        <a:lstStyle/>
        <a:p>
          <a:r>
            <a:rPr lang="en-US" dirty="0"/>
            <a:t>1. Screen for Academic Skill Deficit</a:t>
          </a:r>
        </a:p>
      </dgm:t>
    </dgm:pt>
    <dgm:pt modelId="{3591CAD1-7FCB-4393-BB67-36F266051626}" type="parTrans" cxnId="{2A5F5752-F7C0-4CB1-B00C-685875D985F2}">
      <dgm:prSet/>
      <dgm:spPr/>
      <dgm:t>
        <a:bodyPr/>
        <a:lstStyle/>
        <a:p>
          <a:endParaRPr lang="en-US"/>
        </a:p>
      </dgm:t>
    </dgm:pt>
    <dgm:pt modelId="{FDC0FB0A-50EA-4E53-B1C6-6B8C62C36FCE}" type="sibTrans" cxnId="{2A5F5752-F7C0-4CB1-B00C-685875D985F2}">
      <dgm:prSet/>
      <dgm:spPr/>
      <dgm:t>
        <a:bodyPr/>
        <a:lstStyle/>
        <a:p>
          <a:endParaRPr lang="en-US" dirty="0"/>
        </a:p>
      </dgm:t>
    </dgm:pt>
    <dgm:pt modelId="{ACA292D5-63EB-4651-85DB-0CCB4E6A2E3F}">
      <dgm:prSet phldrT="[Text]"/>
      <dgm:spPr/>
      <dgm:t>
        <a:bodyPr/>
        <a:lstStyle/>
        <a:p>
          <a:r>
            <a:rPr lang="en-US" dirty="0"/>
            <a:t>2. Confirm Academic Skill Deficit</a:t>
          </a:r>
        </a:p>
      </dgm:t>
    </dgm:pt>
    <dgm:pt modelId="{D9A066B8-E978-4383-A517-35471DCD7C0C}" type="parTrans" cxnId="{462E6D67-3449-49A8-A79C-478C3E4D90D9}">
      <dgm:prSet/>
      <dgm:spPr/>
      <dgm:t>
        <a:bodyPr/>
        <a:lstStyle/>
        <a:p>
          <a:endParaRPr lang="en-US"/>
        </a:p>
      </dgm:t>
    </dgm:pt>
    <dgm:pt modelId="{01FD33CE-3849-4CA7-8D29-452D44503E39}" type="sibTrans" cxnId="{462E6D67-3449-49A8-A79C-478C3E4D90D9}">
      <dgm:prSet/>
      <dgm:spPr/>
      <dgm:t>
        <a:bodyPr/>
        <a:lstStyle/>
        <a:p>
          <a:endParaRPr lang="en-US" dirty="0"/>
        </a:p>
      </dgm:t>
    </dgm:pt>
    <dgm:pt modelId="{C311E864-4BDD-4B16-B367-91730E7CA49A}">
      <dgm:prSet/>
      <dgm:spPr/>
      <dgm:t>
        <a:bodyPr/>
        <a:lstStyle/>
        <a:p>
          <a:r>
            <a:rPr lang="en-US" dirty="0"/>
            <a:t>3. Analyze Available Data</a:t>
          </a:r>
        </a:p>
      </dgm:t>
    </dgm:pt>
    <dgm:pt modelId="{A67635DF-3396-44FA-B7A0-FD5F05E24125}" type="parTrans" cxnId="{B81BE98C-2858-44D7-9DEE-005D33CA703F}">
      <dgm:prSet/>
      <dgm:spPr/>
      <dgm:t>
        <a:bodyPr/>
        <a:lstStyle/>
        <a:p>
          <a:endParaRPr lang="en-US"/>
        </a:p>
      </dgm:t>
    </dgm:pt>
    <dgm:pt modelId="{AB5EEF45-F658-4577-8165-00D6C5609AFE}" type="sibTrans" cxnId="{B81BE98C-2858-44D7-9DEE-005D33CA703F}">
      <dgm:prSet/>
      <dgm:spPr/>
      <dgm:t>
        <a:bodyPr/>
        <a:lstStyle/>
        <a:p>
          <a:endParaRPr lang="en-US" dirty="0"/>
        </a:p>
      </dgm:t>
    </dgm:pt>
    <dgm:pt modelId="{DA9A11D5-7417-4A2B-8393-DA22928FB252}">
      <dgm:prSet/>
      <dgm:spPr/>
      <dgm:t>
        <a:bodyPr/>
        <a:lstStyle/>
        <a:p>
          <a:r>
            <a:rPr lang="en-US" dirty="0"/>
            <a:t>4. Develop a Hypothesis</a:t>
          </a:r>
        </a:p>
      </dgm:t>
    </dgm:pt>
    <dgm:pt modelId="{0003CC58-9788-4EA1-B240-6D8E344725AA}" type="parTrans" cxnId="{40B4BA09-58CF-4611-8322-2BD6C6A442B8}">
      <dgm:prSet/>
      <dgm:spPr/>
      <dgm:t>
        <a:bodyPr/>
        <a:lstStyle/>
        <a:p>
          <a:endParaRPr lang="en-US"/>
        </a:p>
      </dgm:t>
    </dgm:pt>
    <dgm:pt modelId="{F6B30796-4B37-40E3-838C-AF6855D00259}" type="sibTrans" cxnId="{40B4BA09-58CF-4611-8322-2BD6C6A442B8}">
      <dgm:prSet/>
      <dgm:spPr/>
      <dgm:t>
        <a:bodyPr/>
        <a:lstStyle/>
        <a:p>
          <a:endParaRPr lang="en-US" dirty="0"/>
        </a:p>
      </dgm:t>
    </dgm:pt>
    <dgm:pt modelId="{D86DE824-77C2-441D-A4F1-80F38508DFB3}">
      <dgm:prSet/>
      <dgm:spPr/>
      <dgm:t>
        <a:bodyPr/>
        <a:lstStyle/>
        <a:p>
          <a:r>
            <a:rPr lang="en-US" dirty="0"/>
            <a:t>5. Test the Hypothesis</a:t>
          </a:r>
        </a:p>
      </dgm:t>
    </dgm:pt>
    <dgm:pt modelId="{A587B99B-FCE0-4F92-9470-44D7AFEF2481}" type="parTrans" cxnId="{02A01BDF-3E0A-48ED-914A-39C9B278F9BB}">
      <dgm:prSet/>
      <dgm:spPr/>
      <dgm:t>
        <a:bodyPr/>
        <a:lstStyle/>
        <a:p>
          <a:endParaRPr lang="en-US"/>
        </a:p>
      </dgm:t>
    </dgm:pt>
    <dgm:pt modelId="{16B44C9B-9C70-41F1-8000-41E9E806637F}" type="sibTrans" cxnId="{02A01BDF-3E0A-48ED-914A-39C9B278F9BB}">
      <dgm:prSet/>
      <dgm:spPr/>
      <dgm:t>
        <a:bodyPr/>
        <a:lstStyle/>
        <a:p>
          <a:endParaRPr lang="en-US"/>
        </a:p>
      </dgm:t>
    </dgm:pt>
    <dgm:pt modelId="{70300B3E-DE92-458A-96E6-27D47844DFAF}">
      <dgm:prSet/>
      <dgm:spPr/>
      <dgm:t>
        <a:bodyPr/>
        <a:lstStyle/>
        <a:p>
          <a:r>
            <a:rPr lang="en-US" dirty="0"/>
            <a:t>6. Develop a Goal</a:t>
          </a:r>
        </a:p>
      </dgm:t>
    </dgm:pt>
    <dgm:pt modelId="{9EB14996-0680-4997-9BD6-DC78418E5621}" type="parTrans" cxnId="{8CFF0BFE-0626-48E8-8E7B-3E315CDC7C73}">
      <dgm:prSet/>
      <dgm:spPr/>
      <dgm:t>
        <a:bodyPr/>
        <a:lstStyle/>
        <a:p>
          <a:endParaRPr lang="en-US"/>
        </a:p>
      </dgm:t>
    </dgm:pt>
    <dgm:pt modelId="{5B924396-0AF7-4D4E-9940-E6B1907D5878}" type="sibTrans" cxnId="{8CFF0BFE-0626-48E8-8E7B-3E315CDC7C73}">
      <dgm:prSet/>
      <dgm:spPr/>
      <dgm:t>
        <a:bodyPr/>
        <a:lstStyle/>
        <a:p>
          <a:endParaRPr lang="en-US"/>
        </a:p>
      </dgm:t>
    </dgm:pt>
    <dgm:pt modelId="{6830B145-CB15-4FE5-8142-FA636B610224}">
      <dgm:prSet/>
      <dgm:spPr/>
      <dgm:t>
        <a:bodyPr/>
        <a:lstStyle/>
        <a:p>
          <a:r>
            <a:rPr lang="en-US" dirty="0"/>
            <a:t>7. Develop Intervention</a:t>
          </a:r>
        </a:p>
      </dgm:t>
    </dgm:pt>
    <dgm:pt modelId="{DD1232AB-0DE2-47BE-97F1-0E045CB9AA50}" type="parTrans" cxnId="{D65A1373-E364-458F-AA6B-A9DF228F82B0}">
      <dgm:prSet/>
      <dgm:spPr/>
      <dgm:t>
        <a:bodyPr/>
        <a:lstStyle/>
        <a:p>
          <a:endParaRPr lang="en-US"/>
        </a:p>
      </dgm:t>
    </dgm:pt>
    <dgm:pt modelId="{495275B7-B3BE-4239-A323-B48A7B9F5BAF}" type="sibTrans" cxnId="{D65A1373-E364-458F-AA6B-A9DF228F82B0}">
      <dgm:prSet/>
      <dgm:spPr/>
      <dgm:t>
        <a:bodyPr/>
        <a:lstStyle/>
        <a:p>
          <a:endParaRPr lang="en-US"/>
        </a:p>
      </dgm:t>
    </dgm:pt>
    <dgm:pt modelId="{39A4897F-D6C9-4332-A662-7C7B619FEDEF}">
      <dgm:prSet/>
      <dgm:spPr/>
      <dgm:t>
        <a:bodyPr/>
        <a:lstStyle/>
        <a:p>
          <a:r>
            <a:rPr lang="en-US" dirty="0"/>
            <a:t>7. Implement Intervention</a:t>
          </a:r>
        </a:p>
      </dgm:t>
    </dgm:pt>
    <dgm:pt modelId="{96C4A048-D902-40D9-B271-F4C1951E5CAD}" type="parTrans" cxnId="{ACD7557D-C5DC-492D-B84E-0B183F94B52B}">
      <dgm:prSet/>
      <dgm:spPr/>
      <dgm:t>
        <a:bodyPr/>
        <a:lstStyle/>
        <a:p>
          <a:endParaRPr lang="en-US"/>
        </a:p>
      </dgm:t>
    </dgm:pt>
    <dgm:pt modelId="{84857447-E06E-4706-9BF9-6281DE02C36B}" type="sibTrans" cxnId="{ACD7557D-C5DC-492D-B84E-0B183F94B52B}">
      <dgm:prSet/>
      <dgm:spPr/>
      <dgm:t>
        <a:bodyPr/>
        <a:lstStyle/>
        <a:p>
          <a:endParaRPr lang="en-US"/>
        </a:p>
      </dgm:t>
    </dgm:pt>
    <dgm:pt modelId="{CCC51DE8-6029-4036-96B5-60705AF24534}">
      <dgm:prSet/>
      <dgm:spPr/>
      <dgm:t>
        <a:bodyPr/>
        <a:lstStyle/>
        <a:p>
          <a:r>
            <a:rPr lang="en-US" dirty="0"/>
            <a:t>7. Evaluate &amp; Troubleshoot Intervention</a:t>
          </a:r>
        </a:p>
      </dgm:t>
    </dgm:pt>
    <dgm:pt modelId="{8EA3CB0B-65B2-4F72-A09B-14F12E867DD2}" type="parTrans" cxnId="{5B4EE45E-4271-4829-9874-9A9B53281B8B}">
      <dgm:prSet/>
      <dgm:spPr/>
      <dgm:t>
        <a:bodyPr/>
        <a:lstStyle/>
        <a:p>
          <a:endParaRPr lang="en-US"/>
        </a:p>
      </dgm:t>
    </dgm:pt>
    <dgm:pt modelId="{97281688-DBFA-40C5-B1A0-BB0B9EDC80DD}" type="sibTrans" cxnId="{5B4EE45E-4271-4829-9874-9A9B53281B8B}">
      <dgm:prSet/>
      <dgm:spPr/>
      <dgm:t>
        <a:bodyPr/>
        <a:lstStyle/>
        <a:p>
          <a:endParaRPr lang="en-US"/>
        </a:p>
      </dgm:t>
    </dgm:pt>
    <dgm:pt modelId="{FA3ED5BD-039D-4B89-AAE0-189ADF8DD53E}" type="pres">
      <dgm:prSet presAssocID="{676B6366-D5C8-4564-91FB-DD338BFB2077}" presName="Name0" presStyleCnt="0">
        <dgm:presLayoutVars>
          <dgm:dir/>
          <dgm:resizeHandles val="exact"/>
        </dgm:presLayoutVars>
      </dgm:prSet>
      <dgm:spPr/>
    </dgm:pt>
    <dgm:pt modelId="{08B9500D-6A2B-4B2C-A50D-066851157939}" type="pres">
      <dgm:prSet presAssocID="{4B815B1B-325E-4916-96BC-77E0DD4F91C9}" presName="node" presStyleLbl="node1" presStyleIdx="0" presStyleCnt="9">
        <dgm:presLayoutVars>
          <dgm:bulletEnabled val="1"/>
        </dgm:presLayoutVars>
      </dgm:prSet>
      <dgm:spPr/>
    </dgm:pt>
    <dgm:pt modelId="{A1BA72C2-11C3-49F9-999A-1F62F3ADCCD7}" type="pres">
      <dgm:prSet presAssocID="{FDC0FB0A-50EA-4E53-B1C6-6B8C62C36FCE}" presName="sibTrans" presStyleLbl="sibTrans1D1" presStyleIdx="0" presStyleCnt="8"/>
      <dgm:spPr/>
    </dgm:pt>
    <dgm:pt modelId="{30ABE5A5-6791-44B6-9B62-5A8FBB0F1431}" type="pres">
      <dgm:prSet presAssocID="{FDC0FB0A-50EA-4E53-B1C6-6B8C62C36FCE}" presName="connectorText" presStyleLbl="sibTrans1D1" presStyleIdx="0" presStyleCnt="8"/>
      <dgm:spPr/>
    </dgm:pt>
    <dgm:pt modelId="{CD887403-33CD-46F1-99C1-678C0541B5CF}" type="pres">
      <dgm:prSet presAssocID="{ACA292D5-63EB-4651-85DB-0CCB4E6A2E3F}" presName="node" presStyleLbl="node1" presStyleIdx="1" presStyleCnt="9">
        <dgm:presLayoutVars>
          <dgm:bulletEnabled val="1"/>
        </dgm:presLayoutVars>
      </dgm:prSet>
      <dgm:spPr/>
    </dgm:pt>
    <dgm:pt modelId="{D9B433C3-CE3D-48A9-B273-EB845B802435}" type="pres">
      <dgm:prSet presAssocID="{01FD33CE-3849-4CA7-8D29-452D44503E39}" presName="sibTrans" presStyleLbl="sibTrans1D1" presStyleIdx="1" presStyleCnt="8"/>
      <dgm:spPr/>
    </dgm:pt>
    <dgm:pt modelId="{B0C82D8E-C5D5-4687-8CFB-D9EDB35F46E4}" type="pres">
      <dgm:prSet presAssocID="{01FD33CE-3849-4CA7-8D29-452D44503E39}" presName="connectorText" presStyleLbl="sibTrans1D1" presStyleIdx="1" presStyleCnt="8"/>
      <dgm:spPr/>
    </dgm:pt>
    <dgm:pt modelId="{6DA1BE6D-E900-4BBD-9902-5868D9388DF5}" type="pres">
      <dgm:prSet presAssocID="{C311E864-4BDD-4B16-B367-91730E7CA49A}" presName="node" presStyleLbl="node1" presStyleIdx="2" presStyleCnt="9">
        <dgm:presLayoutVars>
          <dgm:bulletEnabled val="1"/>
        </dgm:presLayoutVars>
      </dgm:prSet>
      <dgm:spPr/>
    </dgm:pt>
    <dgm:pt modelId="{AB9D72CF-C1E5-4165-A05C-0D96787466E5}" type="pres">
      <dgm:prSet presAssocID="{AB5EEF45-F658-4577-8165-00D6C5609AFE}" presName="sibTrans" presStyleLbl="sibTrans1D1" presStyleIdx="2" presStyleCnt="8"/>
      <dgm:spPr/>
    </dgm:pt>
    <dgm:pt modelId="{00145EF3-1828-44CD-BEBB-34A01356CF09}" type="pres">
      <dgm:prSet presAssocID="{AB5EEF45-F658-4577-8165-00D6C5609AFE}" presName="connectorText" presStyleLbl="sibTrans1D1" presStyleIdx="2" presStyleCnt="8"/>
      <dgm:spPr/>
    </dgm:pt>
    <dgm:pt modelId="{6FC72F60-EA14-4765-8BA8-4CA2C2FC5733}" type="pres">
      <dgm:prSet presAssocID="{DA9A11D5-7417-4A2B-8393-DA22928FB252}" presName="node" presStyleLbl="node1" presStyleIdx="3" presStyleCnt="9">
        <dgm:presLayoutVars>
          <dgm:bulletEnabled val="1"/>
        </dgm:presLayoutVars>
      </dgm:prSet>
      <dgm:spPr/>
    </dgm:pt>
    <dgm:pt modelId="{CE3E74F1-7CA8-484A-97CF-972C5E8A9C0E}" type="pres">
      <dgm:prSet presAssocID="{F6B30796-4B37-40E3-838C-AF6855D00259}" presName="sibTrans" presStyleLbl="sibTrans1D1" presStyleIdx="3" presStyleCnt="8"/>
      <dgm:spPr/>
    </dgm:pt>
    <dgm:pt modelId="{88F272A8-5C7C-47DF-A1F4-35D37CBD97AE}" type="pres">
      <dgm:prSet presAssocID="{F6B30796-4B37-40E3-838C-AF6855D00259}" presName="connectorText" presStyleLbl="sibTrans1D1" presStyleIdx="3" presStyleCnt="8"/>
      <dgm:spPr/>
    </dgm:pt>
    <dgm:pt modelId="{BC9388F8-C072-4C57-9661-08C2F401B0B5}" type="pres">
      <dgm:prSet presAssocID="{D86DE824-77C2-441D-A4F1-80F38508DFB3}" presName="node" presStyleLbl="node1" presStyleIdx="4" presStyleCnt="9">
        <dgm:presLayoutVars>
          <dgm:bulletEnabled val="1"/>
        </dgm:presLayoutVars>
      </dgm:prSet>
      <dgm:spPr/>
    </dgm:pt>
    <dgm:pt modelId="{917295CC-3BE9-4FAC-8F4D-502698E96437}" type="pres">
      <dgm:prSet presAssocID="{16B44C9B-9C70-41F1-8000-41E9E806637F}" presName="sibTrans" presStyleLbl="sibTrans1D1" presStyleIdx="4" presStyleCnt="8"/>
      <dgm:spPr/>
    </dgm:pt>
    <dgm:pt modelId="{1DBAF060-8355-45E5-AB58-65969008D576}" type="pres">
      <dgm:prSet presAssocID="{16B44C9B-9C70-41F1-8000-41E9E806637F}" presName="connectorText" presStyleLbl="sibTrans1D1" presStyleIdx="4" presStyleCnt="8"/>
      <dgm:spPr/>
    </dgm:pt>
    <dgm:pt modelId="{431460F1-1398-4816-BB3A-DAF3C5A21E42}" type="pres">
      <dgm:prSet presAssocID="{70300B3E-DE92-458A-96E6-27D47844DFAF}" presName="node" presStyleLbl="node1" presStyleIdx="5" presStyleCnt="9">
        <dgm:presLayoutVars>
          <dgm:bulletEnabled val="1"/>
        </dgm:presLayoutVars>
      </dgm:prSet>
      <dgm:spPr/>
    </dgm:pt>
    <dgm:pt modelId="{C2D6CE56-E300-410D-8508-BB14530CB7E1}" type="pres">
      <dgm:prSet presAssocID="{5B924396-0AF7-4D4E-9940-E6B1907D5878}" presName="sibTrans" presStyleLbl="sibTrans1D1" presStyleIdx="5" presStyleCnt="8"/>
      <dgm:spPr/>
    </dgm:pt>
    <dgm:pt modelId="{90338354-F45A-4603-B1A1-0D3BE2BC68B7}" type="pres">
      <dgm:prSet presAssocID="{5B924396-0AF7-4D4E-9940-E6B1907D5878}" presName="connectorText" presStyleLbl="sibTrans1D1" presStyleIdx="5" presStyleCnt="8"/>
      <dgm:spPr/>
    </dgm:pt>
    <dgm:pt modelId="{71DC4E72-C52C-4A9C-8E71-12C27EA3EF5F}" type="pres">
      <dgm:prSet presAssocID="{6830B145-CB15-4FE5-8142-FA636B610224}" presName="node" presStyleLbl="node1" presStyleIdx="6" presStyleCnt="9">
        <dgm:presLayoutVars>
          <dgm:bulletEnabled val="1"/>
        </dgm:presLayoutVars>
      </dgm:prSet>
      <dgm:spPr/>
    </dgm:pt>
    <dgm:pt modelId="{1CDED45C-0D6E-4364-AD61-251E40EA88A8}" type="pres">
      <dgm:prSet presAssocID="{495275B7-B3BE-4239-A323-B48A7B9F5BAF}" presName="sibTrans" presStyleLbl="sibTrans1D1" presStyleIdx="6" presStyleCnt="8"/>
      <dgm:spPr/>
    </dgm:pt>
    <dgm:pt modelId="{F01D5BDD-0103-4BCB-873D-CE400386F644}" type="pres">
      <dgm:prSet presAssocID="{495275B7-B3BE-4239-A323-B48A7B9F5BAF}" presName="connectorText" presStyleLbl="sibTrans1D1" presStyleIdx="6" presStyleCnt="8"/>
      <dgm:spPr/>
    </dgm:pt>
    <dgm:pt modelId="{AE8428FB-1062-4857-9388-507A8D6B52E5}" type="pres">
      <dgm:prSet presAssocID="{39A4897F-D6C9-4332-A662-7C7B619FEDEF}" presName="node" presStyleLbl="node1" presStyleIdx="7" presStyleCnt="9">
        <dgm:presLayoutVars>
          <dgm:bulletEnabled val="1"/>
        </dgm:presLayoutVars>
      </dgm:prSet>
      <dgm:spPr/>
    </dgm:pt>
    <dgm:pt modelId="{10AB05A8-9E9A-4E72-B673-AC96D3BE53E4}" type="pres">
      <dgm:prSet presAssocID="{84857447-E06E-4706-9BF9-6281DE02C36B}" presName="sibTrans" presStyleLbl="sibTrans1D1" presStyleIdx="7" presStyleCnt="8"/>
      <dgm:spPr/>
    </dgm:pt>
    <dgm:pt modelId="{91BD2820-0CC2-41D4-BA27-7E3851968BC2}" type="pres">
      <dgm:prSet presAssocID="{84857447-E06E-4706-9BF9-6281DE02C36B}" presName="connectorText" presStyleLbl="sibTrans1D1" presStyleIdx="7" presStyleCnt="8"/>
      <dgm:spPr/>
    </dgm:pt>
    <dgm:pt modelId="{425A87FA-B473-48CF-B5F9-DA7DF5A4543A}" type="pres">
      <dgm:prSet presAssocID="{CCC51DE8-6029-4036-96B5-60705AF24534}" presName="node" presStyleLbl="node1" presStyleIdx="8" presStyleCnt="9">
        <dgm:presLayoutVars>
          <dgm:bulletEnabled val="1"/>
        </dgm:presLayoutVars>
      </dgm:prSet>
      <dgm:spPr/>
    </dgm:pt>
  </dgm:ptLst>
  <dgm:cxnLst>
    <dgm:cxn modelId="{40B4BA09-58CF-4611-8322-2BD6C6A442B8}" srcId="{676B6366-D5C8-4564-91FB-DD338BFB2077}" destId="{DA9A11D5-7417-4A2B-8393-DA22928FB252}" srcOrd="3" destOrd="0" parTransId="{0003CC58-9788-4EA1-B240-6D8E344725AA}" sibTransId="{F6B30796-4B37-40E3-838C-AF6855D00259}"/>
    <dgm:cxn modelId="{99899E0E-2769-4A8A-8272-119B25AA4D6E}" type="presOf" srcId="{FDC0FB0A-50EA-4E53-B1C6-6B8C62C36FCE}" destId="{A1BA72C2-11C3-49F9-999A-1F62F3ADCCD7}" srcOrd="0" destOrd="0" presId="urn:microsoft.com/office/officeart/2005/8/layout/bProcess3"/>
    <dgm:cxn modelId="{67EFEC15-35E5-4289-941C-B7A2834BB455}" type="presOf" srcId="{4B815B1B-325E-4916-96BC-77E0DD4F91C9}" destId="{08B9500D-6A2B-4B2C-A50D-066851157939}" srcOrd="0" destOrd="0" presId="urn:microsoft.com/office/officeart/2005/8/layout/bProcess3"/>
    <dgm:cxn modelId="{3CAD4522-67E7-4E9E-AD64-3A5F34DF8EE3}" type="presOf" srcId="{CCC51DE8-6029-4036-96B5-60705AF24534}" destId="{425A87FA-B473-48CF-B5F9-DA7DF5A4543A}" srcOrd="0" destOrd="0" presId="urn:microsoft.com/office/officeart/2005/8/layout/bProcess3"/>
    <dgm:cxn modelId="{6B7FD125-BD26-44C2-92A6-C9CE5FCADB3E}" type="presOf" srcId="{84857447-E06E-4706-9BF9-6281DE02C36B}" destId="{10AB05A8-9E9A-4E72-B673-AC96D3BE53E4}" srcOrd="0" destOrd="0" presId="urn:microsoft.com/office/officeart/2005/8/layout/bProcess3"/>
    <dgm:cxn modelId="{4D902F5B-1443-48F1-A30F-083AF2317C4A}" type="presOf" srcId="{C311E864-4BDD-4B16-B367-91730E7CA49A}" destId="{6DA1BE6D-E900-4BBD-9902-5868D9388DF5}" srcOrd="0" destOrd="0" presId="urn:microsoft.com/office/officeart/2005/8/layout/bProcess3"/>
    <dgm:cxn modelId="{4875E85D-7690-4316-B42E-F3618D7C6C19}" type="presOf" srcId="{495275B7-B3BE-4239-A323-B48A7B9F5BAF}" destId="{1CDED45C-0D6E-4364-AD61-251E40EA88A8}" srcOrd="0" destOrd="0" presId="urn:microsoft.com/office/officeart/2005/8/layout/bProcess3"/>
    <dgm:cxn modelId="{5B4EE45E-4271-4829-9874-9A9B53281B8B}" srcId="{676B6366-D5C8-4564-91FB-DD338BFB2077}" destId="{CCC51DE8-6029-4036-96B5-60705AF24534}" srcOrd="8" destOrd="0" parTransId="{8EA3CB0B-65B2-4F72-A09B-14F12E867DD2}" sibTransId="{97281688-DBFA-40C5-B1A0-BB0B9EDC80DD}"/>
    <dgm:cxn modelId="{3D2A3146-C5B5-4614-B61F-99FFDC46959A}" type="presOf" srcId="{6830B145-CB15-4FE5-8142-FA636B610224}" destId="{71DC4E72-C52C-4A9C-8E71-12C27EA3EF5F}" srcOrd="0" destOrd="0" presId="urn:microsoft.com/office/officeart/2005/8/layout/bProcess3"/>
    <dgm:cxn modelId="{462E6D67-3449-49A8-A79C-478C3E4D90D9}" srcId="{676B6366-D5C8-4564-91FB-DD338BFB2077}" destId="{ACA292D5-63EB-4651-85DB-0CCB4E6A2E3F}" srcOrd="1" destOrd="0" parTransId="{D9A066B8-E978-4383-A517-35471DCD7C0C}" sibTransId="{01FD33CE-3849-4CA7-8D29-452D44503E39}"/>
    <dgm:cxn modelId="{CDEB2549-0079-49B8-BFCF-E76CD9947FC1}" type="presOf" srcId="{84857447-E06E-4706-9BF9-6281DE02C36B}" destId="{91BD2820-0CC2-41D4-BA27-7E3851968BC2}" srcOrd="1" destOrd="0" presId="urn:microsoft.com/office/officeart/2005/8/layout/bProcess3"/>
    <dgm:cxn modelId="{473C454C-00A5-4340-B9E2-F4B238D494B1}" type="presOf" srcId="{AB5EEF45-F658-4577-8165-00D6C5609AFE}" destId="{AB9D72CF-C1E5-4165-A05C-0D96787466E5}" srcOrd="0" destOrd="0" presId="urn:microsoft.com/office/officeart/2005/8/layout/bProcess3"/>
    <dgm:cxn modelId="{A957856C-9E8C-47B4-A00A-2F2AEDBE181C}" type="presOf" srcId="{DA9A11D5-7417-4A2B-8393-DA22928FB252}" destId="{6FC72F60-EA14-4765-8BA8-4CA2C2FC5733}" srcOrd="0" destOrd="0" presId="urn:microsoft.com/office/officeart/2005/8/layout/bProcess3"/>
    <dgm:cxn modelId="{2A5F5752-F7C0-4CB1-B00C-685875D985F2}" srcId="{676B6366-D5C8-4564-91FB-DD338BFB2077}" destId="{4B815B1B-325E-4916-96BC-77E0DD4F91C9}" srcOrd="0" destOrd="0" parTransId="{3591CAD1-7FCB-4393-BB67-36F266051626}" sibTransId="{FDC0FB0A-50EA-4E53-B1C6-6B8C62C36FCE}"/>
    <dgm:cxn modelId="{D65A1373-E364-458F-AA6B-A9DF228F82B0}" srcId="{676B6366-D5C8-4564-91FB-DD338BFB2077}" destId="{6830B145-CB15-4FE5-8142-FA636B610224}" srcOrd="6" destOrd="0" parTransId="{DD1232AB-0DE2-47BE-97F1-0E045CB9AA50}" sibTransId="{495275B7-B3BE-4239-A323-B48A7B9F5BAF}"/>
    <dgm:cxn modelId="{DF2DC156-ACD7-416E-874C-8D58698977C9}" type="presOf" srcId="{16B44C9B-9C70-41F1-8000-41E9E806637F}" destId="{917295CC-3BE9-4FAC-8F4D-502698E96437}" srcOrd="0" destOrd="0" presId="urn:microsoft.com/office/officeart/2005/8/layout/bProcess3"/>
    <dgm:cxn modelId="{32B6725A-0FA7-441D-B6B1-2B59A4EBA05B}" type="presOf" srcId="{F6B30796-4B37-40E3-838C-AF6855D00259}" destId="{88F272A8-5C7C-47DF-A1F4-35D37CBD97AE}" srcOrd="1" destOrd="0" presId="urn:microsoft.com/office/officeart/2005/8/layout/bProcess3"/>
    <dgm:cxn modelId="{ACD7557D-C5DC-492D-B84E-0B183F94B52B}" srcId="{676B6366-D5C8-4564-91FB-DD338BFB2077}" destId="{39A4897F-D6C9-4332-A662-7C7B619FEDEF}" srcOrd="7" destOrd="0" parTransId="{96C4A048-D902-40D9-B271-F4C1951E5CAD}" sibTransId="{84857447-E06E-4706-9BF9-6281DE02C36B}"/>
    <dgm:cxn modelId="{662D7C7E-05E0-4929-955A-9E9AC4E2FE1E}" type="presOf" srcId="{D86DE824-77C2-441D-A4F1-80F38508DFB3}" destId="{BC9388F8-C072-4C57-9661-08C2F401B0B5}" srcOrd="0" destOrd="0" presId="urn:microsoft.com/office/officeart/2005/8/layout/bProcess3"/>
    <dgm:cxn modelId="{B81BE98C-2858-44D7-9DEE-005D33CA703F}" srcId="{676B6366-D5C8-4564-91FB-DD338BFB2077}" destId="{C311E864-4BDD-4B16-B367-91730E7CA49A}" srcOrd="2" destOrd="0" parTransId="{A67635DF-3396-44FA-B7A0-FD5F05E24125}" sibTransId="{AB5EEF45-F658-4577-8165-00D6C5609AFE}"/>
    <dgm:cxn modelId="{91F91B95-8FC7-4CCC-A1AC-B0B113DD252C}" type="presOf" srcId="{F6B30796-4B37-40E3-838C-AF6855D00259}" destId="{CE3E74F1-7CA8-484A-97CF-972C5E8A9C0E}" srcOrd="0" destOrd="0" presId="urn:microsoft.com/office/officeart/2005/8/layout/bProcess3"/>
    <dgm:cxn modelId="{F2427797-3A14-41C2-AD4E-ADE1B25119C5}" type="presOf" srcId="{70300B3E-DE92-458A-96E6-27D47844DFAF}" destId="{431460F1-1398-4816-BB3A-DAF3C5A21E42}" srcOrd="0" destOrd="0" presId="urn:microsoft.com/office/officeart/2005/8/layout/bProcess3"/>
    <dgm:cxn modelId="{3769E19C-DC7D-476A-8434-658C9C492EF5}" type="presOf" srcId="{39A4897F-D6C9-4332-A662-7C7B619FEDEF}" destId="{AE8428FB-1062-4857-9388-507A8D6B52E5}" srcOrd="0" destOrd="0" presId="urn:microsoft.com/office/officeart/2005/8/layout/bProcess3"/>
    <dgm:cxn modelId="{C0457E9D-59FC-4823-A6AB-0C46060A2A30}" type="presOf" srcId="{495275B7-B3BE-4239-A323-B48A7B9F5BAF}" destId="{F01D5BDD-0103-4BCB-873D-CE400386F644}" srcOrd="1" destOrd="0" presId="urn:microsoft.com/office/officeart/2005/8/layout/bProcess3"/>
    <dgm:cxn modelId="{C74F4FB1-4940-4CB6-9370-2A7A4B81B74B}" type="presOf" srcId="{01FD33CE-3849-4CA7-8D29-452D44503E39}" destId="{D9B433C3-CE3D-48A9-B273-EB845B802435}" srcOrd="0" destOrd="0" presId="urn:microsoft.com/office/officeart/2005/8/layout/bProcess3"/>
    <dgm:cxn modelId="{10367BBC-FF6E-4667-ADC8-B33A2C8C469E}" type="presOf" srcId="{676B6366-D5C8-4564-91FB-DD338BFB2077}" destId="{FA3ED5BD-039D-4B89-AAE0-189ADF8DD53E}" srcOrd="0" destOrd="0" presId="urn:microsoft.com/office/officeart/2005/8/layout/bProcess3"/>
    <dgm:cxn modelId="{B4D34ABE-0154-42B0-B54D-7035154C8323}" type="presOf" srcId="{5B924396-0AF7-4D4E-9940-E6B1907D5878}" destId="{90338354-F45A-4603-B1A1-0D3BE2BC68B7}" srcOrd="1" destOrd="0" presId="urn:microsoft.com/office/officeart/2005/8/layout/bProcess3"/>
    <dgm:cxn modelId="{1C55EAC4-0220-4242-9D46-2B9648F629F4}" type="presOf" srcId="{5B924396-0AF7-4D4E-9940-E6B1907D5878}" destId="{C2D6CE56-E300-410D-8508-BB14530CB7E1}" srcOrd="0" destOrd="0" presId="urn:microsoft.com/office/officeart/2005/8/layout/bProcess3"/>
    <dgm:cxn modelId="{CB792AD1-50CE-41BE-BC87-F61799338D29}" type="presOf" srcId="{01FD33CE-3849-4CA7-8D29-452D44503E39}" destId="{B0C82D8E-C5D5-4687-8CFB-D9EDB35F46E4}" srcOrd="1" destOrd="0" presId="urn:microsoft.com/office/officeart/2005/8/layout/bProcess3"/>
    <dgm:cxn modelId="{EE33A2DB-E8A1-4AE2-9B06-A3B624E40360}" type="presOf" srcId="{AB5EEF45-F658-4577-8165-00D6C5609AFE}" destId="{00145EF3-1828-44CD-BEBB-34A01356CF09}" srcOrd="1" destOrd="0" presId="urn:microsoft.com/office/officeart/2005/8/layout/bProcess3"/>
    <dgm:cxn modelId="{02A01BDF-3E0A-48ED-914A-39C9B278F9BB}" srcId="{676B6366-D5C8-4564-91FB-DD338BFB2077}" destId="{D86DE824-77C2-441D-A4F1-80F38508DFB3}" srcOrd="4" destOrd="0" parTransId="{A587B99B-FCE0-4F92-9470-44D7AFEF2481}" sibTransId="{16B44C9B-9C70-41F1-8000-41E9E806637F}"/>
    <dgm:cxn modelId="{86AD27EF-18AD-4398-8E9D-8029F82A3AFC}" type="presOf" srcId="{FDC0FB0A-50EA-4E53-B1C6-6B8C62C36FCE}" destId="{30ABE5A5-6791-44B6-9B62-5A8FBB0F1431}" srcOrd="1" destOrd="0" presId="urn:microsoft.com/office/officeart/2005/8/layout/bProcess3"/>
    <dgm:cxn modelId="{575856F7-964D-4997-AA40-89897E883F23}" type="presOf" srcId="{ACA292D5-63EB-4651-85DB-0CCB4E6A2E3F}" destId="{CD887403-33CD-46F1-99C1-678C0541B5CF}" srcOrd="0" destOrd="0" presId="urn:microsoft.com/office/officeart/2005/8/layout/bProcess3"/>
    <dgm:cxn modelId="{466187F9-02BD-4570-85DC-36E98C9AEDA9}" type="presOf" srcId="{16B44C9B-9C70-41F1-8000-41E9E806637F}" destId="{1DBAF060-8355-45E5-AB58-65969008D576}" srcOrd="1" destOrd="0" presId="urn:microsoft.com/office/officeart/2005/8/layout/bProcess3"/>
    <dgm:cxn modelId="{8CFF0BFE-0626-48E8-8E7B-3E315CDC7C73}" srcId="{676B6366-D5C8-4564-91FB-DD338BFB2077}" destId="{70300B3E-DE92-458A-96E6-27D47844DFAF}" srcOrd="5" destOrd="0" parTransId="{9EB14996-0680-4997-9BD6-DC78418E5621}" sibTransId="{5B924396-0AF7-4D4E-9940-E6B1907D5878}"/>
    <dgm:cxn modelId="{E399D7DB-853E-4711-B51A-F77A24083D1E}" type="presParOf" srcId="{FA3ED5BD-039D-4B89-AAE0-189ADF8DD53E}" destId="{08B9500D-6A2B-4B2C-A50D-066851157939}" srcOrd="0" destOrd="0" presId="urn:microsoft.com/office/officeart/2005/8/layout/bProcess3"/>
    <dgm:cxn modelId="{D0F757CC-4C72-40D6-BCBF-1924961B81D4}" type="presParOf" srcId="{FA3ED5BD-039D-4B89-AAE0-189ADF8DD53E}" destId="{A1BA72C2-11C3-49F9-999A-1F62F3ADCCD7}" srcOrd="1" destOrd="0" presId="urn:microsoft.com/office/officeart/2005/8/layout/bProcess3"/>
    <dgm:cxn modelId="{C4F65AA6-209E-47E6-A1EC-2B7702457996}" type="presParOf" srcId="{A1BA72C2-11C3-49F9-999A-1F62F3ADCCD7}" destId="{30ABE5A5-6791-44B6-9B62-5A8FBB0F1431}" srcOrd="0" destOrd="0" presId="urn:microsoft.com/office/officeart/2005/8/layout/bProcess3"/>
    <dgm:cxn modelId="{FBD40605-E89B-470E-8C80-31E57BEEB9F2}" type="presParOf" srcId="{FA3ED5BD-039D-4B89-AAE0-189ADF8DD53E}" destId="{CD887403-33CD-46F1-99C1-678C0541B5CF}" srcOrd="2" destOrd="0" presId="urn:microsoft.com/office/officeart/2005/8/layout/bProcess3"/>
    <dgm:cxn modelId="{08B3FF4A-6ACF-4CD5-8B4E-EB125BB2818A}" type="presParOf" srcId="{FA3ED5BD-039D-4B89-AAE0-189ADF8DD53E}" destId="{D9B433C3-CE3D-48A9-B273-EB845B802435}" srcOrd="3" destOrd="0" presId="urn:microsoft.com/office/officeart/2005/8/layout/bProcess3"/>
    <dgm:cxn modelId="{A1109A3D-1C52-44DC-9C5D-15C9F07DB94D}" type="presParOf" srcId="{D9B433C3-CE3D-48A9-B273-EB845B802435}" destId="{B0C82D8E-C5D5-4687-8CFB-D9EDB35F46E4}" srcOrd="0" destOrd="0" presId="urn:microsoft.com/office/officeart/2005/8/layout/bProcess3"/>
    <dgm:cxn modelId="{29F7FD0A-FB9A-4F74-BEFE-8C51500B15D0}" type="presParOf" srcId="{FA3ED5BD-039D-4B89-AAE0-189ADF8DD53E}" destId="{6DA1BE6D-E900-4BBD-9902-5868D9388DF5}" srcOrd="4" destOrd="0" presId="urn:microsoft.com/office/officeart/2005/8/layout/bProcess3"/>
    <dgm:cxn modelId="{024D9EB2-0D93-4577-B616-4B7891F6195B}" type="presParOf" srcId="{FA3ED5BD-039D-4B89-AAE0-189ADF8DD53E}" destId="{AB9D72CF-C1E5-4165-A05C-0D96787466E5}" srcOrd="5" destOrd="0" presId="urn:microsoft.com/office/officeart/2005/8/layout/bProcess3"/>
    <dgm:cxn modelId="{28344097-8997-4AAF-B5F7-44ACC6262514}" type="presParOf" srcId="{AB9D72CF-C1E5-4165-A05C-0D96787466E5}" destId="{00145EF3-1828-44CD-BEBB-34A01356CF09}" srcOrd="0" destOrd="0" presId="urn:microsoft.com/office/officeart/2005/8/layout/bProcess3"/>
    <dgm:cxn modelId="{3D45B691-2F35-453F-A677-FAEC25DA7F05}" type="presParOf" srcId="{FA3ED5BD-039D-4B89-AAE0-189ADF8DD53E}" destId="{6FC72F60-EA14-4765-8BA8-4CA2C2FC5733}" srcOrd="6" destOrd="0" presId="urn:microsoft.com/office/officeart/2005/8/layout/bProcess3"/>
    <dgm:cxn modelId="{35EA1C90-E027-414B-BEEA-73136B63B8A4}" type="presParOf" srcId="{FA3ED5BD-039D-4B89-AAE0-189ADF8DD53E}" destId="{CE3E74F1-7CA8-484A-97CF-972C5E8A9C0E}" srcOrd="7" destOrd="0" presId="urn:microsoft.com/office/officeart/2005/8/layout/bProcess3"/>
    <dgm:cxn modelId="{FCC89EDC-C1DA-443C-BFF6-D1DB3E1AF5FE}" type="presParOf" srcId="{CE3E74F1-7CA8-484A-97CF-972C5E8A9C0E}" destId="{88F272A8-5C7C-47DF-A1F4-35D37CBD97AE}" srcOrd="0" destOrd="0" presId="urn:microsoft.com/office/officeart/2005/8/layout/bProcess3"/>
    <dgm:cxn modelId="{B2E210BA-A455-4320-8E84-1DEF06CEEC57}" type="presParOf" srcId="{FA3ED5BD-039D-4B89-AAE0-189ADF8DD53E}" destId="{BC9388F8-C072-4C57-9661-08C2F401B0B5}" srcOrd="8" destOrd="0" presId="urn:microsoft.com/office/officeart/2005/8/layout/bProcess3"/>
    <dgm:cxn modelId="{1294E58A-D0E4-436E-834E-1ABC3B1F7783}" type="presParOf" srcId="{FA3ED5BD-039D-4B89-AAE0-189ADF8DD53E}" destId="{917295CC-3BE9-4FAC-8F4D-502698E96437}" srcOrd="9" destOrd="0" presId="urn:microsoft.com/office/officeart/2005/8/layout/bProcess3"/>
    <dgm:cxn modelId="{8C4938C1-C97C-4026-B098-09E40FD2DB66}" type="presParOf" srcId="{917295CC-3BE9-4FAC-8F4D-502698E96437}" destId="{1DBAF060-8355-45E5-AB58-65969008D576}" srcOrd="0" destOrd="0" presId="urn:microsoft.com/office/officeart/2005/8/layout/bProcess3"/>
    <dgm:cxn modelId="{B0902176-F996-4E91-A7AB-13A28B9F72A4}" type="presParOf" srcId="{FA3ED5BD-039D-4B89-AAE0-189ADF8DD53E}" destId="{431460F1-1398-4816-BB3A-DAF3C5A21E42}" srcOrd="10" destOrd="0" presId="urn:microsoft.com/office/officeart/2005/8/layout/bProcess3"/>
    <dgm:cxn modelId="{0DD88445-956B-4D67-8B4A-76FC78CEE3F6}" type="presParOf" srcId="{FA3ED5BD-039D-4B89-AAE0-189ADF8DD53E}" destId="{C2D6CE56-E300-410D-8508-BB14530CB7E1}" srcOrd="11" destOrd="0" presId="urn:microsoft.com/office/officeart/2005/8/layout/bProcess3"/>
    <dgm:cxn modelId="{6EC88C7B-8419-4CFF-9360-4C16AE630F8E}" type="presParOf" srcId="{C2D6CE56-E300-410D-8508-BB14530CB7E1}" destId="{90338354-F45A-4603-B1A1-0D3BE2BC68B7}" srcOrd="0" destOrd="0" presId="urn:microsoft.com/office/officeart/2005/8/layout/bProcess3"/>
    <dgm:cxn modelId="{6627651D-9F4A-4873-BA61-EC2EC894F4B1}" type="presParOf" srcId="{FA3ED5BD-039D-4B89-AAE0-189ADF8DD53E}" destId="{71DC4E72-C52C-4A9C-8E71-12C27EA3EF5F}" srcOrd="12" destOrd="0" presId="urn:microsoft.com/office/officeart/2005/8/layout/bProcess3"/>
    <dgm:cxn modelId="{E2299CAE-2231-4ADB-8B68-32EF33A83B04}" type="presParOf" srcId="{FA3ED5BD-039D-4B89-AAE0-189ADF8DD53E}" destId="{1CDED45C-0D6E-4364-AD61-251E40EA88A8}" srcOrd="13" destOrd="0" presId="urn:microsoft.com/office/officeart/2005/8/layout/bProcess3"/>
    <dgm:cxn modelId="{BFEABE14-57B3-4BD8-8417-DE529208973E}" type="presParOf" srcId="{1CDED45C-0D6E-4364-AD61-251E40EA88A8}" destId="{F01D5BDD-0103-4BCB-873D-CE400386F644}" srcOrd="0" destOrd="0" presId="urn:microsoft.com/office/officeart/2005/8/layout/bProcess3"/>
    <dgm:cxn modelId="{95BABC1A-C8CE-4B81-BA14-BE1B8F5B19B1}" type="presParOf" srcId="{FA3ED5BD-039D-4B89-AAE0-189ADF8DD53E}" destId="{AE8428FB-1062-4857-9388-507A8D6B52E5}" srcOrd="14" destOrd="0" presId="urn:microsoft.com/office/officeart/2005/8/layout/bProcess3"/>
    <dgm:cxn modelId="{F522051C-0B53-4D0A-8304-E31184ECA73E}" type="presParOf" srcId="{FA3ED5BD-039D-4B89-AAE0-189ADF8DD53E}" destId="{10AB05A8-9E9A-4E72-B673-AC96D3BE53E4}" srcOrd="15" destOrd="0" presId="urn:microsoft.com/office/officeart/2005/8/layout/bProcess3"/>
    <dgm:cxn modelId="{EBDA3B51-3590-47C4-8AAB-617945DC2D69}" type="presParOf" srcId="{10AB05A8-9E9A-4E72-B673-AC96D3BE53E4}" destId="{91BD2820-0CC2-41D4-BA27-7E3851968BC2}" srcOrd="0" destOrd="0" presId="urn:microsoft.com/office/officeart/2005/8/layout/bProcess3"/>
    <dgm:cxn modelId="{A768907F-1275-46DB-8A15-AA1E29B1B1DC}" type="presParOf" srcId="{FA3ED5BD-039D-4B89-AAE0-189ADF8DD53E}" destId="{425A87FA-B473-48CF-B5F9-DA7DF5A4543A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27E0C3-F3C0-44F0-ADAD-6559C8712B12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9D84BB5-20A1-407E-8AB5-8D0A1168836E}">
      <dgm:prSet phldrT="[Text]"/>
      <dgm:spPr/>
      <dgm:t>
        <a:bodyPr/>
        <a:lstStyle/>
        <a:p>
          <a:r>
            <a:rPr lang="en-US" dirty="0"/>
            <a:t>Step 1:</a:t>
          </a:r>
          <a:br>
            <a:rPr lang="en-US" dirty="0"/>
          </a:br>
          <a:r>
            <a:rPr lang="en-US" dirty="0"/>
            <a:t>Screen for ASD-R</a:t>
          </a:r>
        </a:p>
      </dgm:t>
    </dgm:pt>
    <dgm:pt modelId="{3A9AFDB2-1E29-43E1-AED3-C06398FE4293}" type="parTrans" cxnId="{4B8869E0-599B-4790-82B6-A78EFF8258CE}">
      <dgm:prSet/>
      <dgm:spPr/>
      <dgm:t>
        <a:bodyPr/>
        <a:lstStyle/>
        <a:p>
          <a:endParaRPr lang="en-US"/>
        </a:p>
      </dgm:t>
    </dgm:pt>
    <dgm:pt modelId="{C31E35A6-EAC1-4D88-901F-8480ACDC7727}" type="sibTrans" cxnId="{4B8869E0-599B-4790-82B6-A78EFF8258CE}">
      <dgm:prSet/>
      <dgm:spPr/>
      <dgm:t>
        <a:bodyPr/>
        <a:lstStyle/>
        <a:p>
          <a:endParaRPr lang="en-US"/>
        </a:p>
      </dgm:t>
    </dgm:pt>
    <dgm:pt modelId="{FC61C92E-4730-4820-AAD3-12EB2BFE681F}">
      <dgm:prSet phldrT="[Text]"/>
      <dgm:spPr/>
      <dgm:t>
        <a:bodyPr/>
        <a:lstStyle/>
        <a:p>
          <a:r>
            <a:rPr lang="en-US" dirty="0"/>
            <a:t>Curriculum Based Measurement (CBM)</a:t>
          </a:r>
        </a:p>
      </dgm:t>
    </dgm:pt>
    <dgm:pt modelId="{F80AF66C-B1CF-4E63-B31A-299E35B3F582}" type="parTrans" cxnId="{D30D7E0C-3195-4B15-9036-EDE9C8B5D4C2}">
      <dgm:prSet/>
      <dgm:spPr/>
      <dgm:t>
        <a:bodyPr/>
        <a:lstStyle/>
        <a:p>
          <a:endParaRPr lang="en-US"/>
        </a:p>
      </dgm:t>
    </dgm:pt>
    <dgm:pt modelId="{4F832B0A-F5D0-4545-8D15-10853AB4D72A}" type="sibTrans" cxnId="{D30D7E0C-3195-4B15-9036-EDE9C8B5D4C2}">
      <dgm:prSet/>
      <dgm:spPr/>
      <dgm:t>
        <a:bodyPr/>
        <a:lstStyle/>
        <a:p>
          <a:endParaRPr lang="en-US"/>
        </a:p>
      </dgm:t>
    </dgm:pt>
    <dgm:pt modelId="{DEA2B23F-6F36-4655-BD62-D22FCCF742F3}">
      <dgm:prSet phldrT="[Text]"/>
      <dgm:spPr/>
      <dgm:t>
        <a:bodyPr/>
        <a:lstStyle/>
        <a:p>
          <a:r>
            <a:rPr lang="en-US" dirty="0"/>
            <a:t>Step 2:</a:t>
          </a:r>
          <a:br>
            <a:rPr lang="en-US" dirty="0"/>
          </a:br>
          <a:r>
            <a:rPr lang="en-US" dirty="0"/>
            <a:t>Confirm ASD-R</a:t>
          </a:r>
        </a:p>
      </dgm:t>
    </dgm:pt>
    <dgm:pt modelId="{05479898-8EE9-4DF8-8497-23C274C2F343}" type="parTrans" cxnId="{A2B129B7-00F7-4251-88F8-ED92099181DB}">
      <dgm:prSet/>
      <dgm:spPr/>
      <dgm:t>
        <a:bodyPr/>
        <a:lstStyle/>
        <a:p>
          <a:endParaRPr lang="en-US"/>
        </a:p>
      </dgm:t>
    </dgm:pt>
    <dgm:pt modelId="{DED4F1E5-19BA-476E-B56F-B703CA4BCFC4}" type="sibTrans" cxnId="{A2B129B7-00F7-4251-88F8-ED92099181DB}">
      <dgm:prSet/>
      <dgm:spPr/>
      <dgm:t>
        <a:bodyPr/>
        <a:lstStyle/>
        <a:p>
          <a:endParaRPr lang="en-US"/>
        </a:p>
      </dgm:t>
    </dgm:pt>
    <dgm:pt modelId="{D4203683-BB89-4B30-9D79-BA07FA0C831D}">
      <dgm:prSet phldrT="[Text]"/>
      <dgm:spPr/>
      <dgm:t>
        <a:bodyPr/>
        <a:lstStyle/>
        <a:p>
          <a:r>
            <a:rPr lang="en-US" dirty="0"/>
            <a:t>Curriculum Based Assessment</a:t>
          </a:r>
          <a:br>
            <a:rPr lang="en-US" dirty="0"/>
          </a:br>
          <a:r>
            <a:rPr lang="en-US" dirty="0"/>
            <a:t>(CBA)</a:t>
          </a:r>
        </a:p>
      </dgm:t>
    </dgm:pt>
    <dgm:pt modelId="{6C357B5D-8E03-4351-9620-BF2738859281}" type="parTrans" cxnId="{BDF36D3D-5CC8-4559-B8AD-F934659AA146}">
      <dgm:prSet/>
      <dgm:spPr/>
      <dgm:t>
        <a:bodyPr/>
        <a:lstStyle/>
        <a:p>
          <a:endParaRPr lang="en-US"/>
        </a:p>
      </dgm:t>
    </dgm:pt>
    <dgm:pt modelId="{66197429-D5A5-4E38-B669-6C3434C463B8}" type="sibTrans" cxnId="{BDF36D3D-5CC8-4559-B8AD-F934659AA146}">
      <dgm:prSet/>
      <dgm:spPr/>
      <dgm:t>
        <a:bodyPr/>
        <a:lstStyle/>
        <a:p>
          <a:endParaRPr lang="en-US"/>
        </a:p>
      </dgm:t>
    </dgm:pt>
    <dgm:pt modelId="{50E21812-56EC-45CF-94E8-F9D3CF47BCF0}">
      <dgm:prSet phldrT="[Text]"/>
      <dgm:spPr/>
      <dgm:t>
        <a:bodyPr/>
        <a:lstStyle/>
        <a:p>
          <a:r>
            <a:rPr lang="en-US" dirty="0"/>
            <a:t>Steps 3, 4, and 5</a:t>
          </a:r>
        </a:p>
        <a:p>
          <a:r>
            <a:rPr lang="en-US" dirty="0"/>
            <a:t>Diagnosing Specific ASD</a:t>
          </a:r>
        </a:p>
      </dgm:t>
    </dgm:pt>
    <dgm:pt modelId="{3319C948-9FEB-481B-AB0B-8C2414307430}" type="parTrans" cxnId="{9CAC1941-70A8-4E24-B43D-F4F6FC0A64AD}">
      <dgm:prSet/>
      <dgm:spPr/>
      <dgm:t>
        <a:bodyPr/>
        <a:lstStyle/>
        <a:p>
          <a:endParaRPr lang="en-US"/>
        </a:p>
      </dgm:t>
    </dgm:pt>
    <dgm:pt modelId="{975E9995-351E-448D-9CD9-04E079892422}" type="sibTrans" cxnId="{9CAC1941-70A8-4E24-B43D-F4F6FC0A64AD}">
      <dgm:prSet/>
      <dgm:spPr/>
      <dgm:t>
        <a:bodyPr/>
        <a:lstStyle/>
        <a:p>
          <a:endParaRPr lang="en-US"/>
        </a:p>
      </dgm:t>
    </dgm:pt>
    <dgm:pt modelId="{DFA9D2AC-5F6C-4995-95FB-1FBD1DD84849}">
      <dgm:prSet phldrT="[Text]"/>
      <dgm:spPr/>
      <dgm:t>
        <a:bodyPr/>
        <a:lstStyle/>
        <a:p>
          <a:r>
            <a:rPr lang="en-US" dirty="0"/>
            <a:t>Curriculum Based Evaluation</a:t>
          </a:r>
        </a:p>
        <a:p>
          <a:r>
            <a:rPr lang="en-US" dirty="0"/>
            <a:t>(CBE)</a:t>
          </a:r>
        </a:p>
      </dgm:t>
    </dgm:pt>
    <dgm:pt modelId="{261AB8F3-B316-4FFE-80D8-0C630C14A019}" type="parTrans" cxnId="{82129D73-8537-4DE4-8CFD-939A48EB9949}">
      <dgm:prSet/>
      <dgm:spPr/>
      <dgm:t>
        <a:bodyPr/>
        <a:lstStyle/>
        <a:p>
          <a:endParaRPr lang="en-US"/>
        </a:p>
      </dgm:t>
    </dgm:pt>
    <dgm:pt modelId="{3E313C48-1DF1-4113-B3AC-75C8060D182A}" type="sibTrans" cxnId="{82129D73-8537-4DE4-8CFD-939A48EB9949}">
      <dgm:prSet/>
      <dgm:spPr/>
      <dgm:t>
        <a:bodyPr/>
        <a:lstStyle/>
        <a:p>
          <a:endParaRPr lang="en-US"/>
        </a:p>
      </dgm:t>
    </dgm:pt>
    <dgm:pt modelId="{8127BF53-826C-46DE-B63C-19614FD9CA0B}">
      <dgm:prSet phldrT="[Text]"/>
      <dgm:spPr/>
      <dgm:t>
        <a:bodyPr/>
        <a:lstStyle/>
        <a:p>
          <a:r>
            <a:rPr lang="en-US" dirty="0"/>
            <a:t>Multiple Domain Analysis</a:t>
          </a:r>
          <a:br>
            <a:rPr lang="en-US" dirty="0"/>
          </a:br>
          <a:r>
            <a:rPr lang="en-US" dirty="0"/>
            <a:t>(Broad Band Assessment)</a:t>
          </a:r>
        </a:p>
      </dgm:t>
    </dgm:pt>
    <dgm:pt modelId="{8835DEEF-43EA-4503-85D8-83D344BD7965}" type="parTrans" cxnId="{C1953846-D6E0-4CF1-BF05-5DD9A3FDA414}">
      <dgm:prSet/>
      <dgm:spPr/>
      <dgm:t>
        <a:bodyPr/>
        <a:lstStyle/>
        <a:p>
          <a:endParaRPr lang="en-US"/>
        </a:p>
      </dgm:t>
    </dgm:pt>
    <dgm:pt modelId="{52D0E3F9-9E56-467F-AFA7-89B3FA1414D5}" type="sibTrans" cxnId="{C1953846-D6E0-4CF1-BF05-5DD9A3FDA414}">
      <dgm:prSet/>
      <dgm:spPr/>
      <dgm:t>
        <a:bodyPr/>
        <a:lstStyle/>
        <a:p>
          <a:endParaRPr lang="en-US"/>
        </a:p>
      </dgm:t>
    </dgm:pt>
    <dgm:pt modelId="{0B3F5E47-445F-4295-BC91-A441008A3272}">
      <dgm:prSet phldrT="[Text]"/>
      <dgm:spPr/>
      <dgm:t>
        <a:bodyPr/>
        <a:lstStyle/>
        <a:p>
          <a:r>
            <a:rPr lang="en-US" dirty="0"/>
            <a:t>Single Domain Error Analysis </a:t>
          </a:r>
        </a:p>
      </dgm:t>
    </dgm:pt>
    <dgm:pt modelId="{023B5763-8D8B-4CF5-8B9B-B0E1E8906C50}" type="parTrans" cxnId="{0AC4E0D4-CA56-48A0-BE9D-50B08F2630D6}">
      <dgm:prSet/>
      <dgm:spPr/>
      <dgm:t>
        <a:bodyPr/>
        <a:lstStyle/>
        <a:p>
          <a:endParaRPr lang="en-US"/>
        </a:p>
      </dgm:t>
    </dgm:pt>
    <dgm:pt modelId="{C5A64308-2189-4E01-BC23-76CABC3E776C}" type="sibTrans" cxnId="{0AC4E0D4-CA56-48A0-BE9D-50B08F2630D6}">
      <dgm:prSet/>
      <dgm:spPr/>
      <dgm:t>
        <a:bodyPr/>
        <a:lstStyle/>
        <a:p>
          <a:endParaRPr lang="en-US"/>
        </a:p>
      </dgm:t>
    </dgm:pt>
    <dgm:pt modelId="{AA885032-1140-4A98-B540-C6110F9C0209}">
      <dgm:prSet phldrT="[Text]"/>
      <dgm:spPr/>
      <dgm:t>
        <a:bodyPr/>
        <a:lstStyle/>
        <a:p>
          <a:r>
            <a:rPr lang="en-US" dirty="0"/>
            <a:t>Universal Screening Measures</a:t>
          </a:r>
        </a:p>
      </dgm:t>
    </dgm:pt>
    <dgm:pt modelId="{9D8B94A2-B2FF-46F7-A71D-E2B5C9FC8520}" type="sibTrans" cxnId="{6D36F4CB-A9E9-4D6D-AA27-F94FF4236976}">
      <dgm:prSet/>
      <dgm:spPr/>
      <dgm:t>
        <a:bodyPr/>
        <a:lstStyle/>
        <a:p>
          <a:endParaRPr lang="en-US"/>
        </a:p>
      </dgm:t>
    </dgm:pt>
    <dgm:pt modelId="{68132A9E-ADD7-44D1-9C6D-D00ABFE5AA80}" type="parTrans" cxnId="{6D36F4CB-A9E9-4D6D-AA27-F94FF4236976}">
      <dgm:prSet/>
      <dgm:spPr/>
      <dgm:t>
        <a:bodyPr/>
        <a:lstStyle/>
        <a:p>
          <a:endParaRPr lang="en-US"/>
        </a:p>
      </dgm:t>
    </dgm:pt>
    <dgm:pt modelId="{FD7FA62A-4450-45D9-A1FE-9ACB4976D4F7}" type="pres">
      <dgm:prSet presAssocID="{5627E0C3-F3C0-44F0-ADAD-6559C8712B12}" presName="theList" presStyleCnt="0">
        <dgm:presLayoutVars>
          <dgm:dir/>
          <dgm:animLvl val="lvl"/>
          <dgm:resizeHandles val="exact"/>
        </dgm:presLayoutVars>
      </dgm:prSet>
      <dgm:spPr/>
    </dgm:pt>
    <dgm:pt modelId="{0FD6D6F1-65CF-4B4C-A604-35828425E000}" type="pres">
      <dgm:prSet presAssocID="{39D84BB5-20A1-407E-8AB5-8D0A1168836E}" presName="compNode" presStyleCnt="0"/>
      <dgm:spPr/>
    </dgm:pt>
    <dgm:pt modelId="{61F2E61C-CE8C-4549-8750-AFFCEF1A6B79}" type="pres">
      <dgm:prSet presAssocID="{39D84BB5-20A1-407E-8AB5-8D0A1168836E}" presName="aNode" presStyleLbl="bgShp" presStyleIdx="0" presStyleCnt="3" custScaleX="109555"/>
      <dgm:spPr/>
    </dgm:pt>
    <dgm:pt modelId="{8CD4DFBA-B568-445D-B45E-4B02004E8446}" type="pres">
      <dgm:prSet presAssocID="{39D84BB5-20A1-407E-8AB5-8D0A1168836E}" presName="textNode" presStyleLbl="bgShp" presStyleIdx="0" presStyleCnt="3"/>
      <dgm:spPr/>
    </dgm:pt>
    <dgm:pt modelId="{151238B6-5F55-414C-A338-CD7FCB351363}" type="pres">
      <dgm:prSet presAssocID="{39D84BB5-20A1-407E-8AB5-8D0A1168836E}" presName="compChildNode" presStyleCnt="0"/>
      <dgm:spPr/>
    </dgm:pt>
    <dgm:pt modelId="{057D03C3-D26F-4579-8F57-2C1BC21A2E2A}" type="pres">
      <dgm:prSet presAssocID="{39D84BB5-20A1-407E-8AB5-8D0A1168836E}" presName="theInnerList" presStyleCnt="0"/>
      <dgm:spPr/>
    </dgm:pt>
    <dgm:pt modelId="{E0A0E7B5-8F3D-4F9F-B5CE-B687919ADBC6}" type="pres">
      <dgm:prSet presAssocID="{FC61C92E-4730-4820-AAD3-12EB2BFE681F}" presName="childNode" presStyleLbl="node1" presStyleIdx="0" presStyleCnt="6">
        <dgm:presLayoutVars>
          <dgm:bulletEnabled val="1"/>
        </dgm:presLayoutVars>
      </dgm:prSet>
      <dgm:spPr/>
    </dgm:pt>
    <dgm:pt modelId="{FCBF861F-AA3F-4C1D-9465-4C194E2988C4}" type="pres">
      <dgm:prSet presAssocID="{FC61C92E-4730-4820-AAD3-12EB2BFE681F}" presName="aSpace2" presStyleCnt="0"/>
      <dgm:spPr/>
    </dgm:pt>
    <dgm:pt modelId="{379986AB-9AD3-4468-B507-E2E8DBDB0915}" type="pres">
      <dgm:prSet presAssocID="{AA885032-1140-4A98-B540-C6110F9C0209}" presName="childNode" presStyleLbl="node1" presStyleIdx="1" presStyleCnt="6">
        <dgm:presLayoutVars>
          <dgm:bulletEnabled val="1"/>
        </dgm:presLayoutVars>
      </dgm:prSet>
      <dgm:spPr/>
    </dgm:pt>
    <dgm:pt modelId="{DF7B0356-C66E-4F6B-AF7E-E17F8697340D}" type="pres">
      <dgm:prSet presAssocID="{39D84BB5-20A1-407E-8AB5-8D0A1168836E}" presName="aSpace" presStyleCnt="0"/>
      <dgm:spPr/>
    </dgm:pt>
    <dgm:pt modelId="{AEDB7559-6953-4BCC-9D15-6B9E3884321C}" type="pres">
      <dgm:prSet presAssocID="{DEA2B23F-6F36-4655-BD62-D22FCCF742F3}" presName="compNode" presStyleCnt="0"/>
      <dgm:spPr/>
    </dgm:pt>
    <dgm:pt modelId="{B4F528F0-B11E-4C0F-A00E-F0092E46F561}" type="pres">
      <dgm:prSet presAssocID="{DEA2B23F-6F36-4655-BD62-D22FCCF742F3}" presName="aNode" presStyleLbl="bgShp" presStyleIdx="1" presStyleCnt="3"/>
      <dgm:spPr/>
    </dgm:pt>
    <dgm:pt modelId="{09540D78-1F96-4670-9480-04F207B69543}" type="pres">
      <dgm:prSet presAssocID="{DEA2B23F-6F36-4655-BD62-D22FCCF742F3}" presName="textNode" presStyleLbl="bgShp" presStyleIdx="1" presStyleCnt="3"/>
      <dgm:spPr/>
    </dgm:pt>
    <dgm:pt modelId="{E8D5BB3E-7A50-404D-A114-C5437AC49193}" type="pres">
      <dgm:prSet presAssocID="{DEA2B23F-6F36-4655-BD62-D22FCCF742F3}" presName="compChildNode" presStyleCnt="0"/>
      <dgm:spPr/>
    </dgm:pt>
    <dgm:pt modelId="{D18E076C-84BB-4701-95DF-2F5BB6D69B84}" type="pres">
      <dgm:prSet presAssocID="{DEA2B23F-6F36-4655-BD62-D22FCCF742F3}" presName="theInnerList" presStyleCnt="0"/>
      <dgm:spPr/>
    </dgm:pt>
    <dgm:pt modelId="{06F4CB73-A346-42EE-BB92-55D1DFA15095}" type="pres">
      <dgm:prSet presAssocID="{D4203683-BB89-4B30-9D79-BA07FA0C831D}" presName="childNode" presStyleLbl="node1" presStyleIdx="2" presStyleCnt="6">
        <dgm:presLayoutVars>
          <dgm:bulletEnabled val="1"/>
        </dgm:presLayoutVars>
      </dgm:prSet>
      <dgm:spPr/>
    </dgm:pt>
    <dgm:pt modelId="{2453D077-F176-449E-995C-7715892D5807}" type="pres">
      <dgm:prSet presAssocID="{D4203683-BB89-4B30-9D79-BA07FA0C831D}" presName="aSpace2" presStyleCnt="0"/>
      <dgm:spPr/>
    </dgm:pt>
    <dgm:pt modelId="{822F68C9-7E2C-487B-8530-78F5B567EB1B}" type="pres">
      <dgm:prSet presAssocID="{8127BF53-826C-46DE-B63C-19614FD9CA0B}" presName="childNode" presStyleLbl="node1" presStyleIdx="3" presStyleCnt="6">
        <dgm:presLayoutVars>
          <dgm:bulletEnabled val="1"/>
        </dgm:presLayoutVars>
      </dgm:prSet>
      <dgm:spPr/>
    </dgm:pt>
    <dgm:pt modelId="{826F3FB5-69CB-40E0-8980-E470F8C44097}" type="pres">
      <dgm:prSet presAssocID="{DEA2B23F-6F36-4655-BD62-D22FCCF742F3}" presName="aSpace" presStyleCnt="0"/>
      <dgm:spPr/>
    </dgm:pt>
    <dgm:pt modelId="{3987BAC3-9545-4F5B-A66C-D3D005AF3AF7}" type="pres">
      <dgm:prSet presAssocID="{50E21812-56EC-45CF-94E8-F9D3CF47BCF0}" presName="compNode" presStyleCnt="0"/>
      <dgm:spPr/>
    </dgm:pt>
    <dgm:pt modelId="{B6D3E8CB-DE43-44C2-BFC5-E8EB2FE2407B}" type="pres">
      <dgm:prSet presAssocID="{50E21812-56EC-45CF-94E8-F9D3CF47BCF0}" presName="aNode" presStyleLbl="bgShp" presStyleIdx="2" presStyleCnt="3"/>
      <dgm:spPr/>
    </dgm:pt>
    <dgm:pt modelId="{37B85E5C-3BEF-4F2F-B577-D9027B9DE185}" type="pres">
      <dgm:prSet presAssocID="{50E21812-56EC-45CF-94E8-F9D3CF47BCF0}" presName="textNode" presStyleLbl="bgShp" presStyleIdx="2" presStyleCnt="3"/>
      <dgm:spPr/>
    </dgm:pt>
    <dgm:pt modelId="{8CE34DA1-7551-4630-8A3D-1B743AB02322}" type="pres">
      <dgm:prSet presAssocID="{50E21812-56EC-45CF-94E8-F9D3CF47BCF0}" presName="compChildNode" presStyleCnt="0"/>
      <dgm:spPr/>
    </dgm:pt>
    <dgm:pt modelId="{79F24DF1-F402-44D3-8057-8CEFCD58D860}" type="pres">
      <dgm:prSet presAssocID="{50E21812-56EC-45CF-94E8-F9D3CF47BCF0}" presName="theInnerList" presStyleCnt="0"/>
      <dgm:spPr/>
    </dgm:pt>
    <dgm:pt modelId="{ABD53392-75A5-4F9D-8A84-1F9ED2AE4D64}" type="pres">
      <dgm:prSet presAssocID="{DFA9D2AC-5F6C-4995-95FB-1FBD1DD84849}" presName="childNode" presStyleLbl="node1" presStyleIdx="4" presStyleCnt="6">
        <dgm:presLayoutVars>
          <dgm:bulletEnabled val="1"/>
        </dgm:presLayoutVars>
      </dgm:prSet>
      <dgm:spPr/>
    </dgm:pt>
    <dgm:pt modelId="{B215416A-986D-4FBF-84B5-3393B78E054B}" type="pres">
      <dgm:prSet presAssocID="{DFA9D2AC-5F6C-4995-95FB-1FBD1DD84849}" presName="aSpace2" presStyleCnt="0"/>
      <dgm:spPr/>
    </dgm:pt>
    <dgm:pt modelId="{7F7257E0-25CD-4498-A8A5-94395065E348}" type="pres">
      <dgm:prSet presAssocID="{0B3F5E47-445F-4295-BC91-A441008A3272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D30D7E0C-3195-4B15-9036-EDE9C8B5D4C2}" srcId="{39D84BB5-20A1-407E-8AB5-8D0A1168836E}" destId="{FC61C92E-4730-4820-AAD3-12EB2BFE681F}" srcOrd="0" destOrd="0" parTransId="{F80AF66C-B1CF-4E63-B31A-299E35B3F582}" sibTransId="{4F832B0A-F5D0-4545-8D15-10853AB4D72A}"/>
    <dgm:cxn modelId="{86286B2A-C218-4085-B08E-C189589F4EA4}" type="presOf" srcId="{50E21812-56EC-45CF-94E8-F9D3CF47BCF0}" destId="{B6D3E8CB-DE43-44C2-BFC5-E8EB2FE2407B}" srcOrd="0" destOrd="0" presId="urn:microsoft.com/office/officeart/2005/8/layout/lProcess2"/>
    <dgm:cxn modelId="{6D911836-D41D-4CB5-AAFD-1B10FC7FA6C9}" type="presOf" srcId="{39D84BB5-20A1-407E-8AB5-8D0A1168836E}" destId="{61F2E61C-CE8C-4549-8750-AFFCEF1A6B79}" srcOrd="0" destOrd="0" presId="urn:microsoft.com/office/officeart/2005/8/layout/lProcess2"/>
    <dgm:cxn modelId="{BDF36D3D-5CC8-4559-B8AD-F934659AA146}" srcId="{DEA2B23F-6F36-4655-BD62-D22FCCF742F3}" destId="{D4203683-BB89-4B30-9D79-BA07FA0C831D}" srcOrd="0" destOrd="0" parTransId="{6C357B5D-8E03-4351-9620-BF2738859281}" sibTransId="{66197429-D5A5-4E38-B669-6C3434C463B8}"/>
    <dgm:cxn modelId="{9CAC1941-70A8-4E24-B43D-F4F6FC0A64AD}" srcId="{5627E0C3-F3C0-44F0-ADAD-6559C8712B12}" destId="{50E21812-56EC-45CF-94E8-F9D3CF47BCF0}" srcOrd="2" destOrd="0" parTransId="{3319C948-9FEB-481B-AB0B-8C2414307430}" sibTransId="{975E9995-351E-448D-9CD9-04E079892422}"/>
    <dgm:cxn modelId="{C1953846-D6E0-4CF1-BF05-5DD9A3FDA414}" srcId="{DEA2B23F-6F36-4655-BD62-D22FCCF742F3}" destId="{8127BF53-826C-46DE-B63C-19614FD9CA0B}" srcOrd="1" destOrd="0" parTransId="{8835DEEF-43EA-4503-85D8-83D344BD7965}" sibTransId="{52D0E3F9-9E56-467F-AFA7-89B3FA1414D5}"/>
    <dgm:cxn modelId="{82129D73-8537-4DE4-8CFD-939A48EB9949}" srcId="{50E21812-56EC-45CF-94E8-F9D3CF47BCF0}" destId="{DFA9D2AC-5F6C-4995-95FB-1FBD1DD84849}" srcOrd="0" destOrd="0" parTransId="{261AB8F3-B316-4FFE-80D8-0C630C14A019}" sibTransId="{3E313C48-1DF1-4113-B3AC-75C8060D182A}"/>
    <dgm:cxn modelId="{4CC60A5A-8A72-4765-97B4-957D06AFD349}" type="presOf" srcId="{5627E0C3-F3C0-44F0-ADAD-6559C8712B12}" destId="{FD7FA62A-4450-45D9-A1FE-9ACB4976D4F7}" srcOrd="0" destOrd="0" presId="urn:microsoft.com/office/officeart/2005/8/layout/lProcess2"/>
    <dgm:cxn modelId="{36DFA584-050E-4D0B-958A-8B6172F39A09}" type="presOf" srcId="{DEA2B23F-6F36-4655-BD62-D22FCCF742F3}" destId="{09540D78-1F96-4670-9480-04F207B69543}" srcOrd="1" destOrd="0" presId="urn:microsoft.com/office/officeart/2005/8/layout/lProcess2"/>
    <dgm:cxn modelId="{6B00CD8B-2051-43A9-8DC1-5EA0E19FFA7F}" type="presOf" srcId="{39D84BB5-20A1-407E-8AB5-8D0A1168836E}" destId="{8CD4DFBA-B568-445D-B45E-4B02004E8446}" srcOrd="1" destOrd="0" presId="urn:microsoft.com/office/officeart/2005/8/layout/lProcess2"/>
    <dgm:cxn modelId="{E7041394-FD3C-4AC3-9A4D-3EAD99E9B526}" type="presOf" srcId="{FC61C92E-4730-4820-AAD3-12EB2BFE681F}" destId="{E0A0E7B5-8F3D-4F9F-B5CE-B687919ADBC6}" srcOrd="0" destOrd="0" presId="urn:microsoft.com/office/officeart/2005/8/layout/lProcess2"/>
    <dgm:cxn modelId="{069CF6A3-5A28-4C39-80AA-9DADE0094E04}" type="presOf" srcId="{0B3F5E47-445F-4295-BC91-A441008A3272}" destId="{7F7257E0-25CD-4498-A8A5-94395065E348}" srcOrd="0" destOrd="0" presId="urn:microsoft.com/office/officeart/2005/8/layout/lProcess2"/>
    <dgm:cxn modelId="{A2B129B7-00F7-4251-88F8-ED92099181DB}" srcId="{5627E0C3-F3C0-44F0-ADAD-6559C8712B12}" destId="{DEA2B23F-6F36-4655-BD62-D22FCCF742F3}" srcOrd="1" destOrd="0" parTransId="{05479898-8EE9-4DF8-8497-23C274C2F343}" sibTransId="{DED4F1E5-19BA-476E-B56F-B703CA4BCFC4}"/>
    <dgm:cxn modelId="{1A93A8BD-1C9D-4FC6-83C6-7F02CD0D67B8}" type="presOf" srcId="{DEA2B23F-6F36-4655-BD62-D22FCCF742F3}" destId="{B4F528F0-B11E-4C0F-A00E-F0092E46F561}" srcOrd="0" destOrd="0" presId="urn:microsoft.com/office/officeart/2005/8/layout/lProcess2"/>
    <dgm:cxn modelId="{26C1CCBE-C446-4A99-9D52-0E444A0F38F3}" type="presOf" srcId="{D4203683-BB89-4B30-9D79-BA07FA0C831D}" destId="{06F4CB73-A346-42EE-BB92-55D1DFA15095}" srcOrd="0" destOrd="0" presId="urn:microsoft.com/office/officeart/2005/8/layout/lProcess2"/>
    <dgm:cxn modelId="{AA7926C2-84C4-4EA5-99EB-F17AED128B83}" type="presOf" srcId="{DFA9D2AC-5F6C-4995-95FB-1FBD1DD84849}" destId="{ABD53392-75A5-4F9D-8A84-1F9ED2AE4D64}" srcOrd="0" destOrd="0" presId="urn:microsoft.com/office/officeart/2005/8/layout/lProcess2"/>
    <dgm:cxn modelId="{6D36F4CB-A9E9-4D6D-AA27-F94FF4236976}" srcId="{39D84BB5-20A1-407E-8AB5-8D0A1168836E}" destId="{AA885032-1140-4A98-B540-C6110F9C0209}" srcOrd="1" destOrd="0" parTransId="{68132A9E-ADD7-44D1-9C6D-D00ABFE5AA80}" sibTransId="{9D8B94A2-B2FF-46F7-A71D-E2B5C9FC8520}"/>
    <dgm:cxn modelId="{0AC4E0D4-CA56-48A0-BE9D-50B08F2630D6}" srcId="{50E21812-56EC-45CF-94E8-F9D3CF47BCF0}" destId="{0B3F5E47-445F-4295-BC91-A441008A3272}" srcOrd="1" destOrd="0" parTransId="{023B5763-8D8B-4CF5-8B9B-B0E1E8906C50}" sibTransId="{C5A64308-2189-4E01-BC23-76CABC3E776C}"/>
    <dgm:cxn modelId="{4B8869E0-599B-4790-82B6-A78EFF8258CE}" srcId="{5627E0C3-F3C0-44F0-ADAD-6559C8712B12}" destId="{39D84BB5-20A1-407E-8AB5-8D0A1168836E}" srcOrd="0" destOrd="0" parTransId="{3A9AFDB2-1E29-43E1-AED3-C06398FE4293}" sibTransId="{C31E35A6-EAC1-4D88-901F-8480ACDC7727}"/>
    <dgm:cxn modelId="{3FC5C7ED-310C-4A31-A733-C4226E0BE96F}" type="presOf" srcId="{50E21812-56EC-45CF-94E8-F9D3CF47BCF0}" destId="{37B85E5C-3BEF-4F2F-B577-D9027B9DE185}" srcOrd="1" destOrd="0" presId="urn:microsoft.com/office/officeart/2005/8/layout/lProcess2"/>
    <dgm:cxn modelId="{C671FFF3-CCB2-49C7-A3DD-6472EF3BD9E5}" type="presOf" srcId="{AA885032-1140-4A98-B540-C6110F9C0209}" destId="{379986AB-9AD3-4468-B507-E2E8DBDB0915}" srcOrd="0" destOrd="0" presId="urn:microsoft.com/office/officeart/2005/8/layout/lProcess2"/>
    <dgm:cxn modelId="{1AFC4EF7-D151-439C-89CF-72CD120ECD2B}" type="presOf" srcId="{8127BF53-826C-46DE-B63C-19614FD9CA0B}" destId="{822F68C9-7E2C-487B-8530-78F5B567EB1B}" srcOrd="0" destOrd="0" presId="urn:microsoft.com/office/officeart/2005/8/layout/lProcess2"/>
    <dgm:cxn modelId="{08D5F0F4-4BFC-4E37-AD83-33C62B1878A9}" type="presParOf" srcId="{FD7FA62A-4450-45D9-A1FE-9ACB4976D4F7}" destId="{0FD6D6F1-65CF-4B4C-A604-35828425E000}" srcOrd="0" destOrd="0" presId="urn:microsoft.com/office/officeart/2005/8/layout/lProcess2"/>
    <dgm:cxn modelId="{BEB70DFF-8E8C-4C8F-AADB-7E7A211ED955}" type="presParOf" srcId="{0FD6D6F1-65CF-4B4C-A604-35828425E000}" destId="{61F2E61C-CE8C-4549-8750-AFFCEF1A6B79}" srcOrd="0" destOrd="0" presId="urn:microsoft.com/office/officeart/2005/8/layout/lProcess2"/>
    <dgm:cxn modelId="{563520C1-ACC1-4DA2-BB2D-95CE69E7C608}" type="presParOf" srcId="{0FD6D6F1-65CF-4B4C-A604-35828425E000}" destId="{8CD4DFBA-B568-445D-B45E-4B02004E8446}" srcOrd="1" destOrd="0" presId="urn:microsoft.com/office/officeart/2005/8/layout/lProcess2"/>
    <dgm:cxn modelId="{1FADCBF2-5D50-4EAD-BF79-014BE32A742D}" type="presParOf" srcId="{0FD6D6F1-65CF-4B4C-A604-35828425E000}" destId="{151238B6-5F55-414C-A338-CD7FCB351363}" srcOrd="2" destOrd="0" presId="urn:microsoft.com/office/officeart/2005/8/layout/lProcess2"/>
    <dgm:cxn modelId="{9C6987EB-745D-4284-835F-754E2BBB7EC1}" type="presParOf" srcId="{151238B6-5F55-414C-A338-CD7FCB351363}" destId="{057D03C3-D26F-4579-8F57-2C1BC21A2E2A}" srcOrd="0" destOrd="0" presId="urn:microsoft.com/office/officeart/2005/8/layout/lProcess2"/>
    <dgm:cxn modelId="{CAB9054C-3F68-4642-B35C-BC2C9071010F}" type="presParOf" srcId="{057D03C3-D26F-4579-8F57-2C1BC21A2E2A}" destId="{E0A0E7B5-8F3D-4F9F-B5CE-B687919ADBC6}" srcOrd="0" destOrd="0" presId="urn:microsoft.com/office/officeart/2005/8/layout/lProcess2"/>
    <dgm:cxn modelId="{72BBA7F5-A71E-4EA7-99B9-89BDF88B0F0C}" type="presParOf" srcId="{057D03C3-D26F-4579-8F57-2C1BC21A2E2A}" destId="{FCBF861F-AA3F-4C1D-9465-4C194E2988C4}" srcOrd="1" destOrd="0" presId="urn:microsoft.com/office/officeart/2005/8/layout/lProcess2"/>
    <dgm:cxn modelId="{69CDD600-2C26-47D9-BE2E-9534EA6AEEFF}" type="presParOf" srcId="{057D03C3-D26F-4579-8F57-2C1BC21A2E2A}" destId="{379986AB-9AD3-4468-B507-E2E8DBDB0915}" srcOrd="2" destOrd="0" presId="urn:microsoft.com/office/officeart/2005/8/layout/lProcess2"/>
    <dgm:cxn modelId="{5C62B365-1A34-4C79-967E-5DD189772CBC}" type="presParOf" srcId="{FD7FA62A-4450-45D9-A1FE-9ACB4976D4F7}" destId="{DF7B0356-C66E-4F6B-AF7E-E17F8697340D}" srcOrd="1" destOrd="0" presId="urn:microsoft.com/office/officeart/2005/8/layout/lProcess2"/>
    <dgm:cxn modelId="{FE2D50B5-EF34-44FE-B0FD-355CC8C1562D}" type="presParOf" srcId="{FD7FA62A-4450-45D9-A1FE-9ACB4976D4F7}" destId="{AEDB7559-6953-4BCC-9D15-6B9E3884321C}" srcOrd="2" destOrd="0" presId="urn:microsoft.com/office/officeart/2005/8/layout/lProcess2"/>
    <dgm:cxn modelId="{F76D4859-10BE-4251-AF62-14BDFD87FC66}" type="presParOf" srcId="{AEDB7559-6953-4BCC-9D15-6B9E3884321C}" destId="{B4F528F0-B11E-4C0F-A00E-F0092E46F561}" srcOrd="0" destOrd="0" presId="urn:microsoft.com/office/officeart/2005/8/layout/lProcess2"/>
    <dgm:cxn modelId="{24EE48EF-D274-4560-9A1C-B9CE9340C301}" type="presParOf" srcId="{AEDB7559-6953-4BCC-9D15-6B9E3884321C}" destId="{09540D78-1F96-4670-9480-04F207B69543}" srcOrd="1" destOrd="0" presId="urn:microsoft.com/office/officeart/2005/8/layout/lProcess2"/>
    <dgm:cxn modelId="{A14F948D-BB77-446E-BB93-B4421F165A92}" type="presParOf" srcId="{AEDB7559-6953-4BCC-9D15-6B9E3884321C}" destId="{E8D5BB3E-7A50-404D-A114-C5437AC49193}" srcOrd="2" destOrd="0" presId="urn:microsoft.com/office/officeart/2005/8/layout/lProcess2"/>
    <dgm:cxn modelId="{118B5B1E-C3C6-4376-A449-510FBEEDBD77}" type="presParOf" srcId="{E8D5BB3E-7A50-404D-A114-C5437AC49193}" destId="{D18E076C-84BB-4701-95DF-2F5BB6D69B84}" srcOrd="0" destOrd="0" presId="urn:microsoft.com/office/officeart/2005/8/layout/lProcess2"/>
    <dgm:cxn modelId="{73F61441-5A77-485E-BAF5-E80439EE009E}" type="presParOf" srcId="{D18E076C-84BB-4701-95DF-2F5BB6D69B84}" destId="{06F4CB73-A346-42EE-BB92-55D1DFA15095}" srcOrd="0" destOrd="0" presId="urn:microsoft.com/office/officeart/2005/8/layout/lProcess2"/>
    <dgm:cxn modelId="{C7FC878F-EABA-48A7-8F65-44556E87CFF8}" type="presParOf" srcId="{D18E076C-84BB-4701-95DF-2F5BB6D69B84}" destId="{2453D077-F176-449E-995C-7715892D5807}" srcOrd="1" destOrd="0" presId="urn:microsoft.com/office/officeart/2005/8/layout/lProcess2"/>
    <dgm:cxn modelId="{F996460F-A4A6-48F5-9391-52FCD447C89D}" type="presParOf" srcId="{D18E076C-84BB-4701-95DF-2F5BB6D69B84}" destId="{822F68C9-7E2C-487B-8530-78F5B567EB1B}" srcOrd="2" destOrd="0" presId="urn:microsoft.com/office/officeart/2005/8/layout/lProcess2"/>
    <dgm:cxn modelId="{57D3A0A2-801E-4934-8C64-095A5882C11F}" type="presParOf" srcId="{FD7FA62A-4450-45D9-A1FE-9ACB4976D4F7}" destId="{826F3FB5-69CB-40E0-8980-E470F8C44097}" srcOrd="3" destOrd="0" presId="urn:microsoft.com/office/officeart/2005/8/layout/lProcess2"/>
    <dgm:cxn modelId="{F903E39A-9799-49D2-8056-2E6377A62BDB}" type="presParOf" srcId="{FD7FA62A-4450-45D9-A1FE-9ACB4976D4F7}" destId="{3987BAC3-9545-4F5B-A66C-D3D005AF3AF7}" srcOrd="4" destOrd="0" presId="urn:microsoft.com/office/officeart/2005/8/layout/lProcess2"/>
    <dgm:cxn modelId="{B4266EAB-58B2-466F-B5DA-D4FD54A810D7}" type="presParOf" srcId="{3987BAC3-9545-4F5B-A66C-D3D005AF3AF7}" destId="{B6D3E8CB-DE43-44C2-BFC5-E8EB2FE2407B}" srcOrd="0" destOrd="0" presId="urn:microsoft.com/office/officeart/2005/8/layout/lProcess2"/>
    <dgm:cxn modelId="{3D59926E-BD16-427E-B69C-4FE95F5560D8}" type="presParOf" srcId="{3987BAC3-9545-4F5B-A66C-D3D005AF3AF7}" destId="{37B85E5C-3BEF-4F2F-B577-D9027B9DE185}" srcOrd="1" destOrd="0" presId="urn:microsoft.com/office/officeart/2005/8/layout/lProcess2"/>
    <dgm:cxn modelId="{F613226F-DEF6-4746-80A6-C7258B102597}" type="presParOf" srcId="{3987BAC3-9545-4F5B-A66C-D3D005AF3AF7}" destId="{8CE34DA1-7551-4630-8A3D-1B743AB02322}" srcOrd="2" destOrd="0" presId="urn:microsoft.com/office/officeart/2005/8/layout/lProcess2"/>
    <dgm:cxn modelId="{5520A113-9635-467D-84CD-44C94208C166}" type="presParOf" srcId="{8CE34DA1-7551-4630-8A3D-1B743AB02322}" destId="{79F24DF1-F402-44D3-8057-8CEFCD58D860}" srcOrd="0" destOrd="0" presId="urn:microsoft.com/office/officeart/2005/8/layout/lProcess2"/>
    <dgm:cxn modelId="{699B3503-CED8-4086-BCAF-06686116D0F3}" type="presParOf" srcId="{79F24DF1-F402-44D3-8057-8CEFCD58D860}" destId="{ABD53392-75A5-4F9D-8A84-1F9ED2AE4D64}" srcOrd="0" destOrd="0" presId="urn:microsoft.com/office/officeart/2005/8/layout/lProcess2"/>
    <dgm:cxn modelId="{EDBFDFF6-948B-44FA-AED0-EF0890977C12}" type="presParOf" srcId="{79F24DF1-F402-44D3-8057-8CEFCD58D860}" destId="{B215416A-986D-4FBF-84B5-3393B78E054B}" srcOrd="1" destOrd="0" presId="urn:microsoft.com/office/officeart/2005/8/layout/lProcess2"/>
    <dgm:cxn modelId="{3DA02193-653D-458D-B639-ACB6B3537B3A}" type="presParOf" srcId="{79F24DF1-F402-44D3-8057-8CEFCD58D860}" destId="{7F7257E0-25CD-4498-A8A5-94395065E34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492EA4-AE57-412D-83B7-AE7036D8011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BFE135-1E3F-4077-8C12-E9C36B3FC7A6}">
      <dgm:prSet phldrT="[Text]"/>
      <dgm:spPr/>
      <dgm:t>
        <a:bodyPr/>
        <a:lstStyle/>
        <a:p>
          <a:r>
            <a:rPr lang="en-US" dirty="0"/>
            <a:t>Acquisition</a:t>
          </a:r>
        </a:p>
      </dgm:t>
    </dgm:pt>
    <dgm:pt modelId="{275F7569-D48F-4B59-B7A4-9BA62653A2EA}" type="parTrans" cxnId="{034B7CBF-D7D9-421C-B307-C3C29A3BA3EA}">
      <dgm:prSet/>
      <dgm:spPr/>
      <dgm:t>
        <a:bodyPr/>
        <a:lstStyle/>
        <a:p>
          <a:endParaRPr lang="en-US"/>
        </a:p>
      </dgm:t>
    </dgm:pt>
    <dgm:pt modelId="{B58E3C7D-89E2-4D75-80BD-B366137CDB6F}" type="sibTrans" cxnId="{034B7CBF-D7D9-421C-B307-C3C29A3BA3EA}">
      <dgm:prSet/>
      <dgm:spPr/>
      <dgm:t>
        <a:bodyPr/>
        <a:lstStyle/>
        <a:p>
          <a:endParaRPr lang="en-US"/>
        </a:p>
      </dgm:t>
    </dgm:pt>
    <dgm:pt modelId="{A9855A6E-F6B5-44F4-BBF0-963A84E94CF1}">
      <dgm:prSet phldrT="[Text]"/>
      <dgm:spPr/>
      <dgm:t>
        <a:bodyPr/>
        <a:lstStyle/>
        <a:p>
          <a:r>
            <a:rPr lang="en-US" dirty="0"/>
            <a:t>Demonstration</a:t>
          </a:r>
        </a:p>
      </dgm:t>
    </dgm:pt>
    <dgm:pt modelId="{F8E038A9-9E87-49CF-A1F3-EFD306D1849B}" type="parTrans" cxnId="{E972A021-78E0-41C3-8679-0917E8CCFB1F}">
      <dgm:prSet/>
      <dgm:spPr/>
      <dgm:t>
        <a:bodyPr/>
        <a:lstStyle/>
        <a:p>
          <a:endParaRPr lang="en-US"/>
        </a:p>
      </dgm:t>
    </dgm:pt>
    <dgm:pt modelId="{E84E2E60-DF82-4C51-B682-DA51A6FE86B3}" type="sibTrans" cxnId="{E972A021-78E0-41C3-8679-0917E8CCFB1F}">
      <dgm:prSet/>
      <dgm:spPr/>
      <dgm:t>
        <a:bodyPr/>
        <a:lstStyle/>
        <a:p>
          <a:endParaRPr lang="en-US"/>
        </a:p>
      </dgm:t>
    </dgm:pt>
    <dgm:pt modelId="{1EFA115D-C067-4CC3-9AC8-45448066D650}">
      <dgm:prSet phldrT="[Text]"/>
      <dgm:spPr/>
      <dgm:t>
        <a:bodyPr/>
        <a:lstStyle/>
        <a:p>
          <a:r>
            <a:rPr lang="en-US" dirty="0"/>
            <a:t>Modeling</a:t>
          </a:r>
        </a:p>
      </dgm:t>
    </dgm:pt>
    <dgm:pt modelId="{94E2740D-2D37-4F08-9156-5439BDAA7E47}" type="parTrans" cxnId="{F10328A3-FB62-4060-86FA-A9F84C1A7432}">
      <dgm:prSet/>
      <dgm:spPr/>
      <dgm:t>
        <a:bodyPr/>
        <a:lstStyle/>
        <a:p>
          <a:endParaRPr lang="en-US"/>
        </a:p>
      </dgm:t>
    </dgm:pt>
    <dgm:pt modelId="{56F71B68-DDE5-4EEE-8E70-E10CA8BDC83C}" type="sibTrans" cxnId="{F10328A3-FB62-4060-86FA-A9F84C1A7432}">
      <dgm:prSet/>
      <dgm:spPr/>
      <dgm:t>
        <a:bodyPr/>
        <a:lstStyle/>
        <a:p>
          <a:endParaRPr lang="en-US"/>
        </a:p>
      </dgm:t>
    </dgm:pt>
    <dgm:pt modelId="{F58AAAFC-CFCE-4776-90B1-A0439EA75221}">
      <dgm:prSet phldrT="[Text]"/>
      <dgm:spPr/>
      <dgm:t>
        <a:bodyPr/>
        <a:lstStyle/>
        <a:p>
          <a:r>
            <a:rPr lang="en-US" dirty="0"/>
            <a:t>Fluency</a:t>
          </a:r>
        </a:p>
      </dgm:t>
    </dgm:pt>
    <dgm:pt modelId="{3380FC71-D838-44EF-AB83-D8D9522EA8C1}" type="parTrans" cxnId="{C5C95E74-20CC-4195-8983-B3B0A3B77C6E}">
      <dgm:prSet/>
      <dgm:spPr/>
      <dgm:t>
        <a:bodyPr/>
        <a:lstStyle/>
        <a:p>
          <a:endParaRPr lang="en-US"/>
        </a:p>
      </dgm:t>
    </dgm:pt>
    <dgm:pt modelId="{D533DDD6-EE19-4FAF-95B0-9B6EF8682091}" type="sibTrans" cxnId="{C5C95E74-20CC-4195-8983-B3B0A3B77C6E}">
      <dgm:prSet/>
      <dgm:spPr/>
      <dgm:t>
        <a:bodyPr/>
        <a:lstStyle/>
        <a:p>
          <a:endParaRPr lang="en-US"/>
        </a:p>
      </dgm:t>
    </dgm:pt>
    <dgm:pt modelId="{6CC7D2F8-6C38-4E5F-9272-7AB3CD97809C}">
      <dgm:prSet phldrT="[Text]"/>
      <dgm:spPr/>
      <dgm:t>
        <a:bodyPr/>
        <a:lstStyle/>
        <a:p>
          <a:r>
            <a:rPr lang="en-US" dirty="0"/>
            <a:t>Drill</a:t>
          </a:r>
        </a:p>
      </dgm:t>
    </dgm:pt>
    <dgm:pt modelId="{90424C46-A01E-4525-8A89-8A64410B80B3}" type="parTrans" cxnId="{1375E9DB-CFE4-4AC4-B563-9BE294893A95}">
      <dgm:prSet/>
      <dgm:spPr/>
      <dgm:t>
        <a:bodyPr/>
        <a:lstStyle/>
        <a:p>
          <a:endParaRPr lang="en-US"/>
        </a:p>
      </dgm:t>
    </dgm:pt>
    <dgm:pt modelId="{57DFECB8-36A4-4B8E-89D0-399C8B073760}" type="sibTrans" cxnId="{1375E9DB-CFE4-4AC4-B563-9BE294893A95}">
      <dgm:prSet/>
      <dgm:spPr/>
      <dgm:t>
        <a:bodyPr/>
        <a:lstStyle/>
        <a:p>
          <a:endParaRPr lang="en-US"/>
        </a:p>
      </dgm:t>
    </dgm:pt>
    <dgm:pt modelId="{49E500DA-3296-4852-A4AC-2A8BA8AA6CB2}">
      <dgm:prSet phldrT="[Text]"/>
      <dgm:spPr/>
      <dgm:t>
        <a:bodyPr/>
        <a:lstStyle/>
        <a:p>
          <a:r>
            <a:rPr lang="en-US" dirty="0"/>
            <a:t>Generalization</a:t>
          </a:r>
        </a:p>
      </dgm:t>
    </dgm:pt>
    <dgm:pt modelId="{F1DE5D4C-0A22-4F2C-B14E-F1AB3A091034}" type="parTrans" cxnId="{E10D986A-4787-4CBA-B13C-3B9093C8C3F9}">
      <dgm:prSet/>
      <dgm:spPr/>
      <dgm:t>
        <a:bodyPr/>
        <a:lstStyle/>
        <a:p>
          <a:endParaRPr lang="en-US"/>
        </a:p>
      </dgm:t>
    </dgm:pt>
    <dgm:pt modelId="{90C93AF5-BAF5-4759-9F3C-969F0CCE63AC}" type="sibTrans" cxnId="{E10D986A-4787-4CBA-B13C-3B9093C8C3F9}">
      <dgm:prSet/>
      <dgm:spPr/>
      <dgm:t>
        <a:bodyPr/>
        <a:lstStyle/>
        <a:p>
          <a:endParaRPr lang="en-US"/>
        </a:p>
      </dgm:t>
    </dgm:pt>
    <dgm:pt modelId="{9F3EFE24-18AC-4E6A-9AEB-B07D7F9D710D}">
      <dgm:prSet phldrT="[Text]"/>
      <dgm:spPr/>
      <dgm:t>
        <a:bodyPr/>
        <a:lstStyle/>
        <a:p>
          <a:r>
            <a:rPr lang="en-US" dirty="0"/>
            <a:t>Discrimination Training</a:t>
          </a:r>
        </a:p>
      </dgm:t>
    </dgm:pt>
    <dgm:pt modelId="{34466FCF-06AD-4465-83C9-DBADBA37D62A}" type="parTrans" cxnId="{7DCDAE8E-17F1-497A-B2B5-D30AC38306C8}">
      <dgm:prSet/>
      <dgm:spPr/>
      <dgm:t>
        <a:bodyPr/>
        <a:lstStyle/>
        <a:p>
          <a:endParaRPr lang="en-US"/>
        </a:p>
      </dgm:t>
    </dgm:pt>
    <dgm:pt modelId="{F3C46E77-AC8E-4E7B-A95C-57097BE4B7F3}" type="sibTrans" cxnId="{7DCDAE8E-17F1-497A-B2B5-D30AC38306C8}">
      <dgm:prSet/>
      <dgm:spPr/>
      <dgm:t>
        <a:bodyPr/>
        <a:lstStyle/>
        <a:p>
          <a:endParaRPr lang="en-US"/>
        </a:p>
      </dgm:t>
    </dgm:pt>
    <dgm:pt modelId="{65E83BC6-B381-4ADE-9546-1BC52A0488F9}">
      <dgm:prSet phldrT="[Text]"/>
      <dgm:spPr/>
      <dgm:t>
        <a:bodyPr/>
        <a:lstStyle/>
        <a:p>
          <a:r>
            <a:rPr lang="en-US" dirty="0"/>
            <a:t>Differentiation Training</a:t>
          </a:r>
        </a:p>
      </dgm:t>
    </dgm:pt>
    <dgm:pt modelId="{51E4A631-CD38-49AB-9E1D-F7638E41260C}" type="parTrans" cxnId="{9E416BAC-62D5-45A8-AE1B-5F3FF526EAE1}">
      <dgm:prSet/>
      <dgm:spPr/>
      <dgm:t>
        <a:bodyPr/>
        <a:lstStyle/>
        <a:p>
          <a:endParaRPr lang="en-US"/>
        </a:p>
      </dgm:t>
    </dgm:pt>
    <dgm:pt modelId="{54FA9F4E-6BF0-4583-8A7E-D4BDE140087D}" type="sibTrans" cxnId="{9E416BAC-62D5-45A8-AE1B-5F3FF526EAE1}">
      <dgm:prSet/>
      <dgm:spPr/>
      <dgm:t>
        <a:bodyPr/>
        <a:lstStyle/>
        <a:p>
          <a:endParaRPr lang="en-US"/>
        </a:p>
      </dgm:t>
    </dgm:pt>
    <dgm:pt modelId="{810CA451-42AA-46A4-A2F9-FC05180972C9}">
      <dgm:prSet phldrT="[Text]"/>
      <dgm:spPr/>
      <dgm:t>
        <a:bodyPr/>
        <a:lstStyle/>
        <a:p>
          <a:r>
            <a:rPr lang="en-US" dirty="0"/>
            <a:t>Prompting</a:t>
          </a:r>
        </a:p>
      </dgm:t>
    </dgm:pt>
    <dgm:pt modelId="{06425CB1-49A1-4534-9063-49F566734AFB}" type="parTrans" cxnId="{51C71884-A021-4C37-8357-204AFF2C04A9}">
      <dgm:prSet/>
      <dgm:spPr/>
      <dgm:t>
        <a:bodyPr/>
        <a:lstStyle/>
        <a:p>
          <a:endParaRPr lang="en-US"/>
        </a:p>
      </dgm:t>
    </dgm:pt>
    <dgm:pt modelId="{512C7526-8D0F-49B5-9C68-288AAB793704}" type="sibTrans" cxnId="{51C71884-A021-4C37-8357-204AFF2C04A9}">
      <dgm:prSet/>
      <dgm:spPr/>
      <dgm:t>
        <a:bodyPr/>
        <a:lstStyle/>
        <a:p>
          <a:endParaRPr lang="en-US"/>
        </a:p>
      </dgm:t>
    </dgm:pt>
    <dgm:pt modelId="{AFC1FA31-F63C-48CC-9921-A6831FDFD82B}">
      <dgm:prSet phldrT="[Text]"/>
      <dgm:spPr/>
      <dgm:t>
        <a:bodyPr/>
        <a:lstStyle/>
        <a:p>
          <a:r>
            <a:rPr lang="en-US" dirty="0"/>
            <a:t>Cuing</a:t>
          </a:r>
        </a:p>
      </dgm:t>
    </dgm:pt>
    <dgm:pt modelId="{14878B01-0C62-4C9E-B3D9-DFEFEAC698AC}" type="parTrans" cxnId="{77222271-B379-4D6F-A88C-6C0F24B059EF}">
      <dgm:prSet/>
      <dgm:spPr/>
      <dgm:t>
        <a:bodyPr/>
        <a:lstStyle/>
        <a:p>
          <a:endParaRPr lang="en-US"/>
        </a:p>
      </dgm:t>
    </dgm:pt>
    <dgm:pt modelId="{9C99B527-FF20-4B5D-9072-D2B0D272A8AC}" type="sibTrans" cxnId="{77222271-B379-4D6F-A88C-6C0F24B059EF}">
      <dgm:prSet/>
      <dgm:spPr/>
      <dgm:t>
        <a:bodyPr/>
        <a:lstStyle/>
        <a:p>
          <a:endParaRPr lang="en-US"/>
        </a:p>
      </dgm:t>
    </dgm:pt>
    <dgm:pt modelId="{A2BB16AF-B04D-4D84-B91C-E18D2FCDB5F1}">
      <dgm:prSet phldrT="[Text]"/>
      <dgm:spPr/>
      <dgm:t>
        <a:bodyPr/>
        <a:lstStyle/>
        <a:p>
          <a:r>
            <a:rPr lang="en-US" dirty="0"/>
            <a:t>Reinforcement</a:t>
          </a:r>
        </a:p>
      </dgm:t>
    </dgm:pt>
    <dgm:pt modelId="{223037B3-530B-4995-BB28-3E62A54DA5C5}" type="parTrans" cxnId="{BF2CEDA8-5038-451B-818B-0EF73D05637C}">
      <dgm:prSet/>
      <dgm:spPr/>
      <dgm:t>
        <a:bodyPr/>
        <a:lstStyle/>
        <a:p>
          <a:endParaRPr lang="en-US"/>
        </a:p>
      </dgm:t>
    </dgm:pt>
    <dgm:pt modelId="{D1C2948E-DAB6-4E6F-B03F-C29CFCAF343F}" type="sibTrans" cxnId="{BF2CEDA8-5038-451B-818B-0EF73D05637C}">
      <dgm:prSet/>
      <dgm:spPr/>
      <dgm:t>
        <a:bodyPr/>
        <a:lstStyle/>
        <a:p>
          <a:endParaRPr lang="en-US"/>
        </a:p>
      </dgm:t>
    </dgm:pt>
    <dgm:pt modelId="{0AF1E353-7F09-4E79-9508-DD1B1F42C926}">
      <dgm:prSet phldrT="[Text]"/>
      <dgm:spPr/>
      <dgm:t>
        <a:bodyPr/>
        <a:lstStyle/>
        <a:p>
          <a:r>
            <a:rPr lang="en-US" dirty="0"/>
            <a:t>Adaptation</a:t>
          </a:r>
        </a:p>
      </dgm:t>
    </dgm:pt>
    <dgm:pt modelId="{4484DC82-CA53-414D-B0E0-5BC3F435838F}" type="parTrans" cxnId="{7FEBC70B-21F2-4158-A69B-8BF6080F86BE}">
      <dgm:prSet/>
      <dgm:spPr/>
      <dgm:t>
        <a:bodyPr/>
        <a:lstStyle/>
        <a:p>
          <a:endParaRPr lang="en-US"/>
        </a:p>
      </dgm:t>
    </dgm:pt>
    <dgm:pt modelId="{6413B114-4BF2-4C31-8C80-5841CF74B675}" type="sibTrans" cxnId="{7FEBC70B-21F2-4158-A69B-8BF6080F86BE}">
      <dgm:prSet/>
      <dgm:spPr/>
      <dgm:t>
        <a:bodyPr/>
        <a:lstStyle/>
        <a:p>
          <a:endParaRPr lang="en-US"/>
        </a:p>
      </dgm:t>
    </dgm:pt>
    <dgm:pt modelId="{D1E08FA0-3149-4125-9DE5-9224F9D647CE}">
      <dgm:prSet phldrT="[Text]"/>
      <dgm:spPr/>
      <dgm:t>
        <a:bodyPr/>
        <a:lstStyle/>
        <a:p>
          <a:r>
            <a:rPr lang="en-US" dirty="0"/>
            <a:t>Problem Solving</a:t>
          </a:r>
        </a:p>
      </dgm:t>
    </dgm:pt>
    <dgm:pt modelId="{EB0129B4-53CE-484E-BD66-989D218CD2FC}" type="parTrans" cxnId="{9A9000DD-D683-43B5-8EA9-DAFB9D1BFFD0}">
      <dgm:prSet/>
      <dgm:spPr/>
      <dgm:t>
        <a:bodyPr/>
        <a:lstStyle/>
        <a:p>
          <a:endParaRPr lang="en-US"/>
        </a:p>
      </dgm:t>
    </dgm:pt>
    <dgm:pt modelId="{699C2A37-D5D6-4D10-A5EA-7918A25CA2A7}" type="sibTrans" cxnId="{9A9000DD-D683-43B5-8EA9-DAFB9D1BFFD0}">
      <dgm:prSet/>
      <dgm:spPr/>
      <dgm:t>
        <a:bodyPr/>
        <a:lstStyle/>
        <a:p>
          <a:endParaRPr lang="en-US"/>
        </a:p>
      </dgm:t>
    </dgm:pt>
    <dgm:pt modelId="{75C335EB-9C1C-47A4-B812-8910286F2C8E}">
      <dgm:prSet phldrT="[Text]"/>
      <dgm:spPr/>
      <dgm:t>
        <a:bodyPr/>
        <a:lstStyle/>
        <a:p>
          <a:r>
            <a:rPr lang="en-US" dirty="0"/>
            <a:t>Simulations</a:t>
          </a:r>
        </a:p>
      </dgm:t>
    </dgm:pt>
    <dgm:pt modelId="{A348346A-6B13-4A0D-9ACE-A738F3C93EFD}" type="parTrans" cxnId="{3CFE66A6-3021-4BC9-9C8F-D3964D50B5D0}">
      <dgm:prSet/>
      <dgm:spPr/>
      <dgm:t>
        <a:bodyPr/>
        <a:lstStyle/>
        <a:p>
          <a:endParaRPr lang="en-US"/>
        </a:p>
      </dgm:t>
    </dgm:pt>
    <dgm:pt modelId="{B22B1577-4EF3-429C-AD71-EDB9D8CF2A22}" type="sibTrans" cxnId="{3CFE66A6-3021-4BC9-9C8F-D3964D50B5D0}">
      <dgm:prSet/>
      <dgm:spPr/>
      <dgm:t>
        <a:bodyPr/>
        <a:lstStyle/>
        <a:p>
          <a:endParaRPr lang="en-US"/>
        </a:p>
      </dgm:t>
    </dgm:pt>
    <dgm:pt modelId="{FBD759FB-FBE7-464D-8C0D-E8D7BED9DC88}" type="pres">
      <dgm:prSet presAssocID="{35492EA4-AE57-412D-83B7-AE7036D80110}" presName="arrowDiagram" presStyleCnt="0">
        <dgm:presLayoutVars>
          <dgm:chMax val="5"/>
          <dgm:dir/>
          <dgm:resizeHandles val="exact"/>
        </dgm:presLayoutVars>
      </dgm:prSet>
      <dgm:spPr/>
    </dgm:pt>
    <dgm:pt modelId="{1F6EE4FF-C91E-4B9B-A4E9-914394147CC3}" type="pres">
      <dgm:prSet presAssocID="{35492EA4-AE57-412D-83B7-AE7036D80110}" presName="arrow" presStyleLbl="bgShp" presStyleIdx="0" presStyleCnt="1" custScaleY="120000"/>
      <dgm:spPr/>
    </dgm:pt>
    <dgm:pt modelId="{61698BD7-9C4D-4698-8653-C99367F14B36}" type="pres">
      <dgm:prSet presAssocID="{35492EA4-AE57-412D-83B7-AE7036D80110}" presName="arrowDiagram4" presStyleCnt="0"/>
      <dgm:spPr/>
    </dgm:pt>
    <dgm:pt modelId="{90790B85-0BDB-4091-AE99-A9F89C2A4162}" type="pres">
      <dgm:prSet presAssocID="{74BFE135-1E3F-4077-8C12-E9C36B3FC7A6}" presName="bullet4a" presStyleLbl="node1" presStyleIdx="0" presStyleCnt="4"/>
      <dgm:spPr/>
    </dgm:pt>
    <dgm:pt modelId="{6A11D7B4-106E-47BF-A238-A26B93E77C01}" type="pres">
      <dgm:prSet presAssocID="{74BFE135-1E3F-4077-8C12-E9C36B3FC7A6}" presName="textBox4a" presStyleLbl="revTx" presStyleIdx="0" presStyleCnt="4">
        <dgm:presLayoutVars>
          <dgm:bulletEnabled val="1"/>
        </dgm:presLayoutVars>
      </dgm:prSet>
      <dgm:spPr/>
    </dgm:pt>
    <dgm:pt modelId="{40F6A4A4-478C-47A4-BFC6-AE797CFC2C63}" type="pres">
      <dgm:prSet presAssocID="{F58AAAFC-CFCE-4776-90B1-A0439EA75221}" presName="bullet4b" presStyleLbl="node1" presStyleIdx="1" presStyleCnt="4"/>
      <dgm:spPr/>
    </dgm:pt>
    <dgm:pt modelId="{28D1C729-5470-4FE8-810B-B9D9F285612B}" type="pres">
      <dgm:prSet presAssocID="{F58AAAFC-CFCE-4776-90B1-A0439EA75221}" presName="textBox4b" presStyleLbl="revTx" presStyleIdx="1" presStyleCnt="4">
        <dgm:presLayoutVars>
          <dgm:bulletEnabled val="1"/>
        </dgm:presLayoutVars>
      </dgm:prSet>
      <dgm:spPr/>
    </dgm:pt>
    <dgm:pt modelId="{945F7B9B-0E33-4663-8216-F913011041A1}" type="pres">
      <dgm:prSet presAssocID="{49E500DA-3296-4852-A4AC-2A8BA8AA6CB2}" presName="bullet4c" presStyleLbl="node1" presStyleIdx="2" presStyleCnt="4"/>
      <dgm:spPr/>
    </dgm:pt>
    <dgm:pt modelId="{7006C13B-65D8-4B77-A053-48A73C6F177D}" type="pres">
      <dgm:prSet presAssocID="{49E500DA-3296-4852-A4AC-2A8BA8AA6CB2}" presName="textBox4c" presStyleLbl="revTx" presStyleIdx="2" presStyleCnt="4">
        <dgm:presLayoutVars>
          <dgm:bulletEnabled val="1"/>
        </dgm:presLayoutVars>
      </dgm:prSet>
      <dgm:spPr/>
    </dgm:pt>
    <dgm:pt modelId="{2C7F307A-01FE-47CB-8F4B-DAD920552151}" type="pres">
      <dgm:prSet presAssocID="{0AF1E353-7F09-4E79-9508-DD1B1F42C926}" presName="bullet4d" presStyleLbl="node1" presStyleIdx="3" presStyleCnt="4"/>
      <dgm:spPr/>
    </dgm:pt>
    <dgm:pt modelId="{F6046EEE-C6E5-4EA8-AB56-BE8AD0AAED0B}" type="pres">
      <dgm:prSet presAssocID="{0AF1E353-7F09-4E79-9508-DD1B1F42C926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7FEBC70B-21F2-4158-A69B-8BF6080F86BE}" srcId="{35492EA4-AE57-412D-83B7-AE7036D80110}" destId="{0AF1E353-7F09-4E79-9508-DD1B1F42C926}" srcOrd="3" destOrd="0" parTransId="{4484DC82-CA53-414D-B0E0-5BC3F435838F}" sibTransId="{6413B114-4BF2-4C31-8C80-5841CF74B675}"/>
    <dgm:cxn modelId="{40EE7C20-6CA1-4DCA-8D59-58A40B6D6E23}" type="presOf" srcId="{9F3EFE24-18AC-4E6A-9AEB-B07D7F9D710D}" destId="{7006C13B-65D8-4B77-A053-48A73C6F177D}" srcOrd="0" destOrd="1" presId="urn:microsoft.com/office/officeart/2005/8/layout/arrow2"/>
    <dgm:cxn modelId="{E972A021-78E0-41C3-8679-0917E8CCFB1F}" srcId="{74BFE135-1E3F-4077-8C12-E9C36B3FC7A6}" destId="{A9855A6E-F6B5-44F4-BBF0-963A84E94CF1}" srcOrd="0" destOrd="0" parTransId="{F8E038A9-9E87-49CF-A1F3-EFD306D1849B}" sibTransId="{E84E2E60-DF82-4C51-B682-DA51A6FE86B3}"/>
    <dgm:cxn modelId="{502F623B-2B10-4B11-AF8A-556CE43F9998}" type="presOf" srcId="{65E83BC6-B381-4ADE-9546-1BC52A0488F9}" destId="{7006C13B-65D8-4B77-A053-48A73C6F177D}" srcOrd="0" destOrd="2" presId="urn:microsoft.com/office/officeart/2005/8/layout/arrow2"/>
    <dgm:cxn modelId="{B51FF244-45F2-43EA-8DC7-6C55E6E1A1BF}" type="presOf" srcId="{49E500DA-3296-4852-A4AC-2A8BA8AA6CB2}" destId="{7006C13B-65D8-4B77-A053-48A73C6F177D}" srcOrd="0" destOrd="0" presId="urn:microsoft.com/office/officeart/2005/8/layout/arrow2"/>
    <dgm:cxn modelId="{E10D986A-4787-4CBA-B13C-3B9093C8C3F9}" srcId="{35492EA4-AE57-412D-83B7-AE7036D80110}" destId="{49E500DA-3296-4852-A4AC-2A8BA8AA6CB2}" srcOrd="2" destOrd="0" parTransId="{F1DE5D4C-0A22-4F2C-B14E-F1AB3A091034}" sibTransId="{90C93AF5-BAF5-4759-9F3C-969F0CCE63AC}"/>
    <dgm:cxn modelId="{7490CC6C-D304-4379-B1DC-824731BB231E}" type="presOf" srcId="{A2BB16AF-B04D-4D84-B91C-E18D2FCDB5F1}" destId="{28D1C729-5470-4FE8-810B-B9D9F285612B}" srcOrd="0" destOrd="2" presId="urn:microsoft.com/office/officeart/2005/8/layout/arrow2"/>
    <dgm:cxn modelId="{77222271-B379-4D6F-A88C-6C0F24B059EF}" srcId="{74BFE135-1E3F-4077-8C12-E9C36B3FC7A6}" destId="{AFC1FA31-F63C-48CC-9921-A6831FDFD82B}" srcOrd="3" destOrd="0" parTransId="{14878B01-0C62-4C9E-B3D9-DFEFEAC698AC}" sibTransId="{9C99B527-FF20-4B5D-9072-D2B0D272A8AC}"/>
    <dgm:cxn modelId="{66861874-25F0-4867-9C12-E9087105348C}" type="presOf" srcId="{810CA451-42AA-46A4-A2F9-FC05180972C9}" destId="{6A11D7B4-106E-47BF-A238-A26B93E77C01}" srcOrd="0" destOrd="3" presId="urn:microsoft.com/office/officeart/2005/8/layout/arrow2"/>
    <dgm:cxn modelId="{C5C95E74-20CC-4195-8983-B3B0A3B77C6E}" srcId="{35492EA4-AE57-412D-83B7-AE7036D80110}" destId="{F58AAAFC-CFCE-4776-90B1-A0439EA75221}" srcOrd="1" destOrd="0" parTransId="{3380FC71-D838-44EF-AB83-D8D9522EA8C1}" sibTransId="{D533DDD6-EE19-4FAF-95B0-9B6EF8682091}"/>
    <dgm:cxn modelId="{51C71884-A021-4C37-8357-204AFF2C04A9}" srcId="{74BFE135-1E3F-4077-8C12-E9C36B3FC7A6}" destId="{810CA451-42AA-46A4-A2F9-FC05180972C9}" srcOrd="2" destOrd="0" parTransId="{06425CB1-49A1-4534-9063-49F566734AFB}" sibTransId="{512C7526-8D0F-49B5-9C68-288AAB793704}"/>
    <dgm:cxn modelId="{4D10CF8B-BCB5-44D7-AF2D-0199D306D90A}" type="presOf" srcId="{75C335EB-9C1C-47A4-B812-8910286F2C8E}" destId="{F6046EEE-C6E5-4EA8-AB56-BE8AD0AAED0B}" srcOrd="0" destOrd="2" presId="urn:microsoft.com/office/officeart/2005/8/layout/arrow2"/>
    <dgm:cxn modelId="{7DCDAE8E-17F1-497A-B2B5-D30AC38306C8}" srcId="{49E500DA-3296-4852-A4AC-2A8BA8AA6CB2}" destId="{9F3EFE24-18AC-4E6A-9AEB-B07D7F9D710D}" srcOrd="0" destOrd="0" parTransId="{34466FCF-06AD-4465-83C9-DBADBA37D62A}" sibTransId="{F3C46E77-AC8E-4E7B-A95C-57097BE4B7F3}"/>
    <dgm:cxn modelId="{0406C492-654F-4C9F-8E18-0A12D5A37404}" type="presOf" srcId="{1EFA115D-C067-4CC3-9AC8-45448066D650}" destId="{6A11D7B4-106E-47BF-A238-A26B93E77C01}" srcOrd="0" destOrd="2" presId="urn:microsoft.com/office/officeart/2005/8/layout/arrow2"/>
    <dgm:cxn modelId="{357AB59B-C77D-4234-9459-5BAC279721E3}" type="presOf" srcId="{AFC1FA31-F63C-48CC-9921-A6831FDFD82B}" destId="{6A11D7B4-106E-47BF-A238-A26B93E77C01}" srcOrd="0" destOrd="4" presId="urn:microsoft.com/office/officeart/2005/8/layout/arrow2"/>
    <dgm:cxn modelId="{F10328A3-FB62-4060-86FA-A9F84C1A7432}" srcId="{74BFE135-1E3F-4077-8C12-E9C36B3FC7A6}" destId="{1EFA115D-C067-4CC3-9AC8-45448066D650}" srcOrd="1" destOrd="0" parTransId="{94E2740D-2D37-4F08-9156-5439BDAA7E47}" sibTransId="{56F71B68-DDE5-4EEE-8E70-E10CA8BDC83C}"/>
    <dgm:cxn modelId="{3CFE66A6-3021-4BC9-9C8F-D3964D50B5D0}" srcId="{0AF1E353-7F09-4E79-9508-DD1B1F42C926}" destId="{75C335EB-9C1C-47A4-B812-8910286F2C8E}" srcOrd="1" destOrd="0" parTransId="{A348346A-6B13-4A0D-9ACE-A738F3C93EFD}" sibTransId="{B22B1577-4EF3-429C-AD71-EDB9D8CF2A22}"/>
    <dgm:cxn modelId="{BF2CEDA8-5038-451B-818B-0EF73D05637C}" srcId="{F58AAAFC-CFCE-4776-90B1-A0439EA75221}" destId="{A2BB16AF-B04D-4D84-B91C-E18D2FCDB5F1}" srcOrd="1" destOrd="0" parTransId="{223037B3-530B-4995-BB28-3E62A54DA5C5}" sibTransId="{D1C2948E-DAB6-4E6F-B03F-C29CFCAF343F}"/>
    <dgm:cxn modelId="{9E416BAC-62D5-45A8-AE1B-5F3FF526EAE1}" srcId="{49E500DA-3296-4852-A4AC-2A8BA8AA6CB2}" destId="{65E83BC6-B381-4ADE-9546-1BC52A0488F9}" srcOrd="1" destOrd="0" parTransId="{51E4A631-CD38-49AB-9E1D-F7638E41260C}" sibTransId="{54FA9F4E-6BF0-4583-8A7E-D4BDE140087D}"/>
    <dgm:cxn modelId="{457094B4-C799-4080-B626-7BF27D719013}" type="presOf" srcId="{F58AAAFC-CFCE-4776-90B1-A0439EA75221}" destId="{28D1C729-5470-4FE8-810B-B9D9F285612B}" srcOrd="0" destOrd="0" presId="urn:microsoft.com/office/officeart/2005/8/layout/arrow2"/>
    <dgm:cxn modelId="{5CC8D0B6-9124-41A4-9074-0E93C8A134D4}" type="presOf" srcId="{0AF1E353-7F09-4E79-9508-DD1B1F42C926}" destId="{F6046EEE-C6E5-4EA8-AB56-BE8AD0AAED0B}" srcOrd="0" destOrd="0" presId="urn:microsoft.com/office/officeart/2005/8/layout/arrow2"/>
    <dgm:cxn modelId="{20D191BB-88E3-49C8-AE1F-5E1D391F4304}" type="presOf" srcId="{6CC7D2F8-6C38-4E5F-9272-7AB3CD97809C}" destId="{28D1C729-5470-4FE8-810B-B9D9F285612B}" srcOrd="0" destOrd="1" presId="urn:microsoft.com/office/officeart/2005/8/layout/arrow2"/>
    <dgm:cxn modelId="{034B7CBF-D7D9-421C-B307-C3C29A3BA3EA}" srcId="{35492EA4-AE57-412D-83B7-AE7036D80110}" destId="{74BFE135-1E3F-4077-8C12-E9C36B3FC7A6}" srcOrd="0" destOrd="0" parTransId="{275F7569-D48F-4B59-B7A4-9BA62653A2EA}" sibTransId="{B58E3C7D-89E2-4D75-80BD-B366137CDB6F}"/>
    <dgm:cxn modelId="{1375E9DB-CFE4-4AC4-B563-9BE294893A95}" srcId="{F58AAAFC-CFCE-4776-90B1-A0439EA75221}" destId="{6CC7D2F8-6C38-4E5F-9272-7AB3CD97809C}" srcOrd="0" destOrd="0" parTransId="{90424C46-A01E-4525-8A89-8A64410B80B3}" sibTransId="{57DFECB8-36A4-4B8E-89D0-399C8B073760}"/>
    <dgm:cxn modelId="{9A9000DD-D683-43B5-8EA9-DAFB9D1BFFD0}" srcId="{0AF1E353-7F09-4E79-9508-DD1B1F42C926}" destId="{D1E08FA0-3149-4125-9DE5-9224F9D647CE}" srcOrd="0" destOrd="0" parTransId="{EB0129B4-53CE-484E-BD66-989D218CD2FC}" sibTransId="{699C2A37-D5D6-4D10-A5EA-7918A25CA2A7}"/>
    <dgm:cxn modelId="{96438FE1-16E9-4E11-A4E8-0794610FD085}" type="presOf" srcId="{D1E08FA0-3149-4125-9DE5-9224F9D647CE}" destId="{F6046EEE-C6E5-4EA8-AB56-BE8AD0AAED0B}" srcOrd="0" destOrd="1" presId="urn:microsoft.com/office/officeart/2005/8/layout/arrow2"/>
    <dgm:cxn modelId="{F82B9EF6-397E-40CE-A0F4-9EB51444C121}" type="presOf" srcId="{35492EA4-AE57-412D-83B7-AE7036D80110}" destId="{FBD759FB-FBE7-464D-8C0D-E8D7BED9DC88}" srcOrd="0" destOrd="0" presId="urn:microsoft.com/office/officeart/2005/8/layout/arrow2"/>
    <dgm:cxn modelId="{4814A0F8-5C59-4620-8E21-AAA24A473495}" type="presOf" srcId="{A9855A6E-F6B5-44F4-BBF0-963A84E94CF1}" destId="{6A11D7B4-106E-47BF-A238-A26B93E77C01}" srcOrd="0" destOrd="1" presId="urn:microsoft.com/office/officeart/2005/8/layout/arrow2"/>
    <dgm:cxn modelId="{10E7D9FB-3016-47FB-9E3D-F22B82E4CE08}" type="presOf" srcId="{74BFE135-1E3F-4077-8C12-E9C36B3FC7A6}" destId="{6A11D7B4-106E-47BF-A238-A26B93E77C01}" srcOrd="0" destOrd="0" presId="urn:microsoft.com/office/officeart/2005/8/layout/arrow2"/>
    <dgm:cxn modelId="{F514DD10-421C-4D85-A45F-C3DBCC814C34}" type="presParOf" srcId="{FBD759FB-FBE7-464D-8C0D-E8D7BED9DC88}" destId="{1F6EE4FF-C91E-4B9B-A4E9-914394147CC3}" srcOrd="0" destOrd="0" presId="urn:microsoft.com/office/officeart/2005/8/layout/arrow2"/>
    <dgm:cxn modelId="{02A0B489-49DF-49F5-BA72-98F507DDE01C}" type="presParOf" srcId="{FBD759FB-FBE7-464D-8C0D-E8D7BED9DC88}" destId="{61698BD7-9C4D-4698-8653-C99367F14B36}" srcOrd="1" destOrd="0" presId="urn:microsoft.com/office/officeart/2005/8/layout/arrow2"/>
    <dgm:cxn modelId="{C0946F13-191A-4B84-9AC5-094B0B8909C3}" type="presParOf" srcId="{61698BD7-9C4D-4698-8653-C99367F14B36}" destId="{90790B85-0BDB-4091-AE99-A9F89C2A4162}" srcOrd="0" destOrd="0" presId="urn:microsoft.com/office/officeart/2005/8/layout/arrow2"/>
    <dgm:cxn modelId="{DE6FFB7D-6F29-4874-AAC8-FB6F338C3AAF}" type="presParOf" srcId="{61698BD7-9C4D-4698-8653-C99367F14B36}" destId="{6A11D7B4-106E-47BF-A238-A26B93E77C01}" srcOrd="1" destOrd="0" presId="urn:microsoft.com/office/officeart/2005/8/layout/arrow2"/>
    <dgm:cxn modelId="{3724684A-D693-41B9-9DF2-C8E37F65782C}" type="presParOf" srcId="{61698BD7-9C4D-4698-8653-C99367F14B36}" destId="{40F6A4A4-478C-47A4-BFC6-AE797CFC2C63}" srcOrd="2" destOrd="0" presId="urn:microsoft.com/office/officeart/2005/8/layout/arrow2"/>
    <dgm:cxn modelId="{BC38320E-81E9-45EC-8431-405FFD07FE88}" type="presParOf" srcId="{61698BD7-9C4D-4698-8653-C99367F14B36}" destId="{28D1C729-5470-4FE8-810B-B9D9F285612B}" srcOrd="3" destOrd="0" presId="urn:microsoft.com/office/officeart/2005/8/layout/arrow2"/>
    <dgm:cxn modelId="{9F4C5908-0C8B-43F6-A99D-7E943483C80C}" type="presParOf" srcId="{61698BD7-9C4D-4698-8653-C99367F14B36}" destId="{945F7B9B-0E33-4663-8216-F913011041A1}" srcOrd="4" destOrd="0" presId="urn:microsoft.com/office/officeart/2005/8/layout/arrow2"/>
    <dgm:cxn modelId="{22F9F752-8914-4AD1-A3C0-255E19E432E6}" type="presParOf" srcId="{61698BD7-9C4D-4698-8653-C99367F14B36}" destId="{7006C13B-65D8-4B77-A053-48A73C6F177D}" srcOrd="5" destOrd="0" presId="urn:microsoft.com/office/officeart/2005/8/layout/arrow2"/>
    <dgm:cxn modelId="{DB8CDD7D-5BC7-4548-A97D-C95073E1C2C3}" type="presParOf" srcId="{61698BD7-9C4D-4698-8653-C99367F14B36}" destId="{2C7F307A-01FE-47CB-8F4B-DAD920552151}" srcOrd="6" destOrd="0" presId="urn:microsoft.com/office/officeart/2005/8/layout/arrow2"/>
    <dgm:cxn modelId="{47992EEC-D6AF-477A-A5C6-4CE1699E2462}" type="presParOf" srcId="{61698BD7-9C4D-4698-8653-C99367F14B36}" destId="{F6046EEE-C6E5-4EA8-AB56-BE8AD0AAED0B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538097-A61A-4F6D-B033-C24733780591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7C2C5E-B248-40FF-8CC7-25F4687BF37E}">
      <dgm:prSet phldrT="[Text]"/>
      <dgm:spPr/>
      <dgm:t>
        <a:bodyPr/>
        <a:lstStyle/>
        <a:p>
          <a:r>
            <a:rPr lang="en-US" dirty="0"/>
            <a:t>Accuracy at 90% or higher?</a:t>
          </a:r>
        </a:p>
      </dgm:t>
    </dgm:pt>
    <dgm:pt modelId="{8DF84199-1D08-411C-8B2E-73425AE03002}" type="parTrans" cxnId="{F19527A7-F19C-4329-9E77-6A48F8EEB074}">
      <dgm:prSet/>
      <dgm:spPr/>
      <dgm:t>
        <a:bodyPr/>
        <a:lstStyle/>
        <a:p>
          <a:endParaRPr lang="en-US"/>
        </a:p>
      </dgm:t>
    </dgm:pt>
    <dgm:pt modelId="{C37D0282-EBA3-40A7-864B-57D25F5F49DC}" type="sibTrans" cxnId="{F19527A7-F19C-4329-9E77-6A48F8EEB074}">
      <dgm:prSet/>
      <dgm:spPr/>
      <dgm:t>
        <a:bodyPr/>
        <a:lstStyle/>
        <a:p>
          <a:endParaRPr lang="en-US"/>
        </a:p>
      </dgm:t>
    </dgm:pt>
    <dgm:pt modelId="{DA66CE05-289A-4C48-B85B-2B46358FD93D}">
      <dgm:prSet phldrT="[Text]"/>
      <dgm:spPr/>
      <dgm:t>
        <a:bodyPr/>
        <a:lstStyle/>
        <a:p>
          <a:r>
            <a:rPr lang="en-US" dirty="0"/>
            <a:t>No</a:t>
          </a:r>
        </a:p>
        <a:p>
          <a:r>
            <a:rPr lang="en-US" dirty="0"/>
            <a:t>Use Procedures that include Demonstration, Modeling and/or Prompting</a:t>
          </a:r>
        </a:p>
      </dgm:t>
    </dgm:pt>
    <dgm:pt modelId="{224E3324-9894-4A20-A76A-4F74C06F7201}" type="parTrans" cxnId="{C4316C75-327E-457D-A44E-5BA45F7A1861}">
      <dgm:prSet/>
      <dgm:spPr/>
      <dgm:t>
        <a:bodyPr/>
        <a:lstStyle/>
        <a:p>
          <a:endParaRPr lang="en-US"/>
        </a:p>
      </dgm:t>
    </dgm:pt>
    <dgm:pt modelId="{6062C501-EA3F-4449-90CF-9B3F6F5F533D}" type="sibTrans" cxnId="{C4316C75-327E-457D-A44E-5BA45F7A1861}">
      <dgm:prSet/>
      <dgm:spPr/>
      <dgm:t>
        <a:bodyPr/>
        <a:lstStyle/>
        <a:p>
          <a:endParaRPr lang="en-US"/>
        </a:p>
      </dgm:t>
    </dgm:pt>
    <dgm:pt modelId="{5B6263FB-99D6-499E-A78A-0D85B9DCF31F}">
      <dgm:prSet phldrT="[Text]"/>
      <dgm:spPr/>
      <dgm:t>
        <a:bodyPr/>
        <a:lstStyle/>
        <a:p>
          <a:r>
            <a:rPr lang="en-US" dirty="0"/>
            <a:t>Yes</a:t>
          </a:r>
        </a:p>
        <a:p>
          <a:r>
            <a:rPr lang="en-US" dirty="0"/>
            <a:t>Fluency at desired level?</a:t>
          </a:r>
        </a:p>
      </dgm:t>
    </dgm:pt>
    <dgm:pt modelId="{CE2AF742-9126-415C-9B83-E47757AFDBF1}" type="parTrans" cxnId="{189C8292-9C9B-4F93-A674-F30AA119FE1E}">
      <dgm:prSet/>
      <dgm:spPr/>
      <dgm:t>
        <a:bodyPr/>
        <a:lstStyle/>
        <a:p>
          <a:endParaRPr lang="en-US"/>
        </a:p>
      </dgm:t>
    </dgm:pt>
    <dgm:pt modelId="{B5B46C14-2886-4184-B229-DF1AF7F66BC0}" type="sibTrans" cxnId="{189C8292-9C9B-4F93-A674-F30AA119FE1E}">
      <dgm:prSet/>
      <dgm:spPr/>
      <dgm:t>
        <a:bodyPr/>
        <a:lstStyle/>
        <a:p>
          <a:endParaRPr lang="en-US"/>
        </a:p>
      </dgm:t>
    </dgm:pt>
    <dgm:pt modelId="{1472D5B1-0769-4DE9-ADF3-4661E3E651F0}">
      <dgm:prSet/>
      <dgm:spPr/>
      <dgm:t>
        <a:bodyPr/>
        <a:lstStyle/>
        <a:p>
          <a:r>
            <a:rPr lang="en-US" dirty="0"/>
            <a:t>No</a:t>
          </a:r>
          <a:br>
            <a:rPr lang="en-US" dirty="0"/>
          </a:br>
          <a:r>
            <a:rPr lang="en-US" dirty="0"/>
            <a:t>Drill and/or Provide Incentive</a:t>
          </a:r>
        </a:p>
      </dgm:t>
    </dgm:pt>
    <dgm:pt modelId="{866D4D5B-BA99-4C84-B3E4-D27346EA62B0}" type="parTrans" cxnId="{3686559A-FA7B-4505-8660-B96245B84685}">
      <dgm:prSet/>
      <dgm:spPr/>
      <dgm:t>
        <a:bodyPr/>
        <a:lstStyle/>
        <a:p>
          <a:endParaRPr lang="en-US"/>
        </a:p>
      </dgm:t>
    </dgm:pt>
    <dgm:pt modelId="{4AE1AE79-2BBD-429A-963B-DEEFD6353508}" type="sibTrans" cxnId="{3686559A-FA7B-4505-8660-B96245B84685}">
      <dgm:prSet/>
      <dgm:spPr/>
      <dgm:t>
        <a:bodyPr/>
        <a:lstStyle/>
        <a:p>
          <a:endParaRPr lang="en-US"/>
        </a:p>
      </dgm:t>
    </dgm:pt>
    <dgm:pt modelId="{17D77696-784E-4AC3-918B-97C23B037E5B}">
      <dgm:prSet/>
      <dgm:spPr/>
      <dgm:t>
        <a:bodyPr/>
        <a:lstStyle/>
        <a:p>
          <a:r>
            <a:rPr lang="en-US" dirty="0"/>
            <a:t>Yes</a:t>
          </a:r>
        </a:p>
        <a:p>
          <a:r>
            <a:rPr lang="en-US" dirty="0"/>
            <a:t>Skill happening in New environments/situations?</a:t>
          </a:r>
        </a:p>
      </dgm:t>
    </dgm:pt>
    <dgm:pt modelId="{7F8D1C2A-4CCA-484E-8C7C-7FFE438F2AF5}" type="parTrans" cxnId="{5CD0F1E2-600F-43B2-886E-B35688BDFE93}">
      <dgm:prSet/>
      <dgm:spPr/>
      <dgm:t>
        <a:bodyPr/>
        <a:lstStyle/>
        <a:p>
          <a:endParaRPr lang="en-US"/>
        </a:p>
      </dgm:t>
    </dgm:pt>
    <dgm:pt modelId="{858398D4-0F92-4CE3-B6E0-3677411215FC}" type="sibTrans" cxnId="{5CD0F1E2-600F-43B2-886E-B35688BDFE93}">
      <dgm:prSet/>
      <dgm:spPr/>
      <dgm:t>
        <a:bodyPr/>
        <a:lstStyle/>
        <a:p>
          <a:endParaRPr lang="en-US"/>
        </a:p>
      </dgm:t>
    </dgm:pt>
    <dgm:pt modelId="{909CB4C8-7289-4BD1-BEC8-00BA6A3F4FBC}">
      <dgm:prSet/>
      <dgm:spPr/>
      <dgm:t>
        <a:bodyPr/>
        <a:lstStyle/>
        <a:p>
          <a:r>
            <a:rPr lang="en-US" dirty="0"/>
            <a:t>No</a:t>
          </a:r>
          <a:br>
            <a:rPr lang="en-US" dirty="0"/>
          </a:br>
          <a:r>
            <a:rPr lang="en-US" dirty="0"/>
            <a:t>Provide Practice in new situations/environments</a:t>
          </a:r>
        </a:p>
      </dgm:t>
    </dgm:pt>
    <dgm:pt modelId="{65034704-180B-473E-B974-7F24DF12B93B}" type="parTrans" cxnId="{984ADC30-624B-45BD-AF92-ADA51FA352F1}">
      <dgm:prSet/>
      <dgm:spPr/>
      <dgm:t>
        <a:bodyPr/>
        <a:lstStyle/>
        <a:p>
          <a:endParaRPr lang="en-US"/>
        </a:p>
      </dgm:t>
    </dgm:pt>
    <dgm:pt modelId="{95FB4024-6428-40ED-BBF6-21DAF7466A58}" type="sibTrans" cxnId="{984ADC30-624B-45BD-AF92-ADA51FA352F1}">
      <dgm:prSet/>
      <dgm:spPr/>
      <dgm:t>
        <a:bodyPr/>
        <a:lstStyle/>
        <a:p>
          <a:endParaRPr lang="en-US"/>
        </a:p>
      </dgm:t>
    </dgm:pt>
    <dgm:pt modelId="{64DE4B45-4E98-4BAD-90B2-7BCBDB96043B}">
      <dgm:prSet/>
      <dgm:spPr/>
      <dgm:t>
        <a:bodyPr/>
        <a:lstStyle/>
        <a:p>
          <a:r>
            <a:rPr lang="en-US" dirty="0"/>
            <a:t>Yes</a:t>
          </a:r>
          <a:br>
            <a:rPr lang="en-US" dirty="0"/>
          </a:br>
          <a:r>
            <a:rPr lang="en-US" dirty="0"/>
            <a:t>Skill being used in conjunction with other skills?</a:t>
          </a:r>
        </a:p>
      </dgm:t>
    </dgm:pt>
    <dgm:pt modelId="{289F697C-E258-48F8-B325-C5088C83C3F9}" type="parTrans" cxnId="{64F54F2B-71AF-44D0-A228-66382EAFE410}">
      <dgm:prSet/>
      <dgm:spPr/>
      <dgm:t>
        <a:bodyPr/>
        <a:lstStyle/>
        <a:p>
          <a:endParaRPr lang="en-US"/>
        </a:p>
      </dgm:t>
    </dgm:pt>
    <dgm:pt modelId="{D20F9CD6-72D3-473D-9A43-4CFB1747536B}" type="sibTrans" cxnId="{64F54F2B-71AF-44D0-A228-66382EAFE410}">
      <dgm:prSet/>
      <dgm:spPr/>
      <dgm:t>
        <a:bodyPr/>
        <a:lstStyle/>
        <a:p>
          <a:endParaRPr lang="en-US"/>
        </a:p>
      </dgm:t>
    </dgm:pt>
    <dgm:pt modelId="{8C49D89B-1D35-4BD4-A2B3-71CEFAC33A14}">
      <dgm:prSet/>
      <dgm:spPr/>
      <dgm:t>
        <a:bodyPr/>
        <a:lstStyle/>
        <a:p>
          <a:r>
            <a:rPr lang="en-US" dirty="0"/>
            <a:t>No</a:t>
          </a:r>
          <a:br>
            <a:rPr lang="en-US" dirty="0"/>
          </a:br>
          <a:r>
            <a:rPr lang="en-US" dirty="0"/>
            <a:t>provide simulations and encourage problem-solving with the skill</a:t>
          </a:r>
        </a:p>
      </dgm:t>
    </dgm:pt>
    <dgm:pt modelId="{1A957325-14F3-4CAE-83AB-32E9816C6839}" type="parTrans" cxnId="{489994DF-03D3-4117-A10D-01E512263BFF}">
      <dgm:prSet/>
      <dgm:spPr/>
      <dgm:t>
        <a:bodyPr/>
        <a:lstStyle/>
        <a:p>
          <a:endParaRPr lang="en-US"/>
        </a:p>
      </dgm:t>
    </dgm:pt>
    <dgm:pt modelId="{8D2587DB-0FE6-43F4-9C65-8B558BD58608}" type="sibTrans" cxnId="{489994DF-03D3-4117-A10D-01E512263BFF}">
      <dgm:prSet/>
      <dgm:spPr/>
      <dgm:t>
        <a:bodyPr/>
        <a:lstStyle/>
        <a:p>
          <a:endParaRPr lang="en-US"/>
        </a:p>
      </dgm:t>
    </dgm:pt>
    <dgm:pt modelId="{B4BD19B2-624A-49EF-BBD3-82D3231D7749}">
      <dgm:prSet/>
      <dgm:spPr/>
      <dgm:t>
        <a:bodyPr/>
        <a:lstStyle/>
        <a:p>
          <a:r>
            <a:rPr lang="en-US" dirty="0"/>
            <a:t>Yes</a:t>
          </a:r>
          <a:br>
            <a:rPr lang="en-US" dirty="0"/>
          </a:br>
          <a:r>
            <a:rPr lang="en-US" dirty="0"/>
            <a:t>Congratulations!</a:t>
          </a:r>
        </a:p>
      </dgm:t>
    </dgm:pt>
    <dgm:pt modelId="{31F859ED-E9B0-4DF0-A735-24AA1FF3D3B9}" type="parTrans" cxnId="{FE15B0E3-AA15-4085-9C0C-26D2CAD0C4E4}">
      <dgm:prSet/>
      <dgm:spPr/>
      <dgm:t>
        <a:bodyPr/>
        <a:lstStyle/>
        <a:p>
          <a:endParaRPr lang="en-US"/>
        </a:p>
      </dgm:t>
    </dgm:pt>
    <dgm:pt modelId="{0C5827D7-492F-4280-BDAD-7481FDA3C6C6}" type="sibTrans" cxnId="{FE15B0E3-AA15-4085-9C0C-26D2CAD0C4E4}">
      <dgm:prSet/>
      <dgm:spPr/>
      <dgm:t>
        <a:bodyPr/>
        <a:lstStyle/>
        <a:p>
          <a:endParaRPr lang="en-US"/>
        </a:p>
      </dgm:t>
    </dgm:pt>
    <dgm:pt modelId="{92247D7C-4C6D-42BA-A7D7-D48B3FC43DC6}" type="pres">
      <dgm:prSet presAssocID="{78538097-A61A-4F6D-B033-C2473378059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8679726-3703-40A9-AA3C-73B596F97D80}" type="pres">
      <dgm:prSet presAssocID="{78538097-A61A-4F6D-B033-C24733780591}" presName="hierFlow" presStyleCnt="0"/>
      <dgm:spPr/>
    </dgm:pt>
    <dgm:pt modelId="{8DEED192-3D10-41B3-90C8-CA8C17CCF32C}" type="pres">
      <dgm:prSet presAssocID="{78538097-A61A-4F6D-B033-C2473378059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4098B30-D3E3-465F-93F2-90572CFFB38C}" type="pres">
      <dgm:prSet presAssocID="{837C2C5E-B248-40FF-8CC7-25F4687BF37E}" presName="Name17" presStyleCnt="0"/>
      <dgm:spPr/>
    </dgm:pt>
    <dgm:pt modelId="{F4361F98-783C-40E9-9727-3554EB8B51C7}" type="pres">
      <dgm:prSet presAssocID="{837C2C5E-B248-40FF-8CC7-25F4687BF37E}" presName="level1Shape" presStyleLbl="node0" presStyleIdx="0" presStyleCnt="1">
        <dgm:presLayoutVars>
          <dgm:chPref val="3"/>
        </dgm:presLayoutVars>
      </dgm:prSet>
      <dgm:spPr/>
    </dgm:pt>
    <dgm:pt modelId="{CB02D0E8-CC85-455A-8463-0FAA8EB41E23}" type="pres">
      <dgm:prSet presAssocID="{837C2C5E-B248-40FF-8CC7-25F4687BF37E}" presName="hierChild2" presStyleCnt="0"/>
      <dgm:spPr/>
    </dgm:pt>
    <dgm:pt modelId="{7A124028-10BA-400D-9466-C162A11B7C10}" type="pres">
      <dgm:prSet presAssocID="{224E3324-9894-4A20-A76A-4F74C06F7201}" presName="Name25" presStyleLbl="parChTrans1D2" presStyleIdx="0" presStyleCnt="2"/>
      <dgm:spPr/>
    </dgm:pt>
    <dgm:pt modelId="{E54BCFE6-72FF-4E46-BCF8-0086C3183602}" type="pres">
      <dgm:prSet presAssocID="{224E3324-9894-4A20-A76A-4F74C06F7201}" presName="connTx" presStyleLbl="parChTrans1D2" presStyleIdx="0" presStyleCnt="2"/>
      <dgm:spPr/>
    </dgm:pt>
    <dgm:pt modelId="{F647922B-D13B-4E96-B315-1FCF2BFA2096}" type="pres">
      <dgm:prSet presAssocID="{DA66CE05-289A-4C48-B85B-2B46358FD93D}" presName="Name30" presStyleCnt="0"/>
      <dgm:spPr/>
    </dgm:pt>
    <dgm:pt modelId="{44790DE6-EBAD-450C-92ED-59B236A7D715}" type="pres">
      <dgm:prSet presAssocID="{DA66CE05-289A-4C48-B85B-2B46358FD93D}" presName="level2Shape" presStyleLbl="node2" presStyleIdx="0" presStyleCnt="2"/>
      <dgm:spPr/>
    </dgm:pt>
    <dgm:pt modelId="{EDBC51DB-778E-4A43-90DE-DB32AE9BC43A}" type="pres">
      <dgm:prSet presAssocID="{DA66CE05-289A-4C48-B85B-2B46358FD93D}" presName="hierChild3" presStyleCnt="0"/>
      <dgm:spPr/>
    </dgm:pt>
    <dgm:pt modelId="{C0535AC9-008E-42F2-8A8A-B6FBB202C71D}" type="pres">
      <dgm:prSet presAssocID="{CE2AF742-9126-415C-9B83-E47757AFDBF1}" presName="Name25" presStyleLbl="parChTrans1D2" presStyleIdx="1" presStyleCnt="2"/>
      <dgm:spPr/>
    </dgm:pt>
    <dgm:pt modelId="{CBA590AB-71E7-4ACE-8D69-F992E6CF0DF4}" type="pres">
      <dgm:prSet presAssocID="{CE2AF742-9126-415C-9B83-E47757AFDBF1}" presName="connTx" presStyleLbl="parChTrans1D2" presStyleIdx="1" presStyleCnt="2"/>
      <dgm:spPr/>
    </dgm:pt>
    <dgm:pt modelId="{914B9709-0AC8-44F9-8D8D-DD4364E3AD8F}" type="pres">
      <dgm:prSet presAssocID="{5B6263FB-99D6-499E-A78A-0D85B9DCF31F}" presName="Name30" presStyleCnt="0"/>
      <dgm:spPr/>
    </dgm:pt>
    <dgm:pt modelId="{DA750D75-507D-431D-88E8-DBA29E6BC64C}" type="pres">
      <dgm:prSet presAssocID="{5B6263FB-99D6-499E-A78A-0D85B9DCF31F}" presName="level2Shape" presStyleLbl="node2" presStyleIdx="1" presStyleCnt="2"/>
      <dgm:spPr/>
    </dgm:pt>
    <dgm:pt modelId="{8E6E931B-8C9C-41B0-A56E-D09B8165E1F5}" type="pres">
      <dgm:prSet presAssocID="{5B6263FB-99D6-499E-A78A-0D85B9DCF31F}" presName="hierChild3" presStyleCnt="0"/>
      <dgm:spPr/>
    </dgm:pt>
    <dgm:pt modelId="{75F8ED95-D321-4257-8D6E-AFE69BB21B34}" type="pres">
      <dgm:prSet presAssocID="{866D4D5B-BA99-4C84-B3E4-D27346EA62B0}" presName="Name25" presStyleLbl="parChTrans1D3" presStyleIdx="0" presStyleCnt="2"/>
      <dgm:spPr/>
    </dgm:pt>
    <dgm:pt modelId="{D834DD03-933B-49AC-92BE-245148C46D6A}" type="pres">
      <dgm:prSet presAssocID="{866D4D5B-BA99-4C84-B3E4-D27346EA62B0}" presName="connTx" presStyleLbl="parChTrans1D3" presStyleIdx="0" presStyleCnt="2"/>
      <dgm:spPr/>
    </dgm:pt>
    <dgm:pt modelId="{9764AFF4-2F39-4279-9C85-D138F11E3B79}" type="pres">
      <dgm:prSet presAssocID="{1472D5B1-0769-4DE9-ADF3-4661E3E651F0}" presName="Name30" presStyleCnt="0"/>
      <dgm:spPr/>
    </dgm:pt>
    <dgm:pt modelId="{20592CA1-0C0A-492C-8936-609A63E9B414}" type="pres">
      <dgm:prSet presAssocID="{1472D5B1-0769-4DE9-ADF3-4661E3E651F0}" presName="level2Shape" presStyleLbl="node3" presStyleIdx="0" presStyleCnt="2"/>
      <dgm:spPr/>
    </dgm:pt>
    <dgm:pt modelId="{74D52C65-9DAF-4206-BE97-8BDF19865CD0}" type="pres">
      <dgm:prSet presAssocID="{1472D5B1-0769-4DE9-ADF3-4661E3E651F0}" presName="hierChild3" presStyleCnt="0"/>
      <dgm:spPr/>
    </dgm:pt>
    <dgm:pt modelId="{0F982A15-E7A7-4332-A466-0485605D9636}" type="pres">
      <dgm:prSet presAssocID="{7F8D1C2A-4CCA-484E-8C7C-7FFE438F2AF5}" presName="Name25" presStyleLbl="parChTrans1D3" presStyleIdx="1" presStyleCnt="2"/>
      <dgm:spPr/>
    </dgm:pt>
    <dgm:pt modelId="{292808D8-386B-4057-A102-D5467D65F880}" type="pres">
      <dgm:prSet presAssocID="{7F8D1C2A-4CCA-484E-8C7C-7FFE438F2AF5}" presName="connTx" presStyleLbl="parChTrans1D3" presStyleIdx="1" presStyleCnt="2"/>
      <dgm:spPr/>
    </dgm:pt>
    <dgm:pt modelId="{676E10C8-1176-4C5A-908C-1F1CE4159C0A}" type="pres">
      <dgm:prSet presAssocID="{17D77696-784E-4AC3-918B-97C23B037E5B}" presName="Name30" presStyleCnt="0"/>
      <dgm:spPr/>
    </dgm:pt>
    <dgm:pt modelId="{6201B8C3-230A-409A-AFAE-8EECC969C308}" type="pres">
      <dgm:prSet presAssocID="{17D77696-784E-4AC3-918B-97C23B037E5B}" presName="level2Shape" presStyleLbl="node3" presStyleIdx="1" presStyleCnt="2"/>
      <dgm:spPr/>
    </dgm:pt>
    <dgm:pt modelId="{A302FD02-6399-45C4-9777-868C719EAC44}" type="pres">
      <dgm:prSet presAssocID="{17D77696-784E-4AC3-918B-97C23B037E5B}" presName="hierChild3" presStyleCnt="0"/>
      <dgm:spPr/>
    </dgm:pt>
    <dgm:pt modelId="{B7E92E66-5345-4B1E-8258-9391B795A337}" type="pres">
      <dgm:prSet presAssocID="{65034704-180B-473E-B974-7F24DF12B93B}" presName="Name25" presStyleLbl="parChTrans1D4" presStyleIdx="0" presStyleCnt="4"/>
      <dgm:spPr/>
    </dgm:pt>
    <dgm:pt modelId="{5F68A122-6D22-4C79-8252-F13E5629C0E9}" type="pres">
      <dgm:prSet presAssocID="{65034704-180B-473E-B974-7F24DF12B93B}" presName="connTx" presStyleLbl="parChTrans1D4" presStyleIdx="0" presStyleCnt="4"/>
      <dgm:spPr/>
    </dgm:pt>
    <dgm:pt modelId="{B9624B72-0CC4-4D75-B023-429E0E2F1CFF}" type="pres">
      <dgm:prSet presAssocID="{909CB4C8-7289-4BD1-BEC8-00BA6A3F4FBC}" presName="Name30" presStyleCnt="0"/>
      <dgm:spPr/>
    </dgm:pt>
    <dgm:pt modelId="{C5B9F92E-BA3F-4965-9AA7-F4186986E1CF}" type="pres">
      <dgm:prSet presAssocID="{909CB4C8-7289-4BD1-BEC8-00BA6A3F4FBC}" presName="level2Shape" presStyleLbl="node4" presStyleIdx="0" presStyleCnt="4"/>
      <dgm:spPr/>
    </dgm:pt>
    <dgm:pt modelId="{D39BD0A0-4664-42D4-B14B-22A5916C6627}" type="pres">
      <dgm:prSet presAssocID="{909CB4C8-7289-4BD1-BEC8-00BA6A3F4FBC}" presName="hierChild3" presStyleCnt="0"/>
      <dgm:spPr/>
    </dgm:pt>
    <dgm:pt modelId="{0FFED603-4A90-44F9-8A21-5AF03E65E4CB}" type="pres">
      <dgm:prSet presAssocID="{289F697C-E258-48F8-B325-C5088C83C3F9}" presName="Name25" presStyleLbl="parChTrans1D4" presStyleIdx="1" presStyleCnt="4"/>
      <dgm:spPr/>
    </dgm:pt>
    <dgm:pt modelId="{03E05E6C-688A-458D-8A02-23E4C080A108}" type="pres">
      <dgm:prSet presAssocID="{289F697C-E258-48F8-B325-C5088C83C3F9}" presName="connTx" presStyleLbl="parChTrans1D4" presStyleIdx="1" presStyleCnt="4"/>
      <dgm:spPr/>
    </dgm:pt>
    <dgm:pt modelId="{00821FF5-BA76-4567-907E-EDE8F23E56F0}" type="pres">
      <dgm:prSet presAssocID="{64DE4B45-4E98-4BAD-90B2-7BCBDB96043B}" presName="Name30" presStyleCnt="0"/>
      <dgm:spPr/>
    </dgm:pt>
    <dgm:pt modelId="{0BF6E9F6-5287-4015-B167-74A5DA9FDF91}" type="pres">
      <dgm:prSet presAssocID="{64DE4B45-4E98-4BAD-90B2-7BCBDB96043B}" presName="level2Shape" presStyleLbl="node4" presStyleIdx="1" presStyleCnt="4"/>
      <dgm:spPr/>
    </dgm:pt>
    <dgm:pt modelId="{98D76E96-49EE-431C-8CC1-50C9EFAA60D5}" type="pres">
      <dgm:prSet presAssocID="{64DE4B45-4E98-4BAD-90B2-7BCBDB96043B}" presName="hierChild3" presStyleCnt="0"/>
      <dgm:spPr/>
    </dgm:pt>
    <dgm:pt modelId="{D52AA471-46AE-4B6B-881D-315C96460729}" type="pres">
      <dgm:prSet presAssocID="{1A957325-14F3-4CAE-83AB-32E9816C6839}" presName="Name25" presStyleLbl="parChTrans1D4" presStyleIdx="2" presStyleCnt="4"/>
      <dgm:spPr/>
    </dgm:pt>
    <dgm:pt modelId="{4741C78F-A036-40D1-BD25-D0C403EE3D46}" type="pres">
      <dgm:prSet presAssocID="{1A957325-14F3-4CAE-83AB-32E9816C6839}" presName="connTx" presStyleLbl="parChTrans1D4" presStyleIdx="2" presStyleCnt="4"/>
      <dgm:spPr/>
    </dgm:pt>
    <dgm:pt modelId="{188A2AB4-D1B6-41AD-9D02-5C9CB34B0FDA}" type="pres">
      <dgm:prSet presAssocID="{8C49D89B-1D35-4BD4-A2B3-71CEFAC33A14}" presName="Name30" presStyleCnt="0"/>
      <dgm:spPr/>
    </dgm:pt>
    <dgm:pt modelId="{A95B1DCA-EC5E-47C0-AA19-ABEC7333676D}" type="pres">
      <dgm:prSet presAssocID="{8C49D89B-1D35-4BD4-A2B3-71CEFAC33A14}" presName="level2Shape" presStyleLbl="node4" presStyleIdx="2" presStyleCnt="4"/>
      <dgm:spPr/>
    </dgm:pt>
    <dgm:pt modelId="{83D01561-0E5B-4389-A872-C32AC5FC1EAE}" type="pres">
      <dgm:prSet presAssocID="{8C49D89B-1D35-4BD4-A2B3-71CEFAC33A14}" presName="hierChild3" presStyleCnt="0"/>
      <dgm:spPr/>
    </dgm:pt>
    <dgm:pt modelId="{777C7BF1-6EC3-4C66-9086-E6772A3EA474}" type="pres">
      <dgm:prSet presAssocID="{31F859ED-E9B0-4DF0-A735-24AA1FF3D3B9}" presName="Name25" presStyleLbl="parChTrans1D4" presStyleIdx="3" presStyleCnt="4"/>
      <dgm:spPr/>
    </dgm:pt>
    <dgm:pt modelId="{95FF1285-C447-4B40-BA0E-9763732424C8}" type="pres">
      <dgm:prSet presAssocID="{31F859ED-E9B0-4DF0-A735-24AA1FF3D3B9}" presName="connTx" presStyleLbl="parChTrans1D4" presStyleIdx="3" presStyleCnt="4"/>
      <dgm:spPr/>
    </dgm:pt>
    <dgm:pt modelId="{34B0594A-2FA9-4358-B72D-02B4DCF3EC84}" type="pres">
      <dgm:prSet presAssocID="{B4BD19B2-624A-49EF-BBD3-82D3231D7749}" presName="Name30" presStyleCnt="0"/>
      <dgm:spPr/>
    </dgm:pt>
    <dgm:pt modelId="{A13A21B6-5B14-498D-8A88-7D78AA2FD2BD}" type="pres">
      <dgm:prSet presAssocID="{B4BD19B2-624A-49EF-BBD3-82D3231D7749}" presName="level2Shape" presStyleLbl="node4" presStyleIdx="3" presStyleCnt="4"/>
      <dgm:spPr/>
    </dgm:pt>
    <dgm:pt modelId="{6DBD49AD-0BF7-4BDD-9DBA-830D0ABA6DF2}" type="pres">
      <dgm:prSet presAssocID="{B4BD19B2-624A-49EF-BBD3-82D3231D7749}" presName="hierChild3" presStyleCnt="0"/>
      <dgm:spPr/>
    </dgm:pt>
    <dgm:pt modelId="{0625C083-5E26-458A-8CED-824C6F87BE18}" type="pres">
      <dgm:prSet presAssocID="{78538097-A61A-4F6D-B033-C24733780591}" presName="bgShapesFlow" presStyleCnt="0"/>
      <dgm:spPr/>
    </dgm:pt>
  </dgm:ptLst>
  <dgm:cxnLst>
    <dgm:cxn modelId="{81B63713-6483-442A-8EA4-3285B1FAB45D}" type="presOf" srcId="{837C2C5E-B248-40FF-8CC7-25F4687BF37E}" destId="{F4361F98-783C-40E9-9727-3554EB8B51C7}" srcOrd="0" destOrd="0" presId="urn:microsoft.com/office/officeart/2005/8/layout/hierarchy5"/>
    <dgm:cxn modelId="{A50A1A1F-BE67-4A85-AFCC-A250DAC5757D}" type="presOf" srcId="{1472D5B1-0769-4DE9-ADF3-4661E3E651F0}" destId="{20592CA1-0C0A-492C-8936-609A63E9B414}" srcOrd="0" destOrd="0" presId="urn:microsoft.com/office/officeart/2005/8/layout/hierarchy5"/>
    <dgm:cxn modelId="{56E19A21-1015-452A-9871-AA5B826C8EC2}" type="presOf" srcId="{B4BD19B2-624A-49EF-BBD3-82D3231D7749}" destId="{A13A21B6-5B14-498D-8A88-7D78AA2FD2BD}" srcOrd="0" destOrd="0" presId="urn:microsoft.com/office/officeart/2005/8/layout/hierarchy5"/>
    <dgm:cxn modelId="{A2563E22-6B16-4A03-9C76-1D87B710C1D4}" type="presOf" srcId="{1A957325-14F3-4CAE-83AB-32E9816C6839}" destId="{4741C78F-A036-40D1-BD25-D0C403EE3D46}" srcOrd="1" destOrd="0" presId="urn:microsoft.com/office/officeart/2005/8/layout/hierarchy5"/>
    <dgm:cxn modelId="{35B47D2A-D48F-417D-ABE2-E0F5DBBCE1BF}" type="presOf" srcId="{CE2AF742-9126-415C-9B83-E47757AFDBF1}" destId="{CBA590AB-71E7-4ACE-8D69-F992E6CF0DF4}" srcOrd="1" destOrd="0" presId="urn:microsoft.com/office/officeart/2005/8/layout/hierarchy5"/>
    <dgm:cxn modelId="{64F54F2B-71AF-44D0-A228-66382EAFE410}" srcId="{17D77696-784E-4AC3-918B-97C23B037E5B}" destId="{64DE4B45-4E98-4BAD-90B2-7BCBDB96043B}" srcOrd="1" destOrd="0" parTransId="{289F697C-E258-48F8-B325-C5088C83C3F9}" sibTransId="{D20F9CD6-72D3-473D-9A43-4CFB1747536B}"/>
    <dgm:cxn modelId="{984ADC30-624B-45BD-AF92-ADA51FA352F1}" srcId="{17D77696-784E-4AC3-918B-97C23B037E5B}" destId="{909CB4C8-7289-4BD1-BEC8-00BA6A3F4FBC}" srcOrd="0" destOrd="0" parTransId="{65034704-180B-473E-B974-7F24DF12B93B}" sibTransId="{95FB4024-6428-40ED-BBF6-21DAF7466A58}"/>
    <dgm:cxn modelId="{3F30C560-2A62-4CBD-B8AC-973D119ADAD8}" type="presOf" srcId="{64DE4B45-4E98-4BAD-90B2-7BCBDB96043B}" destId="{0BF6E9F6-5287-4015-B167-74A5DA9FDF91}" srcOrd="0" destOrd="0" presId="urn:microsoft.com/office/officeart/2005/8/layout/hierarchy5"/>
    <dgm:cxn modelId="{2E750641-7DAF-465B-971B-DE7636A8A8DA}" type="presOf" srcId="{289F697C-E258-48F8-B325-C5088C83C3F9}" destId="{03E05E6C-688A-458D-8A02-23E4C080A108}" srcOrd="1" destOrd="0" presId="urn:microsoft.com/office/officeart/2005/8/layout/hierarchy5"/>
    <dgm:cxn modelId="{F26A8061-E986-4685-8C1C-0E02F6861E82}" type="presOf" srcId="{7F8D1C2A-4CCA-484E-8C7C-7FFE438F2AF5}" destId="{0F982A15-E7A7-4332-A466-0485605D9636}" srcOrd="0" destOrd="0" presId="urn:microsoft.com/office/officeart/2005/8/layout/hierarchy5"/>
    <dgm:cxn modelId="{A1773748-79C5-481A-B916-4844C1F04988}" type="presOf" srcId="{CE2AF742-9126-415C-9B83-E47757AFDBF1}" destId="{C0535AC9-008E-42F2-8A8A-B6FBB202C71D}" srcOrd="0" destOrd="0" presId="urn:microsoft.com/office/officeart/2005/8/layout/hierarchy5"/>
    <dgm:cxn modelId="{8BC4694B-084E-4E74-94A4-3DD06543937F}" type="presOf" srcId="{224E3324-9894-4A20-A76A-4F74C06F7201}" destId="{E54BCFE6-72FF-4E46-BCF8-0086C3183602}" srcOrd="1" destOrd="0" presId="urn:microsoft.com/office/officeart/2005/8/layout/hierarchy5"/>
    <dgm:cxn modelId="{32C8A16C-F3EC-470F-981E-010997B987D9}" type="presOf" srcId="{909CB4C8-7289-4BD1-BEC8-00BA6A3F4FBC}" destId="{C5B9F92E-BA3F-4965-9AA7-F4186986E1CF}" srcOrd="0" destOrd="0" presId="urn:microsoft.com/office/officeart/2005/8/layout/hierarchy5"/>
    <dgm:cxn modelId="{999DDF72-77AE-4A35-BA3F-09C3E6CE1E8B}" type="presOf" srcId="{17D77696-784E-4AC3-918B-97C23B037E5B}" destId="{6201B8C3-230A-409A-AFAE-8EECC969C308}" srcOrd="0" destOrd="0" presId="urn:microsoft.com/office/officeart/2005/8/layout/hierarchy5"/>
    <dgm:cxn modelId="{63252E73-95E0-4C30-86E8-4937AA9DF116}" type="presOf" srcId="{8C49D89B-1D35-4BD4-A2B3-71CEFAC33A14}" destId="{A95B1DCA-EC5E-47C0-AA19-ABEC7333676D}" srcOrd="0" destOrd="0" presId="urn:microsoft.com/office/officeart/2005/8/layout/hierarchy5"/>
    <dgm:cxn modelId="{60720855-4AF8-4457-B0CE-DFFB8B514BF2}" type="presOf" srcId="{65034704-180B-473E-B974-7F24DF12B93B}" destId="{B7E92E66-5345-4B1E-8258-9391B795A337}" srcOrd="0" destOrd="0" presId="urn:microsoft.com/office/officeart/2005/8/layout/hierarchy5"/>
    <dgm:cxn modelId="{C4316C75-327E-457D-A44E-5BA45F7A1861}" srcId="{837C2C5E-B248-40FF-8CC7-25F4687BF37E}" destId="{DA66CE05-289A-4C48-B85B-2B46358FD93D}" srcOrd="0" destOrd="0" parTransId="{224E3324-9894-4A20-A76A-4F74C06F7201}" sibTransId="{6062C501-EA3F-4449-90CF-9B3F6F5F533D}"/>
    <dgm:cxn modelId="{1C8C5D76-3802-49E9-A27F-25F2E9F50C12}" type="presOf" srcId="{31F859ED-E9B0-4DF0-A735-24AA1FF3D3B9}" destId="{777C7BF1-6EC3-4C66-9086-E6772A3EA474}" srcOrd="0" destOrd="0" presId="urn:microsoft.com/office/officeart/2005/8/layout/hierarchy5"/>
    <dgm:cxn modelId="{EF379284-4E83-4FCF-87CB-73A04231AE0F}" type="presOf" srcId="{1A957325-14F3-4CAE-83AB-32E9816C6839}" destId="{D52AA471-46AE-4B6B-881D-315C96460729}" srcOrd="0" destOrd="0" presId="urn:microsoft.com/office/officeart/2005/8/layout/hierarchy5"/>
    <dgm:cxn modelId="{D5A32A8A-5C22-452F-93B1-AD77979F4273}" type="presOf" srcId="{65034704-180B-473E-B974-7F24DF12B93B}" destId="{5F68A122-6D22-4C79-8252-F13E5629C0E9}" srcOrd="1" destOrd="0" presId="urn:microsoft.com/office/officeart/2005/8/layout/hierarchy5"/>
    <dgm:cxn modelId="{E366AB8C-C728-429A-8A4D-8CA8A23EF1E1}" type="presOf" srcId="{866D4D5B-BA99-4C84-B3E4-D27346EA62B0}" destId="{D834DD03-933B-49AC-92BE-245148C46D6A}" srcOrd="1" destOrd="0" presId="urn:microsoft.com/office/officeart/2005/8/layout/hierarchy5"/>
    <dgm:cxn modelId="{BCB5A591-AFDB-430C-BDBC-BE2B704945D3}" type="presOf" srcId="{7F8D1C2A-4CCA-484E-8C7C-7FFE438F2AF5}" destId="{292808D8-386B-4057-A102-D5467D65F880}" srcOrd="1" destOrd="0" presId="urn:microsoft.com/office/officeart/2005/8/layout/hierarchy5"/>
    <dgm:cxn modelId="{189C8292-9C9B-4F93-A674-F30AA119FE1E}" srcId="{837C2C5E-B248-40FF-8CC7-25F4687BF37E}" destId="{5B6263FB-99D6-499E-A78A-0D85B9DCF31F}" srcOrd="1" destOrd="0" parTransId="{CE2AF742-9126-415C-9B83-E47757AFDBF1}" sibTransId="{B5B46C14-2886-4184-B229-DF1AF7F66BC0}"/>
    <dgm:cxn modelId="{80031996-14BD-4840-8B94-265833A0CDB2}" type="presOf" srcId="{289F697C-E258-48F8-B325-C5088C83C3F9}" destId="{0FFED603-4A90-44F9-8A21-5AF03E65E4CB}" srcOrd="0" destOrd="0" presId="urn:microsoft.com/office/officeart/2005/8/layout/hierarchy5"/>
    <dgm:cxn modelId="{3686559A-FA7B-4505-8660-B96245B84685}" srcId="{5B6263FB-99D6-499E-A78A-0D85B9DCF31F}" destId="{1472D5B1-0769-4DE9-ADF3-4661E3E651F0}" srcOrd="0" destOrd="0" parTransId="{866D4D5B-BA99-4C84-B3E4-D27346EA62B0}" sibTransId="{4AE1AE79-2BBD-429A-963B-DEEFD6353508}"/>
    <dgm:cxn modelId="{F19527A7-F19C-4329-9E77-6A48F8EEB074}" srcId="{78538097-A61A-4F6D-B033-C24733780591}" destId="{837C2C5E-B248-40FF-8CC7-25F4687BF37E}" srcOrd="0" destOrd="0" parTransId="{8DF84199-1D08-411C-8B2E-73425AE03002}" sibTransId="{C37D0282-EBA3-40A7-864B-57D25F5F49DC}"/>
    <dgm:cxn modelId="{D64513CF-B2BB-4111-9D25-4FD58B6129A0}" type="presOf" srcId="{DA66CE05-289A-4C48-B85B-2B46358FD93D}" destId="{44790DE6-EBAD-450C-92ED-59B236A7D715}" srcOrd="0" destOrd="0" presId="urn:microsoft.com/office/officeart/2005/8/layout/hierarchy5"/>
    <dgm:cxn modelId="{6CF993D0-DB37-439F-B407-7AF93AC37E92}" type="presOf" srcId="{78538097-A61A-4F6D-B033-C24733780591}" destId="{92247D7C-4C6D-42BA-A7D7-D48B3FC43DC6}" srcOrd="0" destOrd="0" presId="urn:microsoft.com/office/officeart/2005/8/layout/hierarchy5"/>
    <dgm:cxn modelId="{489994DF-03D3-4117-A10D-01E512263BFF}" srcId="{64DE4B45-4E98-4BAD-90B2-7BCBDB96043B}" destId="{8C49D89B-1D35-4BD4-A2B3-71CEFAC33A14}" srcOrd="0" destOrd="0" parTransId="{1A957325-14F3-4CAE-83AB-32E9816C6839}" sibTransId="{8D2587DB-0FE6-43F4-9C65-8B558BD58608}"/>
    <dgm:cxn modelId="{5CD0F1E2-600F-43B2-886E-B35688BDFE93}" srcId="{5B6263FB-99D6-499E-A78A-0D85B9DCF31F}" destId="{17D77696-784E-4AC3-918B-97C23B037E5B}" srcOrd="1" destOrd="0" parTransId="{7F8D1C2A-4CCA-484E-8C7C-7FFE438F2AF5}" sibTransId="{858398D4-0F92-4CE3-B6E0-3677411215FC}"/>
    <dgm:cxn modelId="{FE15B0E3-AA15-4085-9C0C-26D2CAD0C4E4}" srcId="{64DE4B45-4E98-4BAD-90B2-7BCBDB96043B}" destId="{B4BD19B2-624A-49EF-BBD3-82D3231D7749}" srcOrd="1" destOrd="0" parTransId="{31F859ED-E9B0-4DF0-A735-24AA1FF3D3B9}" sibTransId="{0C5827D7-492F-4280-BDAD-7481FDA3C6C6}"/>
    <dgm:cxn modelId="{B73FE1F1-095A-48A4-A27E-368DDE633B1A}" type="presOf" srcId="{31F859ED-E9B0-4DF0-A735-24AA1FF3D3B9}" destId="{95FF1285-C447-4B40-BA0E-9763732424C8}" srcOrd="1" destOrd="0" presId="urn:microsoft.com/office/officeart/2005/8/layout/hierarchy5"/>
    <dgm:cxn modelId="{B3ACA2F2-FDBB-4E16-B5BE-DAB40E7D4658}" type="presOf" srcId="{224E3324-9894-4A20-A76A-4F74C06F7201}" destId="{7A124028-10BA-400D-9466-C162A11B7C10}" srcOrd="0" destOrd="0" presId="urn:microsoft.com/office/officeart/2005/8/layout/hierarchy5"/>
    <dgm:cxn modelId="{46D791F6-D564-45D7-906F-BADD04D70D93}" type="presOf" srcId="{866D4D5B-BA99-4C84-B3E4-D27346EA62B0}" destId="{75F8ED95-D321-4257-8D6E-AFE69BB21B34}" srcOrd="0" destOrd="0" presId="urn:microsoft.com/office/officeart/2005/8/layout/hierarchy5"/>
    <dgm:cxn modelId="{FBE5CDF8-597C-4931-8735-AEEA35683CC4}" type="presOf" srcId="{5B6263FB-99D6-499E-A78A-0D85B9DCF31F}" destId="{DA750D75-507D-431D-88E8-DBA29E6BC64C}" srcOrd="0" destOrd="0" presId="urn:microsoft.com/office/officeart/2005/8/layout/hierarchy5"/>
    <dgm:cxn modelId="{F6EF0D36-7035-4027-B274-F0DF351AD842}" type="presParOf" srcId="{92247D7C-4C6D-42BA-A7D7-D48B3FC43DC6}" destId="{F8679726-3703-40A9-AA3C-73B596F97D80}" srcOrd="0" destOrd="0" presId="urn:microsoft.com/office/officeart/2005/8/layout/hierarchy5"/>
    <dgm:cxn modelId="{2DD58F15-B3FE-429C-B6C9-FDDCAF4469A0}" type="presParOf" srcId="{F8679726-3703-40A9-AA3C-73B596F97D80}" destId="{8DEED192-3D10-41B3-90C8-CA8C17CCF32C}" srcOrd="0" destOrd="0" presId="urn:microsoft.com/office/officeart/2005/8/layout/hierarchy5"/>
    <dgm:cxn modelId="{7D9F3CF1-CE76-4FC2-8631-6FD31A60B58E}" type="presParOf" srcId="{8DEED192-3D10-41B3-90C8-CA8C17CCF32C}" destId="{54098B30-D3E3-465F-93F2-90572CFFB38C}" srcOrd="0" destOrd="0" presId="urn:microsoft.com/office/officeart/2005/8/layout/hierarchy5"/>
    <dgm:cxn modelId="{82FBD6C5-F412-4127-A0E2-66434F70341C}" type="presParOf" srcId="{54098B30-D3E3-465F-93F2-90572CFFB38C}" destId="{F4361F98-783C-40E9-9727-3554EB8B51C7}" srcOrd="0" destOrd="0" presId="urn:microsoft.com/office/officeart/2005/8/layout/hierarchy5"/>
    <dgm:cxn modelId="{61F9B9AA-9AF8-49A0-85F4-C19C8552D0E0}" type="presParOf" srcId="{54098B30-D3E3-465F-93F2-90572CFFB38C}" destId="{CB02D0E8-CC85-455A-8463-0FAA8EB41E23}" srcOrd="1" destOrd="0" presId="urn:microsoft.com/office/officeart/2005/8/layout/hierarchy5"/>
    <dgm:cxn modelId="{57E1DDD8-0322-429E-89DA-163A170597C3}" type="presParOf" srcId="{CB02D0E8-CC85-455A-8463-0FAA8EB41E23}" destId="{7A124028-10BA-400D-9466-C162A11B7C10}" srcOrd="0" destOrd="0" presId="urn:microsoft.com/office/officeart/2005/8/layout/hierarchy5"/>
    <dgm:cxn modelId="{11094880-6C5B-497B-97C8-09C393DA9E05}" type="presParOf" srcId="{7A124028-10BA-400D-9466-C162A11B7C10}" destId="{E54BCFE6-72FF-4E46-BCF8-0086C3183602}" srcOrd="0" destOrd="0" presId="urn:microsoft.com/office/officeart/2005/8/layout/hierarchy5"/>
    <dgm:cxn modelId="{3CD17692-ECAC-42E1-AA0D-6B26081F3EEA}" type="presParOf" srcId="{CB02D0E8-CC85-455A-8463-0FAA8EB41E23}" destId="{F647922B-D13B-4E96-B315-1FCF2BFA2096}" srcOrd="1" destOrd="0" presId="urn:microsoft.com/office/officeart/2005/8/layout/hierarchy5"/>
    <dgm:cxn modelId="{B5937C82-DF9B-4745-9798-E0A3DA319134}" type="presParOf" srcId="{F647922B-D13B-4E96-B315-1FCF2BFA2096}" destId="{44790DE6-EBAD-450C-92ED-59B236A7D715}" srcOrd="0" destOrd="0" presId="urn:microsoft.com/office/officeart/2005/8/layout/hierarchy5"/>
    <dgm:cxn modelId="{5B65D922-118F-4AE8-A03B-85B826057E49}" type="presParOf" srcId="{F647922B-D13B-4E96-B315-1FCF2BFA2096}" destId="{EDBC51DB-778E-4A43-90DE-DB32AE9BC43A}" srcOrd="1" destOrd="0" presId="urn:microsoft.com/office/officeart/2005/8/layout/hierarchy5"/>
    <dgm:cxn modelId="{14DFF18E-9308-4571-873C-0BD2D68551EF}" type="presParOf" srcId="{CB02D0E8-CC85-455A-8463-0FAA8EB41E23}" destId="{C0535AC9-008E-42F2-8A8A-B6FBB202C71D}" srcOrd="2" destOrd="0" presId="urn:microsoft.com/office/officeart/2005/8/layout/hierarchy5"/>
    <dgm:cxn modelId="{D5449353-4CD4-4733-BCF6-8BDDF912ADF1}" type="presParOf" srcId="{C0535AC9-008E-42F2-8A8A-B6FBB202C71D}" destId="{CBA590AB-71E7-4ACE-8D69-F992E6CF0DF4}" srcOrd="0" destOrd="0" presId="urn:microsoft.com/office/officeart/2005/8/layout/hierarchy5"/>
    <dgm:cxn modelId="{73FD0038-6AAB-4F94-8BE9-16AD0858CEF9}" type="presParOf" srcId="{CB02D0E8-CC85-455A-8463-0FAA8EB41E23}" destId="{914B9709-0AC8-44F9-8D8D-DD4364E3AD8F}" srcOrd="3" destOrd="0" presId="urn:microsoft.com/office/officeart/2005/8/layout/hierarchy5"/>
    <dgm:cxn modelId="{1CAFE0B4-8A32-419B-B85C-53859B811C79}" type="presParOf" srcId="{914B9709-0AC8-44F9-8D8D-DD4364E3AD8F}" destId="{DA750D75-507D-431D-88E8-DBA29E6BC64C}" srcOrd="0" destOrd="0" presId="urn:microsoft.com/office/officeart/2005/8/layout/hierarchy5"/>
    <dgm:cxn modelId="{F980B128-C990-4C97-8730-CE3D44B92D54}" type="presParOf" srcId="{914B9709-0AC8-44F9-8D8D-DD4364E3AD8F}" destId="{8E6E931B-8C9C-41B0-A56E-D09B8165E1F5}" srcOrd="1" destOrd="0" presId="urn:microsoft.com/office/officeart/2005/8/layout/hierarchy5"/>
    <dgm:cxn modelId="{6A4B75CC-730E-4833-A43C-5F646C35EBC6}" type="presParOf" srcId="{8E6E931B-8C9C-41B0-A56E-D09B8165E1F5}" destId="{75F8ED95-D321-4257-8D6E-AFE69BB21B34}" srcOrd="0" destOrd="0" presId="urn:microsoft.com/office/officeart/2005/8/layout/hierarchy5"/>
    <dgm:cxn modelId="{48BBCB74-3558-4397-AA64-3290EC7E0010}" type="presParOf" srcId="{75F8ED95-D321-4257-8D6E-AFE69BB21B34}" destId="{D834DD03-933B-49AC-92BE-245148C46D6A}" srcOrd="0" destOrd="0" presId="urn:microsoft.com/office/officeart/2005/8/layout/hierarchy5"/>
    <dgm:cxn modelId="{B20D3F40-B3A3-40F4-9286-8F37A2ABB990}" type="presParOf" srcId="{8E6E931B-8C9C-41B0-A56E-D09B8165E1F5}" destId="{9764AFF4-2F39-4279-9C85-D138F11E3B79}" srcOrd="1" destOrd="0" presId="urn:microsoft.com/office/officeart/2005/8/layout/hierarchy5"/>
    <dgm:cxn modelId="{F49FA9A3-842B-4D54-A16C-178269485E71}" type="presParOf" srcId="{9764AFF4-2F39-4279-9C85-D138F11E3B79}" destId="{20592CA1-0C0A-492C-8936-609A63E9B414}" srcOrd="0" destOrd="0" presId="urn:microsoft.com/office/officeart/2005/8/layout/hierarchy5"/>
    <dgm:cxn modelId="{6B61E342-5EBD-4B11-8A6F-9B6BBC73FB42}" type="presParOf" srcId="{9764AFF4-2F39-4279-9C85-D138F11E3B79}" destId="{74D52C65-9DAF-4206-BE97-8BDF19865CD0}" srcOrd="1" destOrd="0" presId="urn:microsoft.com/office/officeart/2005/8/layout/hierarchy5"/>
    <dgm:cxn modelId="{5C8FA615-8F0E-4F2D-B077-B0127DF6E7D6}" type="presParOf" srcId="{8E6E931B-8C9C-41B0-A56E-D09B8165E1F5}" destId="{0F982A15-E7A7-4332-A466-0485605D9636}" srcOrd="2" destOrd="0" presId="urn:microsoft.com/office/officeart/2005/8/layout/hierarchy5"/>
    <dgm:cxn modelId="{97C98FC1-C3E2-41FD-99E1-4A9DC7397E86}" type="presParOf" srcId="{0F982A15-E7A7-4332-A466-0485605D9636}" destId="{292808D8-386B-4057-A102-D5467D65F880}" srcOrd="0" destOrd="0" presId="urn:microsoft.com/office/officeart/2005/8/layout/hierarchy5"/>
    <dgm:cxn modelId="{53E7E319-12A5-4328-B8DF-D61039DE605C}" type="presParOf" srcId="{8E6E931B-8C9C-41B0-A56E-D09B8165E1F5}" destId="{676E10C8-1176-4C5A-908C-1F1CE4159C0A}" srcOrd="3" destOrd="0" presId="urn:microsoft.com/office/officeart/2005/8/layout/hierarchy5"/>
    <dgm:cxn modelId="{A693CE31-F527-424D-A318-0D88D66D719F}" type="presParOf" srcId="{676E10C8-1176-4C5A-908C-1F1CE4159C0A}" destId="{6201B8C3-230A-409A-AFAE-8EECC969C308}" srcOrd="0" destOrd="0" presId="urn:microsoft.com/office/officeart/2005/8/layout/hierarchy5"/>
    <dgm:cxn modelId="{15B3178E-C7E1-4A2B-9E9D-5070B8DBA5E6}" type="presParOf" srcId="{676E10C8-1176-4C5A-908C-1F1CE4159C0A}" destId="{A302FD02-6399-45C4-9777-868C719EAC44}" srcOrd="1" destOrd="0" presId="urn:microsoft.com/office/officeart/2005/8/layout/hierarchy5"/>
    <dgm:cxn modelId="{1558C40E-D2AF-48B7-9607-2AAA431E925C}" type="presParOf" srcId="{A302FD02-6399-45C4-9777-868C719EAC44}" destId="{B7E92E66-5345-4B1E-8258-9391B795A337}" srcOrd="0" destOrd="0" presId="urn:microsoft.com/office/officeart/2005/8/layout/hierarchy5"/>
    <dgm:cxn modelId="{FCFF1C93-3B7A-483C-AEF0-927382CA2C9F}" type="presParOf" srcId="{B7E92E66-5345-4B1E-8258-9391B795A337}" destId="{5F68A122-6D22-4C79-8252-F13E5629C0E9}" srcOrd="0" destOrd="0" presId="urn:microsoft.com/office/officeart/2005/8/layout/hierarchy5"/>
    <dgm:cxn modelId="{3ED8CF14-A993-4A23-8B61-13F0E2479F27}" type="presParOf" srcId="{A302FD02-6399-45C4-9777-868C719EAC44}" destId="{B9624B72-0CC4-4D75-B023-429E0E2F1CFF}" srcOrd="1" destOrd="0" presId="urn:microsoft.com/office/officeart/2005/8/layout/hierarchy5"/>
    <dgm:cxn modelId="{F20A51D0-90CB-45B4-871C-EF652A52A61D}" type="presParOf" srcId="{B9624B72-0CC4-4D75-B023-429E0E2F1CFF}" destId="{C5B9F92E-BA3F-4965-9AA7-F4186986E1CF}" srcOrd="0" destOrd="0" presId="urn:microsoft.com/office/officeart/2005/8/layout/hierarchy5"/>
    <dgm:cxn modelId="{F3DB6BCF-CDAA-4016-8F27-328AF2258DA8}" type="presParOf" srcId="{B9624B72-0CC4-4D75-B023-429E0E2F1CFF}" destId="{D39BD0A0-4664-42D4-B14B-22A5916C6627}" srcOrd="1" destOrd="0" presId="urn:microsoft.com/office/officeart/2005/8/layout/hierarchy5"/>
    <dgm:cxn modelId="{7FBFB81B-94D3-4883-89F9-0449A49BA10E}" type="presParOf" srcId="{A302FD02-6399-45C4-9777-868C719EAC44}" destId="{0FFED603-4A90-44F9-8A21-5AF03E65E4CB}" srcOrd="2" destOrd="0" presId="urn:microsoft.com/office/officeart/2005/8/layout/hierarchy5"/>
    <dgm:cxn modelId="{5E568C8C-ECAF-4F89-8259-4735EFEBF619}" type="presParOf" srcId="{0FFED603-4A90-44F9-8A21-5AF03E65E4CB}" destId="{03E05E6C-688A-458D-8A02-23E4C080A108}" srcOrd="0" destOrd="0" presId="urn:microsoft.com/office/officeart/2005/8/layout/hierarchy5"/>
    <dgm:cxn modelId="{C61DE79D-08C7-4F04-B0E7-C9FE9192E29D}" type="presParOf" srcId="{A302FD02-6399-45C4-9777-868C719EAC44}" destId="{00821FF5-BA76-4567-907E-EDE8F23E56F0}" srcOrd="3" destOrd="0" presId="urn:microsoft.com/office/officeart/2005/8/layout/hierarchy5"/>
    <dgm:cxn modelId="{8D36D6F4-7482-4C96-8A7A-A20DB369BD24}" type="presParOf" srcId="{00821FF5-BA76-4567-907E-EDE8F23E56F0}" destId="{0BF6E9F6-5287-4015-B167-74A5DA9FDF91}" srcOrd="0" destOrd="0" presId="urn:microsoft.com/office/officeart/2005/8/layout/hierarchy5"/>
    <dgm:cxn modelId="{9AB3B634-6806-4756-8850-3E84082DEBCC}" type="presParOf" srcId="{00821FF5-BA76-4567-907E-EDE8F23E56F0}" destId="{98D76E96-49EE-431C-8CC1-50C9EFAA60D5}" srcOrd="1" destOrd="0" presId="urn:microsoft.com/office/officeart/2005/8/layout/hierarchy5"/>
    <dgm:cxn modelId="{0F366D3D-51FE-49F1-874A-6F60D66888C4}" type="presParOf" srcId="{98D76E96-49EE-431C-8CC1-50C9EFAA60D5}" destId="{D52AA471-46AE-4B6B-881D-315C96460729}" srcOrd="0" destOrd="0" presId="urn:microsoft.com/office/officeart/2005/8/layout/hierarchy5"/>
    <dgm:cxn modelId="{F31B3E6C-DA4F-422B-9BA1-32724D10E9B6}" type="presParOf" srcId="{D52AA471-46AE-4B6B-881D-315C96460729}" destId="{4741C78F-A036-40D1-BD25-D0C403EE3D46}" srcOrd="0" destOrd="0" presId="urn:microsoft.com/office/officeart/2005/8/layout/hierarchy5"/>
    <dgm:cxn modelId="{40FCF912-8EF0-480C-A2DF-5C87DEA5B651}" type="presParOf" srcId="{98D76E96-49EE-431C-8CC1-50C9EFAA60D5}" destId="{188A2AB4-D1B6-41AD-9D02-5C9CB34B0FDA}" srcOrd="1" destOrd="0" presId="urn:microsoft.com/office/officeart/2005/8/layout/hierarchy5"/>
    <dgm:cxn modelId="{77E885FF-FFD6-4DE7-A69A-311D35B7BCD7}" type="presParOf" srcId="{188A2AB4-D1B6-41AD-9D02-5C9CB34B0FDA}" destId="{A95B1DCA-EC5E-47C0-AA19-ABEC7333676D}" srcOrd="0" destOrd="0" presId="urn:microsoft.com/office/officeart/2005/8/layout/hierarchy5"/>
    <dgm:cxn modelId="{A85BC6DE-1E25-4515-A270-EE5B47EE28E2}" type="presParOf" srcId="{188A2AB4-D1B6-41AD-9D02-5C9CB34B0FDA}" destId="{83D01561-0E5B-4389-A872-C32AC5FC1EAE}" srcOrd="1" destOrd="0" presId="urn:microsoft.com/office/officeart/2005/8/layout/hierarchy5"/>
    <dgm:cxn modelId="{7A275CF3-15D9-42DF-B0B4-89C9B30CEE87}" type="presParOf" srcId="{98D76E96-49EE-431C-8CC1-50C9EFAA60D5}" destId="{777C7BF1-6EC3-4C66-9086-E6772A3EA474}" srcOrd="2" destOrd="0" presId="urn:microsoft.com/office/officeart/2005/8/layout/hierarchy5"/>
    <dgm:cxn modelId="{FDA68928-4B4E-4EC1-9086-B04102744A17}" type="presParOf" srcId="{777C7BF1-6EC3-4C66-9086-E6772A3EA474}" destId="{95FF1285-C447-4B40-BA0E-9763732424C8}" srcOrd="0" destOrd="0" presId="urn:microsoft.com/office/officeart/2005/8/layout/hierarchy5"/>
    <dgm:cxn modelId="{A8ECDACB-9F43-4C2B-8B2F-0F696F24199F}" type="presParOf" srcId="{98D76E96-49EE-431C-8CC1-50C9EFAA60D5}" destId="{34B0594A-2FA9-4358-B72D-02B4DCF3EC84}" srcOrd="3" destOrd="0" presId="urn:microsoft.com/office/officeart/2005/8/layout/hierarchy5"/>
    <dgm:cxn modelId="{0605A30E-BD0E-42DB-BB3F-FCFC49171BF2}" type="presParOf" srcId="{34B0594A-2FA9-4358-B72D-02B4DCF3EC84}" destId="{A13A21B6-5B14-498D-8A88-7D78AA2FD2BD}" srcOrd="0" destOrd="0" presId="urn:microsoft.com/office/officeart/2005/8/layout/hierarchy5"/>
    <dgm:cxn modelId="{134CCEF2-E57A-46F3-9FDD-7F117F799795}" type="presParOf" srcId="{34B0594A-2FA9-4358-B72D-02B4DCF3EC84}" destId="{6DBD49AD-0BF7-4BDD-9DBA-830D0ABA6DF2}" srcOrd="1" destOrd="0" presId="urn:microsoft.com/office/officeart/2005/8/layout/hierarchy5"/>
    <dgm:cxn modelId="{9BAD0ACE-C945-46FF-B990-B5DF542DEAC7}" type="presParOf" srcId="{92247D7C-4C6D-42BA-A7D7-D48B3FC43DC6}" destId="{0625C083-5E26-458A-8CED-824C6F87BE18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37641C-F058-4B4A-83EA-CC1D3936D242}">
      <dsp:nvSpPr>
        <dsp:cNvPr id="0" name=""/>
        <dsp:cNvSpPr/>
      </dsp:nvSpPr>
      <dsp:spPr>
        <a:xfrm>
          <a:off x="2667000" y="0"/>
          <a:ext cx="6858000" cy="6858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0000"/>
              </a:solidFill>
            </a:rPr>
            <a:t>Evaluate</a:t>
          </a:r>
          <a:br>
            <a:rPr lang="en-US" sz="2000" kern="1200" dirty="0"/>
          </a:br>
          <a:r>
            <a:rPr lang="en-US" sz="2000" kern="1200" dirty="0"/>
            <a:t>(Curriculum Based Evaluation)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Tier 3 &amp; SPED</a:t>
          </a:r>
        </a:p>
      </dsp:txBody>
      <dsp:txXfrm>
        <a:off x="4897564" y="342899"/>
        <a:ext cx="2396871" cy="1028700"/>
      </dsp:txXfrm>
    </dsp:sp>
    <dsp:sp modelId="{7E900D47-13F5-426F-B553-3C88C1C590AA}">
      <dsp:nvSpPr>
        <dsp:cNvPr id="0" name=""/>
        <dsp:cNvSpPr/>
      </dsp:nvSpPr>
      <dsp:spPr>
        <a:xfrm>
          <a:off x="3524250" y="1714499"/>
          <a:ext cx="5143500" cy="51435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0000"/>
              </a:solidFill>
            </a:rPr>
            <a:t>Assess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(Curriculum Based Assessment)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Tier 2</a:t>
          </a:r>
        </a:p>
      </dsp:txBody>
      <dsp:txXfrm>
        <a:off x="4897564" y="2035968"/>
        <a:ext cx="2396871" cy="964406"/>
      </dsp:txXfrm>
    </dsp:sp>
    <dsp:sp modelId="{CCCA4457-4413-4781-9C7D-40925E24C892}">
      <dsp:nvSpPr>
        <dsp:cNvPr id="0" name=""/>
        <dsp:cNvSpPr/>
      </dsp:nvSpPr>
      <dsp:spPr>
        <a:xfrm>
          <a:off x="4381500" y="3429000"/>
          <a:ext cx="3429000" cy="3429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0000"/>
              </a:solidFill>
            </a:rPr>
            <a:t>Measure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(Curriculum Based Measurement)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Tier I</a:t>
          </a:r>
        </a:p>
      </dsp:txBody>
      <dsp:txXfrm>
        <a:off x="4883665" y="4286250"/>
        <a:ext cx="2424669" cy="1714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BA72C2-11C3-49F9-999A-1F62F3ADCCD7}">
      <dsp:nvSpPr>
        <dsp:cNvPr id="0" name=""/>
        <dsp:cNvSpPr/>
      </dsp:nvSpPr>
      <dsp:spPr>
        <a:xfrm>
          <a:off x="3880024" y="865792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196092" y="908024"/>
        <a:ext cx="34880" cy="6976"/>
      </dsp:txXfrm>
    </dsp:sp>
    <dsp:sp modelId="{08B9500D-6A2B-4B2C-A50D-066851157939}">
      <dsp:nvSpPr>
        <dsp:cNvPr id="0" name=""/>
        <dsp:cNvSpPr/>
      </dsp:nvSpPr>
      <dsp:spPr>
        <a:xfrm>
          <a:off x="848707" y="1577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1. Screen for Academic Skill Deficit</a:t>
          </a:r>
        </a:p>
      </dsp:txBody>
      <dsp:txXfrm>
        <a:off x="848707" y="1577"/>
        <a:ext cx="3033117" cy="1819870"/>
      </dsp:txXfrm>
    </dsp:sp>
    <dsp:sp modelId="{D9B433C3-CE3D-48A9-B273-EB845B802435}">
      <dsp:nvSpPr>
        <dsp:cNvPr id="0" name=""/>
        <dsp:cNvSpPr/>
      </dsp:nvSpPr>
      <dsp:spPr>
        <a:xfrm>
          <a:off x="7610758" y="865792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7926826" y="908024"/>
        <a:ext cx="34880" cy="6976"/>
      </dsp:txXfrm>
    </dsp:sp>
    <dsp:sp modelId="{CD887403-33CD-46F1-99C1-678C0541B5CF}">
      <dsp:nvSpPr>
        <dsp:cNvPr id="0" name=""/>
        <dsp:cNvSpPr/>
      </dsp:nvSpPr>
      <dsp:spPr>
        <a:xfrm>
          <a:off x="4579441" y="1577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2. Confirm Academic Skill Deficit</a:t>
          </a:r>
        </a:p>
      </dsp:txBody>
      <dsp:txXfrm>
        <a:off x="4579441" y="1577"/>
        <a:ext cx="3033117" cy="1819870"/>
      </dsp:txXfrm>
    </dsp:sp>
    <dsp:sp modelId="{AB9D72CF-C1E5-4165-A05C-0D96787466E5}">
      <dsp:nvSpPr>
        <dsp:cNvPr id="0" name=""/>
        <dsp:cNvSpPr/>
      </dsp:nvSpPr>
      <dsp:spPr>
        <a:xfrm>
          <a:off x="2365265" y="1819647"/>
          <a:ext cx="7461468" cy="667016"/>
        </a:xfrm>
        <a:custGeom>
          <a:avLst/>
          <a:gdLst/>
          <a:ahLst/>
          <a:cxnLst/>
          <a:rect l="0" t="0" r="0" b="0"/>
          <a:pathLst>
            <a:path>
              <a:moveTo>
                <a:pt x="7461468" y="0"/>
              </a:moveTo>
              <a:lnTo>
                <a:pt x="7461468" y="350608"/>
              </a:lnTo>
              <a:lnTo>
                <a:pt x="0" y="350608"/>
              </a:lnTo>
              <a:lnTo>
                <a:pt x="0" y="667016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5908649" y="2149668"/>
        <a:ext cx="374700" cy="6976"/>
      </dsp:txXfrm>
    </dsp:sp>
    <dsp:sp modelId="{6DA1BE6D-E900-4BBD-9902-5868D9388DF5}">
      <dsp:nvSpPr>
        <dsp:cNvPr id="0" name=""/>
        <dsp:cNvSpPr/>
      </dsp:nvSpPr>
      <dsp:spPr>
        <a:xfrm>
          <a:off x="8310175" y="1577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3. Analyze Available Data</a:t>
          </a:r>
        </a:p>
      </dsp:txBody>
      <dsp:txXfrm>
        <a:off x="8310175" y="1577"/>
        <a:ext cx="3033117" cy="1819870"/>
      </dsp:txXfrm>
    </dsp:sp>
    <dsp:sp modelId="{CE3E74F1-7CA8-484A-97CF-972C5E8A9C0E}">
      <dsp:nvSpPr>
        <dsp:cNvPr id="0" name=""/>
        <dsp:cNvSpPr/>
      </dsp:nvSpPr>
      <dsp:spPr>
        <a:xfrm>
          <a:off x="3880024" y="3383280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4196092" y="3425511"/>
        <a:ext cx="34880" cy="6976"/>
      </dsp:txXfrm>
    </dsp:sp>
    <dsp:sp modelId="{6FC72F60-EA14-4765-8BA8-4CA2C2FC5733}">
      <dsp:nvSpPr>
        <dsp:cNvPr id="0" name=""/>
        <dsp:cNvSpPr/>
      </dsp:nvSpPr>
      <dsp:spPr>
        <a:xfrm>
          <a:off x="848707" y="2519064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4. Develop a Hypothesis</a:t>
          </a:r>
        </a:p>
      </dsp:txBody>
      <dsp:txXfrm>
        <a:off x="848707" y="2519064"/>
        <a:ext cx="3033117" cy="1819870"/>
      </dsp:txXfrm>
    </dsp:sp>
    <dsp:sp modelId="{917295CC-3BE9-4FAC-8F4D-502698E96437}">
      <dsp:nvSpPr>
        <dsp:cNvPr id="0" name=""/>
        <dsp:cNvSpPr/>
      </dsp:nvSpPr>
      <dsp:spPr>
        <a:xfrm>
          <a:off x="7610758" y="3383280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26826" y="3425511"/>
        <a:ext cx="34880" cy="6976"/>
      </dsp:txXfrm>
    </dsp:sp>
    <dsp:sp modelId="{BC9388F8-C072-4C57-9661-08C2F401B0B5}">
      <dsp:nvSpPr>
        <dsp:cNvPr id="0" name=""/>
        <dsp:cNvSpPr/>
      </dsp:nvSpPr>
      <dsp:spPr>
        <a:xfrm>
          <a:off x="4579441" y="2519064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5. Test the Hypothesis</a:t>
          </a:r>
        </a:p>
      </dsp:txBody>
      <dsp:txXfrm>
        <a:off x="4579441" y="2519064"/>
        <a:ext cx="3033117" cy="1819870"/>
      </dsp:txXfrm>
    </dsp:sp>
    <dsp:sp modelId="{C2D6CE56-E300-410D-8508-BB14530CB7E1}">
      <dsp:nvSpPr>
        <dsp:cNvPr id="0" name=""/>
        <dsp:cNvSpPr/>
      </dsp:nvSpPr>
      <dsp:spPr>
        <a:xfrm>
          <a:off x="2365265" y="4337135"/>
          <a:ext cx="7461468" cy="667016"/>
        </a:xfrm>
        <a:custGeom>
          <a:avLst/>
          <a:gdLst/>
          <a:ahLst/>
          <a:cxnLst/>
          <a:rect l="0" t="0" r="0" b="0"/>
          <a:pathLst>
            <a:path>
              <a:moveTo>
                <a:pt x="7461468" y="0"/>
              </a:moveTo>
              <a:lnTo>
                <a:pt x="7461468" y="350608"/>
              </a:lnTo>
              <a:lnTo>
                <a:pt x="0" y="350608"/>
              </a:lnTo>
              <a:lnTo>
                <a:pt x="0" y="667016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08649" y="4667155"/>
        <a:ext cx="374700" cy="6976"/>
      </dsp:txXfrm>
    </dsp:sp>
    <dsp:sp modelId="{431460F1-1398-4816-BB3A-DAF3C5A21E42}">
      <dsp:nvSpPr>
        <dsp:cNvPr id="0" name=""/>
        <dsp:cNvSpPr/>
      </dsp:nvSpPr>
      <dsp:spPr>
        <a:xfrm>
          <a:off x="8310175" y="2519064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6. Develop a Goal</a:t>
          </a:r>
        </a:p>
      </dsp:txBody>
      <dsp:txXfrm>
        <a:off x="8310175" y="2519064"/>
        <a:ext cx="3033117" cy="1819870"/>
      </dsp:txXfrm>
    </dsp:sp>
    <dsp:sp modelId="{1CDED45C-0D6E-4364-AD61-251E40EA88A8}">
      <dsp:nvSpPr>
        <dsp:cNvPr id="0" name=""/>
        <dsp:cNvSpPr/>
      </dsp:nvSpPr>
      <dsp:spPr>
        <a:xfrm>
          <a:off x="3880024" y="5900767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96092" y="5942999"/>
        <a:ext cx="34880" cy="6976"/>
      </dsp:txXfrm>
    </dsp:sp>
    <dsp:sp modelId="{71DC4E72-C52C-4A9C-8E71-12C27EA3EF5F}">
      <dsp:nvSpPr>
        <dsp:cNvPr id="0" name=""/>
        <dsp:cNvSpPr/>
      </dsp:nvSpPr>
      <dsp:spPr>
        <a:xfrm>
          <a:off x="848707" y="5036552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7. Develop Intervention</a:t>
          </a:r>
        </a:p>
      </dsp:txBody>
      <dsp:txXfrm>
        <a:off x="848707" y="5036552"/>
        <a:ext cx="3033117" cy="1819870"/>
      </dsp:txXfrm>
    </dsp:sp>
    <dsp:sp modelId="{10AB05A8-9E9A-4E72-B673-AC96D3BE53E4}">
      <dsp:nvSpPr>
        <dsp:cNvPr id="0" name=""/>
        <dsp:cNvSpPr/>
      </dsp:nvSpPr>
      <dsp:spPr>
        <a:xfrm>
          <a:off x="7610758" y="5900767"/>
          <a:ext cx="66701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016" y="45720"/>
              </a:lnTo>
            </a:path>
          </a:pathLst>
        </a:custGeom>
        <a:noFill/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926826" y="5942999"/>
        <a:ext cx="34880" cy="6976"/>
      </dsp:txXfrm>
    </dsp:sp>
    <dsp:sp modelId="{AE8428FB-1062-4857-9388-507A8D6B52E5}">
      <dsp:nvSpPr>
        <dsp:cNvPr id="0" name=""/>
        <dsp:cNvSpPr/>
      </dsp:nvSpPr>
      <dsp:spPr>
        <a:xfrm>
          <a:off x="4579441" y="5036552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7. Implement Intervention</a:t>
          </a:r>
        </a:p>
      </dsp:txBody>
      <dsp:txXfrm>
        <a:off x="4579441" y="5036552"/>
        <a:ext cx="3033117" cy="1819870"/>
      </dsp:txXfrm>
    </dsp:sp>
    <dsp:sp modelId="{425A87FA-B473-48CF-B5F9-DA7DF5A4543A}">
      <dsp:nvSpPr>
        <dsp:cNvPr id="0" name=""/>
        <dsp:cNvSpPr/>
      </dsp:nvSpPr>
      <dsp:spPr>
        <a:xfrm>
          <a:off x="8310175" y="5036552"/>
          <a:ext cx="3033117" cy="18198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7. Evaluate &amp; Troubleshoot Intervention</a:t>
          </a:r>
        </a:p>
      </dsp:txBody>
      <dsp:txXfrm>
        <a:off x="8310175" y="5036552"/>
        <a:ext cx="3033117" cy="1819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2E61C-CE8C-4549-8750-AFFCEF1A6B79}">
      <dsp:nvSpPr>
        <dsp:cNvPr id="0" name=""/>
        <dsp:cNvSpPr/>
      </dsp:nvSpPr>
      <dsp:spPr>
        <a:xfrm>
          <a:off x="125" y="0"/>
          <a:ext cx="2983627" cy="6553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1:</a:t>
          </a:r>
          <a:br>
            <a:rPr lang="en-US" sz="3000" kern="1200" dirty="0"/>
          </a:br>
          <a:r>
            <a:rPr lang="en-US" sz="3000" kern="1200" dirty="0"/>
            <a:t>Screen for ASD-R</a:t>
          </a:r>
        </a:p>
      </dsp:txBody>
      <dsp:txXfrm>
        <a:off x="125" y="0"/>
        <a:ext cx="2983627" cy="1965960"/>
      </dsp:txXfrm>
    </dsp:sp>
    <dsp:sp modelId="{E0A0E7B5-8F3D-4F9F-B5CE-B687919ADBC6}">
      <dsp:nvSpPr>
        <dsp:cNvPr id="0" name=""/>
        <dsp:cNvSpPr/>
      </dsp:nvSpPr>
      <dsp:spPr>
        <a:xfrm>
          <a:off x="402576" y="1967879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Curriculum Based Measurement (CBM)</a:t>
          </a:r>
        </a:p>
      </dsp:txBody>
      <dsp:txXfrm>
        <a:off x="460448" y="2025751"/>
        <a:ext cx="2062980" cy="1860135"/>
      </dsp:txXfrm>
    </dsp:sp>
    <dsp:sp modelId="{379986AB-9AD3-4468-B507-E2E8DBDB0915}">
      <dsp:nvSpPr>
        <dsp:cNvPr id="0" name=""/>
        <dsp:cNvSpPr/>
      </dsp:nvSpPr>
      <dsp:spPr>
        <a:xfrm>
          <a:off x="402576" y="4247740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Universal Screening Measures</a:t>
          </a:r>
        </a:p>
      </dsp:txBody>
      <dsp:txXfrm>
        <a:off x="460448" y="4305612"/>
        <a:ext cx="2062980" cy="1860135"/>
      </dsp:txXfrm>
    </dsp:sp>
    <dsp:sp modelId="{B4F528F0-B11E-4C0F-A00E-F0092E46F561}">
      <dsp:nvSpPr>
        <dsp:cNvPr id="0" name=""/>
        <dsp:cNvSpPr/>
      </dsp:nvSpPr>
      <dsp:spPr>
        <a:xfrm>
          <a:off x="3188007" y="0"/>
          <a:ext cx="2723405" cy="6553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 2:</a:t>
          </a:r>
          <a:br>
            <a:rPr lang="en-US" sz="3000" kern="1200" dirty="0"/>
          </a:br>
          <a:r>
            <a:rPr lang="en-US" sz="3000" kern="1200" dirty="0"/>
            <a:t>Confirm ASD-R</a:t>
          </a:r>
        </a:p>
      </dsp:txBody>
      <dsp:txXfrm>
        <a:off x="3188007" y="0"/>
        <a:ext cx="2723405" cy="1965960"/>
      </dsp:txXfrm>
    </dsp:sp>
    <dsp:sp modelId="{06F4CB73-A346-42EE-BB92-55D1DFA15095}">
      <dsp:nvSpPr>
        <dsp:cNvPr id="0" name=""/>
        <dsp:cNvSpPr/>
      </dsp:nvSpPr>
      <dsp:spPr>
        <a:xfrm>
          <a:off x="3460348" y="1967879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Curriculum Based Assessment</a:t>
          </a:r>
          <a:br>
            <a:rPr lang="en-US" sz="2500" kern="1200" dirty="0"/>
          </a:br>
          <a:r>
            <a:rPr lang="en-US" sz="2500" kern="1200" dirty="0"/>
            <a:t>(CBA)</a:t>
          </a:r>
        </a:p>
      </dsp:txBody>
      <dsp:txXfrm>
        <a:off x="3518220" y="2025751"/>
        <a:ext cx="2062980" cy="1860135"/>
      </dsp:txXfrm>
    </dsp:sp>
    <dsp:sp modelId="{822F68C9-7E2C-487B-8530-78F5B567EB1B}">
      <dsp:nvSpPr>
        <dsp:cNvPr id="0" name=""/>
        <dsp:cNvSpPr/>
      </dsp:nvSpPr>
      <dsp:spPr>
        <a:xfrm>
          <a:off x="3460348" y="4247740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Multiple Domain Analysis</a:t>
          </a:r>
          <a:br>
            <a:rPr lang="en-US" sz="2500" kern="1200" dirty="0"/>
          </a:br>
          <a:r>
            <a:rPr lang="en-US" sz="2500" kern="1200" dirty="0"/>
            <a:t>(Broad Band Assessment)</a:t>
          </a:r>
        </a:p>
      </dsp:txBody>
      <dsp:txXfrm>
        <a:off x="3518220" y="4305612"/>
        <a:ext cx="2062980" cy="1860135"/>
      </dsp:txXfrm>
    </dsp:sp>
    <dsp:sp modelId="{B6D3E8CB-DE43-44C2-BFC5-E8EB2FE2407B}">
      <dsp:nvSpPr>
        <dsp:cNvPr id="0" name=""/>
        <dsp:cNvSpPr/>
      </dsp:nvSpPr>
      <dsp:spPr>
        <a:xfrm>
          <a:off x="6115669" y="0"/>
          <a:ext cx="2723405" cy="65532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Steps 3, 4, and 5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Diagnosing Specific ASD</a:t>
          </a:r>
        </a:p>
      </dsp:txBody>
      <dsp:txXfrm>
        <a:off x="6115669" y="0"/>
        <a:ext cx="2723405" cy="1965960"/>
      </dsp:txXfrm>
    </dsp:sp>
    <dsp:sp modelId="{ABD53392-75A5-4F9D-8A84-1F9ED2AE4D64}">
      <dsp:nvSpPr>
        <dsp:cNvPr id="0" name=""/>
        <dsp:cNvSpPr/>
      </dsp:nvSpPr>
      <dsp:spPr>
        <a:xfrm>
          <a:off x="6388009" y="1967879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Curriculum Based Evaluation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(CBE)</a:t>
          </a:r>
        </a:p>
      </dsp:txBody>
      <dsp:txXfrm>
        <a:off x="6445881" y="2025751"/>
        <a:ext cx="2062980" cy="1860135"/>
      </dsp:txXfrm>
    </dsp:sp>
    <dsp:sp modelId="{7F7257E0-25CD-4498-A8A5-94395065E348}">
      <dsp:nvSpPr>
        <dsp:cNvPr id="0" name=""/>
        <dsp:cNvSpPr/>
      </dsp:nvSpPr>
      <dsp:spPr>
        <a:xfrm>
          <a:off x="6388009" y="4247740"/>
          <a:ext cx="2178724" cy="19758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Single Domain Error Analysis </a:t>
          </a:r>
        </a:p>
      </dsp:txBody>
      <dsp:txXfrm>
        <a:off x="6445881" y="4305612"/>
        <a:ext cx="2062980" cy="18601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EE4FF-C91E-4B9B-A4E9-914394147CC3}">
      <dsp:nvSpPr>
        <dsp:cNvPr id="0" name=""/>
        <dsp:cNvSpPr/>
      </dsp:nvSpPr>
      <dsp:spPr>
        <a:xfrm>
          <a:off x="0" y="0"/>
          <a:ext cx="9144000" cy="6858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790B85-0BDB-4091-AE99-A9F89C2A4162}">
      <dsp:nvSpPr>
        <dsp:cNvPr id="0" name=""/>
        <dsp:cNvSpPr/>
      </dsp:nvSpPr>
      <dsp:spPr>
        <a:xfrm>
          <a:off x="900684" y="4821174"/>
          <a:ext cx="210312" cy="2103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1D7B4-106E-47BF-A238-A26B93E77C01}">
      <dsp:nvSpPr>
        <dsp:cNvPr id="0" name=""/>
        <dsp:cNvSpPr/>
      </dsp:nvSpPr>
      <dsp:spPr>
        <a:xfrm>
          <a:off x="1005840" y="4926330"/>
          <a:ext cx="1563624" cy="1360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144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Acquisition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Demonstration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Modeling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Prompting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Cuing</a:t>
          </a:r>
        </a:p>
      </dsp:txBody>
      <dsp:txXfrm>
        <a:off x="1005840" y="4926330"/>
        <a:ext cx="1563624" cy="1360170"/>
      </dsp:txXfrm>
    </dsp:sp>
    <dsp:sp modelId="{40F6A4A4-478C-47A4-BFC6-AE797CFC2C63}">
      <dsp:nvSpPr>
        <dsp:cNvPr id="0" name=""/>
        <dsp:cNvSpPr/>
      </dsp:nvSpPr>
      <dsp:spPr>
        <a:xfrm>
          <a:off x="2386584" y="3491865"/>
          <a:ext cx="365760" cy="3657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D1C729-5470-4FE8-810B-B9D9F285612B}">
      <dsp:nvSpPr>
        <dsp:cNvPr id="0" name=""/>
        <dsp:cNvSpPr/>
      </dsp:nvSpPr>
      <dsp:spPr>
        <a:xfrm>
          <a:off x="2569464" y="3674745"/>
          <a:ext cx="1920240" cy="26117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809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Fluency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Drill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Reinforcement</a:t>
          </a:r>
        </a:p>
      </dsp:txBody>
      <dsp:txXfrm>
        <a:off x="2569464" y="3674745"/>
        <a:ext cx="1920240" cy="2611755"/>
      </dsp:txXfrm>
    </dsp:sp>
    <dsp:sp modelId="{945F7B9B-0E33-4663-8216-F913011041A1}">
      <dsp:nvSpPr>
        <dsp:cNvPr id="0" name=""/>
        <dsp:cNvSpPr/>
      </dsp:nvSpPr>
      <dsp:spPr>
        <a:xfrm>
          <a:off x="4283964" y="2512314"/>
          <a:ext cx="484632" cy="4846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06C13B-65D8-4B77-A053-48A73C6F177D}">
      <dsp:nvSpPr>
        <dsp:cNvPr id="0" name=""/>
        <dsp:cNvSpPr/>
      </dsp:nvSpPr>
      <dsp:spPr>
        <a:xfrm>
          <a:off x="4526280" y="2754630"/>
          <a:ext cx="1920240" cy="353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96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Generalization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Discrimination Training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Differentiation Training</a:t>
          </a:r>
        </a:p>
      </dsp:txBody>
      <dsp:txXfrm>
        <a:off x="4526280" y="2754630"/>
        <a:ext cx="1920240" cy="3531870"/>
      </dsp:txXfrm>
    </dsp:sp>
    <dsp:sp modelId="{2C7F307A-01FE-47CB-8F4B-DAD920552151}">
      <dsp:nvSpPr>
        <dsp:cNvPr id="0" name=""/>
        <dsp:cNvSpPr/>
      </dsp:nvSpPr>
      <dsp:spPr>
        <a:xfrm>
          <a:off x="6350508" y="1864233"/>
          <a:ext cx="649224" cy="649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46EEE-C6E5-4EA8-AB56-BE8AD0AAED0B}">
      <dsp:nvSpPr>
        <dsp:cNvPr id="0" name=""/>
        <dsp:cNvSpPr/>
      </dsp:nvSpPr>
      <dsp:spPr>
        <a:xfrm>
          <a:off x="6675120" y="2188845"/>
          <a:ext cx="1920240" cy="4097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01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Adaptation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Problem Solving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Simulations</a:t>
          </a:r>
        </a:p>
      </dsp:txBody>
      <dsp:txXfrm>
        <a:off x="6675120" y="2188845"/>
        <a:ext cx="1920240" cy="4097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361F98-783C-40E9-9727-3554EB8B51C7}">
      <dsp:nvSpPr>
        <dsp:cNvPr id="0" name=""/>
        <dsp:cNvSpPr/>
      </dsp:nvSpPr>
      <dsp:spPr>
        <a:xfrm>
          <a:off x="7180" y="2172027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Accuracy at 90% or higher?</a:t>
          </a:r>
        </a:p>
      </dsp:txBody>
      <dsp:txXfrm>
        <a:off x="34201" y="2199048"/>
        <a:ext cx="1791054" cy="868506"/>
      </dsp:txXfrm>
    </dsp:sp>
    <dsp:sp modelId="{7A124028-10BA-400D-9466-C162A11B7C10}">
      <dsp:nvSpPr>
        <dsp:cNvPr id="0" name=""/>
        <dsp:cNvSpPr/>
      </dsp:nvSpPr>
      <dsp:spPr>
        <a:xfrm rot="19457599">
          <a:off x="1766848" y="2355962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8574" y="2345346"/>
        <a:ext cx="45444" cy="45444"/>
      </dsp:txXfrm>
    </dsp:sp>
    <dsp:sp modelId="{44790DE6-EBAD-450C-92ED-59B236A7D715}">
      <dsp:nvSpPr>
        <dsp:cNvPr id="0" name=""/>
        <dsp:cNvSpPr/>
      </dsp:nvSpPr>
      <dsp:spPr>
        <a:xfrm>
          <a:off x="2590316" y="1641562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 Procedures that include Demonstration, Modeling and/or Prompting</a:t>
          </a:r>
        </a:p>
      </dsp:txBody>
      <dsp:txXfrm>
        <a:off x="2617337" y="1668583"/>
        <a:ext cx="1791054" cy="868506"/>
      </dsp:txXfrm>
    </dsp:sp>
    <dsp:sp modelId="{C0535AC9-008E-42F2-8A8A-B6FBB202C71D}">
      <dsp:nvSpPr>
        <dsp:cNvPr id="0" name=""/>
        <dsp:cNvSpPr/>
      </dsp:nvSpPr>
      <dsp:spPr>
        <a:xfrm rot="2142401">
          <a:off x="1766848" y="2886427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98574" y="2875812"/>
        <a:ext cx="45444" cy="45444"/>
      </dsp:txXfrm>
    </dsp:sp>
    <dsp:sp modelId="{DA750D75-507D-431D-88E8-DBA29E6BC64C}">
      <dsp:nvSpPr>
        <dsp:cNvPr id="0" name=""/>
        <dsp:cNvSpPr/>
      </dsp:nvSpPr>
      <dsp:spPr>
        <a:xfrm>
          <a:off x="2590316" y="2702493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Yes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Fluency at desired level?</a:t>
          </a:r>
        </a:p>
      </dsp:txBody>
      <dsp:txXfrm>
        <a:off x="2617337" y="2729514"/>
        <a:ext cx="1791054" cy="868506"/>
      </dsp:txXfrm>
    </dsp:sp>
    <dsp:sp modelId="{75F8ED95-D321-4257-8D6E-AFE69BB21B34}">
      <dsp:nvSpPr>
        <dsp:cNvPr id="0" name=""/>
        <dsp:cNvSpPr/>
      </dsp:nvSpPr>
      <dsp:spPr>
        <a:xfrm rot="19457599">
          <a:off x="4349983" y="2886427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81709" y="2875812"/>
        <a:ext cx="45444" cy="45444"/>
      </dsp:txXfrm>
    </dsp:sp>
    <dsp:sp modelId="{20592CA1-0C0A-492C-8936-609A63E9B414}">
      <dsp:nvSpPr>
        <dsp:cNvPr id="0" name=""/>
        <dsp:cNvSpPr/>
      </dsp:nvSpPr>
      <dsp:spPr>
        <a:xfrm>
          <a:off x="5173451" y="2172027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</a:t>
          </a:r>
          <a:br>
            <a:rPr lang="en-US" sz="1200" kern="1200" dirty="0"/>
          </a:br>
          <a:r>
            <a:rPr lang="en-US" sz="1200" kern="1200" dirty="0"/>
            <a:t>Drill and/or Provide Incentive</a:t>
          </a:r>
        </a:p>
      </dsp:txBody>
      <dsp:txXfrm>
        <a:off x="5200472" y="2199048"/>
        <a:ext cx="1791054" cy="868506"/>
      </dsp:txXfrm>
    </dsp:sp>
    <dsp:sp modelId="{0F982A15-E7A7-4332-A466-0485605D9636}">
      <dsp:nvSpPr>
        <dsp:cNvPr id="0" name=""/>
        <dsp:cNvSpPr/>
      </dsp:nvSpPr>
      <dsp:spPr>
        <a:xfrm rot="2142401">
          <a:off x="4349983" y="3416893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81709" y="3406277"/>
        <a:ext cx="45444" cy="45444"/>
      </dsp:txXfrm>
    </dsp:sp>
    <dsp:sp modelId="{6201B8C3-230A-409A-AFAE-8EECC969C308}">
      <dsp:nvSpPr>
        <dsp:cNvPr id="0" name=""/>
        <dsp:cNvSpPr/>
      </dsp:nvSpPr>
      <dsp:spPr>
        <a:xfrm>
          <a:off x="5173451" y="3232958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Yes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Skill happening in New environments/situations?</a:t>
          </a:r>
        </a:p>
      </dsp:txBody>
      <dsp:txXfrm>
        <a:off x="5200472" y="3259979"/>
        <a:ext cx="1791054" cy="868506"/>
      </dsp:txXfrm>
    </dsp:sp>
    <dsp:sp modelId="{B7E92E66-5345-4B1E-8258-9391B795A337}">
      <dsp:nvSpPr>
        <dsp:cNvPr id="0" name=""/>
        <dsp:cNvSpPr/>
      </dsp:nvSpPr>
      <dsp:spPr>
        <a:xfrm rot="19457599">
          <a:off x="6933118" y="3416893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64845" y="3406277"/>
        <a:ext cx="45444" cy="45444"/>
      </dsp:txXfrm>
    </dsp:sp>
    <dsp:sp modelId="{C5B9F92E-BA3F-4965-9AA7-F4186986E1CF}">
      <dsp:nvSpPr>
        <dsp:cNvPr id="0" name=""/>
        <dsp:cNvSpPr/>
      </dsp:nvSpPr>
      <dsp:spPr>
        <a:xfrm>
          <a:off x="7756587" y="2702493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</a:t>
          </a:r>
          <a:br>
            <a:rPr lang="en-US" sz="1200" kern="1200" dirty="0"/>
          </a:br>
          <a:r>
            <a:rPr lang="en-US" sz="1200" kern="1200" dirty="0"/>
            <a:t>Provide Practice in new situations/environments</a:t>
          </a:r>
        </a:p>
      </dsp:txBody>
      <dsp:txXfrm>
        <a:off x="7783608" y="2729514"/>
        <a:ext cx="1791054" cy="868506"/>
      </dsp:txXfrm>
    </dsp:sp>
    <dsp:sp modelId="{0FFED603-4A90-44F9-8A21-5AF03E65E4CB}">
      <dsp:nvSpPr>
        <dsp:cNvPr id="0" name=""/>
        <dsp:cNvSpPr/>
      </dsp:nvSpPr>
      <dsp:spPr>
        <a:xfrm rot="2142401">
          <a:off x="6933118" y="3947358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64845" y="3936742"/>
        <a:ext cx="45444" cy="45444"/>
      </dsp:txXfrm>
    </dsp:sp>
    <dsp:sp modelId="{0BF6E9F6-5287-4015-B167-74A5DA9FDF91}">
      <dsp:nvSpPr>
        <dsp:cNvPr id="0" name=""/>
        <dsp:cNvSpPr/>
      </dsp:nvSpPr>
      <dsp:spPr>
        <a:xfrm>
          <a:off x="7756587" y="3763423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Yes</a:t>
          </a:r>
          <a:br>
            <a:rPr lang="en-US" sz="1200" kern="1200" dirty="0"/>
          </a:br>
          <a:r>
            <a:rPr lang="en-US" sz="1200" kern="1200" dirty="0"/>
            <a:t>Skill being used in conjunction with other skills?</a:t>
          </a:r>
        </a:p>
      </dsp:txBody>
      <dsp:txXfrm>
        <a:off x="7783608" y="3790444"/>
        <a:ext cx="1791054" cy="868506"/>
      </dsp:txXfrm>
    </dsp:sp>
    <dsp:sp modelId="{D52AA471-46AE-4B6B-881D-315C96460729}">
      <dsp:nvSpPr>
        <dsp:cNvPr id="0" name=""/>
        <dsp:cNvSpPr/>
      </dsp:nvSpPr>
      <dsp:spPr>
        <a:xfrm rot="19457599">
          <a:off x="9516254" y="3947358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947980" y="3936742"/>
        <a:ext cx="45444" cy="45444"/>
      </dsp:txXfrm>
    </dsp:sp>
    <dsp:sp modelId="{A95B1DCA-EC5E-47C0-AA19-ABEC7333676D}">
      <dsp:nvSpPr>
        <dsp:cNvPr id="0" name=""/>
        <dsp:cNvSpPr/>
      </dsp:nvSpPr>
      <dsp:spPr>
        <a:xfrm>
          <a:off x="10339722" y="3232958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</a:t>
          </a:r>
          <a:br>
            <a:rPr lang="en-US" sz="1200" kern="1200" dirty="0"/>
          </a:br>
          <a:r>
            <a:rPr lang="en-US" sz="1200" kern="1200" dirty="0"/>
            <a:t>provide simulations and encourage problem-solving with the skill</a:t>
          </a:r>
        </a:p>
      </dsp:txBody>
      <dsp:txXfrm>
        <a:off x="10366743" y="3259979"/>
        <a:ext cx="1791054" cy="868506"/>
      </dsp:txXfrm>
    </dsp:sp>
    <dsp:sp modelId="{777C7BF1-6EC3-4C66-9086-E6772A3EA474}">
      <dsp:nvSpPr>
        <dsp:cNvPr id="0" name=""/>
        <dsp:cNvSpPr/>
      </dsp:nvSpPr>
      <dsp:spPr>
        <a:xfrm rot="2142401">
          <a:off x="9516254" y="4477823"/>
          <a:ext cx="908897" cy="24213"/>
        </a:xfrm>
        <a:custGeom>
          <a:avLst/>
          <a:gdLst/>
          <a:ahLst/>
          <a:cxnLst/>
          <a:rect l="0" t="0" r="0" b="0"/>
          <a:pathLst>
            <a:path>
              <a:moveTo>
                <a:pt x="0" y="12106"/>
              </a:moveTo>
              <a:lnTo>
                <a:pt x="908897" y="12106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947980" y="4467208"/>
        <a:ext cx="45444" cy="45444"/>
      </dsp:txXfrm>
    </dsp:sp>
    <dsp:sp modelId="{A13A21B6-5B14-498D-8A88-7D78AA2FD2BD}">
      <dsp:nvSpPr>
        <dsp:cNvPr id="0" name=""/>
        <dsp:cNvSpPr/>
      </dsp:nvSpPr>
      <dsp:spPr>
        <a:xfrm>
          <a:off x="10339722" y="4293889"/>
          <a:ext cx="1845096" cy="922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Yes</a:t>
          </a:r>
          <a:br>
            <a:rPr lang="en-US" sz="1200" kern="1200" dirty="0"/>
          </a:br>
          <a:r>
            <a:rPr lang="en-US" sz="1200" kern="1200" dirty="0"/>
            <a:t>Congratulations!</a:t>
          </a:r>
        </a:p>
      </dsp:txBody>
      <dsp:txXfrm>
        <a:off x="10366743" y="4320910"/>
        <a:ext cx="1791054" cy="868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0.20803</cdr:x>
      <cdr:y>0.175</cdr:y>
    </cdr:from>
    <cdr:to>
      <cdr:x>0.20803</cdr:x>
      <cdr:y>0.80417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ADE45191-5454-4233-8403-A58ABA89B364}"/>
            </a:ext>
          </a:extLst>
        </cdr:cNvPr>
        <cdr:cNvCxnSpPr/>
      </cdr:nvCxnSpPr>
      <cdr:spPr>
        <a:xfrm xmlns:a="http://schemas.openxmlformats.org/drawingml/2006/main" flipH="1" flipV="1">
          <a:off x="1447800" y="533400"/>
          <a:ext cx="10" cy="1917696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0.33278</cdr:x>
      <cdr:y>0.17683</cdr:y>
    </cdr:from>
    <cdr:to>
      <cdr:x>0.33278</cdr:x>
      <cdr:y>0.80401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D1031672-4BE9-4E25-8D11-F6938C60D27A}"/>
            </a:ext>
          </a:extLst>
        </cdr:cNvPr>
        <cdr:cNvCxnSpPr/>
      </cdr:nvCxnSpPr>
      <cdr:spPr>
        <a:xfrm xmlns:a="http://schemas.openxmlformats.org/drawingml/2006/main" flipV="1">
          <a:off x="2052320" y="515620"/>
          <a:ext cx="0" cy="1828800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0.29034</cdr:x>
      <cdr:y>0.1585</cdr:y>
    </cdr:from>
    <cdr:to>
      <cdr:x>0.29034</cdr:x>
      <cdr:y>0.79964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158B7F01-EAD8-40BC-8BD1-E2BDAA050E01}"/>
            </a:ext>
          </a:extLst>
        </cdr:cNvPr>
        <cdr:cNvCxnSpPr/>
      </cdr:nvCxnSpPr>
      <cdr:spPr>
        <a:xfrm xmlns:a="http://schemas.openxmlformats.org/drawingml/2006/main" flipV="1">
          <a:off x="1823720" y="452121"/>
          <a:ext cx="0" cy="1828799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0.29034</cdr:x>
      <cdr:y>0.1725</cdr:y>
    </cdr:from>
    <cdr:to>
      <cdr:x>0.29034</cdr:x>
      <cdr:y>0.80298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BD544372-53E8-4A9D-B44E-0DF8B8695D07}"/>
            </a:ext>
          </a:extLst>
        </cdr:cNvPr>
        <cdr:cNvCxnSpPr/>
      </cdr:nvCxnSpPr>
      <cdr:spPr>
        <a:xfrm xmlns:a="http://schemas.openxmlformats.org/drawingml/2006/main" flipV="1">
          <a:off x="1823720" y="500380"/>
          <a:ext cx="0" cy="1828799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0.34493</cdr:x>
      <cdr:y>0.15655</cdr:y>
    </cdr:from>
    <cdr:to>
      <cdr:x>0.34493</cdr:x>
      <cdr:y>0.7898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B4831907-489B-4F9E-85F5-09E3DF3C3425}"/>
            </a:ext>
          </a:extLst>
        </cdr:cNvPr>
        <cdr:cNvCxnSpPr/>
      </cdr:nvCxnSpPr>
      <cdr:spPr>
        <a:xfrm xmlns:a="http://schemas.openxmlformats.org/drawingml/2006/main" flipV="1">
          <a:off x="2166620" y="452120"/>
          <a:ext cx="0" cy="1828799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0.34493</cdr:x>
      <cdr:y>0.17467</cdr:y>
    </cdr:from>
    <cdr:to>
      <cdr:x>0.34493</cdr:x>
      <cdr:y>0.8035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A5F4769D-275B-485F-98F8-4EDD23DB6D63}"/>
            </a:ext>
          </a:extLst>
        </cdr:cNvPr>
        <cdr:cNvCxnSpPr/>
      </cdr:nvCxnSpPr>
      <cdr:spPr>
        <a:xfrm xmlns:a="http://schemas.openxmlformats.org/drawingml/2006/main" flipV="1">
          <a:off x="2166620" y="508000"/>
          <a:ext cx="0" cy="1828814"/>
        </a:xfrm>
        <a:prstGeom xmlns:a="http://schemas.openxmlformats.org/drawingml/2006/main" prst="line">
          <a:avLst/>
        </a:prstGeom>
        <a:ln xmlns:a="http://schemas.openxmlformats.org/drawingml/2006/main" w="3175" cmpd="sng">
          <a:solidFill>
            <a:srgbClr val="000000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65267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7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3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93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09309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5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1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7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3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861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4800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C5D38F9-B4E4-4270-B267-7CC0DC4843BC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6C4E1B1-8647-4622-9ADD-5F1570E900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102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2AB9-EC02-4C61-AD9A-7D9340467761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50C2C-74DE-4178-8A65-A446E2838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ti4success.org/images/stories/tieredInstruction/rti_math_pg_042109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rycates.net/" TargetMode="External"/><Relationship Id="rId2" Type="http://schemas.openxmlformats.org/officeDocument/2006/relationships/hyperlink" Target="mailto:garycates@garycates.net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000" dirty="0"/>
              <a:t>Developing Academic Interventions for Students Receiving Tier III or Special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Gary L. Cates, Ph.D.</a:t>
            </a:r>
          </a:p>
          <a:p>
            <a:r>
              <a:rPr lang="en-US" dirty="0"/>
              <a:t>Illinois State University</a:t>
            </a:r>
          </a:p>
          <a:p>
            <a:r>
              <a:rPr lang="en-US" dirty="0"/>
              <a:t>www.garycates.net</a:t>
            </a:r>
          </a:p>
        </p:txBody>
      </p:sp>
    </p:spTree>
    <p:extLst>
      <p:ext uri="{BB962C8B-B14F-4D97-AF65-F5344CB8AC3E}">
        <p14:creationId xmlns:p14="http://schemas.microsoft.com/office/powerpoint/2010/main" val="3376804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3 Generic Example:</a:t>
            </a:r>
            <a:br>
              <a:rPr lang="en-US" dirty="0"/>
            </a:br>
            <a:r>
              <a:rPr lang="en-US" dirty="0"/>
              <a:t>Analyze existing data?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946337"/>
              </p:ext>
            </p:extLst>
          </p:nvPr>
        </p:nvGraphicFramePr>
        <p:xfrm>
          <a:off x="968721" y="2065025"/>
          <a:ext cx="10927534" cy="30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767">
                  <a:extLst>
                    <a:ext uri="{9D8B030D-6E8A-4147-A177-3AD203B41FA5}">
                      <a16:colId xmlns:a16="http://schemas.microsoft.com/office/drawing/2014/main" val="3153146529"/>
                    </a:ext>
                  </a:extLst>
                </a:gridCol>
                <a:gridCol w="5463767">
                  <a:extLst>
                    <a:ext uri="{9D8B030D-6E8A-4147-A177-3AD203B41FA5}">
                      <a16:colId xmlns:a16="http://schemas.microsoft.com/office/drawing/2014/main" val="3887677904"/>
                    </a:ext>
                  </a:extLst>
                </a:gridCol>
              </a:tblGrid>
              <a:tr h="51506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Percentile</a:t>
                      </a:r>
                      <a:r>
                        <a:rPr lang="en-US" sz="2400" baseline="0" dirty="0"/>
                        <a:t> Rank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2214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20432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30385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34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60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89241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44th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648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8721" y="5449772"/>
            <a:ext cx="10456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Analyze error patterns within the identified deficit areas</a:t>
            </a:r>
          </a:p>
        </p:txBody>
      </p:sp>
    </p:spTree>
    <p:extLst>
      <p:ext uri="{BB962C8B-B14F-4D97-AF65-F5344CB8AC3E}">
        <p14:creationId xmlns:p14="http://schemas.microsoft.com/office/powerpoint/2010/main" val="424371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4 Generic Example:</a:t>
            </a:r>
            <a:br>
              <a:rPr lang="en-US" dirty="0"/>
            </a:br>
            <a:r>
              <a:rPr lang="en-US" dirty="0"/>
              <a:t>Develop a Hypothesis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388674"/>
              </p:ext>
            </p:extLst>
          </p:nvPr>
        </p:nvGraphicFramePr>
        <p:xfrm>
          <a:off x="968721" y="2051962"/>
          <a:ext cx="10927534" cy="30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767">
                  <a:extLst>
                    <a:ext uri="{9D8B030D-6E8A-4147-A177-3AD203B41FA5}">
                      <a16:colId xmlns:a16="http://schemas.microsoft.com/office/drawing/2014/main" val="3153146529"/>
                    </a:ext>
                  </a:extLst>
                </a:gridCol>
                <a:gridCol w="5463767">
                  <a:extLst>
                    <a:ext uri="{9D8B030D-6E8A-4147-A177-3AD203B41FA5}">
                      <a16:colId xmlns:a16="http://schemas.microsoft.com/office/drawing/2014/main" val="3887677904"/>
                    </a:ext>
                  </a:extLst>
                </a:gridCol>
              </a:tblGrid>
              <a:tr h="51506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Percentile</a:t>
                      </a:r>
                      <a:r>
                        <a:rPr lang="en-US" sz="2400" baseline="0" dirty="0"/>
                        <a:t> Rank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2214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20432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30385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34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60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89241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44th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648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8721" y="5449772"/>
            <a:ext cx="10456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What is contributing to the students performance? </a:t>
            </a:r>
          </a:p>
          <a:p>
            <a:pPr algn="ctr"/>
            <a:r>
              <a:rPr lang="en-US" sz="2400" dirty="0"/>
              <a:t>1. Font 2. Regrouping 3. Silent e 4. Understanding Comma usage</a:t>
            </a:r>
          </a:p>
        </p:txBody>
      </p:sp>
    </p:spTree>
    <p:extLst>
      <p:ext uri="{BB962C8B-B14F-4D97-AF65-F5344CB8AC3E}">
        <p14:creationId xmlns:p14="http://schemas.microsoft.com/office/powerpoint/2010/main" val="59327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5 Generic Example:</a:t>
            </a:r>
            <a:br>
              <a:rPr lang="en-US" dirty="0"/>
            </a:br>
            <a:r>
              <a:rPr lang="en-US" dirty="0"/>
              <a:t>Test Hypothesis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499722"/>
              </p:ext>
            </p:extLst>
          </p:nvPr>
        </p:nvGraphicFramePr>
        <p:xfrm>
          <a:off x="968721" y="2051962"/>
          <a:ext cx="10927534" cy="30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767">
                  <a:extLst>
                    <a:ext uri="{9D8B030D-6E8A-4147-A177-3AD203B41FA5}">
                      <a16:colId xmlns:a16="http://schemas.microsoft.com/office/drawing/2014/main" val="3153146529"/>
                    </a:ext>
                  </a:extLst>
                </a:gridCol>
                <a:gridCol w="5463767">
                  <a:extLst>
                    <a:ext uri="{9D8B030D-6E8A-4147-A177-3AD203B41FA5}">
                      <a16:colId xmlns:a16="http://schemas.microsoft.com/office/drawing/2014/main" val="3887677904"/>
                    </a:ext>
                  </a:extLst>
                </a:gridCol>
              </a:tblGrid>
              <a:tr h="51506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Percentile</a:t>
                      </a:r>
                      <a:r>
                        <a:rPr lang="en-US" sz="2400" baseline="0" dirty="0"/>
                        <a:t> Rank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2214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20432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30385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34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60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Domain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n-US" sz="2400" baseline="30000" dirty="0">
                          <a:solidFill>
                            <a:srgbClr val="FF0000"/>
                          </a:solidFill>
                        </a:rPr>
                        <a:t>th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89241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44th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648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8721" y="5449772"/>
            <a:ext cx="10456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Construct a test for the hypothesis within the domains</a:t>
            </a:r>
          </a:p>
          <a:p>
            <a:pPr algn="ctr"/>
            <a:r>
              <a:rPr lang="en-US" sz="2400" dirty="0"/>
              <a:t>Probes with different font, Probes that that require regrouping, Flash cards of Words with and without Silent E, probes that require understanding of commas</a:t>
            </a:r>
          </a:p>
        </p:txBody>
      </p:sp>
    </p:spTree>
    <p:extLst>
      <p:ext uri="{BB962C8B-B14F-4D97-AF65-F5344CB8AC3E}">
        <p14:creationId xmlns:p14="http://schemas.microsoft.com/office/powerpoint/2010/main" val="699446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6 Generic Example:</a:t>
            </a:r>
            <a:br>
              <a:rPr lang="en-US" dirty="0"/>
            </a:br>
            <a:r>
              <a:rPr lang="en-US" dirty="0"/>
              <a:t>Develop a Goal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93823" y="2332620"/>
          <a:ext cx="8818074" cy="247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358">
                  <a:extLst>
                    <a:ext uri="{9D8B030D-6E8A-4147-A177-3AD203B41FA5}">
                      <a16:colId xmlns:a16="http://schemas.microsoft.com/office/drawing/2014/main" val="3168632815"/>
                    </a:ext>
                  </a:extLst>
                </a:gridCol>
                <a:gridCol w="2939358">
                  <a:extLst>
                    <a:ext uri="{9D8B030D-6E8A-4147-A177-3AD203B41FA5}">
                      <a16:colId xmlns:a16="http://schemas.microsoft.com/office/drawing/2014/main" val="3527908226"/>
                    </a:ext>
                  </a:extLst>
                </a:gridCol>
                <a:gridCol w="2939358">
                  <a:extLst>
                    <a:ext uri="{9D8B030D-6E8A-4147-A177-3AD203B41FA5}">
                      <a16:colId xmlns:a16="http://schemas.microsoft.com/office/drawing/2014/main" val="1658714941"/>
                    </a:ext>
                  </a:extLst>
                </a:gridCol>
              </a:tblGrid>
              <a:tr h="70421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Fall Raw Score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Percentile 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19194"/>
                  </a:ext>
                </a:extLst>
              </a:tr>
              <a:tr h="704210">
                <a:tc>
                  <a:txBody>
                    <a:bodyPr/>
                    <a:lstStyle/>
                    <a:p>
                      <a:r>
                        <a:rPr lang="en-US" sz="3200" dirty="0"/>
                        <a:t>Target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4825"/>
                  </a:ext>
                </a:extLst>
              </a:tr>
              <a:tr h="704210">
                <a:tc>
                  <a:txBody>
                    <a:bodyPr/>
                    <a:lstStyle/>
                    <a:p>
                      <a:r>
                        <a:rPr lang="en-US" sz="3200" dirty="0"/>
                        <a:t>Peers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50th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700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1382" y="5188514"/>
            <a:ext cx="11280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Returning to USM</a:t>
            </a:r>
            <a:r>
              <a:rPr lang="en-US" sz="2400" dirty="0"/>
              <a:t>: Set a goal that includes level of performance, conditions, and timeline.</a:t>
            </a:r>
          </a:p>
          <a:p>
            <a:r>
              <a:rPr lang="en-US" sz="2400" b="1" i="1" u="sng" dirty="0"/>
              <a:t>Given a probe, Gary will be able to complete 10 items with 90% accuracy within 15 minutes by October 15</a:t>
            </a:r>
            <a:r>
              <a:rPr lang="en-US" sz="2400" b="1" i="1" u="sng" baseline="30000" dirty="0"/>
              <a:t>th</a:t>
            </a:r>
            <a:r>
              <a:rPr lang="en-US" sz="2400" b="1" i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089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Step 7 Generic Example:</a:t>
            </a:r>
            <a:br>
              <a:rPr lang="en-US" sz="3200" dirty="0"/>
            </a:br>
            <a:r>
              <a:rPr lang="en-US" sz="3200" dirty="0"/>
              <a:t>Intervention Development, Implementation,</a:t>
            </a:r>
            <a:br>
              <a:rPr lang="en-US" sz="3200" dirty="0"/>
            </a:br>
            <a:r>
              <a:rPr lang="en-US" sz="3200" dirty="0"/>
              <a:t>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55817"/>
            <a:ext cx="10515600" cy="3721146"/>
          </a:xfrm>
        </p:spPr>
        <p:txBody>
          <a:bodyPr>
            <a:normAutofit/>
          </a:bodyPr>
          <a:lstStyle/>
          <a:p>
            <a:r>
              <a:rPr lang="en-US" sz="3200" dirty="0"/>
              <a:t>Matching Domain/Skill with the intervention?</a:t>
            </a:r>
          </a:p>
          <a:p>
            <a:r>
              <a:rPr lang="en-US" sz="3200" dirty="0"/>
              <a:t>Intervention Fidelity/Integrity checked?</a:t>
            </a:r>
          </a:p>
          <a:p>
            <a:r>
              <a:rPr lang="en-US" sz="3200" dirty="0"/>
              <a:t>Data graphed?</a:t>
            </a:r>
          </a:p>
          <a:p>
            <a:r>
              <a:rPr lang="en-US" sz="3200" dirty="0"/>
              <a:t>Goal set: Level of performance, date, conditions?</a:t>
            </a:r>
          </a:p>
        </p:txBody>
      </p:sp>
    </p:spTree>
    <p:extLst>
      <p:ext uri="{BB962C8B-B14F-4D97-AF65-F5344CB8AC3E}">
        <p14:creationId xmlns:p14="http://schemas.microsoft.com/office/powerpoint/2010/main" val="2520087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Understanding Learning through the Instructional Hierarchy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Stages of Learning Require Different Approaches</a:t>
            </a:r>
          </a:p>
        </p:txBody>
      </p:sp>
    </p:spTree>
    <p:extLst>
      <p:ext uri="{BB962C8B-B14F-4D97-AF65-F5344CB8AC3E}">
        <p14:creationId xmlns:p14="http://schemas.microsoft.com/office/powerpoint/2010/main" val="3636551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0420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9249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67015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46DB-A7D3-41E0-A002-ECD7F41552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 to Reading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24BD2-E5BF-4F74-B815-0130465D14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95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5 Areas of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Phonemic Awareness</a:t>
            </a:r>
          </a:p>
          <a:p>
            <a:r>
              <a:rPr lang="en-US" sz="2800" dirty="0"/>
              <a:t>Alphabetic principle</a:t>
            </a:r>
          </a:p>
          <a:p>
            <a:r>
              <a:rPr lang="en-US" sz="2800" dirty="0"/>
              <a:t>Fluency</a:t>
            </a:r>
          </a:p>
          <a:p>
            <a:r>
              <a:rPr lang="en-US" sz="2800" dirty="0"/>
              <a:t>Vocabulary</a:t>
            </a:r>
          </a:p>
          <a:p>
            <a:r>
              <a:rPr lang="en-US" sz="2800" dirty="0"/>
              <a:t>Comprehension</a:t>
            </a:r>
          </a:p>
        </p:txBody>
      </p:sp>
    </p:spTree>
    <p:extLst>
      <p:ext uri="{BB962C8B-B14F-4D97-AF65-F5344CB8AC3E}">
        <p14:creationId xmlns:p14="http://schemas.microsoft.com/office/powerpoint/2010/main" val="288553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your biggest challenge(s) with individualized academic assessment and intervention?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down the answer to this question for each of the following areas:</a:t>
            </a:r>
          </a:p>
          <a:p>
            <a:endParaRPr lang="en-US" dirty="0"/>
          </a:p>
          <a:p>
            <a:r>
              <a:rPr lang="en-US" dirty="0"/>
              <a:t>Reading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Written Expression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Math</a:t>
            </a:r>
          </a:p>
        </p:txBody>
      </p:sp>
    </p:spTree>
    <p:extLst>
      <p:ext uri="{BB962C8B-B14F-4D97-AF65-F5344CB8AC3E}">
        <p14:creationId xmlns:p14="http://schemas.microsoft.com/office/powerpoint/2010/main" val="2721822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Literacy Intervention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Exposure of letters, letter sounds etc.</a:t>
            </a:r>
          </a:p>
          <a:p>
            <a:pPr lvl="1"/>
            <a:r>
              <a:rPr lang="en-US" sz="2800" dirty="0"/>
              <a:t>Essentially building Alphabetic Principle</a:t>
            </a:r>
          </a:p>
          <a:p>
            <a:pPr lvl="1"/>
            <a:r>
              <a:rPr lang="en-US" sz="2800" dirty="0"/>
              <a:t>demonstration and modeling prompting and cuing</a:t>
            </a:r>
          </a:p>
          <a:p>
            <a:r>
              <a:rPr lang="en-US" sz="2800" dirty="0"/>
              <a:t>Repeated Practice of acquired skills learned through exposure</a:t>
            </a:r>
          </a:p>
          <a:p>
            <a:pPr lvl="1"/>
            <a:r>
              <a:rPr lang="en-US" sz="2800" dirty="0"/>
              <a:t>Discrimination Training/Differentiation</a:t>
            </a:r>
          </a:p>
          <a:p>
            <a:r>
              <a:rPr lang="en-US" sz="2800" dirty="0"/>
              <a:t>FUN!</a:t>
            </a:r>
          </a:p>
          <a:p>
            <a:r>
              <a:rPr lang="en-US" sz="2800" dirty="0"/>
              <a:t>Must train the exceptions!</a:t>
            </a:r>
          </a:p>
        </p:txBody>
      </p:sp>
    </p:spTree>
    <p:extLst>
      <p:ext uri="{BB962C8B-B14F-4D97-AF65-F5344CB8AC3E}">
        <p14:creationId xmlns:p14="http://schemas.microsoft.com/office/powerpoint/2010/main" val="3046655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Literacy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Flash Card Drills with incentives</a:t>
            </a:r>
          </a:p>
          <a:p>
            <a:r>
              <a:rPr lang="en-US" sz="2800" dirty="0"/>
              <a:t>Letter/Sound Bingo</a:t>
            </a:r>
          </a:p>
          <a:p>
            <a:r>
              <a:rPr lang="en-US" sz="2800" dirty="0"/>
              <a:t>Around the world</a:t>
            </a:r>
          </a:p>
          <a:p>
            <a:r>
              <a:rPr lang="en-US" sz="2800" dirty="0"/>
              <a:t>Chess Clock competitions</a:t>
            </a:r>
          </a:p>
          <a:p>
            <a:r>
              <a:rPr lang="en-US" sz="2800" dirty="0"/>
              <a:t>Color by Letter</a:t>
            </a:r>
          </a:p>
        </p:txBody>
      </p:sp>
    </p:spTree>
    <p:extLst>
      <p:ext uri="{BB962C8B-B14F-4D97-AF65-F5344CB8AC3E}">
        <p14:creationId xmlns:p14="http://schemas.microsoft.com/office/powerpoint/2010/main" val="645923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Accuracy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Percent of words read correctly</a:t>
            </a:r>
          </a:p>
          <a:p>
            <a:r>
              <a:rPr lang="en-US" sz="2800" dirty="0"/>
              <a:t>Dependent upon sub skills:</a:t>
            </a:r>
          </a:p>
          <a:p>
            <a:pPr lvl="1"/>
            <a:r>
              <a:rPr lang="en-US" sz="2800" dirty="0"/>
              <a:t>Sight words</a:t>
            </a:r>
          </a:p>
          <a:p>
            <a:pPr lvl="1"/>
            <a:r>
              <a:rPr lang="en-US" sz="2800" dirty="0"/>
              <a:t>Phonics</a:t>
            </a:r>
          </a:p>
          <a:p>
            <a:pPr lvl="1"/>
            <a:r>
              <a:rPr lang="en-US" sz="2800" dirty="0"/>
              <a:t>Context</a:t>
            </a:r>
          </a:p>
          <a:p>
            <a:r>
              <a:rPr lang="en-US" sz="2800" dirty="0"/>
              <a:t>Affected by word difficulty</a:t>
            </a:r>
          </a:p>
        </p:txBody>
      </p:sp>
    </p:spTree>
    <p:extLst>
      <p:ext uri="{BB962C8B-B14F-4D97-AF65-F5344CB8AC3E}">
        <p14:creationId xmlns:p14="http://schemas.microsoft.com/office/powerpoint/2010/main" val="33001724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Accuracy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Word Supply – Demonstration (Acquisition)</a:t>
            </a:r>
          </a:p>
          <a:p>
            <a:r>
              <a:rPr lang="en-US" sz="2800" dirty="0"/>
              <a:t>Sentence Repeat – Repeated Practice (Generalization)</a:t>
            </a:r>
          </a:p>
          <a:p>
            <a:r>
              <a:rPr lang="en-US" sz="2800" dirty="0"/>
              <a:t>Error Drill – Repeated Practice (Fluency)</a:t>
            </a:r>
          </a:p>
        </p:txBody>
      </p:sp>
    </p:spTree>
    <p:extLst>
      <p:ext uri="{BB962C8B-B14F-4D97-AF65-F5344CB8AC3E}">
        <p14:creationId xmlns:p14="http://schemas.microsoft.com/office/powerpoint/2010/main" val="2960791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Fluency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Accuracy Rate: Number of correct words read per minute</a:t>
            </a:r>
          </a:p>
          <a:p>
            <a:r>
              <a:rPr lang="en-US" sz="2800" dirty="0"/>
              <a:t>Affected by Accuracy</a:t>
            </a:r>
          </a:p>
        </p:txBody>
      </p:sp>
    </p:spTree>
    <p:extLst>
      <p:ext uri="{BB962C8B-B14F-4D97-AF65-F5344CB8AC3E}">
        <p14:creationId xmlns:p14="http://schemas.microsoft.com/office/powerpoint/2010/main" val="2363978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Fluency Building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Repeated Reading – Repeated Practice</a:t>
            </a:r>
          </a:p>
          <a:p>
            <a:r>
              <a:rPr lang="en-US" sz="2800" dirty="0"/>
              <a:t>Listening Passage Preview – Modeling/Demonstration</a:t>
            </a:r>
          </a:p>
          <a:p>
            <a:r>
              <a:rPr lang="en-US" sz="2800" dirty="0"/>
              <a:t>Paired Reading – Modeling with support fading</a:t>
            </a:r>
          </a:p>
        </p:txBody>
      </p:sp>
    </p:spTree>
    <p:extLst>
      <p:ext uri="{BB962C8B-B14F-4D97-AF65-F5344CB8AC3E}">
        <p14:creationId xmlns:p14="http://schemas.microsoft.com/office/powerpoint/2010/main" val="3987050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Reading Difficulty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Background Knowledge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“Motivation” (i.e. level of reinforcement)</a:t>
            </a:r>
          </a:p>
          <a:p>
            <a:r>
              <a:rPr lang="en-US" sz="2800" dirty="0"/>
              <a:t>Interest in the topic</a:t>
            </a:r>
          </a:p>
          <a:p>
            <a:r>
              <a:rPr lang="en-US" sz="2800" dirty="0"/>
              <a:t>Passage Length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5875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Reading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94114"/>
            <a:ext cx="9601200" cy="3581400"/>
          </a:xfrm>
        </p:spPr>
        <p:txBody>
          <a:bodyPr>
            <a:noAutofit/>
          </a:bodyPr>
          <a:lstStyle/>
          <a:p>
            <a:r>
              <a:rPr lang="en-US" sz="2800" dirty="0"/>
              <a:t>Multiple Choice</a:t>
            </a:r>
          </a:p>
          <a:p>
            <a:r>
              <a:rPr lang="en-US" sz="2800" dirty="0"/>
              <a:t>True/False</a:t>
            </a:r>
          </a:p>
          <a:p>
            <a:r>
              <a:rPr lang="en-US" sz="2800" dirty="0"/>
              <a:t>Fill in the blank</a:t>
            </a:r>
          </a:p>
          <a:p>
            <a:r>
              <a:rPr lang="en-US" sz="2800" dirty="0"/>
              <a:t>Essay</a:t>
            </a:r>
          </a:p>
          <a:p>
            <a:r>
              <a:rPr lang="en-US" sz="2800" dirty="0"/>
              <a:t>CLOZE</a:t>
            </a:r>
          </a:p>
          <a:p>
            <a:r>
              <a:rPr lang="en-US" sz="2800" dirty="0"/>
              <a:t>MAZE</a:t>
            </a:r>
          </a:p>
          <a:p>
            <a:r>
              <a:rPr lang="en-US" sz="2800" dirty="0"/>
              <a:t>Retell</a:t>
            </a:r>
          </a:p>
          <a:p>
            <a:r>
              <a:rPr lang="en-US" sz="2800" dirty="0"/>
              <a:t>Question Rate/Frequency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46581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Comprehension 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TELLS</a:t>
            </a:r>
          </a:p>
          <a:p>
            <a:r>
              <a:rPr lang="en-US" sz="2800" dirty="0"/>
              <a:t>POSSE</a:t>
            </a:r>
          </a:p>
          <a:p>
            <a:r>
              <a:rPr lang="en-US" sz="2800" dirty="0"/>
              <a:t>Vocabulary Preview</a:t>
            </a:r>
          </a:p>
          <a:p>
            <a:r>
              <a:rPr lang="en-US" sz="2800" dirty="0"/>
              <a:t>Question Preview</a:t>
            </a:r>
          </a:p>
          <a:p>
            <a:r>
              <a:rPr lang="en-US" sz="2800" dirty="0"/>
              <a:t>Click or Clunk</a:t>
            </a:r>
          </a:p>
          <a:p>
            <a:r>
              <a:rPr lang="en-US" sz="2800" dirty="0"/>
              <a:t>Question Interspersal</a:t>
            </a:r>
          </a:p>
        </p:txBody>
      </p:sp>
    </p:spTree>
    <p:extLst>
      <p:ext uri="{BB962C8B-B14F-4D97-AF65-F5344CB8AC3E}">
        <p14:creationId xmlns:p14="http://schemas.microsoft.com/office/powerpoint/2010/main" val="22563474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Tying it all Together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Reading Example</a:t>
            </a:r>
          </a:p>
        </p:txBody>
      </p:sp>
    </p:spTree>
    <p:extLst>
      <p:ext uri="{BB962C8B-B14F-4D97-AF65-F5344CB8AC3E}">
        <p14:creationId xmlns:p14="http://schemas.microsoft.com/office/powerpoint/2010/main" val="403357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6877158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14200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Intervention Consultation Service (AICS)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15563" cy="4286250"/>
          </a:xfrm>
        </p:spPr>
        <p:txBody>
          <a:bodyPr>
            <a:normAutofit/>
          </a:bodyPr>
          <a:lstStyle/>
          <a:p>
            <a:r>
              <a:rPr lang="en-US" sz="2400" dirty="0"/>
              <a:t>Referral resulting in 8 week admission</a:t>
            </a:r>
          </a:p>
          <a:p>
            <a:r>
              <a:rPr lang="en-US" sz="2400" dirty="0"/>
              <a:t>2 times per week for 50 minutes</a:t>
            </a:r>
          </a:p>
          <a:p>
            <a:r>
              <a:rPr lang="en-US" sz="2400" dirty="0"/>
              <a:t>½ hour parent interview ½ hour initial assessment time</a:t>
            </a:r>
          </a:p>
          <a:p>
            <a:r>
              <a:rPr lang="en-US" sz="2400" dirty="0"/>
              <a:t>AIMSWeb Maze, ORF, TELS</a:t>
            </a:r>
          </a:p>
          <a:p>
            <a:r>
              <a:rPr lang="en-US" sz="2400" dirty="0"/>
              <a:t>Woodcock Reading Mastery Test</a:t>
            </a:r>
          </a:p>
          <a:p>
            <a:r>
              <a:rPr lang="en-US" sz="2400" dirty="0"/>
              <a:t>3 Full Reading Passages (</a:t>
            </a:r>
            <a:r>
              <a:rPr lang="en-US" sz="2400" dirty="0" err="1"/>
              <a:t>AimsWeb</a:t>
            </a:r>
            <a:r>
              <a:rPr lang="en-US" sz="2400" dirty="0"/>
              <a:t> or Jamestown Series)</a:t>
            </a:r>
          </a:p>
          <a:p>
            <a:r>
              <a:rPr lang="en-US" sz="2400" dirty="0"/>
              <a:t>Accuracy Protocol, Fluency Protocol, Comprehension Protocol</a:t>
            </a:r>
          </a:p>
          <a:p>
            <a:pPr lvl="1"/>
            <a:r>
              <a:rPr lang="en-US" sz="2400" dirty="0"/>
              <a:t>Alternative: Early Literacy Skill Development</a:t>
            </a:r>
          </a:p>
          <a:p>
            <a:pPr lvl="1"/>
            <a:r>
              <a:rPr lang="en-US" sz="2400" dirty="0"/>
              <a:t>Additional: Exceptions training</a:t>
            </a:r>
          </a:p>
        </p:txBody>
      </p:sp>
    </p:spTree>
    <p:extLst>
      <p:ext uri="{BB962C8B-B14F-4D97-AF65-F5344CB8AC3E}">
        <p14:creationId xmlns:p14="http://schemas.microsoft.com/office/powerpoint/2010/main" val="19535555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473" y="365127"/>
            <a:ext cx="11470741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Step 1 Reading Example: Is there a potential deficit?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249027"/>
              </p:ext>
            </p:extLst>
          </p:nvPr>
        </p:nvGraphicFramePr>
        <p:xfrm>
          <a:off x="760491" y="1690690"/>
          <a:ext cx="10646874" cy="4622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592">
                  <a:extLst>
                    <a:ext uri="{9D8B030D-6E8A-4147-A177-3AD203B41FA5}">
                      <a16:colId xmlns:a16="http://schemas.microsoft.com/office/drawing/2014/main" val="2822690072"/>
                    </a:ext>
                  </a:extLst>
                </a:gridCol>
                <a:gridCol w="3504601">
                  <a:extLst>
                    <a:ext uri="{9D8B030D-6E8A-4147-A177-3AD203B41FA5}">
                      <a16:colId xmlns:a16="http://schemas.microsoft.com/office/drawing/2014/main" val="3691103994"/>
                    </a:ext>
                  </a:extLst>
                </a:gridCol>
                <a:gridCol w="2432567">
                  <a:extLst>
                    <a:ext uri="{9D8B030D-6E8A-4147-A177-3AD203B41FA5}">
                      <a16:colId xmlns:a16="http://schemas.microsoft.com/office/drawing/2014/main" val="719116840"/>
                    </a:ext>
                  </a:extLst>
                </a:gridCol>
                <a:gridCol w="2392114">
                  <a:extLst>
                    <a:ext uri="{9D8B030D-6E8A-4147-A177-3AD203B41FA5}">
                      <a16:colId xmlns:a16="http://schemas.microsoft.com/office/drawing/2014/main" val="1210092988"/>
                    </a:ext>
                  </a:extLst>
                </a:gridCol>
              </a:tblGrid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MAZE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MAZE</a:t>
                      </a:r>
                      <a:r>
                        <a:rPr lang="en-US" sz="2400" baseline="0" dirty="0">
                          <a:effectLst/>
                        </a:rPr>
                        <a:t> Correct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Percentile Rank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highlight>
                            <a:srgbClr val="D3D3D3"/>
                          </a:highlight>
                        </a:rPr>
                        <a:t>Percent Accuracy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6999218"/>
                  </a:ext>
                </a:extLst>
              </a:tr>
              <a:tr h="5779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   Trial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57 – 62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highlight>
                            <a:srgbClr val="D3D3D3"/>
                          </a:highlight>
                        </a:rPr>
                        <a:t> 100%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1669383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Trial 2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57 – 62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highlight>
                            <a:srgbClr val="D3D3D3"/>
                          </a:highlight>
                        </a:rPr>
                        <a:t>100%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686912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Trial 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14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39 – 44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highlight>
                            <a:srgbClr val="D3D3D3"/>
                          </a:highlight>
                        </a:rPr>
                        <a:t>100%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4570812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R-CBM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Words Read Correctly (WWC)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Percentile Rank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Percent Accuracy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780418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    Trial 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22 – 23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96%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3454952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    Trial 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 – 21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97%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2660330"/>
                  </a:ext>
                </a:extLst>
              </a:tr>
              <a:tr h="5163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Trial 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78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– 21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98%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746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105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406" y="156895"/>
            <a:ext cx="11443580" cy="1325563"/>
          </a:xfrm>
        </p:spPr>
        <p:txBody>
          <a:bodyPr/>
          <a:lstStyle/>
          <a:p>
            <a:pPr algn="ctr"/>
            <a:r>
              <a:rPr lang="en-US" dirty="0"/>
              <a:t>Step 2 WRMT: Is there a </a:t>
            </a:r>
            <a:r>
              <a:rPr lang="en-US" dirty="0">
                <a:solidFill>
                  <a:srgbClr val="FF0000"/>
                </a:solidFill>
              </a:rPr>
              <a:t>real</a:t>
            </a:r>
            <a:r>
              <a:rPr lang="en-US" dirty="0"/>
              <a:t>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352356"/>
              </p:ext>
            </p:extLst>
          </p:nvPr>
        </p:nvGraphicFramePr>
        <p:xfrm>
          <a:off x="1077365" y="975465"/>
          <a:ext cx="10339056" cy="5395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7250">
                  <a:extLst>
                    <a:ext uri="{9D8B030D-6E8A-4147-A177-3AD203B41FA5}">
                      <a16:colId xmlns:a16="http://schemas.microsoft.com/office/drawing/2014/main" val="2849622122"/>
                    </a:ext>
                  </a:extLst>
                </a:gridCol>
                <a:gridCol w="1448575">
                  <a:extLst>
                    <a:ext uri="{9D8B030D-6E8A-4147-A177-3AD203B41FA5}">
                      <a16:colId xmlns:a16="http://schemas.microsoft.com/office/drawing/2014/main" val="2284335108"/>
                    </a:ext>
                  </a:extLst>
                </a:gridCol>
                <a:gridCol w="1396840">
                  <a:extLst>
                    <a:ext uri="{9D8B030D-6E8A-4147-A177-3AD203B41FA5}">
                      <a16:colId xmlns:a16="http://schemas.microsoft.com/office/drawing/2014/main" val="645027863"/>
                    </a:ext>
                  </a:extLst>
                </a:gridCol>
                <a:gridCol w="1534799">
                  <a:extLst>
                    <a:ext uri="{9D8B030D-6E8A-4147-A177-3AD203B41FA5}">
                      <a16:colId xmlns:a16="http://schemas.microsoft.com/office/drawing/2014/main" val="1005067365"/>
                    </a:ext>
                  </a:extLst>
                </a:gridCol>
                <a:gridCol w="2561592">
                  <a:extLst>
                    <a:ext uri="{9D8B030D-6E8A-4147-A177-3AD203B41FA5}">
                      <a16:colId xmlns:a16="http://schemas.microsoft.com/office/drawing/2014/main" val="983569575"/>
                    </a:ext>
                  </a:extLst>
                </a:gridCol>
              </a:tblGrid>
              <a:tr h="789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Composite/Subtest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Standard Score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Percentile Rank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Confidence Interval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Description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1366641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Total Reading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105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63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100 – 110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3109438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Listening Comprehension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117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87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106 – 128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Above 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7414198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Oral Reading Fluency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84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14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75 – 93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Below 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9205528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Basic Skills 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103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58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96 – 110 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5283326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Word Identification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97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42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88 – 106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5346195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Word Attack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109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73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100 – 118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7474097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Reading Comprehension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118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111 – 125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Above 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0151202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Word Comprehension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116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86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109 – 123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Above Average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8925997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marL="0" marR="0" indent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Passage Comprehension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117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87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</a:rPr>
                        <a:t>106 – 128</a:t>
                      </a:r>
                      <a:endParaRPr lang="en-US" sz="2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</a:rPr>
                        <a:t>Above Average</a:t>
                      </a:r>
                      <a:endParaRPr lang="en-US" sz="2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2139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680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32303"/>
            <a:ext cx="10685417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Step 3 Reading Example: Analyze existing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81488"/>
            <a:ext cx="10515600" cy="49011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Omissions, Pauses, Insertions, Substitutions (Circle all that apply)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know letter sounds or letters _______________________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Long vowel short vowel discrimination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blend diagraphs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demonstrate basic rules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Rule exception violations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Self Corrections: ____Percent of Self Corrections that:</a:t>
            </a:r>
            <a:br>
              <a:rPr lang="en-US" sz="2400" dirty="0"/>
            </a:br>
            <a:r>
              <a:rPr lang="en-US" sz="2400" dirty="0"/>
              <a:t>	Change meaning ______	Do not Change meaning _____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Other (Describe):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2920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589" y="463731"/>
            <a:ext cx="10400211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Step 3 Reading Example: Analyze existing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7807"/>
            <a:ext cx="10515600" cy="49011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Omissions, </a:t>
            </a:r>
            <a:r>
              <a:rPr lang="en-US" sz="2400" dirty="0">
                <a:solidFill>
                  <a:srgbClr val="FF0000"/>
                </a:solidFill>
              </a:rPr>
              <a:t>Pauses</a:t>
            </a:r>
            <a:r>
              <a:rPr lang="en-US" sz="2400" dirty="0"/>
              <a:t>, Insertions, </a:t>
            </a:r>
            <a:r>
              <a:rPr lang="en-US" sz="2400" dirty="0">
                <a:solidFill>
                  <a:srgbClr val="FF0000"/>
                </a:solidFill>
              </a:rPr>
              <a:t>Substitutions</a:t>
            </a:r>
            <a:r>
              <a:rPr lang="en-US" sz="2400" dirty="0"/>
              <a:t> (Circle all that apply)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know letter sounds or letters </a:t>
            </a:r>
            <a:r>
              <a:rPr lang="en-US" sz="2400" u="sng" dirty="0">
                <a:solidFill>
                  <a:srgbClr val="FF0000"/>
                </a:solidFill>
              </a:rPr>
              <a:t>___None___________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Long vowel short vowel discrimination    </a:t>
            </a:r>
            <a:r>
              <a:rPr lang="en-US" sz="2400" u="sng" dirty="0">
                <a:solidFill>
                  <a:srgbClr val="FF0000"/>
                </a:solidFill>
              </a:rPr>
              <a:t>E U A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blend diagraphs </a:t>
            </a:r>
            <a:r>
              <a:rPr lang="en-US" sz="2400" u="sng" dirty="0">
                <a:solidFill>
                  <a:srgbClr val="FF0000"/>
                </a:solidFill>
              </a:rPr>
              <a:t>     None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demonstrate basic rules  </a:t>
            </a:r>
            <a:r>
              <a:rPr lang="en-US" sz="2400" u="sng" dirty="0">
                <a:solidFill>
                  <a:srgbClr val="FF0000"/>
                </a:solidFill>
              </a:rPr>
              <a:t> N/A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Rule exception violations </a:t>
            </a:r>
            <a:r>
              <a:rPr lang="en-US" sz="2400" dirty="0">
                <a:solidFill>
                  <a:srgbClr val="FF0000"/>
                </a:solidFill>
              </a:rPr>
              <a:t>__</a:t>
            </a:r>
            <a:r>
              <a:rPr lang="en-US" sz="2400" dirty="0" err="1">
                <a:solidFill>
                  <a:srgbClr val="FF0000"/>
                </a:solidFill>
              </a:rPr>
              <a:t>gh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ph</a:t>
            </a:r>
            <a:r>
              <a:rPr lang="en-US" sz="2400" dirty="0">
                <a:solidFill>
                  <a:srgbClr val="FF0000"/>
                </a:solidFill>
              </a:rPr>
              <a:t>__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Self Corrections: </a:t>
            </a:r>
            <a:r>
              <a:rPr lang="en-US" sz="2400" u="sng" dirty="0">
                <a:solidFill>
                  <a:srgbClr val="FF0000"/>
                </a:solidFill>
              </a:rPr>
              <a:t>20</a:t>
            </a:r>
            <a:r>
              <a:rPr lang="en-US" sz="2400" dirty="0"/>
              <a:t>  Percent of Errors are Self Corrections that:</a:t>
            </a:r>
            <a:br>
              <a:rPr lang="en-US" sz="2400" dirty="0"/>
            </a:br>
            <a:r>
              <a:rPr lang="en-US" sz="2400" dirty="0"/>
              <a:t>	Change meaning ___</a:t>
            </a:r>
            <a:r>
              <a:rPr lang="en-US" sz="2400" u="sng" dirty="0">
                <a:solidFill>
                  <a:srgbClr val="FF0000"/>
                </a:solidFill>
              </a:rPr>
              <a:t>5%</a:t>
            </a:r>
            <a:r>
              <a:rPr lang="en-US" sz="2400" dirty="0"/>
              <a:t>	Do not Change meaning __</a:t>
            </a:r>
            <a:r>
              <a:rPr lang="en-US" sz="2400" u="sng" dirty="0">
                <a:solidFill>
                  <a:srgbClr val="FF0000"/>
                </a:solidFill>
              </a:rPr>
              <a:t>95%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Other (Describe):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03049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4 Reading:  Develop a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/>
              <a:t>When reading orally, Gary often pauses or substitutes words and self-corrects his reading errors. 5% of the time these errors change meaning of the reading. Many of his substitutions are related to long and short vowel sounds.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Hypothesis: Gary’s reading fluency is low </a:t>
            </a:r>
            <a:r>
              <a:rPr lang="en-US" sz="2400" dirty="0">
                <a:solidFill>
                  <a:srgbClr val="FF0000"/>
                </a:solidFill>
              </a:rPr>
              <a:t>because: The rate of pauses or substituting that result in self correction is too high. His substitutions are due to insufficient instruction in short and long vowel sounds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If we drop the instructional reading level this rate should improve.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8125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5 Reading Example:  Test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06472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Omissions, Pauses, Insertions, Substitutions (Circle all that apply)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know letter sounds or letters </a:t>
            </a:r>
            <a:r>
              <a:rPr lang="en-US" sz="2400" u="sng" dirty="0">
                <a:solidFill>
                  <a:srgbClr val="FF0000"/>
                </a:solidFill>
              </a:rPr>
              <a:t>___N/A___________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Long vowel short vowel discrimination  </a:t>
            </a:r>
            <a:r>
              <a:rPr lang="en-US" sz="2400" u="sng" dirty="0"/>
              <a:t> </a:t>
            </a:r>
            <a:r>
              <a:rPr lang="en-US" sz="2400" u="sng" dirty="0">
                <a:solidFill>
                  <a:srgbClr val="FF0000"/>
                </a:solidFill>
              </a:rPr>
              <a:t>N/A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blend diagraphs </a:t>
            </a:r>
            <a:r>
              <a:rPr lang="en-US" sz="2400" u="sng" dirty="0">
                <a:solidFill>
                  <a:srgbClr val="FF0000"/>
                </a:solidFill>
              </a:rPr>
              <a:t>     N/A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Does not demonstrate basic rules  </a:t>
            </a:r>
            <a:r>
              <a:rPr lang="en-US" sz="2400" u="sng" dirty="0">
                <a:solidFill>
                  <a:srgbClr val="FF0000"/>
                </a:solidFill>
              </a:rPr>
              <a:t> N/A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Rule exception violations </a:t>
            </a:r>
            <a:r>
              <a:rPr lang="en-US" sz="2400" dirty="0">
                <a:solidFill>
                  <a:srgbClr val="FF0000"/>
                </a:solidFill>
              </a:rPr>
              <a:t>__</a:t>
            </a:r>
            <a:r>
              <a:rPr lang="en-US" sz="2400" u="sng" dirty="0">
                <a:solidFill>
                  <a:srgbClr val="FF0000"/>
                </a:solidFill>
              </a:rPr>
              <a:t>N/A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Self Corrections: </a:t>
            </a:r>
            <a:r>
              <a:rPr lang="en-US" sz="2400" u="sng" dirty="0">
                <a:solidFill>
                  <a:srgbClr val="FF0000"/>
                </a:solidFill>
              </a:rPr>
              <a:t>1</a:t>
            </a:r>
            <a:r>
              <a:rPr lang="en-US" sz="2400" dirty="0"/>
              <a:t>  Percent of Self Corrections that:</a:t>
            </a:r>
            <a:br>
              <a:rPr lang="en-US" sz="2400" dirty="0"/>
            </a:br>
            <a:r>
              <a:rPr lang="en-US" sz="2400" dirty="0"/>
              <a:t>	Change meaning ___</a:t>
            </a:r>
            <a:r>
              <a:rPr lang="en-US" sz="2400" u="sng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	Do not Change meaning __</a:t>
            </a:r>
            <a:r>
              <a:rPr lang="en-US" sz="2400" u="sng" dirty="0">
                <a:solidFill>
                  <a:srgbClr val="FF0000"/>
                </a:solidFill>
              </a:rPr>
              <a:t>100%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Other (Describe):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36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Testing Hypothesis by decreasing Grade Level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003156"/>
              </p:ext>
            </p:extLst>
          </p:nvPr>
        </p:nvGraphicFramePr>
        <p:xfrm>
          <a:off x="1258432" y="2009872"/>
          <a:ext cx="7431992" cy="4440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6870">
                  <a:extLst>
                    <a:ext uri="{9D8B030D-6E8A-4147-A177-3AD203B41FA5}">
                      <a16:colId xmlns:a16="http://schemas.microsoft.com/office/drawing/2014/main" val="4228045898"/>
                    </a:ext>
                  </a:extLst>
                </a:gridCol>
                <a:gridCol w="3170829">
                  <a:extLst>
                    <a:ext uri="{9D8B030D-6E8A-4147-A177-3AD203B41FA5}">
                      <a16:colId xmlns:a16="http://schemas.microsoft.com/office/drawing/2014/main" val="1934426882"/>
                    </a:ext>
                  </a:extLst>
                </a:gridCol>
                <a:gridCol w="2164293">
                  <a:extLst>
                    <a:ext uri="{9D8B030D-6E8A-4147-A177-3AD203B41FA5}">
                      <a16:colId xmlns:a16="http://schemas.microsoft.com/office/drawing/2014/main" val="853939139"/>
                    </a:ext>
                  </a:extLst>
                </a:gridCol>
              </a:tblGrid>
              <a:tr h="879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Probe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Score 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8865374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R-CBM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Words Read Correctly (WWC)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Percent Accuracy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298920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      Trial 1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102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96%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8317595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      Trial 2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97%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0329349"/>
                  </a:ext>
                </a:extLst>
              </a:tr>
              <a:tr h="8620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      Trial 3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105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98%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660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0125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31" y="685800"/>
            <a:ext cx="9823269" cy="1485900"/>
          </a:xfrm>
        </p:spPr>
        <p:txBody>
          <a:bodyPr/>
          <a:lstStyle/>
          <a:p>
            <a:pPr algn="ctr"/>
            <a:r>
              <a:rPr lang="en-US" dirty="0"/>
              <a:t>Step 6 Reading Example: Develop a Goal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758997"/>
            <a:ext cx="1036470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Given a grade level reading probe, Gary will be able to read at or above the 25</a:t>
            </a:r>
            <a:r>
              <a:rPr lang="en-US" sz="2800" b="1" i="1" u="sng" baseline="30000" dirty="0"/>
              <a:t>th</a:t>
            </a:r>
            <a:r>
              <a:rPr lang="en-US" sz="2800" b="1" i="1" u="sng" dirty="0"/>
              <a:t> percentile with 95% accuracy by the next bench marking period.</a:t>
            </a:r>
          </a:p>
          <a:p>
            <a:endParaRPr lang="en-US" sz="2800" b="1" i="1" u="sng" dirty="0"/>
          </a:p>
          <a:p>
            <a:endParaRPr lang="en-US" sz="2800" b="1" i="1" u="sng" dirty="0"/>
          </a:p>
          <a:p>
            <a:r>
              <a:rPr lang="en-US" sz="2800" b="1" i="1" u="sng" dirty="0"/>
              <a:t>Given a grade level reading probe, Gary’s accuracy levels in substations and pauses will increase to 95% by the next bench marking period.</a:t>
            </a:r>
          </a:p>
        </p:txBody>
      </p:sp>
    </p:spTree>
    <p:extLst>
      <p:ext uri="{BB962C8B-B14F-4D97-AF65-F5344CB8AC3E}">
        <p14:creationId xmlns:p14="http://schemas.microsoft.com/office/powerpoint/2010/main" val="33796348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Step 7 Reading Example: Intervention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39193"/>
            <a:ext cx="10515600" cy="4847331"/>
          </a:xfrm>
        </p:spPr>
        <p:txBody>
          <a:bodyPr>
            <a:noAutofit/>
          </a:bodyPr>
          <a:lstStyle/>
          <a:p>
            <a:r>
              <a:rPr lang="en-US" sz="2400" dirty="0"/>
              <a:t>The intervention MUST Match the Domain/Skill Deficiency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dirty="0"/>
              <a:t>Vocabulary Review</a:t>
            </a:r>
          </a:p>
          <a:p>
            <a:pPr lvl="2"/>
            <a:r>
              <a:rPr lang="en-US" sz="2400" dirty="0"/>
              <a:t>Acquisition of words: Demonstration</a:t>
            </a:r>
          </a:p>
          <a:p>
            <a:pPr lvl="1"/>
            <a:r>
              <a:rPr lang="en-US" sz="2400" dirty="0"/>
              <a:t>Error Drill </a:t>
            </a:r>
          </a:p>
          <a:p>
            <a:pPr lvl="2"/>
            <a:r>
              <a:rPr lang="en-US" sz="2400" dirty="0"/>
              <a:t>Acquisition of words: Demonstration</a:t>
            </a:r>
          </a:p>
          <a:p>
            <a:pPr lvl="1"/>
            <a:r>
              <a:rPr lang="en-US" sz="2400" dirty="0"/>
              <a:t>Direct Instruction in “A” “E” and “U” vowel sounds in isolation</a:t>
            </a:r>
          </a:p>
          <a:p>
            <a:pPr lvl="2"/>
            <a:r>
              <a:rPr lang="en-US" sz="2400" dirty="0"/>
              <a:t>Acquisition of Skills: Demonstration</a:t>
            </a:r>
          </a:p>
          <a:p>
            <a:pPr lvl="1"/>
            <a:r>
              <a:rPr lang="en-US" sz="2400" dirty="0"/>
              <a:t>Direct Instruction in “</a:t>
            </a:r>
            <a:r>
              <a:rPr lang="en-US" sz="2400" dirty="0" err="1"/>
              <a:t>gh</a:t>
            </a:r>
            <a:r>
              <a:rPr lang="en-US" sz="2400" dirty="0"/>
              <a:t>” and “</a:t>
            </a:r>
            <a:r>
              <a:rPr lang="en-US" sz="2400" dirty="0" err="1"/>
              <a:t>ph</a:t>
            </a:r>
            <a:r>
              <a:rPr lang="en-US" sz="2400" dirty="0"/>
              <a:t>” in isolation</a:t>
            </a:r>
          </a:p>
          <a:p>
            <a:pPr lvl="2"/>
            <a:r>
              <a:rPr lang="en-US" sz="2400" dirty="0"/>
              <a:t>Discrimination Training</a:t>
            </a:r>
          </a:p>
        </p:txBody>
      </p:sp>
    </p:spTree>
    <p:extLst>
      <p:ext uri="{BB962C8B-B14F-4D97-AF65-F5344CB8AC3E}">
        <p14:creationId xmlns:p14="http://schemas.microsoft.com/office/powerpoint/2010/main" val="63535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are your Current Practices?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briefly answer the following questions:</a:t>
            </a:r>
          </a:p>
          <a:p>
            <a:pPr lvl="1"/>
            <a:r>
              <a:rPr lang="en-US" dirty="0"/>
              <a:t>What data do you collect at the Universal Level?</a:t>
            </a:r>
          </a:p>
          <a:p>
            <a:pPr lvl="1"/>
            <a:r>
              <a:rPr lang="en-US" dirty="0"/>
              <a:t>What Interventions do you currently have available at the Universal Level?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What data do you collect at Tier 2?</a:t>
            </a:r>
          </a:p>
          <a:p>
            <a:pPr lvl="1"/>
            <a:r>
              <a:rPr lang="en-US" dirty="0"/>
              <a:t>What Interventions do you currently have available?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What data do you collect at Tier 3?</a:t>
            </a:r>
          </a:p>
          <a:p>
            <a:pPr lvl="1"/>
            <a:r>
              <a:rPr lang="en-US" dirty="0"/>
              <a:t>What Interventions do you currently have available?</a:t>
            </a:r>
          </a:p>
        </p:txBody>
      </p:sp>
    </p:spTree>
    <p:extLst>
      <p:ext uri="{BB962C8B-B14F-4D97-AF65-F5344CB8AC3E}">
        <p14:creationId xmlns:p14="http://schemas.microsoft.com/office/powerpoint/2010/main" val="9160204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Brief Experimental Analysis of Academic Responding: Fluency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156454"/>
              </p:ext>
            </p:extLst>
          </p:nvPr>
        </p:nvGraphicFramePr>
        <p:xfrm>
          <a:off x="1371600" y="2285999"/>
          <a:ext cx="10515600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0347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Experimental Analysis of Academic Responding: Accuracy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007430"/>
              </p:ext>
            </p:extLst>
          </p:nvPr>
        </p:nvGraphicFramePr>
        <p:xfrm>
          <a:off x="1371600" y="2285999"/>
          <a:ext cx="9601200" cy="4268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24264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Instruction long 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198041"/>
              </p:ext>
            </p:extLst>
          </p:nvPr>
        </p:nvGraphicFramePr>
        <p:xfrm>
          <a:off x="1371600" y="2286000"/>
          <a:ext cx="9601200" cy="4485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0974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Instruction silent 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19806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47015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Instruction on Long 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44362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8821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Instruction: </a:t>
            </a:r>
            <a:r>
              <a:rPr lang="en-US" dirty="0" err="1"/>
              <a:t>ph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985754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5618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Instruction: </a:t>
            </a:r>
            <a:r>
              <a:rPr lang="en-US" dirty="0" err="1"/>
              <a:t>gh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925702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07708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Reading Comprehension: What about 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114022"/>
              </p:ext>
            </p:extLst>
          </p:nvPr>
        </p:nvGraphicFramePr>
        <p:xfrm>
          <a:off x="1031966" y="2286000"/>
          <a:ext cx="9940834" cy="438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7440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Makes up a Good Math Curriculum?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83540" indent="-383540"/>
            <a:r>
              <a:rPr lang="en-US" altLang="en-US" dirty="0"/>
              <a:t>Numbers &amp; Operations with Procedural Fluency</a:t>
            </a:r>
            <a:endParaRPr lang="en-US" dirty="0"/>
          </a:p>
          <a:p>
            <a:pPr marL="383540" indent="-383540"/>
            <a:r>
              <a:rPr lang="en-US" altLang="en-US" dirty="0"/>
              <a:t>Algebra</a:t>
            </a:r>
          </a:p>
          <a:p>
            <a:pPr marL="383540" indent="-383540"/>
            <a:r>
              <a:rPr lang="en-US" altLang="en-US" dirty="0"/>
              <a:t>Geometry</a:t>
            </a:r>
          </a:p>
          <a:p>
            <a:pPr marL="383540" indent="-383540"/>
            <a:r>
              <a:rPr lang="en-US" altLang="en-US" dirty="0"/>
              <a:t>Measurement</a:t>
            </a:r>
            <a:endParaRPr lang="en-US" dirty="0"/>
          </a:p>
          <a:p>
            <a:pPr marL="383540" indent="-383540"/>
            <a:r>
              <a:rPr lang="en-US" altLang="en-US" dirty="0"/>
              <a:t>Data Analysis</a:t>
            </a:r>
          </a:p>
          <a:p>
            <a:pPr marL="383540" indent="-383540"/>
            <a:r>
              <a:rPr lang="en-US" altLang="en-US" dirty="0"/>
              <a:t>Statistics, &amp; Probability</a:t>
            </a:r>
            <a:endParaRPr lang="en-US" dirty="0"/>
          </a:p>
          <a:p>
            <a:pPr marL="383540" indent="-383540">
              <a:buFont typeface="Arial" panose="020B0604020202020204" pitchFamily="34" charset="0"/>
              <a:buNone/>
            </a:pPr>
            <a:endParaRPr lang="en-US" altLang="en-US"/>
          </a:p>
          <a:p>
            <a:pPr marL="383540" indent="-383540">
              <a:buFont typeface="Arial" panose="020B0604020202020204" pitchFamily="34" charset="0"/>
              <a:buNone/>
            </a:pPr>
            <a:endParaRPr lang="en-US" altLang="en-US"/>
          </a:p>
          <a:p>
            <a:pPr marL="383540" indent="-383540">
              <a:buNone/>
            </a:pPr>
            <a:r>
              <a:rPr lang="en-US" altLang="en-US" dirty="0"/>
              <a:t>National Council of Teachers of Mathematics</a:t>
            </a:r>
            <a:r>
              <a:rPr lang="en-US" altLang="en-US" baseline="30000" dirty="0">
                <a:solidFill>
                  <a:srgbClr val="FF0000"/>
                </a:solidFill>
              </a:rPr>
              <a:t>2</a:t>
            </a:r>
            <a:r>
              <a:rPr lang="en-US" alt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3793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Makes up Good Math Instructional Practices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Institute of Educational Sciences: National Center for Education Evaluation and Regional Assistance </a:t>
            </a:r>
            <a:r>
              <a:rPr lang="en-US" altLang="en-US">
                <a:hlinkClick r:id="rId2"/>
              </a:rPr>
              <a:t>http://www.rti4success.org/images/stories/tieredInstruction/rti_math_pg_042109.pdf</a:t>
            </a:r>
            <a:r>
              <a:rPr lang="en-US" altLang="en-US"/>
              <a:t> </a:t>
            </a:r>
            <a:r>
              <a:rPr lang="en-US" altLang="en-US" baseline="30000">
                <a:solidFill>
                  <a:srgbClr val="FF0000"/>
                </a:solidFill>
              </a:rPr>
              <a:t>3</a:t>
            </a:r>
          </a:p>
          <a:p>
            <a:endParaRPr lang="en-US" altLang="en-US" baseline="30000">
              <a:solidFill>
                <a:srgbClr val="FF0000"/>
              </a:solidFill>
            </a:endParaRPr>
          </a:p>
          <a:p>
            <a:r>
              <a:rPr lang="en-US" altLang="en-US"/>
              <a:t>8 Recommendations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64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3585138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6389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ChangeArrowheads="1"/>
          </p:cNvSpPr>
          <p:nvPr/>
        </p:nvSpPr>
        <p:spPr bwMode="auto">
          <a:xfrm>
            <a:off x="1676400" y="1371600"/>
            <a:ext cx="8763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u="sng" dirty="0"/>
              <a:t>Program</a:t>
            </a:r>
            <a:r>
              <a:rPr lang="en-US" altLang="en-US" b="1" dirty="0"/>
              <a:t>							</a:t>
            </a:r>
            <a:r>
              <a:rPr lang="en-US" altLang="en-US" b="1" u="sng" dirty="0"/>
              <a:t>GRADE LEVELS</a:t>
            </a:r>
          </a:p>
          <a:p>
            <a:pPr eaLnBrk="1" hangingPunct="1"/>
            <a:r>
              <a:rPr lang="en-US" altLang="en-US" dirty="0"/>
              <a:t>Fast Math 								2 and up 	</a:t>
            </a:r>
          </a:p>
          <a:p>
            <a:pPr eaLnBrk="1" hangingPunct="1"/>
            <a:r>
              <a:rPr lang="en-US" altLang="en-US" dirty="0"/>
              <a:t>Mastering Math Facts 						2 and up 	</a:t>
            </a:r>
          </a:p>
          <a:p>
            <a:pPr eaLnBrk="1" hangingPunct="1"/>
            <a:r>
              <a:rPr lang="en-US" altLang="en-US" dirty="0"/>
              <a:t>Math Facts in a Flash 						1-6 	</a:t>
            </a:r>
          </a:p>
          <a:p>
            <a:pPr eaLnBrk="1" hangingPunct="1"/>
            <a:r>
              <a:rPr lang="en-US" altLang="en-US" dirty="0"/>
              <a:t>Peer Assisted Learning Strategies (PALS)  	K-6 	</a:t>
            </a:r>
          </a:p>
          <a:p>
            <a:pPr eaLnBrk="1" hangingPunct="1"/>
            <a:r>
              <a:rPr lang="en-US" altLang="en-US" dirty="0"/>
              <a:t>First Grade Small Group Tutoring 			1 	</a:t>
            </a:r>
          </a:p>
          <a:p>
            <a:pPr eaLnBrk="1" hangingPunct="1"/>
            <a:r>
              <a:rPr lang="en-US" altLang="en-US" dirty="0"/>
              <a:t>Connecting Math Concepts 				K-8 	</a:t>
            </a:r>
          </a:p>
          <a:p>
            <a:pPr eaLnBrk="1" hangingPunct="1"/>
            <a:r>
              <a:rPr lang="en-US" altLang="en-US" dirty="0"/>
              <a:t>Corrective Mathematics 					1-6 	</a:t>
            </a:r>
          </a:p>
          <a:p>
            <a:pPr eaLnBrk="1" hangingPunct="1"/>
            <a:r>
              <a:rPr lang="en-US" altLang="en-US" dirty="0"/>
              <a:t>Knowing Mathematics 					4-6 	</a:t>
            </a:r>
          </a:p>
          <a:p>
            <a:pPr eaLnBrk="1" hangingPunct="1"/>
            <a:r>
              <a:rPr lang="en-US" altLang="en-US" dirty="0"/>
              <a:t>Navigator 								1-8 	</a:t>
            </a:r>
          </a:p>
          <a:p>
            <a:pPr eaLnBrk="1" hangingPunct="1"/>
            <a:r>
              <a:rPr lang="en-US" altLang="en-US" dirty="0"/>
              <a:t>Voyager Mathematics (</a:t>
            </a:r>
            <a:r>
              <a:rPr lang="en-US" altLang="en-US" dirty="0" err="1"/>
              <a:t>Vmath</a:t>
            </a:r>
            <a:r>
              <a:rPr lang="en-US" altLang="en-US" dirty="0"/>
              <a:t>)				3-8 	</a:t>
            </a:r>
          </a:p>
          <a:p>
            <a:pPr eaLnBrk="1" hangingPunct="1"/>
            <a:r>
              <a:rPr lang="en-US" altLang="en-US" dirty="0" err="1"/>
              <a:t>iSucceed</a:t>
            </a:r>
            <a:r>
              <a:rPr lang="en-US" altLang="en-US" dirty="0"/>
              <a:t> Math 		 					3-8 	</a:t>
            </a:r>
          </a:p>
          <a:p>
            <a:pPr eaLnBrk="1" hangingPunct="1"/>
            <a:r>
              <a:rPr lang="en-US" altLang="en-US" dirty="0"/>
              <a:t>Accelerated Math 						1-12 	</a:t>
            </a:r>
          </a:p>
          <a:p>
            <a:pPr eaLnBrk="1" hangingPunct="1"/>
            <a:r>
              <a:rPr lang="en-US" altLang="en-US" dirty="0"/>
              <a:t>Hot Math 								K-3 	</a:t>
            </a:r>
          </a:p>
          <a:p>
            <a:pPr eaLnBrk="1" hangingPunct="1"/>
            <a:r>
              <a:rPr lang="en-US" altLang="en-US" dirty="0"/>
              <a:t>Pirate Math 								2-5 	</a:t>
            </a:r>
          </a:p>
          <a:p>
            <a:pPr eaLnBrk="1" hangingPunct="1"/>
            <a:r>
              <a:rPr lang="en-US" altLang="en-US" dirty="0"/>
              <a:t>Go Solve Word Problems 					3-8 	</a:t>
            </a:r>
          </a:p>
          <a:p>
            <a:pPr eaLnBrk="1" hangingPunct="1"/>
            <a:r>
              <a:rPr lang="en-US" altLang="en-US" dirty="0"/>
              <a:t>Math Steps 								K-7 	</a:t>
            </a:r>
          </a:p>
          <a:p>
            <a:pPr eaLnBrk="1" hangingPunct="1"/>
            <a:r>
              <a:rPr lang="en-US" altLang="en-US" dirty="0"/>
              <a:t>Number Worlds 							PreK-8 	</a:t>
            </a: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2057400" y="4724400"/>
            <a:ext cx="457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0" name="TextBox 8"/>
          <p:cNvSpPr txBox="1">
            <a:spLocks noChangeArrowheads="1"/>
          </p:cNvSpPr>
          <p:nvPr/>
        </p:nvSpPr>
        <p:spPr bwMode="auto">
          <a:xfrm>
            <a:off x="2743200" y="304801"/>
            <a:ext cx="6819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/>
              <a:t>Other TIER II Math Interventions</a:t>
            </a:r>
          </a:p>
        </p:txBody>
      </p:sp>
    </p:spTree>
    <p:extLst>
      <p:ext uri="{BB962C8B-B14F-4D97-AF65-F5344CB8AC3E}">
        <p14:creationId xmlns:p14="http://schemas.microsoft.com/office/powerpoint/2010/main" val="374472781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Tying it all Together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Math Example</a:t>
            </a:r>
          </a:p>
        </p:txBody>
      </p:sp>
    </p:spTree>
    <p:extLst>
      <p:ext uri="{BB962C8B-B14F-4D97-AF65-F5344CB8AC3E}">
        <p14:creationId xmlns:p14="http://schemas.microsoft.com/office/powerpoint/2010/main" val="10500768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Intervention Consultation Service (AICS)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15563" cy="4286250"/>
          </a:xfrm>
        </p:spPr>
        <p:txBody>
          <a:bodyPr>
            <a:normAutofit/>
          </a:bodyPr>
          <a:lstStyle/>
          <a:p>
            <a:r>
              <a:rPr lang="en-US" sz="2400" dirty="0"/>
              <a:t>Referral resulting in 8 week admission</a:t>
            </a:r>
          </a:p>
          <a:p>
            <a:r>
              <a:rPr lang="en-US" sz="2400" dirty="0"/>
              <a:t>2 times per week for 50 minutes</a:t>
            </a:r>
          </a:p>
          <a:p>
            <a:r>
              <a:rPr lang="en-US" sz="2400" dirty="0"/>
              <a:t>½ hour parent interview ½ hour initial assessment time</a:t>
            </a:r>
          </a:p>
          <a:p>
            <a:r>
              <a:rPr lang="en-US" sz="2400" dirty="0" err="1"/>
              <a:t>AIMSWeb</a:t>
            </a:r>
            <a:r>
              <a:rPr lang="en-US" sz="2400" dirty="0"/>
              <a:t> TENS, Math-CAP, Math COMP</a:t>
            </a:r>
          </a:p>
          <a:p>
            <a:r>
              <a:rPr lang="en-US" sz="2400" dirty="0"/>
              <a:t>Key-Math</a:t>
            </a:r>
          </a:p>
          <a:p>
            <a:r>
              <a:rPr lang="en-US" sz="2400" dirty="0"/>
              <a:t>Self Constructed/Downloaded probes</a:t>
            </a:r>
          </a:p>
          <a:p>
            <a:r>
              <a:rPr lang="en-US" sz="2400" dirty="0"/>
              <a:t>Fill the gaps through </a:t>
            </a:r>
            <a:r>
              <a:rPr lang="en-US" sz="2400" b="1" i="1" u="sng" dirty="0">
                <a:solidFill>
                  <a:srgbClr val="FF0000"/>
                </a:solidFill>
              </a:rPr>
              <a:t>Consistent</a:t>
            </a:r>
            <a:r>
              <a:rPr lang="en-US" sz="2400" dirty="0"/>
              <a:t> direct instruction</a:t>
            </a:r>
          </a:p>
        </p:txBody>
      </p:sp>
    </p:spTree>
    <p:extLst>
      <p:ext uri="{BB962C8B-B14F-4D97-AF65-F5344CB8AC3E}">
        <p14:creationId xmlns:p14="http://schemas.microsoft.com/office/powerpoint/2010/main" val="413617692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Is there a </a:t>
            </a:r>
            <a:r>
              <a:rPr lang="en-US" b="1" i="1" u="sng" dirty="0">
                <a:solidFill>
                  <a:srgbClr val="FF0000"/>
                </a:solidFill>
              </a:rPr>
              <a:t>potential</a:t>
            </a:r>
            <a:r>
              <a:rPr lang="en-US" dirty="0"/>
              <a:t>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512021"/>
              </p:ext>
            </p:extLst>
          </p:nvPr>
        </p:nvGraphicFramePr>
        <p:xfrm>
          <a:off x="1901228" y="2171700"/>
          <a:ext cx="8544049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471">
                  <a:extLst>
                    <a:ext uri="{9D8B030D-6E8A-4147-A177-3AD203B41FA5}">
                      <a16:colId xmlns:a16="http://schemas.microsoft.com/office/drawing/2014/main" val="1289400898"/>
                    </a:ext>
                  </a:extLst>
                </a:gridCol>
                <a:gridCol w="1991652">
                  <a:extLst>
                    <a:ext uri="{9D8B030D-6E8A-4147-A177-3AD203B41FA5}">
                      <a16:colId xmlns:a16="http://schemas.microsoft.com/office/drawing/2014/main" val="1456232346"/>
                    </a:ext>
                  </a:extLst>
                </a:gridCol>
                <a:gridCol w="1888490">
                  <a:extLst>
                    <a:ext uri="{9D8B030D-6E8A-4147-A177-3AD203B41FA5}">
                      <a16:colId xmlns:a16="http://schemas.microsoft.com/office/drawing/2014/main" val="1428503573"/>
                    </a:ext>
                  </a:extLst>
                </a:gridCol>
                <a:gridCol w="2444436">
                  <a:extLst>
                    <a:ext uri="{9D8B030D-6E8A-4147-A177-3AD203B41FA5}">
                      <a16:colId xmlns:a16="http://schemas.microsoft.com/office/drawing/2014/main" val="3464861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Problems Attempted/</a:t>
                      </a:r>
                    </a:p>
                    <a:p>
                      <a:r>
                        <a:rPr lang="en-US" dirty="0"/>
                        <a:t>Problems Presented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Percentile 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129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Math Computation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15/40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995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Math Concepts</a:t>
                      </a:r>
                      <a:r>
                        <a:rPr lang="en-US" baseline="0" dirty="0"/>
                        <a:t> and Applications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12/28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  <a:r>
                        <a:rPr lang="en-US" baseline="30000" dirty="0"/>
                        <a:t>rd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94536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74480" y="4925085"/>
            <a:ext cx="7306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year old male</a:t>
            </a:r>
          </a:p>
          <a:p>
            <a:r>
              <a:rPr lang="en-US" dirty="0"/>
              <a:t>Home Schooled</a:t>
            </a:r>
          </a:p>
          <a:p>
            <a:r>
              <a:rPr lang="en-US" dirty="0"/>
              <a:t>Taking ACT soon!</a:t>
            </a:r>
          </a:p>
          <a:p>
            <a:r>
              <a:rPr lang="en-US" dirty="0"/>
              <a:t>Mom wants accommodations – suspects learning disability he works slow</a:t>
            </a:r>
          </a:p>
        </p:txBody>
      </p:sp>
    </p:spTree>
    <p:extLst>
      <p:ext uri="{BB962C8B-B14F-4D97-AF65-F5344CB8AC3E}">
        <p14:creationId xmlns:p14="http://schemas.microsoft.com/office/powerpoint/2010/main" val="11731815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06" y="305555"/>
            <a:ext cx="9601200" cy="798968"/>
          </a:xfrm>
        </p:spPr>
        <p:txBody>
          <a:bodyPr>
            <a:normAutofit/>
          </a:bodyPr>
          <a:lstStyle/>
          <a:p>
            <a:r>
              <a:rPr lang="en-US" sz="3600" dirty="0"/>
              <a:t>Step 2 Math Example is there a real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263399"/>
              </p:ext>
            </p:extLst>
          </p:nvPr>
        </p:nvGraphicFramePr>
        <p:xfrm>
          <a:off x="1482504" y="941560"/>
          <a:ext cx="8085205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3470">
                  <a:extLst>
                    <a:ext uri="{9D8B030D-6E8A-4147-A177-3AD203B41FA5}">
                      <a16:colId xmlns:a16="http://schemas.microsoft.com/office/drawing/2014/main" val="3825271007"/>
                    </a:ext>
                  </a:extLst>
                </a:gridCol>
                <a:gridCol w="3091735">
                  <a:extLst>
                    <a:ext uri="{9D8B030D-6E8A-4147-A177-3AD203B41FA5}">
                      <a16:colId xmlns:a16="http://schemas.microsoft.com/office/drawing/2014/main" val="1224959224"/>
                    </a:ext>
                  </a:extLst>
                </a:gridCol>
              </a:tblGrid>
              <a:tr h="291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Subtest/Area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Percentile Rank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/>
                </a:tc>
                <a:extLst>
                  <a:ext uri="{0D108BD9-81ED-4DB2-BD59-A6C34878D82A}">
                    <a16:rowId xmlns:a16="http://schemas.microsoft.com/office/drawing/2014/main" val="4263354961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Test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655298109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Basic Concepts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982267841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Numeration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531223490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Algebra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311155669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Geometry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433585257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Measurement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4028471563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Data Analysis and Probability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687404496"/>
                  </a:ext>
                </a:extLst>
              </a:tr>
              <a:tr h="227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Operations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37627151"/>
                  </a:ext>
                </a:extLst>
              </a:tr>
              <a:tr h="287899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Mental Computation and Estimation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818751162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Addition and Subtraction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610510185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Multiplication and Division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3937639044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745805541"/>
                  </a:ext>
                </a:extLst>
              </a:tr>
              <a:tr h="287899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Foundations of Problem Solving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683078895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Applied Problem Solving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25564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004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06" y="305555"/>
            <a:ext cx="9601200" cy="798968"/>
          </a:xfrm>
        </p:spPr>
        <p:txBody>
          <a:bodyPr>
            <a:normAutofit/>
          </a:bodyPr>
          <a:lstStyle/>
          <a:p>
            <a:r>
              <a:rPr lang="en-US" sz="3600" dirty="0"/>
              <a:t>Step 2 Math Example is there a real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5307038"/>
              </p:ext>
            </p:extLst>
          </p:nvPr>
        </p:nvGraphicFramePr>
        <p:xfrm>
          <a:off x="1482504" y="941560"/>
          <a:ext cx="8085205" cy="548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3470">
                  <a:extLst>
                    <a:ext uri="{9D8B030D-6E8A-4147-A177-3AD203B41FA5}">
                      <a16:colId xmlns:a16="http://schemas.microsoft.com/office/drawing/2014/main" val="3825271007"/>
                    </a:ext>
                  </a:extLst>
                </a:gridCol>
                <a:gridCol w="3091735">
                  <a:extLst>
                    <a:ext uri="{9D8B030D-6E8A-4147-A177-3AD203B41FA5}">
                      <a16:colId xmlns:a16="http://schemas.microsoft.com/office/drawing/2014/main" val="1224959224"/>
                    </a:ext>
                  </a:extLst>
                </a:gridCol>
              </a:tblGrid>
              <a:tr h="2919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Subtest/Area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Percentile Rank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/>
                </a:tc>
                <a:extLst>
                  <a:ext uri="{0D108BD9-81ED-4DB2-BD59-A6C34878D82A}">
                    <a16:rowId xmlns:a16="http://schemas.microsoft.com/office/drawing/2014/main" val="4263354961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Test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39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655298109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Basic Concepts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982267841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Numeration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531223490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Algebra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311155669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Geometry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11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433585257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Measurement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18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4028471563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Data Analysis and Probability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687404496"/>
                  </a:ext>
                </a:extLst>
              </a:tr>
              <a:tr h="2274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Operations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53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37627151"/>
                  </a:ext>
                </a:extLst>
              </a:tr>
              <a:tr h="287899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Mental Computation and Estimation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818751162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Addition and Subtraction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610510185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Multiplication and Division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3937639044"/>
                  </a:ext>
                </a:extLst>
              </a:tr>
              <a:tr h="2919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Applications</a:t>
                      </a: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42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2745805541"/>
                  </a:ext>
                </a:extLst>
              </a:tr>
              <a:tr h="287899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Foundations of Problem Solving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683078895"/>
                  </a:ext>
                </a:extLst>
              </a:tr>
              <a:tr h="280101">
                <a:tc>
                  <a:txBody>
                    <a:bodyPr/>
                    <a:lstStyle/>
                    <a:p>
                      <a:pPr marL="17145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Applied Problem Solving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4112" marR="54112" marT="0" marB="0" anchor="b"/>
                </a:tc>
                <a:extLst>
                  <a:ext uri="{0D108BD9-81ED-4DB2-BD59-A6C34878D82A}">
                    <a16:rowId xmlns:a16="http://schemas.microsoft.com/office/drawing/2014/main" val="1255648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739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32303"/>
            <a:ext cx="10685417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Step 3 Math Example: Analyze existing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81488"/>
            <a:ext cx="10515600" cy="4901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Look for error patterns for the domains below the 25</a:t>
            </a:r>
            <a:r>
              <a:rPr lang="en-US" sz="2400" baseline="30000" dirty="0"/>
              <a:t>th</a:t>
            </a:r>
            <a:r>
              <a:rPr lang="en-US" sz="2400" dirty="0"/>
              <a:t> Percentile:</a:t>
            </a:r>
          </a:p>
          <a:p>
            <a:pPr marL="0" indent="0">
              <a:buNone/>
            </a:pPr>
            <a:r>
              <a:rPr lang="en-US" sz="2400" b="1" i="1" u="sng" dirty="0">
                <a:solidFill>
                  <a:srgbClr val="FF0000"/>
                </a:solidFill>
              </a:rPr>
              <a:t>Measurement:</a:t>
            </a:r>
          </a:p>
          <a:p>
            <a:pPr marL="0" indent="0">
              <a:buNone/>
            </a:pPr>
            <a:r>
              <a:rPr lang="en-US" sz="2400" dirty="0"/>
              <a:t>	Clocks, money, rulers, thermometers etc.</a:t>
            </a:r>
          </a:p>
          <a:p>
            <a:pPr marL="0" indent="0">
              <a:buNone/>
            </a:pPr>
            <a:r>
              <a:rPr lang="en-US" sz="2400" b="1" i="1" u="sng" dirty="0">
                <a:solidFill>
                  <a:srgbClr val="FF0000"/>
                </a:solidFill>
              </a:rPr>
              <a:t>Geometry:</a:t>
            </a:r>
          </a:p>
          <a:p>
            <a:pPr marL="0" indent="0">
              <a:buNone/>
            </a:pPr>
            <a:r>
              <a:rPr lang="en-US" sz="2400" dirty="0"/>
              <a:t>	Shapes, volume, area, circumference, other formulas, basic theorems, 	etc.</a:t>
            </a:r>
          </a:p>
          <a:p>
            <a:pPr marL="0" indent="0">
              <a:buNone/>
            </a:pPr>
            <a:r>
              <a:rPr lang="en-US" sz="2400" u="sng" dirty="0">
                <a:solidFill>
                  <a:srgbClr val="FF0000"/>
                </a:solidFill>
              </a:rPr>
              <a:t>Work Rate:</a:t>
            </a:r>
            <a:r>
              <a:rPr lang="en-US" sz="2400" dirty="0"/>
              <a:t> Very slow. Key math took 2 hours.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76840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4 Math:  Develop a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dirty="0"/>
              <a:t>When doing math, Gary often skips or inaccurately responds to items involving  basic geometry and measurement (radius, circumference, finding area, finding perimeter, volume, and angle theorems)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Hypothesis 1: Gary’s math performance in class is low </a:t>
            </a:r>
            <a:r>
              <a:rPr lang="en-US" sz="2400" dirty="0">
                <a:solidFill>
                  <a:srgbClr val="FF0000"/>
                </a:solidFill>
              </a:rPr>
              <a:t>because: he has not acquired some basic geometric and measurement concepts/skills.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If we provide direct instruction in these areas his performance should improve.</a:t>
            </a:r>
          </a:p>
          <a:p>
            <a:pPr marL="0" indent="0">
              <a:buNone/>
            </a:pPr>
            <a:r>
              <a:rPr lang="en-US" sz="2400" dirty="0"/>
              <a:t>Hypothesis 2: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Gary’s math performance is low</a:t>
            </a:r>
            <a:r>
              <a:rPr lang="en-US" sz="2400" dirty="0">
                <a:solidFill>
                  <a:srgbClr val="FF0000"/>
                </a:solidFill>
              </a:rPr>
              <a:t> because he works too slowly (i.e., not demonstrating fluent responding).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68214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5 Math Example:  Test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06472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We administer probes (5 problems of each type) dealing specifically with the error patterns we discover.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We determine if he is below 80% in any of the areas.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We conspicuously time his performance and compare to norms.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45606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Testing Hypothesis by administering probes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665592"/>
              </p:ext>
            </p:extLst>
          </p:nvPr>
        </p:nvGraphicFramePr>
        <p:xfrm>
          <a:off x="1258432" y="2009872"/>
          <a:ext cx="9288855" cy="4524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0768">
                  <a:extLst>
                    <a:ext uri="{9D8B030D-6E8A-4147-A177-3AD203B41FA5}">
                      <a16:colId xmlns:a16="http://schemas.microsoft.com/office/drawing/2014/main" val="4228045898"/>
                    </a:ext>
                  </a:extLst>
                </a:gridCol>
                <a:gridCol w="3963051">
                  <a:extLst>
                    <a:ext uri="{9D8B030D-6E8A-4147-A177-3AD203B41FA5}">
                      <a16:colId xmlns:a16="http://schemas.microsoft.com/office/drawing/2014/main" val="1934426882"/>
                    </a:ext>
                  </a:extLst>
                </a:gridCol>
                <a:gridCol w="2705036">
                  <a:extLst>
                    <a:ext uri="{9D8B030D-6E8A-4147-A177-3AD203B41FA5}">
                      <a16:colId xmlns:a16="http://schemas.microsoft.com/office/drawing/2014/main" val="853939139"/>
                    </a:ext>
                  </a:extLst>
                </a:gridCol>
              </a:tblGrid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Probe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Score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8865374"/>
                  </a:ext>
                </a:extLst>
              </a:tr>
              <a:tr h="654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Clocks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Problems Correct (not timed)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Percent Accuracy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7298920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Money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8317595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Rulers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0329349"/>
                  </a:ext>
                </a:extLst>
              </a:tr>
              <a:tr h="654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Thermometers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660824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Shape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0449163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4675004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624706"/>
                  </a:ext>
                </a:extLst>
              </a:tr>
              <a:tr h="327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Circumfence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3652821"/>
                  </a:ext>
                </a:extLst>
              </a:tr>
              <a:tr h="654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Calculating Angles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5384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3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8697"/>
          </a:xfrm>
        </p:spPr>
        <p:txBody>
          <a:bodyPr/>
          <a:lstStyle/>
          <a:p>
            <a:pPr algn="ctr"/>
            <a:r>
              <a:rPr lang="en-US" dirty="0"/>
              <a:t>7 Big Questions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862595"/>
              </p:ext>
            </p:extLst>
          </p:nvPr>
        </p:nvGraphicFramePr>
        <p:xfrm>
          <a:off x="914399" y="1690688"/>
          <a:ext cx="10701197" cy="47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8662">
                  <a:extLst>
                    <a:ext uri="{9D8B030D-6E8A-4147-A177-3AD203B41FA5}">
                      <a16:colId xmlns:a16="http://schemas.microsoft.com/office/drawing/2014/main" val="1763468142"/>
                    </a:ext>
                  </a:extLst>
                </a:gridCol>
                <a:gridCol w="8512535">
                  <a:extLst>
                    <a:ext uri="{9D8B030D-6E8A-4147-A177-3AD203B41FA5}">
                      <a16:colId xmlns:a16="http://schemas.microsoft.com/office/drawing/2014/main" val="3346350072"/>
                    </a:ext>
                  </a:extLst>
                </a:gridCol>
              </a:tblGrid>
              <a:tr h="2122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Question Being asked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3072867362"/>
                  </a:ext>
                </a:extLst>
              </a:tr>
              <a:tr h="3183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Question 1.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Is there a </a:t>
                      </a:r>
                      <a:r>
                        <a:rPr lang="en-US" sz="3200" u="sng" dirty="0">
                          <a:effectLst/>
                        </a:rPr>
                        <a:t>potential</a:t>
                      </a:r>
                      <a:r>
                        <a:rPr lang="en-US" sz="3200" dirty="0">
                          <a:effectLst/>
                        </a:rPr>
                        <a:t> skill deficiency?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3377300467"/>
                  </a:ext>
                </a:extLst>
              </a:tr>
              <a:tr h="4738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Question 2.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Is there a </a:t>
                      </a:r>
                      <a:r>
                        <a:rPr lang="en-US" sz="3200" u="sng" dirty="0">
                          <a:effectLst/>
                        </a:rPr>
                        <a:t>Real</a:t>
                      </a:r>
                      <a:r>
                        <a:rPr lang="en-US" sz="3200" dirty="0">
                          <a:effectLst/>
                        </a:rPr>
                        <a:t> deficiency?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3203015986"/>
                  </a:ext>
                </a:extLst>
              </a:tr>
              <a:tr h="4707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Question 3.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What Pattern(s) of Responding is observed?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4140019252"/>
                  </a:ext>
                </a:extLst>
              </a:tr>
              <a:tr h="4436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Question 4.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Under what conditions is skill deficiency present?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1728993281"/>
                  </a:ext>
                </a:extLst>
              </a:tr>
              <a:tr h="530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Question 5.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Is the above hypothesis supported when tested?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1895756054"/>
                  </a:ext>
                </a:extLst>
              </a:tr>
              <a:tr h="424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Question 6.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Where do we want the student's performance to be and by when?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2745660919"/>
                  </a:ext>
                </a:extLst>
              </a:tr>
              <a:tr h="4245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Question 7.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Is the Intervention Effective?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54" marR="37754" marT="0" marB="0"/>
                </a:tc>
                <a:extLst>
                  <a:ext uri="{0D108BD9-81ED-4DB2-BD59-A6C34878D82A}">
                    <a16:rowId xmlns:a16="http://schemas.microsoft.com/office/drawing/2014/main" val="471804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6093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31" y="685800"/>
            <a:ext cx="9823269" cy="1485900"/>
          </a:xfrm>
        </p:spPr>
        <p:txBody>
          <a:bodyPr/>
          <a:lstStyle/>
          <a:p>
            <a:pPr algn="ctr"/>
            <a:r>
              <a:rPr lang="en-US" dirty="0"/>
              <a:t>Step 6 Math Example: Develop a Goal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758997"/>
            <a:ext cx="103647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Given a </a:t>
            </a:r>
            <a:r>
              <a:rPr lang="en-US" sz="2800" b="1" i="1" u="sng" dirty="0">
                <a:solidFill>
                  <a:srgbClr val="FF0000"/>
                </a:solidFill>
              </a:rPr>
              <a:t>[SPECIFY PROBE HERE] </a:t>
            </a:r>
            <a:r>
              <a:rPr lang="en-US" sz="2800" b="1" i="1" u="sng" dirty="0"/>
              <a:t> probe, Gary will be able to complete with 95% accuracy by </a:t>
            </a:r>
            <a:r>
              <a:rPr lang="en-US" sz="2800" b="1" i="1" u="sng" dirty="0">
                <a:solidFill>
                  <a:srgbClr val="FF0000"/>
                </a:solidFill>
              </a:rPr>
              <a:t>[SPECIFY DATE HERE]</a:t>
            </a:r>
            <a:r>
              <a:rPr lang="en-US" sz="2800" b="1" i="1" u="sng" dirty="0"/>
              <a:t>.</a:t>
            </a:r>
          </a:p>
          <a:p>
            <a:endParaRPr lang="en-US" sz="2800" b="1" i="1" u="sng" dirty="0"/>
          </a:p>
          <a:p>
            <a:endParaRPr lang="en-US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456826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Step 7 Math Example: Intervention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39193"/>
            <a:ext cx="10515600" cy="4924569"/>
          </a:xfrm>
        </p:spPr>
        <p:txBody>
          <a:bodyPr>
            <a:noAutofit/>
          </a:bodyPr>
          <a:lstStyle/>
          <a:p>
            <a:r>
              <a:rPr lang="en-US" sz="2400" dirty="0"/>
              <a:t>The intervention MUST Match the Domain/Skill Deficiency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Volume</a:t>
            </a:r>
          </a:p>
          <a:p>
            <a:pPr marL="0" indent="0">
              <a:buNone/>
            </a:pPr>
            <a:r>
              <a:rPr lang="en-US" sz="2400" dirty="0"/>
              <a:t>		- Acquisition: Demonstration/Modeling/Prompting</a:t>
            </a:r>
          </a:p>
          <a:p>
            <a:pPr marL="0" indent="0">
              <a:buNone/>
            </a:pPr>
            <a:r>
              <a:rPr lang="en-US" sz="2400" dirty="0"/>
              <a:t>	Calculating Angles</a:t>
            </a:r>
          </a:p>
          <a:p>
            <a:pPr marL="0" indent="0">
              <a:buNone/>
            </a:pPr>
            <a:r>
              <a:rPr lang="en-US" sz="2400" dirty="0"/>
              <a:t>		- Acquisition: Demonstration/Modeling/Prompting</a:t>
            </a:r>
          </a:p>
          <a:p>
            <a:pPr marL="0" indent="0">
              <a:buNone/>
            </a:pPr>
            <a:r>
              <a:rPr lang="en-US" sz="2400" dirty="0"/>
              <a:t>	General: 1. Used Chapter Tests as “Pre Assessment”</a:t>
            </a:r>
          </a:p>
          <a:p>
            <a:pPr marL="0" indent="0">
              <a:buNone/>
            </a:pPr>
            <a:r>
              <a:rPr lang="en-US" sz="2400" dirty="0"/>
              <a:t>		    2. Constructed 3 Problems for “next day” and Provided DI</a:t>
            </a:r>
          </a:p>
          <a:p>
            <a:pPr marL="0" indent="0">
              <a:buNone/>
            </a:pPr>
            <a:r>
              <a:rPr lang="en-US" sz="2400" dirty="0"/>
              <a:t>		     3. Repeated process until 100% mastery once</a:t>
            </a:r>
          </a:p>
          <a:p>
            <a:pPr marL="0" indent="0">
              <a:buNone/>
            </a:pPr>
            <a:r>
              <a:rPr lang="en-US" sz="2400" dirty="0"/>
              <a:t>	Explicit timing: See graphs next slides</a:t>
            </a:r>
          </a:p>
        </p:txBody>
      </p:sp>
    </p:spTree>
    <p:extLst>
      <p:ext uri="{BB962C8B-B14F-4D97-AF65-F5344CB8AC3E}">
        <p14:creationId xmlns:p14="http://schemas.microsoft.com/office/powerpoint/2010/main" val="32368168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8346" y="1294646"/>
            <a:ext cx="8490334" cy="523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798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2683" y="887240"/>
            <a:ext cx="8884994" cy="545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2218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3088" y="1176950"/>
            <a:ext cx="913680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92315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5612" y="977773"/>
            <a:ext cx="8869002" cy="555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977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9700"/>
            <a:ext cx="5937250" cy="6718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7155" name="TextBox 4"/>
          <p:cNvSpPr txBox="1">
            <a:spLocks noChangeArrowheads="1"/>
          </p:cNvSpPr>
          <p:nvPr/>
        </p:nvSpPr>
        <p:spPr bwMode="auto">
          <a:xfrm>
            <a:off x="7772400" y="304801"/>
            <a:ext cx="2865438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/>
              <a:t>1. What seems to be</a:t>
            </a:r>
          </a:p>
          <a:p>
            <a:pPr eaLnBrk="1" hangingPunct="1"/>
            <a:r>
              <a:rPr lang="en-US"/>
              <a:t>the problem?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2. What should the</a:t>
            </a:r>
          </a:p>
          <a:p>
            <a:pPr eaLnBrk="1" hangingPunct="1"/>
            <a:r>
              <a:rPr lang="en-US"/>
              <a:t>intervention target?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3. Describe something a</a:t>
            </a:r>
          </a:p>
          <a:p>
            <a:pPr eaLnBrk="1" hangingPunct="1"/>
            <a:r>
              <a:rPr lang="en-US"/>
              <a:t>teacher could do to target </a:t>
            </a:r>
          </a:p>
          <a:p>
            <a:pPr eaLnBrk="1" hangingPunct="1"/>
            <a:r>
              <a:rPr lang="en-US"/>
              <a:t>this problem.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4. Do you have to buy</a:t>
            </a:r>
          </a:p>
          <a:p>
            <a:pPr eaLnBrk="1" hangingPunct="1"/>
            <a:r>
              <a:rPr lang="en-US"/>
              <a:t>an expensive program </a:t>
            </a:r>
          </a:p>
          <a:p>
            <a:pPr eaLnBrk="1" hangingPunct="1"/>
            <a:r>
              <a:rPr lang="en-US"/>
              <a:t>just for Tammy?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679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Makes up a Good Writing Instruction – Elementary Students?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Provide daily time for students to write - Minimal</a:t>
            </a:r>
          </a:p>
          <a:p>
            <a:r>
              <a:rPr lang="en-US" altLang="en-US" dirty="0"/>
              <a:t>Teach Students to use the writing process – STRONG!</a:t>
            </a:r>
          </a:p>
          <a:p>
            <a:pPr lvl="1"/>
            <a:r>
              <a:rPr lang="en-US" altLang="en-US" dirty="0"/>
              <a:t>Plan (POW) Draft Share Edit Revise (COPS)</a:t>
            </a:r>
          </a:p>
          <a:p>
            <a:r>
              <a:rPr lang="en-US" altLang="en-US" dirty="0"/>
              <a:t>Teach Student to become fluent with handwriting, typing, word processing, sentence construction, and spelling. - Moderate</a:t>
            </a:r>
          </a:p>
          <a:p>
            <a:r>
              <a:rPr lang="en-US" altLang="en-US" dirty="0"/>
              <a:t>Create an engaged community of writers - Minimal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/>
          </a:p>
          <a:p>
            <a:pPr>
              <a:buFont typeface="Arial" panose="020B0604020202020204" pitchFamily="34" charset="0"/>
              <a:buNone/>
            </a:pPr>
            <a:endParaRPr lang="en-US" altLang="en-US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Institute of Educational Sciences: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National Center for Educational Research and Regional Assistance</a:t>
            </a:r>
          </a:p>
        </p:txBody>
      </p:sp>
    </p:spTree>
    <p:extLst>
      <p:ext uri="{BB962C8B-B14F-4D97-AF65-F5344CB8AC3E}">
        <p14:creationId xmlns:p14="http://schemas.microsoft.com/office/powerpoint/2010/main" val="281237695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Makes up a Good Writing Instruction – Secondary Students?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Explicitly teach variety of writing strategies</a:t>
            </a:r>
          </a:p>
          <a:p>
            <a:r>
              <a:rPr lang="en-US" altLang="en-US" dirty="0"/>
              <a:t>Use Model – Practice – Reflect cycle</a:t>
            </a:r>
          </a:p>
          <a:p>
            <a:r>
              <a:rPr lang="en-US" altLang="en-US" dirty="0"/>
              <a:t>Integrate writing with reading and cue them to writing features.</a:t>
            </a:r>
          </a:p>
          <a:p>
            <a:r>
              <a:rPr lang="en-US" altLang="en-US" dirty="0"/>
              <a:t>Use assessment of student writing to inform instruction</a:t>
            </a:r>
          </a:p>
          <a:p>
            <a:pPr>
              <a:buFont typeface="Arial" panose="020B0604020202020204" pitchFamily="34" charset="0"/>
              <a:buNone/>
            </a:pPr>
            <a:endParaRPr lang="en-US" altLang="en-US" dirty="0"/>
          </a:p>
          <a:p>
            <a:pPr>
              <a:buFont typeface="Arial" panose="020B0604020202020204" pitchFamily="34" charset="0"/>
              <a:buNone/>
            </a:pPr>
            <a:endParaRPr lang="en-US" altLang="en-US" dirty="0"/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Institute of Educational Sciences: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dirty="0"/>
              <a:t>National Center for Educational Research and Regional Assistance</a:t>
            </a:r>
          </a:p>
        </p:txBody>
      </p:sp>
    </p:spTree>
    <p:extLst>
      <p:ext uri="{BB962C8B-B14F-4D97-AF65-F5344CB8AC3E}">
        <p14:creationId xmlns:p14="http://schemas.microsoft.com/office/powerpoint/2010/main" val="194444680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Writing Intervention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Writing rubrics by grade level (See online rubrics)</a:t>
            </a:r>
          </a:p>
          <a:p>
            <a:r>
              <a:rPr lang="en-US" altLang="en-US" dirty="0"/>
              <a:t>Look for error types and focus on one or two at a time</a:t>
            </a:r>
          </a:p>
          <a:p>
            <a:r>
              <a:rPr lang="en-US" altLang="en-US" dirty="0"/>
              <a:t>Hamburger</a:t>
            </a:r>
          </a:p>
          <a:p>
            <a:r>
              <a:rPr lang="en-US" altLang="en-US" dirty="0"/>
              <a:t>POW-TREE</a:t>
            </a:r>
          </a:p>
          <a:p>
            <a:pPr lvl="1"/>
            <a:r>
              <a:rPr lang="en-US" altLang="en-US" dirty="0"/>
              <a:t>Pick topic</a:t>
            </a:r>
          </a:p>
          <a:p>
            <a:pPr lvl="1"/>
            <a:r>
              <a:rPr lang="en-US" altLang="en-US" dirty="0"/>
              <a:t>Organize (TREE)     = Topic, Reasons, Explain, End</a:t>
            </a:r>
          </a:p>
          <a:p>
            <a:pPr lvl="1"/>
            <a:r>
              <a:rPr lang="en-US" altLang="en-US" dirty="0"/>
              <a:t>Write</a:t>
            </a:r>
          </a:p>
          <a:p>
            <a:r>
              <a:rPr lang="en-US" altLang="en-US" dirty="0"/>
              <a:t>COPS</a:t>
            </a:r>
          </a:p>
          <a:p>
            <a:pPr lvl="1"/>
            <a:r>
              <a:rPr lang="en-US" altLang="en-US" dirty="0"/>
              <a:t>FANBOYS</a:t>
            </a:r>
          </a:p>
        </p:txBody>
      </p:sp>
    </p:spTree>
    <p:extLst>
      <p:ext uri="{BB962C8B-B14F-4D97-AF65-F5344CB8AC3E}">
        <p14:creationId xmlns:p14="http://schemas.microsoft.com/office/powerpoint/2010/main" val="172725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27926327"/>
              </p:ext>
            </p:extLst>
          </p:nvPr>
        </p:nvGraphicFramePr>
        <p:xfrm>
          <a:off x="1676400" y="152400"/>
          <a:ext cx="88392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101910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Tying it all Together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Math Example</a:t>
            </a:r>
          </a:p>
        </p:txBody>
      </p:sp>
    </p:spTree>
    <p:extLst>
      <p:ext uri="{BB962C8B-B14F-4D97-AF65-F5344CB8AC3E}">
        <p14:creationId xmlns:p14="http://schemas.microsoft.com/office/powerpoint/2010/main" val="8394340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Intervention Consultation Service (AICS)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15563" cy="4286250"/>
          </a:xfrm>
        </p:spPr>
        <p:txBody>
          <a:bodyPr>
            <a:normAutofit/>
          </a:bodyPr>
          <a:lstStyle/>
          <a:p>
            <a:r>
              <a:rPr lang="en-US" sz="2400" dirty="0"/>
              <a:t>Referral resulting in 8 week admission</a:t>
            </a:r>
          </a:p>
          <a:p>
            <a:r>
              <a:rPr lang="en-US" sz="2400" dirty="0"/>
              <a:t>2 times per week for 50 minutes</a:t>
            </a:r>
          </a:p>
          <a:p>
            <a:r>
              <a:rPr lang="en-US" sz="2400" dirty="0"/>
              <a:t>½ hour parent interview ½ hour initial assessment time</a:t>
            </a:r>
          </a:p>
          <a:p>
            <a:r>
              <a:rPr lang="en-US" sz="2400" dirty="0" err="1"/>
              <a:t>AIMSWeb</a:t>
            </a:r>
            <a:r>
              <a:rPr lang="en-US" sz="2400" dirty="0"/>
              <a:t> Story Starters (student choice)</a:t>
            </a:r>
          </a:p>
          <a:p>
            <a:r>
              <a:rPr lang="en-US" sz="2400" dirty="0"/>
              <a:t>TOWL</a:t>
            </a:r>
          </a:p>
          <a:p>
            <a:r>
              <a:rPr lang="en-US" sz="2400" dirty="0"/>
              <a:t>Self Constructed Probes (Commas, DOL, etc.)</a:t>
            </a:r>
          </a:p>
          <a:p>
            <a:r>
              <a:rPr lang="en-US" sz="2400" dirty="0"/>
              <a:t>Fill the gaps through </a:t>
            </a:r>
            <a:r>
              <a:rPr lang="en-US" sz="2400" b="1" i="1" u="sng" dirty="0">
                <a:solidFill>
                  <a:srgbClr val="FF0000"/>
                </a:solidFill>
              </a:rPr>
              <a:t>Consistent</a:t>
            </a:r>
            <a:r>
              <a:rPr lang="en-US" sz="2400" dirty="0"/>
              <a:t> direct instruction</a:t>
            </a:r>
          </a:p>
        </p:txBody>
      </p:sp>
    </p:spTree>
    <p:extLst>
      <p:ext uri="{BB962C8B-B14F-4D97-AF65-F5344CB8AC3E}">
        <p14:creationId xmlns:p14="http://schemas.microsoft.com/office/powerpoint/2010/main" val="99949027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Is there a </a:t>
            </a:r>
            <a:r>
              <a:rPr lang="en-US" b="1" i="1" u="sng" dirty="0">
                <a:solidFill>
                  <a:srgbClr val="FF0000"/>
                </a:solidFill>
              </a:rPr>
              <a:t>potential</a:t>
            </a:r>
            <a:r>
              <a:rPr lang="en-US" dirty="0"/>
              <a:t> Deficit?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74480" y="4925085"/>
            <a:ext cx="7306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year old male</a:t>
            </a:r>
          </a:p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  <a:p>
            <a:r>
              <a:rPr lang="en-US" dirty="0"/>
              <a:t>Taking ACT soon!</a:t>
            </a:r>
          </a:p>
          <a:p>
            <a:r>
              <a:rPr lang="en-US" dirty="0"/>
              <a:t>Mom wants accommodations – suspects learning disability he works slow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36872"/>
              </p:ext>
            </p:extLst>
          </p:nvPr>
        </p:nvGraphicFramePr>
        <p:xfrm>
          <a:off x="2435382" y="2055136"/>
          <a:ext cx="6844420" cy="2308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2210">
                  <a:extLst>
                    <a:ext uri="{9D8B030D-6E8A-4147-A177-3AD203B41FA5}">
                      <a16:colId xmlns:a16="http://schemas.microsoft.com/office/drawing/2014/main" val="3213440434"/>
                    </a:ext>
                  </a:extLst>
                </a:gridCol>
                <a:gridCol w="3422210">
                  <a:extLst>
                    <a:ext uri="{9D8B030D-6E8A-4147-A177-3AD203B41FA5}">
                      <a16:colId xmlns:a16="http://schemas.microsoft.com/office/drawing/2014/main" val="1197385707"/>
                    </a:ext>
                  </a:extLst>
                </a:gridCol>
              </a:tblGrid>
              <a:tr h="5771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Story Starter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Percentile Rank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34085"/>
                  </a:ext>
                </a:extLst>
              </a:tr>
              <a:tr h="11543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Correct writing sequence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31</a:t>
                      </a:r>
                      <a:endParaRPr lang="en-US" sz="3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2852232"/>
                  </a:ext>
                </a:extLst>
              </a:tr>
              <a:tr h="5771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Total words written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22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879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10000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Writing Example is there a real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442516"/>
              </p:ext>
            </p:extLst>
          </p:nvPr>
        </p:nvGraphicFramePr>
        <p:xfrm>
          <a:off x="1523244" y="1973651"/>
          <a:ext cx="9297912" cy="4755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478">
                  <a:extLst>
                    <a:ext uri="{9D8B030D-6E8A-4147-A177-3AD203B41FA5}">
                      <a16:colId xmlns:a16="http://schemas.microsoft.com/office/drawing/2014/main" val="1697759200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19001966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999252610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75218417"/>
                    </a:ext>
                  </a:extLst>
                </a:gridCol>
              </a:tblGrid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Subtest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Percentile Rank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Scaled Score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Descriptive Term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409319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Vocabulary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80457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Spelling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0307494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Punctuation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2121115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Logical Sentences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816411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Sentence Combining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Superior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07518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Contextual Conventions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931083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Story Composition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361694"/>
                  </a:ext>
                </a:extLst>
              </a:tr>
              <a:tr h="325171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Composite Score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80444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Contrived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954463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Spontaneous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338607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Overall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Superior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32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0976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432303"/>
            <a:ext cx="10685417" cy="14859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Step 3 Writing Example: Analyze existing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381488"/>
            <a:ext cx="10515600" cy="4901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Look for error patterns for the domains below the 25</a:t>
            </a:r>
            <a:r>
              <a:rPr lang="en-US" sz="2400" baseline="30000" dirty="0"/>
              <a:t>th</a:t>
            </a:r>
            <a:r>
              <a:rPr lang="en-US" sz="2400" dirty="0"/>
              <a:t> Percentile: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515593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Writing Example is there a real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3244" y="1973651"/>
          <a:ext cx="9297912" cy="47553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478">
                  <a:extLst>
                    <a:ext uri="{9D8B030D-6E8A-4147-A177-3AD203B41FA5}">
                      <a16:colId xmlns:a16="http://schemas.microsoft.com/office/drawing/2014/main" val="1697759200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19001966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999252610"/>
                    </a:ext>
                  </a:extLst>
                </a:gridCol>
                <a:gridCol w="2324478">
                  <a:extLst>
                    <a:ext uri="{9D8B030D-6E8A-4147-A177-3AD203B41FA5}">
                      <a16:colId xmlns:a16="http://schemas.microsoft.com/office/drawing/2014/main" val="75218417"/>
                    </a:ext>
                  </a:extLst>
                </a:gridCol>
              </a:tblGrid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Subtest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Percentile Rank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Scaled Score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Descriptive Term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409319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Vocabulary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180457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Spelling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0307494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Punctuation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2121115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Logical Sentences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816411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Sentence Combining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Superior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07518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Contextual Conventions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9310830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Story Composition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361694"/>
                  </a:ext>
                </a:extLst>
              </a:tr>
              <a:tr h="325171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Composite Score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80444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Contrived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Superior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0954463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Spontaneous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Above average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338607"/>
                  </a:ext>
                </a:extLst>
              </a:tr>
              <a:tr h="3251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Overall Writing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Superior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5328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6025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4 Writing:  Develop a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Hypothesis: Gary’s writing performance in class is low </a:t>
            </a:r>
            <a:r>
              <a:rPr lang="en-US" sz="2400" dirty="0">
                <a:solidFill>
                  <a:srgbClr val="FF0000"/>
                </a:solidFill>
              </a:rPr>
              <a:t>because: insufficient reinforcement for writing more is provided.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If we provide direct instruction in these areas his performance should improve.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989751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5 Writing Example:  Test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06472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We administer probes dealing specifically with the error patterns we discover.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We determine if he is below 90% in any of the areas or 25</a:t>
            </a:r>
            <a:r>
              <a:rPr lang="en-US" sz="2400" baseline="30000" dirty="0"/>
              <a:t>th</a:t>
            </a:r>
            <a:r>
              <a:rPr lang="en-US" sz="2400" dirty="0"/>
              <a:t> percentile.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746865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Testing Hypothesis by administering probes</a:t>
            </a:r>
          </a:p>
        </p:txBody>
      </p:sp>
      <p:pic>
        <p:nvPicPr>
          <p:cNvPr id="5" name="Content Placeholder 4" descr="Macintosh HD:Users:karinadiaz:Desktop:Screen Shot 2015-04-15 at 12.10.18 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586" y="2171700"/>
            <a:ext cx="8302028" cy="4102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013142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4 Writing:  Develop a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Hypothesis: Gary’s writing performance in class is low </a:t>
            </a:r>
            <a:r>
              <a:rPr lang="en-US" sz="2400" dirty="0">
                <a:solidFill>
                  <a:srgbClr val="FF0000"/>
                </a:solidFill>
              </a:rPr>
              <a:t>because: transitions are lacking and paragraph construction is poor.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If we provide direct instruction in these areas his performance should improve.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095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1 Generic Example:</a:t>
            </a:r>
            <a:br>
              <a:rPr lang="en-US" dirty="0"/>
            </a:br>
            <a:r>
              <a:rPr lang="en-US" dirty="0"/>
              <a:t>Is there a potential deficit?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831855"/>
              </p:ext>
            </p:extLst>
          </p:nvPr>
        </p:nvGraphicFramePr>
        <p:xfrm>
          <a:off x="1493823" y="2332620"/>
          <a:ext cx="8818074" cy="247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358">
                  <a:extLst>
                    <a:ext uri="{9D8B030D-6E8A-4147-A177-3AD203B41FA5}">
                      <a16:colId xmlns:a16="http://schemas.microsoft.com/office/drawing/2014/main" val="3168632815"/>
                    </a:ext>
                  </a:extLst>
                </a:gridCol>
                <a:gridCol w="2939358">
                  <a:extLst>
                    <a:ext uri="{9D8B030D-6E8A-4147-A177-3AD203B41FA5}">
                      <a16:colId xmlns:a16="http://schemas.microsoft.com/office/drawing/2014/main" val="3527908226"/>
                    </a:ext>
                  </a:extLst>
                </a:gridCol>
                <a:gridCol w="2939358">
                  <a:extLst>
                    <a:ext uri="{9D8B030D-6E8A-4147-A177-3AD203B41FA5}">
                      <a16:colId xmlns:a16="http://schemas.microsoft.com/office/drawing/2014/main" val="1658714941"/>
                    </a:ext>
                  </a:extLst>
                </a:gridCol>
              </a:tblGrid>
              <a:tr h="70421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Fall Raw Score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Percentile 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519194"/>
                  </a:ext>
                </a:extLst>
              </a:tr>
              <a:tr h="704210">
                <a:tc>
                  <a:txBody>
                    <a:bodyPr/>
                    <a:lstStyle/>
                    <a:p>
                      <a:r>
                        <a:rPr lang="en-US" sz="3200" dirty="0"/>
                        <a:t>Target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4825"/>
                  </a:ext>
                </a:extLst>
              </a:tr>
              <a:tr h="704210">
                <a:tc>
                  <a:txBody>
                    <a:bodyPr/>
                    <a:lstStyle/>
                    <a:p>
                      <a:r>
                        <a:rPr lang="en-US" sz="3200" dirty="0"/>
                        <a:t>Peers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50th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4700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8721" y="5449772"/>
            <a:ext cx="10456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Using a universal screening measure (e.g., AIMS Web Dibbles, Easy CBM, etc. )for a general skill area (i.e., reading, math, written expression, spelling)</a:t>
            </a:r>
          </a:p>
        </p:txBody>
      </p:sp>
    </p:spTree>
    <p:extLst>
      <p:ext uri="{BB962C8B-B14F-4D97-AF65-F5344CB8AC3E}">
        <p14:creationId xmlns:p14="http://schemas.microsoft.com/office/powerpoint/2010/main" val="17259622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Step 5 Writing Example:  Test Hypothesis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02674"/>
            <a:ext cx="9601200" cy="406472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We administer probes dealing specifically with the error patterns we discover.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We determine if he is below 90% in any of the areas or 25</a:t>
            </a:r>
            <a:r>
              <a:rPr lang="en-US" sz="2400" baseline="30000" dirty="0"/>
              <a:t>th</a:t>
            </a:r>
            <a:r>
              <a:rPr lang="en-US" sz="2400" dirty="0"/>
              <a:t> percentile.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00480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cintosh HD:Users:karinadiaz:Desktop:Screen Shot 2015-03-23 at 3.40.47 P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723" y="117694"/>
            <a:ext cx="4472411" cy="6740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22027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cintosh HD:Users:karinadiaz:Desktop:Screen Shot 2015-04-15 at 12.15.57 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036" y="2553077"/>
            <a:ext cx="8519311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43240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cintosh HD:Users:karinadiaz:Desktop:Screen Shot 2015-04-15 at 12.15.46 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410" y="2399168"/>
            <a:ext cx="7903675" cy="4046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606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cintosh HD:Users:karinadiaz:Desktop:Screen Shot 2015-04-15 at 12.25.25 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624" y="2453489"/>
            <a:ext cx="8428776" cy="39654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748178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Macintosh HD:Users:karinadiaz:Desktop:Screen Shot 2015-04-15 at 12.41.57 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822" y="2426330"/>
            <a:ext cx="8718487" cy="40106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273113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9531" y="685800"/>
            <a:ext cx="9823269" cy="1485900"/>
          </a:xfrm>
        </p:spPr>
        <p:txBody>
          <a:bodyPr/>
          <a:lstStyle/>
          <a:p>
            <a:pPr algn="ctr"/>
            <a:r>
              <a:rPr lang="en-US" dirty="0"/>
              <a:t>Step 6 Writing Example: Develop a Goal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758997"/>
            <a:ext cx="103647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Given a </a:t>
            </a:r>
            <a:r>
              <a:rPr lang="en-US" sz="2800" b="1" i="1" u="sng" dirty="0">
                <a:solidFill>
                  <a:srgbClr val="FF0000"/>
                </a:solidFill>
              </a:rPr>
              <a:t>[SPECIFY PROBE HERE] </a:t>
            </a:r>
            <a:r>
              <a:rPr lang="en-US" sz="2800" b="1" i="1" u="sng" dirty="0"/>
              <a:t> probe, Gary will be able to complete with 95% accuracy by </a:t>
            </a:r>
            <a:r>
              <a:rPr lang="en-US" sz="2800" b="1" i="1" u="sng" dirty="0">
                <a:solidFill>
                  <a:srgbClr val="FF0000"/>
                </a:solidFill>
              </a:rPr>
              <a:t>[SPECIFY DATE HERE]</a:t>
            </a:r>
            <a:r>
              <a:rPr lang="en-US" sz="2800" b="1" i="1" u="sng" dirty="0"/>
              <a:t>.</a:t>
            </a:r>
          </a:p>
          <a:p>
            <a:endParaRPr lang="en-US" sz="2800" b="1" i="1" u="sng" dirty="0"/>
          </a:p>
          <a:p>
            <a:endParaRPr lang="en-US" sz="2800" b="1" i="1" u="sng" dirty="0"/>
          </a:p>
        </p:txBody>
      </p:sp>
    </p:spTree>
    <p:extLst>
      <p:ext uri="{BB962C8B-B14F-4D97-AF65-F5344CB8AC3E}">
        <p14:creationId xmlns:p14="http://schemas.microsoft.com/office/powerpoint/2010/main" val="175738085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Step 7 Writing Example: Intervention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39193"/>
            <a:ext cx="10515600" cy="492456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83540" indent="-383540"/>
            <a:r>
              <a:rPr lang="en-US" sz="2400" dirty="0"/>
              <a:t>The intervention MUST Match the Domain/Skill Deficiency</a:t>
            </a:r>
            <a:endParaRPr lang="en-US"/>
          </a:p>
          <a:p>
            <a:pPr marL="0" indent="0">
              <a:buNone/>
            </a:pPr>
            <a:r>
              <a:rPr lang="en-US" sz="2400" dirty="0"/>
              <a:t>	</a:t>
            </a:r>
          </a:p>
          <a:p>
            <a:pPr marL="0" indent="0">
              <a:buNone/>
            </a:pPr>
            <a:r>
              <a:rPr lang="en-US" sz="2400" dirty="0"/>
              <a:t>	COPS</a:t>
            </a:r>
          </a:p>
          <a:p>
            <a:pPr marL="0" indent="0">
              <a:buNone/>
            </a:pPr>
            <a:r>
              <a:rPr lang="en-US" sz="2400" dirty="0"/>
              <a:t>	POW-TREE</a:t>
            </a:r>
          </a:p>
          <a:p>
            <a:pPr marL="0" indent="0">
              <a:buNone/>
            </a:pPr>
            <a:r>
              <a:rPr lang="en-US" sz="2400" dirty="0"/>
              <a:t>	Hamburger/Sandwich</a:t>
            </a:r>
          </a:p>
        </p:txBody>
      </p:sp>
    </p:spTree>
    <p:extLst>
      <p:ext uri="{BB962C8B-B14F-4D97-AF65-F5344CB8AC3E}">
        <p14:creationId xmlns:p14="http://schemas.microsoft.com/office/powerpoint/2010/main" val="299261482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Questions?</a:t>
            </a:r>
          </a:p>
        </p:txBody>
      </p:sp>
      <p:sp>
        <p:nvSpPr>
          <p:cNvPr id="103427" name="Text Box 6"/>
          <p:cNvSpPr txBox="1">
            <a:spLocks noChangeArrowheads="1"/>
          </p:cNvSpPr>
          <p:nvPr/>
        </p:nvSpPr>
        <p:spPr bwMode="auto">
          <a:xfrm>
            <a:off x="2362200" y="1600200"/>
            <a:ext cx="6172200" cy="136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>
                <a:cs typeface="Arial" pitchFamily="34" charset="0"/>
              </a:rPr>
              <a:t>Gary Cates</a:t>
            </a:r>
          </a:p>
          <a:p>
            <a:pPr eaLnBrk="1" hangingPunct="1">
              <a:spcBef>
                <a:spcPct val="20000"/>
              </a:spcBef>
            </a:pPr>
            <a:r>
              <a:rPr lang="en-US" b="1">
                <a:cs typeface="Arial" pitchFamily="34" charset="0"/>
                <a:hlinkClick r:id="rId2"/>
              </a:rPr>
              <a:t>garycates@garycates.net</a:t>
            </a:r>
            <a:endParaRPr lang="en-US" b="1"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US">
                <a:cs typeface="Arial" pitchFamily="34" charset="0"/>
                <a:hlinkClick r:id="rId3"/>
              </a:rPr>
              <a:t>www.garycates.net</a:t>
            </a:r>
            <a:endParaRPr lang="en-US"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>
              <a:cs typeface="Arial" pitchFamily="34" charset="0"/>
            </a:endParaRPr>
          </a:p>
        </p:txBody>
      </p:sp>
      <p:pic>
        <p:nvPicPr>
          <p:cNvPr id="103428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29" r="-5029"/>
          <a:stretch>
            <a:fillRect/>
          </a:stretch>
        </p:blipFill>
        <p:spPr bwMode="auto">
          <a:xfrm>
            <a:off x="5334000" y="2590800"/>
            <a:ext cx="3581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430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 2 Generic Example:</a:t>
            </a:r>
            <a:br>
              <a:rPr lang="en-US" dirty="0"/>
            </a:br>
            <a:r>
              <a:rPr lang="en-US" dirty="0"/>
              <a:t>Is there a real deficit?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674508"/>
              </p:ext>
            </p:extLst>
          </p:nvPr>
        </p:nvGraphicFramePr>
        <p:xfrm>
          <a:off x="876761" y="2051962"/>
          <a:ext cx="10927534" cy="3090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3767">
                  <a:extLst>
                    <a:ext uri="{9D8B030D-6E8A-4147-A177-3AD203B41FA5}">
                      <a16:colId xmlns:a16="http://schemas.microsoft.com/office/drawing/2014/main" val="3153146529"/>
                    </a:ext>
                  </a:extLst>
                </a:gridCol>
                <a:gridCol w="5463767">
                  <a:extLst>
                    <a:ext uri="{9D8B030D-6E8A-4147-A177-3AD203B41FA5}">
                      <a16:colId xmlns:a16="http://schemas.microsoft.com/office/drawing/2014/main" val="3887677904"/>
                    </a:ext>
                  </a:extLst>
                </a:gridCol>
              </a:tblGrid>
              <a:tr h="51506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Percentile</a:t>
                      </a:r>
                      <a:r>
                        <a:rPr lang="en-US" sz="2400" baseline="0" dirty="0"/>
                        <a:t> Rank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22214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620432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27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30385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34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629607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</a:t>
                      </a:r>
                      <a:r>
                        <a:rPr lang="en-US" sz="2400" baseline="30000" dirty="0"/>
                        <a:t>th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689241"/>
                  </a:ext>
                </a:extLst>
              </a:tr>
              <a:tr h="515068">
                <a:tc>
                  <a:txBody>
                    <a:bodyPr/>
                    <a:lstStyle/>
                    <a:p>
                      <a:r>
                        <a:rPr lang="en-US" sz="2400" dirty="0"/>
                        <a:t>Domain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44th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4648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8721" y="5449772"/>
            <a:ext cx="10456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Using an academic achievement test (e.g., WRMT, KEY-Math, TOWL, TOWS etc. )for a general skill area (i.e., reading, math, written expression, spelling)</a:t>
            </a:r>
          </a:p>
        </p:txBody>
      </p:sp>
    </p:spTree>
    <p:extLst>
      <p:ext uri="{BB962C8B-B14F-4D97-AF65-F5344CB8AC3E}">
        <p14:creationId xmlns:p14="http://schemas.microsoft.com/office/powerpoint/2010/main" val="16907697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450</TotalTime>
  <Words>3584</Words>
  <Application>Microsoft Office PowerPoint</Application>
  <PresentationFormat>Widescreen</PresentationFormat>
  <Paragraphs>796</Paragraphs>
  <Slides>88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88</vt:i4>
      </vt:variant>
    </vt:vector>
  </HeadingPairs>
  <TitlesOfParts>
    <vt:vector size="94" baseType="lpstr">
      <vt:lpstr>Arial</vt:lpstr>
      <vt:lpstr>Calibri</vt:lpstr>
      <vt:lpstr>Franklin Gothic Book</vt:lpstr>
      <vt:lpstr>Times New Roman</vt:lpstr>
      <vt:lpstr>Crop</vt:lpstr>
      <vt:lpstr>Office Theme</vt:lpstr>
      <vt:lpstr>Developing Academic Interventions for Students Receiving Tier III or Special Education</vt:lpstr>
      <vt:lpstr>What are your biggest challenge(s) with individualized academic assessment and intervention?</vt:lpstr>
      <vt:lpstr>PowerPoint Presentation</vt:lpstr>
      <vt:lpstr>What are your Current Practices?</vt:lpstr>
      <vt:lpstr>PowerPoint Presentation</vt:lpstr>
      <vt:lpstr>7 Big Questions</vt:lpstr>
      <vt:lpstr>PowerPoint Presentation</vt:lpstr>
      <vt:lpstr>Step 1 Generic Example: Is there a potential deficit?</vt:lpstr>
      <vt:lpstr>Step 2 Generic Example: Is there a real deficit?</vt:lpstr>
      <vt:lpstr>Step 3 Generic Example: Analyze existing data?</vt:lpstr>
      <vt:lpstr>Step 4 Generic Example: Develop a Hypothesis</vt:lpstr>
      <vt:lpstr>Step 5 Generic Example: Test Hypothesis</vt:lpstr>
      <vt:lpstr>Step 6 Generic Example: Develop a Goal</vt:lpstr>
      <vt:lpstr>Step 7 Generic Example: Intervention Development, Implementation, and Evaluation</vt:lpstr>
      <vt:lpstr>Understanding Learning through the Instructional Hierarchy </vt:lpstr>
      <vt:lpstr>PowerPoint Presentation</vt:lpstr>
      <vt:lpstr>PowerPoint Presentation</vt:lpstr>
      <vt:lpstr>Application to Reading</vt:lpstr>
      <vt:lpstr>Big 5 Areas of Reading</vt:lpstr>
      <vt:lpstr>Early Literacy Intervention Principles</vt:lpstr>
      <vt:lpstr>Early Literacy Interventions</vt:lpstr>
      <vt:lpstr>Reading Accuracy</vt:lpstr>
      <vt:lpstr>Reading Accuracy Interventions</vt:lpstr>
      <vt:lpstr>Reading Fluency</vt:lpstr>
      <vt:lpstr>Fluency Building Interventions</vt:lpstr>
      <vt:lpstr>Reading Comprehension</vt:lpstr>
      <vt:lpstr>Measuring Reading Comprehension</vt:lpstr>
      <vt:lpstr>Reading Comprehension Interventions</vt:lpstr>
      <vt:lpstr>Tying it all Together</vt:lpstr>
      <vt:lpstr>Academic Intervention Consultation Service (AICS) Process</vt:lpstr>
      <vt:lpstr>Step 1 Reading Example: Is there a potential deficit?</vt:lpstr>
      <vt:lpstr>Step 2 WRMT: Is there a real deficit?</vt:lpstr>
      <vt:lpstr>Step 3 Reading Example: Analyze existing data</vt:lpstr>
      <vt:lpstr>Step 3 Reading Example: Analyze existing data</vt:lpstr>
      <vt:lpstr>Step 4 Reading:  Develop a Hypothesis</vt:lpstr>
      <vt:lpstr>Step 5 Reading Example:  Test Hypothesis</vt:lpstr>
      <vt:lpstr>Step 5: Testing Hypothesis by decreasing Grade Level</vt:lpstr>
      <vt:lpstr>Step 6 Reading Example: Develop a Goal</vt:lpstr>
      <vt:lpstr>Step 7 Reading Example: Intervention Development</vt:lpstr>
      <vt:lpstr>Brief Experimental Analysis of Academic Responding: Fluency</vt:lpstr>
      <vt:lpstr>Experimental Analysis of Academic Responding: Accuracy</vt:lpstr>
      <vt:lpstr>Direct Instruction long E</vt:lpstr>
      <vt:lpstr>Direct Instruction silent e</vt:lpstr>
      <vt:lpstr>Direct Instruction on Long A</vt:lpstr>
      <vt:lpstr>Direct Instruction: ph</vt:lpstr>
      <vt:lpstr>Direct Instruction: gh</vt:lpstr>
      <vt:lpstr>Reading Comprehension: What about it?</vt:lpstr>
      <vt:lpstr>What Makes up a Good Math Curriculum?</vt:lpstr>
      <vt:lpstr>What Makes up Good Math Instructional Practices</vt:lpstr>
      <vt:lpstr>PowerPoint Presentation</vt:lpstr>
      <vt:lpstr>Tying it all Together</vt:lpstr>
      <vt:lpstr>Academic Intervention Consultation Service (AICS) Process</vt:lpstr>
      <vt:lpstr>Step 1: Is there a potential Deficit?</vt:lpstr>
      <vt:lpstr>Step 2 Math Example is there a real deficit?</vt:lpstr>
      <vt:lpstr>Step 2 Math Example is there a real deficit?</vt:lpstr>
      <vt:lpstr>Step 3 Math Example: Analyze existing data</vt:lpstr>
      <vt:lpstr>Step 4 Math:  Develop a Hypothesis</vt:lpstr>
      <vt:lpstr>Step 5 Math Example:  Test Hypothesis</vt:lpstr>
      <vt:lpstr>Step 5: Testing Hypothesis by administering probes</vt:lpstr>
      <vt:lpstr>Step 6 Math Example: Develop a Goal</vt:lpstr>
      <vt:lpstr>Step 7 Math Example: Intervention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Makes up a Good Writing Instruction – Elementary Students?</vt:lpstr>
      <vt:lpstr>What Makes up a Good Writing Instruction – Secondary Students?</vt:lpstr>
      <vt:lpstr>Writing Intervention</vt:lpstr>
      <vt:lpstr>Tying it all Together</vt:lpstr>
      <vt:lpstr>Academic Intervention Consultation Service (AICS) Process</vt:lpstr>
      <vt:lpstr>Step 1: Is there a potential Deficit?</vt:lpstr>
      <vt:lpstr>Step 2 Writing Example is there a real deficit?</vt:lpstr>
      <vt:lpstr>Step 3 Writing Example: Analyze existing data</vt:lpstr>
      <vt:lpstr>Step 2 Writing Example is there a real deficit?</vt:lpstr>
      <vt:lpstr>Step 4 Writing:  Develop a Hypothesis</vt:lpstr>
      <vt:lpstr>Step 5 Writing Example:  Test Hypothesis</vt:lpstr>
      <vt:lpstr>Step 5: Testing Hypothesis by administering probes</vt:lpstr>
      <vt:lpstr>Step 4 Writing:  Develop a Hypothesis</vt:lpstr>
      <vt:lpstr>Step 5 Writing Example:  Test Hypothesis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6 Writing Example: Develop a Goal</vt:lpstr>
      <vt:lpstr>Step 7 Writing Example: Intervention Development</vt:lpstr>
      <vt:lpstr>Questions?</vt:lpstr>
    </vt:vector>
  </TitlesOfParts>
  <Company>Illinois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Linking Academic Assessment to Intervention</dc:title>
  <dc:creator>Gary L Cates</dc:creator>
  <cp:lastModifiedBy>Cates, Gary L</cp:lastModifiedBy>
  <cp:revision>80</cp:revision>
  <dcterms:created xsi:type="dcterms:W3CDTF">2017-08-29T16:38:31Z</dcterms:created>
  <dcterms:modified xsi:type="dcterms:W3CDTF">2023-10-05T14:30:55Z</dcterms:modified>
</cp:coreProperties>
</file>