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3" r:id="rId2"/>
  </p:sldMasterIdLst>
  <p:notesMasterIdLst>
    <p:notesMasterId r:id="rId65"/>
  </p:notesMasterIdLst>
  <p:sldIdLst>
    <p:sldId id="256" r:id="rId3"/>
    <p:sldId id="258" r:id="rId4"/>
    <p:sldId id="440" r:id="rId5"/>
    <p:sldId id="413" r:id="rId6"/>
    <p:sldId id="466" r:id="rId7"/>
    <p:sldId id="474" r:id="rId8"/>
    <p:sldId id="342" r:id="rId9"/>
    <p:sldId id="417" r:id="rId10"/>
    <p:sldId id="290" r:id="rId11"/>
    <p:sldId id="257" r:id="rId12"/>
    <p:sldId id="424" r:id="rId13"/>
    <p:sldId id="432" r:id="rId14"/>
    <p:sldId id="427" r:id="rId15"/>
    <p:sldId id="476" r:id="rId16"/>
    <p:sldId id="444" r:id="rId17"/>
    <p:sldId id="443" r:id="rId18"/>
    <p:sldId id="415" r:id="rId19"/>
    <p:sldId id="467" r:id="rId20"/>
    <p:sldId id="410" r:id="rId21"/>
    <p:sldId id="404" r:id="rId22"/>
    <p:sldId id="479" r:id="rId23"/>
    <p:sldId id="477" r:id="rId24"/>
    <p:sldId id="414" r:id="rId25"/>
    <p:sldId id="451" r:id="rId26"/>
    <p:sldId id="447" r:id="rId27"/>
    <p:sldId id="456" r:id="rId28"/>
    <p:sldId id="455" r:id="rId29"/>
    <p:sldId id="457" r:id="rId30"/>
    <p:sldId id="453" r:id="rId31"/>
    <p:sldId id="458" r:id="rId32"/>
    <p:sldId id="454" r:id="rId33"/>
    <p:sldId id="459" r:id="rId34"/>
    <p:sldId id="460" r:id="rId35"/>
    <p:sldId id="471" r:id="rId36"/>
    <p:sldId id="475" r:id="rId37"/>
    <p:sldId id="461" r:id="rId38"/>
    <p:sldId id="463" r:id="rId39"/>
    <p:sldId id="464" r:id="rId40"/>
    <p:sldId id="470" r:id="rId41"/>
    <p:sldId id="472" r:id="rId42"/>
    <p:sldId id="408" r:id="rId43"/>
    <p:sldId id="407" r:id="rId44"/>
    <p:sldId id="420" r:id="rId45"/>
    <p:sldId id="350" r:id="rId46"/>
    <p:sldId id="351" r:id="rId47"/>
    <p:sldId id="352" r:id="rId48"/>
    <p:sldId id="480" r:id="rId49"/>
    <p:sldId id="349" r:id="rId50"/>
    <p:sldId id="403" r:id="rId51"/>
    <p:sldId id="394" r:id="rId52"/>
    <p:sldId id="406" r:id="rId53"/>
    <p:sldId id="482" r:id="rId54"/>
    <p:sldId id="401" r:id="rId55"/>
    <p:sldId id="389" r:id="rId56"/>
    <p:sldId id="390" r:id="rId57"/>
    <p:sldId id="375" r:id="rId58"/>
    <p:sldId id="376" r:id="rId59"/>
    <p:sldId id="378" r:id="rId60"/>
    <p:sldId id="387" r:id="rId61"/>
    <p:sldId id="481" r:id="rId62"/>
    <p:sldId id="330" r:id="rId63"/>
    <p:sldId id="422" r:id="rId64"/>
  </p:sldIdLst>
  <p:sldSz cx="12192000" cy="6858000"/>
  <p:notesSz cx="7077075" cy="9363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306F88C-F525-463E-BD44-E7B3B28D2878}" v="74" dt="2022-08-11T22:07:43.52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758" autoAdjust="0"/>
  </p:normalViewPr>
  <p:slideViewPr>
    <p:cSldViewPr snapToGrid="0">
      <p:cViewPr>
        <p:scale>
          <a:sx n="76" d="100"/>
          <a:sy n="76" d="100"/>
        </p:scale>
        <p:origin x="946" y="53"/>
      </p:cViewPr>
      <p:guideLst/>
    </p:cSldViewPr>
  </p:slideViewPr>
  <p:outlineViewPr>
    <p:cViewPr>
      <p:scale>
        <a:sx n="33" d="100"/>
        <a:sy n="33" d="100"/>
      </p:scale>
      <p:origin x="0" y="-30725"/>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theme" Target="theme/theme1.xml"/><Relationship Id="rId7" Type="http://schemas.openxmlformats.org/officeDocument/2006/relationships/slide" Target="slides/slide5.xml"/><Relationship Id="rId71" Type="http://schemas.microsoft.com/office/2015/10/relationships/revisionInfo" Target="revisionInfo.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presProps" Target="presProps.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oswald cartwright" userId="59964b7deaba789a" providerId="LiveId" clId="{6306F88C-F525-463E-BD44-E7B3B28D2878}"/>
    <pc:docChg chg="undo custSel addSld delSld modSld sldOrd">
      <pc:chgData name="oswald cartwright" userId="59964b7deaba789a" providerId="LiveId" clId="{6306F88C-F525-463E-BD44-E7B3B28D2878}" dt="2022-08-11T23:10:28.222" v="13889" actId="20577"/>
      <pc:docMkLst>
        <pc:docMk/>
      </pc:docMkLst>
      <pc:sldChg chg="modSp">
        <pc:chgData name="oswald cartwright" userId="59964b7deaba789a" providerId="LiveId" clId="{6306F88C-F525-463E-BD44-E7B3B28D2878}" dt="2022-08-10T23:55:43.398" v="10414" actId="20577"/>
        <pc:sldMkLst>
          <pc:docMk/>
          <pc:sldMk cId="1657317344" sldId="256"/>
        </pc:sldMkLst>
        <pc:spChg chg="mod">
          <ac:chgData name="oswald cartwright" userId="59964b7deaba789a" providerId="LiveId" clId="{6306F88C-F525-463E-BD44-E7B3B28D2878}" dt="2022-08-10T23:55:43.398" v="10414" actId="20577"/>
          <ac:spMkLst>
            <pc:docMk/>
            <pc:sldMk cId="1657317344" sldId="256"/>
            <ac:spMk id="3" creationId="{5EA73800-010D-69D8-FC84-45F7942E2021}"/>
          </ac:spMkLst>
        </pc:spChg>
      </pc:sldChg>
      <pc:sldChg chg="addSp delSp modSp del mod ord">
        <pc:chgData name="oswald cartwright" userId="59964b7deaba789a" providerId="LiveId" clId="{6306F88C-F525-463E-BD44-E7B3B28D2878}" dt="2022-08-05T20:56:10.088" v="5962" actId="2696"/>
        <pc:sldMkLst>
          <pc:docMk/>
          <pc:sldMk cId="801668937" sldId="257"/>
        </pc:sldMkLst>
        <pc:spChg chg="mod">
          <ac:chgData name="oswald cartwright" userId="59964b7deaba789a" providerId="LiveId" clId="{6306F88C-F525-463E-BD44-E7B3B28D2878}" dt="2022-08-05T20:30:49.433" v="5371" actId="20577"/>
          <ac:spMkLst>
            <pc:docMk/>
            <pc:sldMk cId="801668937" sldId="257"/>
            <ac:spMk id="2" creationId="{B19B7F28-17AD-795D-1290-0C2FA4B3249E}"/>
          </ac:spMkLst>
        </pc:spChg>
        <pc:spChg chg="mod">
          <ac:chgData name="oswald cartwright" userId="59964b7deaba789a" providerId="LiveId" clId="{6306F88C-F525-463E-BD44-E7B3B28D2878}" dt="2022-08-05T20:38:59.196" v="5402" actId="1076"/>
          <ac:spMkLst>
            <pc:docMk/>
            <pc:sldMk cId="801668937" sldId="257"/>
            <ac:spMk id="3" creationId="{B6465CAA-644C-AD69-9948-828DB144BB5B}"/>
          </ac:spMkLst>
        </pc:spChg>
        <pc:spChg chg="add mod">
          <ac:chgData name="oswald cartwright" userId="59964b7deaba789a" providerId="LiveId" clId="{6306F88C-F525-463E-BD44-E7B3B28D2878}" dt="2022-08-05T20:29:14.063" v="5306" actId="20577"/>
          <ac:spMkLst>
            <pc:docMk/>
            <pc:sldMk cId="801668937" sldId="257"/>
            <ac:spMk id="27" creationId="{14EE6630-1F58-D627-05A0-74A5510EEAA8}"/>
          </ac:spMkLst>
        </pc:spChg>
        <pc:spChg chg="add mod">
          <ac:chgData name="oswald cartwright" userId="59964b7deaba789a" providerId="LiveId" clId="{6306F88C-F525-463E-BD44-E7B3B28D2878}" dt="2022-08-05T20:30:22.358" v="5315" actId="1076"/>
          <ac:spMkLst>
            <pc:docMk/>
            <pc:sldMk cId="801668937" sldId="257"/>
            <ac:spMk id="28" creationId="{7BA455F5-7F7C-7D6B-61D4-B8960FDE6085}"/>
          </ac:spMkLst>
        </pc:spChg>
        <pc:cxnChg chg="add del mod">
          <ac:chgData name="oswald cartwright" userId="59964b7deaba789a" providerId="LiveId" clId="{6306F88C-F525-463E-BD44-E7B3B28D2878}" dt="2022-08-05T20:26:43.994" v="5292" actId="478"/>
          <ac:cxnSpMkLst>
            <pc:docMk/>
            <pc:sldMk cId="801668937" sldId="257"/>
            <ac:cxnSpMk id="5" creationId="{DBA90589-EA33-BB96-2273-B23867765DB1}"/>
          </ac:cxnSpMkLst>
        </pc:cxnChg>
        <pc:cxnChg chg="add mod">
          <ac:chgData name="oswald cartwright" userId="59964b7deaba789a" providerId="LiveId" clId="{6306F88C-F525-463E-BD44-E7B3B28D2878}" dt="2022-08-05T20:26:15.365" v="5288" actId="1076"/>
          <ac:cxnSpMkLst>
            <pc:docMk/>
            <pc:sldMk cId="801668937" sldId="257"/>
            <ac:cxnSpMk id="7" creationId="{1B9BB993-25ED-D155-8761-22774385C47B}"/>
          </ac:cxnSpMkLst>
        </pc:cxnChg>
        <pc:cxnChg chg="add">
          <ac:chgData name="oswald cartwright" userId="59964b7deaba789a" providerId="LiveId" clId="{6306F88C-F525-463E-BD44-E7B3B28D2878}" dt="2022-08-05T20:25:02.470" v="5281" actId="11529"/>
          <ac:cxnSpMkLst>
            <pc:docMk/>
            <pc:sldMk cId="801668937" sldId="257"/>
            <ac:cxnSpMk id="11" creationId="{A67132FA-F9F7-60A9-B7DD-110EA3287BD6}"/>
          </ac:cxnSpMkLst>
        </pc:cxnChg>
        <pc:cxnChg chg="add">
          <ac:chgData name="oswald cartwright" userId="59964b7deaba789a" providerId="LiveId" clId="{6306F88C-F525-463E-BD44-E7B3B28D2878}" dt="2022-08-05T20:26:33.644" v="5290" actId="11529"/>
          <ac:cxnSpMkLst>
            <pc:docMk/>
            <pc:sldMk cId="801668937" sldId="257"/>
            <ac:cxnSpMk id="15" creationId="{6A48B406-D716-25AD-5847-FC0854D1ADFB}"/>
          </ac:cxnSpMkLst>
        </pc:cxnChg>
        <pc:cxnChg chg="add del mod">
          <ac:chgData name="oswald cartwright" userId="59964b7deaba789a" providerId="LiveId" clId="{6306F88C-F525-463E-BD44-E7B3B28D2878}" dt="2022-08-05T20:27:37.933" v="5298" actId="478"/>
          <ac:cxnSpMkLst>
            <pc:docMk/>
            <pc:sldMk cId="801668937" sldId="257"/>
            <ac:cxnSpMk id="19" creationId="{E81C8C03-2688-0F84-7810-636193F37154}"/>
          </ac:cxnSpMkLst>
        </pc:cxnChg>
        <pc:cxnChg chg="add mod">
          <ac:chgData name="oswald cartwright" userId="59964b7deaba789a" providerId="LiveId" clId="{6306F88C-F525-463E-BD44-E7B3B28D2878}" dt="2022-08-05T20:39:04.945" v="5403" actId="1076"/>
          <ac:cxnSpMkLst>
            <pc:docMk/>
            <pc:sldMk cId="801668937" sldId="257"/>
            <ac:cxnSpMk id="23" creationId="{46BAB201-97E9-8A38-2E32-874F9BB5F521}"/>
          </ac:cxnSpMkLst>
        </pc:cxnChg>
      </pc:sldChg>
      <pc:sldChg chg="addSp delSp modSp add mod">
        <pc:chgData name="oswald cartwright" userId="59964b7deaba789a" providerId="LiveId" clId="{6306F88C-F525-463E-BD44-E7B3B28D2878}" dt="2022-08-10T21:01:21.421" v="10047" actId="1076"/>
        <pc:sldMkLst>
          <pc:docMk/>
          <pc:sldMk cId="2447864537" sldId="257"/>
        </pc:sldMkLst>
        <pc:spChg chg="del">
          <ac:chgData name="oswald cartwright" userId="59964b7deaba789a" providerId="LiveId" clId="{6306F88C-F525-463E-BD44-E7B3B28D2878}" dt="2022-08-10T21:01:11.261" v="10045"/>
          <ac:spMkLst>
            <pc:docMk/>
            <pc:sldMk cId="2447864537" sldId="257"/>
            <ac:spMk id="3" creationId="{B6465CAA-644C-AD69-9948-828DB144BB5B}"/>
          </ac:spMkLst>
        </pc:spChg>
        <pc:spChg chg="del mod">
          <ac:chgData name="oswald cartwright" userId="59964b7deaba789a" providerId="LiveId" clId="{6306F88C-F525-463E-BD44-E7B3B28D2878}" dt="2022-08-10T21:00:33.923" v="10044" actId="21"/>
          <ac:spMkLst>
            <pc:docMk/>
            <pc:sldMk cId="2447864537" sldId="257"/>
            <ac:spMk id="28" creationId="{7BA455F5-7F7C-7D6B-61D4-B8960FDE6085}"/>
          </ac:spMkLst>
        </pc:spChg>
        <pc:picChg chg="add mod">
          <ac:chgData name="oswald cartwright" userId="59964b7deaba789a" providerId="LiveId" clId="{6306F88C-F525-463E-BD44-E7B3B28D2878}" dt="2022-08-10T21:01:21.421" v="10047" actId="1076"/>
          <ac:picMkLst>
            <pc:docMk/>
            <pc:sldMk cId="2447864537" sldId="257"/>
            <ac:picMk id="4" creationId="{8210DEA8-E6DA-01A2-0643-8224F6F76BF3}"/>
          </ac:picMkLst>
        </pc:picChg>
        <pc:cxnChg chg="mod">
          <ac:chgData name="oswald cartwright" userId="59964b7deaba789a" providerId="LiveId" clId="{6306F88C-F525-463E-BD44-E7B3B28D2878}" dt="2022-08-10T21:01:16.915" v="10046" actId="1076"/>
          <ac:cxnSpMkLst>
            <pc:docMk/>
            <pc:sldMk cId="2447864537" sldId="257"/>
            <ac:cxnSpMk id="11" creationId="{A67132FA-F9F7-60A9-B7DD-110EA3287BD6}"/>
          </ac:cxnSpMkLst>
        </pc:cxnChg>
      </pc:sldChg>
      <pc:sldChg chg="addSp delSp modSp mod">
        <pc:chgData name="oswald cartwright" userId="59964b7deaba789a" providerId="LiveId" clId="{6306F88C-F525-463E-BD44-E7B3B28D2878}" dt="2022-08-10T23:55:18.035" v="10392" actId="20577"/>
        <pc:sldMkLst>
          <pc:docMk/>
          <pc:sldMk cId="1828857072" sldId="258"/>
        </pc:sldMkLst>
        <pc:spChg chg="mod">
          <ac:chgData name="oswald cartwright" userId="59964b7deaba789a" providerId="LiveId" clId="{6306F88C-F525-463E-BD44-E7B3B28D2878}" dt="2022-08-10T23:55:18.035" v="10392" actId="20577"/>
          <ac:spMkLst>
            <pc:docMk/>
            <pc:sldMk cId="1828857072" sldId="258"/>
            <ac:spMk id="3" creationId="{5EA73800-010D-69D8-FC84-45F7942E2021}"/>
          </ac:spMkLst>
        </pc:spChg>
        <pc:picChg chg="add del">
          <ac:chgData name="oswald cartwright" userId="59964b7deaba789a" providerId="LiveId" clId="{6306F88C-F525-463E-BD44-E7B3B28D2878}" dt="2022-08-07T03:21:12.933" v="6773"/>
          <ac:picMkLst>
            <pc:docMk/>
            <pc:sldMk cId="1828857072" sldId="258"/>
            <ac:picMk id="4" creationId="{89E4F183-A2B6-6F8A-7E48-12C109297DCE}"/>
          </ac:picMkLst>
        </pc:picChg>
      </pc:sldChg>
      <pc:sldChg chg="modSp del mod ord">
        <pc:chgData name="oswald cartwright" userId="59964b7deaba789a" providerId="LiveId" clId="{6306F88C-F525-463E-BD44-E7B3B28D2878}" dt="2022-08-10T16:05:53.002" v="7779" actId="2696"/>
        <pc:sldMkLst>
          <pc:docMk/>
          <pc:sldMk cId="715673038" sldId="259"/>
        </pc:sldMkLst>
        <pc:spChg chg="mod">
          <ac:chgData name="oswald cartwright" userId="59964b7deaba789a" providerId="LiveId" clId="{6306F88C-F525-463E-BD44-E7B3B28D2878}" dt="2022-08-08T18:08:44.934" v="7570" actId="27636"/>
          <ac:spMkLst>
            <pc:docMk/>
            <pc:sldMk cId="715673038" sldId="259"/>
            <ac:spMk id="3" creationId="{D6CE14C2-5200-244E-2ED7-7ACC09C095DF}"/>
          </ac:spMkLst>
        </pc:spChg>
      </pc:sldChg>
      <pc:sldChg chg="del">
        <pc:chgData name="oswald cartwright" userId="59964b7deaba789a" providerId="LiveId" clId="{6306F88C-F525-463E-BD44-E7B3B28D2878}" dt="2022-08-05T18:36:37.503" v="5227" actId="47"/>
        <pc:sldMkLst>
          <pc:docMk/>
          <pc:sldMk cId="4230622197" sldId="284"/>
        </pc:sldMkLst>
      </pc:sldChg>
      <pc:sldChg chg="del ord">
        <pc:chgData name="oswald cartwright" userId="59964b7deaba789a" providerId="LiveId" clId="{6306F88C-F525-463E-BD44-E7B3B28D2878}" dt="2022-08-05T20:55:21.419" v="5958" actId="2696"/>
        <pc:sldMkLst>
          <pc:docMk/>
          <pc:sldMk cId="46239765" sldId="289"/>
        </pc:sldMkLst>
      </pc:sldChg>
      <pc:sldChg chg="add del">
        <pc:chgData name="oswald cartwright" userId="59964b7deaba789a" providerId="LiveId" clId="{6306F88C-F525-463E-BD44-E7B3B28D2878}" dt="2022-08-08T18:08:02.658" v="7567" actId="2696"/>
        <pc:sldMkLst>
          <pc:docMk/>
          <pc:sldMk cId="549304253" sldId="289"/>
        </pc:sldMkLst>
      </pc:sldChg>
      <pc:sldChg chg="del ord">
        <pc:chgData name="oswald cartwright" userId="59964b7deaba789a" providerId="LiveId" clId="{6306F88C-F525-463E-BD44-E7B3B28D2878}" dt="2022-08-05T20:55:21.419" v="5958" actId="2696"/>
        <pc:sldMkLst>
          <pc:docMk/>
          <pc:sldMk cId="2970339285" sldId="290"/>
        </pc:sldMkLst>
      </pc:sldChg>
      <pc:sldChg chg="addSp delSp modSp add mod ord">
        <pc:chgData name="oswald cartwright" userId="59964b7deaba789a" providerId="LiveId" clId="{6306F88C-F525-463E-BD44-E7B3B28D2878}" dt="2022-08-10T21:01:39.143" v="10049"/>
        <pc:sldMkLst>
          <pc:docMk/>
          <pc:sldMk cId="3849683455" sldId="290"/>
        </pc:sldMkLst>
        <pc:spChg chg="mod">
          <ac:chgData name="oswald cartwright" userId="59964b7deaba789a" providerId="LiveId" clId="{6306F88C-F525-463E-BD44-E7B3B28D2878}" dt="2022-08-10T13:47:48.150" v="7696" actId="255"/>
          <ac:spMkLst>
            <pc:docMk/>
            <pc:sldMk cId="3849683455" sldId="290"/>
            <ac:spMk id="39" creationId="{AF13AF4C-1B15-4E21-9913-7EFB3D2EE655}"/>
          </ac:spMkLst>
        </pc:spChg>
        <pc:picChg chg="add del">
          <ac:chgData name="oswald cartwright" userId="59964b7deaba789a" providerId="LiveId" clId="{6306F88C-F525-463E-BD44-E7B3B28D2878}" dt="2022-08-10T13:46:44.978" v="7695"/>
          <ac:picMkLst>
            <pc:docMk/>
            <pc:sldMk cId="3849683455" sldId="290"/>
            <ac:picMk id="2" creationId="{D25A4134-4E96-40E7-0B45-78E6D7924460}"/>
          </ac:picMkLst>
        </pc:picChg>
      </pc:sldChg>
      <pc:sldChg chg="del ord">
        <pc:chgData name="oswald cartwright" userId="59964b7deaba789a" providerId="LiveId" clId="{6306F88C-F525-463E-BD44-E7B3B28D2878}" dt="2022-08-05T20:55:21.419" v="5958" actId="2696"/>
        <pc:sldMkLst>
          <pc:docMk/>
          <pc:sldMk cId="2212368420" sldId="291"/>
        </pc:sldMkLst>
      </pc:sldChg>
      <pc:sldChg chg="add del">
        <pc:chgData name="oswald cartwright" userId="59964b7deaba789a" providerId="LiveId" clId="{6306F88C-F525-463E-BD44-E7B3B28D2878}" dt="2022-08-08T18:07:57.446" v="7566" actId="2696"/>
        <pc:sldMkLst>
          <pc:docMk/>
          <pc:sldMk cId="3891284143" sldId="291"/>
        </pc:sldMkLst>
      </pc:sldChg>
      <pc:sldChg chg="del">
        <pc:chgData name="oswald cartwright" userId="59964b7deaba789a" providerId="LiveId" clId="{6306F88C-F525-463E-BD44-E7B3B28D2878}" dt="2022-08-05T18:36:40.607" v="5228" actId="47"/>
        <pc:sldMkLst>
          <pc:docMk/>
          <pc:sldMk cId="816364361" sldId="292"/>
        </pc:sldMkLst>
      </pc:sldChg>
      <pc:sldChg chg="modSp del mod">
        <pc:chgData name="oswald cartwright" userId="59964b7deaba789a" providerId="LiveId" clId="{6306F88C-F525-463E-BD44-E7B3B28D2878}" dt="2022-08-09T13:23:08.634" v="7612" actId="2696"/>
        <pc:sldMkLst>
          <pc:docMk/>
          <pc:sldMk cId="2407890408" sldId="293"/>
        </pc:sldMkLst>
        <pc:spChg chg="mod">
          <ac:chgData name="oswald cartwright" userId="59964b7deaba789a" providerId="LiveId" clId="{6306F88C-F525-463E-BD44-E7B3B28D2878}" dt="2022-08-05T21:52:11.896" v="6007" actId="20577"/>
          <ac:spMkLst>
            <pc:docMk/>
            <pc:sldMk cId="2407890408" sldId="293"/>
            <ac:spMk id="3" creationId="{D6CE14C2-5200-244E-2ED7-7ACC09C095DF}"/>
          </ac:spMkLst>
        </pc:spChg>
      </pc:sldChg>
      <pc:sldChg chg="modSp del mod">
        <pc:chgData name="oswald cartwright" userId="59964b7deaba789a" providerId="LiveId" clId="{6306F88C-F525-463E-BD44-E7B3B28D2878}" dt="2022-08-09T13:23:15.676" v="7613" actId="2696"/>
        <pc:sldMkLst>
          <pc:docMk/>
          <pc:sldMk cId="2417637294" sldId="294"/>
        </pc:sldMkLst>
        <pc:spChg chg="mod">
          <ac:chgData name="oswald cartwright" userId="59964b7deaba789a" providerId="LiveId" clId="{6306F88C-F525-463E-BD44-E7B3B28D2878}" dt="2022-08-08T18:09:46.042" v="7571" actId="1076"/>
          <ac:spMkLst>
            <pc:docMk/>
            <pc:sldMk cId="2417637294" sldId="294"/>
            <ac:spMk id="3" creationId="{D6CE14C2-5200-244E-2ED7-7ACC09C095DF}"/>
          </ac:spMkLst>
        </pc:spChg>
      </pc:sldChg>
      <pc:sldChg chg="modSp del mod ord">
        <pc:chgData name="oswald cartwright" userId="59964b7deaba789a" providerId="LiveId" clId="{6306F88C-F525-463E-BD44-E7B3B28D2878}" dt="2022-08-10T18:37:18.942" v="9536" actId="2696"/>
        <pc:sldMkLst>
          <pc:docMk/>
          <pc:sldMk cId="1033857111" sldId="295"/>
        </pc:sldMkLst>
        <pc:spChg chg="mod">
          <ac:chgData name="oswald cartwright" userId="59964b7deaba789a" providerId="LiveId" clId="{6306F88C-F525-463E-BD44-E7B3B28D2878}" dt="2022-08-10T18:11:47.721" v="9398" actId="21"/>
          <ac:spMkLst>
            <pc:docMk/>
            <pc:sldMk cId="1033857111" sldId="295"/>
            <ac:spMk id="3" creationId="{D6CE14C2-5200-244E-2ED7-7ACC09C095DF}"/>
          </ac:spMkLst>
        </pc:spChg>
      </pc:sldChg>
      <pc:sldChg chg="modSp add del mod ord">
        <pc:chgData name="oswald cartwright" userId="59964b7deaba789a" providerId="LiveId" clId="{6306F88C-F525-463E-BD44-E7B3B28D2878}" dt="2022-08-10T18:37:22.097" v="9537" actId="2696"/>
        <pc:sldMkLst>
          <pc:docMk/>
          <pc:sldMk cId="1535525983" sldId="296"/>
        </pc:sldMkLst>
        <pc:spChg chg="mod">
          <ac:chgData name="oswald cartwright" userId="59964b7deaba789a" providerId="LiveId" clId="{6306F88C-F525-463E-BD44-E7B3B28D2878}" dt="2022-08-10T18:09:32.622" v="9387" actId="20577"/>
          <ac:spMkLst>
            <pc:docMk/>
            <pc:sldMk cId="1535525983" sldId="296"/>
            <ac:spMk id="3" creationId="{D6CE14C2-5200-244E-2ED7-7ACC09C095DF}"/>
          </ac:spMkLst>
        </pc:spChg>
      </pc:sldChg>
      <pc:sldChg chg="del">
        <pc:chgData name="oswald cartwright" userId="59964b7deaba789a" providerId="LiveId" clId="{6306F88C-F525-463E-BD44-E7B3B28D2878}" dt="2022-08-09T13:23:19.508" v="7614" actId="2696"/>
        <pc:sldMkLst>
          <pc:docMk/>
          <pc:sldMk cId="4286988614" sldId="297"/>
        </pc:sldMkLst>
      </pc:sldChg>
      <pc:sldChg chg="modSp del mod">
        <pc:chgData name="oswald cartwright" userId="59964b7deaba789a" providerId="LiveId" clId="{6306F88C-F525-463E-BD44-E7B3B28D2878}" dt="2022-08-10T13:48:48.633" v="7697" actId="2696"/>
        <pc:sldMkLst>
          <pc:docMk/>
          <pc:sldMk cId="2487934886" sldId="298"/>
        </pc:sldMkLst>
        <pc:spChg chg="mod">
          <ac:chgData name="oswald cartwright" userId="59964b7deaba789a" providerId="LiveId" clId="{6306F88C-F525-463E-BD44-E7B3B28D2878}" dt="2022-08-08T16:36:09.291" v="7518" actId="20577"/>
          <ac:spMkLst>
            <pc:docMk/>
            <pc:sldMk cId="2487934886" sldId="298"/>
            <ac:spMk id="2" creationId="{2C591DE3-CBF7-CB39-03D0-D0BC1B702445}"/>
          </ac:spMkLst>
        </pc:spChg>
      </pc:sldChg>
      <pc:sldChg chg="del ord">
        <pc:chgData name="oswald cartwright" userId="59964b7deaba789a" providerId="LiveId" clId="{6306F88C-F525-463E-BD44-E7B3B28D2878}" dt="2022-08-10T16:25:32.700" v="8733" actId="2696"/>
        <pc:sldMkLst>
          <pc:docMk/>
          <pc:sldMk cId="3408642705" sldId="299"/>
        </pc:sldMkLst>
      </pc:sldChg>
      <pc:sldChg chg="modSp add del mod">
        <pc:chgData name="oswald cartwright" userId="59964b7deaba789a" providerId="LiveId" clId="{6306F88C-F525-463E-BD44-E7B3B28D2878}" dt="2022-08-10T16:16:42.905" v="8480" actId="2696"/>
        <pc:sldMkLst>
          <pc:docMk/>
          <pc:sldMk cId="3416340688" sldId="300"/>
        </pc:sldMkLst>
        <pc:spChg chg="mod">
          <ac:chgData name="oswald cartwright" userId="59964b7deaba789a" providerId="LiveId" clId="{6306F88C-F525-463E-BD44-E7B3B28D2878}" dt="2022-08-10T16:12:38.508" v="8312" actId="20577"/>
          <ac:spMkLst>
            <pc:docMk/>
            <pc:sldMk cId="3416340688" sldId="300"/>
            <ac:spMk id="3" creationId="{D6CE14C2-5200-244E-2ED7-7ACC09C095DF}"/>
          </ac:spMkLst>
        </pc:spChg>
      </pc:sldChg>
      <pc:sldChg chg="del ord">
        <pc:chgData name="oswald cartwright" userId="59964b7deaba789a" providerId="LiveId" clId="{6306F88C-F525-463E-BD44-E7B3B28D2878}" dt="2022-08-09T13:17:53.189" v="7600" actId="2696"/>
        <pc:sldMkLst>
          <pc:docMk/>
          <pc:sldMk cId="623988348" sldId="301"/>
        </pc:sldMkLst>
      </pc:sldChg>
      <pc:sldChg chg="modSp del mod ord">
        <pc:chgData name="oswald cartwright" userId="59964b7deaba789a" providerId="LiveId" clId="{6306F88C-F525-463E-BD44-E7B3B28D2878}" dt="2022-08-10T17:32:47.550" v="8780" actId="2696"/>
        <pc:sldMkLst>
          <pc:docMk/>
          <pc:sldMk cId="1267234026" sldId="302"/>
        </pc:sldMkLst>
        <pc:spChg chg="mod">
          <ac:chgData name="oswald cartwright" userId="59964b7deaba789a" providerId="LiveId" clId="{6306F88C-F525-463E-BD44-E7B3B28D2878}" dt="2022-08-08T15:18:49.880" v="7319" actId="1076"/>
          <ac:spMkLst>
            <pc:docMk/>
            <pc:sldMk cId="1267234026" sldId="302"/>
            <ac:spMk id="2" creationId="{2C591DE3-CBF7-CB39-03D0-D0BC1B702445}"/>
          </ac:spMkLst>
        </pc:spChg>
        <pc:spChg chg="mod">
          <ac:chgData name="oswald cartwright" userId="59964b7deaba789a" providerId="LiveId" clId="{6306F88C-F525-463E-BD44-E7B3B28D2878}" dt="2022-08-10T17:32:12.192" v="8744" actId="21"/>
          <ac:spMkLst>
            <pc:docMk/>
            <pc:sldMk cId="1267234026" sldId="302"/>
            <ac:spMk id="3" creationId="{D6CE14C2-5200-244E-2ED7-7ACC09C095DF}"/>
          </ac:spMkLst>
        </pc:spChg>
      </pc:sldChg>
      <pc:sldChg chg="modSp del mod">
        <pc:chgData name="oswald cartwright" userId="59964b7deaba789a" providerId="LiveId" clId="{6306F88C-F525-463E-BD44-E7B3B28D2878}" dt="2022-08-08T16:31:20.978" v="7483" actId="2696"/>
        <pc:sldMkLst>
          <pc:docMk/>
          <pc:sldMk cId="3952206826" sldId="303"/>
        </pc:sldMkLst>
        <pc:spChg chg="mod">
          <ac:chgData name="oswald cartwright" userId="59964b7deaba789a" providerId="LiveId" clId="{6306F88C-F525-463E-BD44-E7B3B28D2878}" dt="2022-08-03T19:38:30.788" v="3705" actId="1076"/>
          <ac:spMkLst>
            <pc:docMk/>
            <pc:sldMk cId="3952206826" sldId="303"/>
            <ac:spMk id="3" creationId="{D6CE14C2-5200-244E-2ED7-7ACC09C095DF}"/>
          </ac:spMkLst>
        </pc:spChg>
      </pc:sldChg>
      <pc:sldChg chg="modSp del mod ord">
        <pc:chgData name="oswald cartwright" userId="59964b7deaba789a" providerId="LiveId" clId="{6306F88C-F525-463E-BD44-E7B3B28D2878}" dt="2022-08-10T18:04:57.835" v="9338" actId="2696"/>
        <pc:sldMkLst>
          <pc:docMk/>
          <pc:sldMk cId="2807088767" sldId="304"/>
        </pc:sldMkLst>
        <pc:spChg chg="mod">
          <ac:chgData name="oswald cartwright" userId="59964b7deaba789a" providerId="LiveId" clId="{6306F88C-F525-463E-BD44-E7B3B28D2878}" dt="2022-08-10T18:02:58.903" v="9293" actId="1076"/>
          <ac:spMkLst>
            <pc:docMk/>
            <pc:sldMk cId="2807088767" sldId="304"/>
            <ac:spMk id="2" creationId="{2C591DE3-CBF7-CB39-03D0-D0BC1B702445}"/>
          </ac:spMkLst>
        </pc:spChg>
        <pc:spChg chg="mod">
          <ac:chgData name="oswald cartwright" userId="59964b7deaba789a" providerId="LiveId" clId="{6306F88C-F525-463E-BD44-E7B3B28D2878}" dt="2022-08-08T15:26:20.184" v="7343" actId="6549"/>
          <ac:spMkLst>
            <pc:docMk/>
            <pc:sldMk cId="2807088767" sldId="304"/>
            <ac:spMk id="3" creationId="{D6CE14C2-5200-244E-2ED7-7ACC09C095DF}"/>
          </ac:spMkLst>
        </pc:spChg>
      </pc:sldChg>
      <pc:sldChg chg="modSp del mod">
        <pc:chgData name="oswald cartwright" userId="59964b7deaba789a" providerId="LiveId" clId="{6306F88C-F525-463E-BD44-E7B3B28D2878}" dt="2022-08-10T16:21:58.368" v="8713" actId="2696"/>
        <pc:sldMkLst>
          <pc:docMk/>
          <pc:sldMk cId="3542603144" sldId="305"/>
        </pc:sldMkLst>
        <pc:spChg chg="mod">
          <ac:chgData name="oswald cartwright" userId="59964b7deaba789a" providerId="LiveId" clId="{6306F88C-F525-463E-BD44-E7B3B28D2878}" dt="2022-08-10T16:19:53.703" v="8696" actId="20577"/>
          <ac:spMkLst>
            <pc:docMk/>
            <pc:sldMk cId="3542603144" sldId="305"/>
            <ac:spMk id="3" creationId="{D6CE14C2-5200-244E-2ED7-7ACC09C095DF}"/>
          </ac:spMkLst>
        </pc:spChg>
      </pc:sldChg>
      <pc:sldChg chg="modSp del mod">
        <pc:chgData name="oswald cartwright" userId="59964b7deaba789a" providerId="LiveId" clId="{6306F88C-F525-463E-BD44-E7B3B28D2878}" dt="2022-08-10T18:28:13.243" v="9484" actId="2696"/>
        <pc:sldMkLst>
          <pc:docMk/>
          <pc:sldMk cId="4291328330" sldId="306"/>
        </pc:sldMkLst>
        <pc:spChg chg="mod">
          <ac:chgData name="oswald cartwright" userId="59964b7deaba789a" providerId="LiveId" clId="{6306F88C-F525-463E-BD44-E7B3B28D2878}" dt="2022-08-03T18:58:37.759" v="1145" actId="1076"/>
          <ac:spMkLst>
            <pc:docMk/>
            <pc:sldMk cId="4291328330" sldId="306"/>
            <ac:spMk id="2" creationId="{2C591DE3-CBF7-CB39-03D0-D0BC1B702445}"/>
          </ac:spMkLst>
        </pc:spChg>
        <pc:spChg chg="mod">
          <ac:chgData name="oswald cartwright" userId="59964b7deaba789a" providerId="LiveId" clId="{6306F88C-F525-463E-BD44-E7B3B28D2878}" dt="2022-08-10T18:24:14.201" v="9438" actId="21"/>
          <ac:spMkLst>
            <pc:docMk/>
            <pc:sldMk cId="4291328330" sldId="306"/>
            <ac:spMk id="3" creationId="{D6CE14C2-5200-244E-2ED7-7ACC09C095DF}"/>
          </ac:spMkLst>
        </pc:spChg>
      </pc:sldChg>
      <pc:sldChg chg="modSp del mod">
        <pc:chgData name="oswald cartwright" userId="59964b7deaba789a" providerId="LiveId" clId="{6306F88C-F525-463E-BD44-E7B3B28D2878}" dt="2022-08-10T17:31:32.682" v="8742" actId="2696"/>
        <pc:sldMkLst>
          <pc:docMk/>
          <pc:sldMk cId="3373869447" sldId="307"/>
        </pc:sldMkLst>
        <pc:spChg chg="mod">
          <ac:chgData name="oswald cartwright" userId="59964b7deaba789a" providerId="LiveId" clId="{6306F88C-F525-463E-BD44-E7B3B28D2878}" dt="2022-08-09T13:30:10.479" v="7627" actId="27636"/>
          <ac:spMkLst>
            <pc:docMk/>
            <pc:sldMk cId="3373869447" sldId="307"/>
            <ac:spMk id="3" creationId="{D6CE14C2-5200-244E-2ED7-7ACC09C095DF}"/>
          </ac:spMkLst>
        </pc:spChg>
      </pc:sldChg>
      <pc:sldChg chg="modSp del mod ord">
        <pc:chgData name="oswald cartwright" userId="59964b7deaba789a" providerId="LiveId" clId="{6306F88C-F525-463E-BD44-E7B3B28D2878}" dt="2022-08-10T17:59:58.237" v="9241" actId="2696"/>
        <pc:sldMkLst>
          <pc:docMk/>
          <pc:sldMk cId="2100143652" sldId="308"/>
        </pc:sldMkLst>
        <pc:spChg chg="mod">
          <ac:chgData name="oswald cartwright" userId="59964b7deaba789a" providerId="LiveId" clId="{6306F88C-F525-463E-BD44-E7B3B28D2878}" dt="2022-08-10T17:56:35.973" v="9051" actId="21"/>
          <ac:spMkLst>
            <pc:docMk/>
            <pc:sldMk cId="2100143652" sldId="308"/>
            <ac:spMk id="3" creationId="{D6CE14C2-5200-244E-2ED7-7ACC09C095DF}"/>
          </ac:spMkLst>
        </pc:spChg>
      </pc:sldChg>
      <pc:sldChg chg="modSp del mod ord">
        <pc:chgData name="oswald cartwright" userId="59964b7deaba789a" providerId="LiveId" clId="{6306F88C-F525-463E-BD44-E7B3B28D2878}" dt="2022-08-08T15:22:20.980" v="7323" actId="2696"/>
        <pc:sldMkLst>
          <pc:docMk/>
          <pc:sldMk cId="1708873207" sldId="309"/>
        </pc:sldMkLst>
        <pc:spChg chg="mod">
          <ac:chgData name="oswald cartwright" userId="59964b7deaba789a" providerId="LiveId" clId="{6306F88C-F525-463E-BD44-E7B3B28D2878}" dt="2022-08-03T19:12:17.571" v="1833" actId="6549"/>
          <ac:spMkLst>
            <pc:docMk/>
            <pc:sldMk cId="1708873207" sldId="309"/>
            <ac:spMk id="2" creationId="{2C591DE3-CBF7-CB39-03D0-D0BC1B702445}"/>
          </ac:spMkLst>
        </pc:spChg>
        <pc:spChg chg="mod">
          <ac:chgData name="oswald cartwright" userId="59964b7deaba789a" providerId="LiveId" clId="{6306F88C-F525-463E-BD44-E7B3B28D2878}" dt="2022-08-03T19:55:31.069" v="3969" actId="20577"/>
          <ac:spMkLst>
            <pc:docMk/>
            <pc:sldMk cId="1708873207" sldId="309"/>
            <ac:spMk id="3" creationId="{D6CE14C2-5200-244E-2ED7-7ACC09C095DF}"/>
          </ac:spMkLst>
        </pc:spChg>
      </pc:sldChg>
      <pc:sldChg chg="modSp del mod ord">
        <pc:chgData name="oswald cartwright" userId="59964b7deaba789a" providerId="LiveId" clId="{6306F88C-F525-463E-BD44-E7B3B28D2878}" dt="2022-08-10T13:50:19.946" v="7699" actId="2696"/>
        <pc:sldMkLst>
          <pc:docMk/>
          <pc:sldMk cId="2621708341" sldId="310"/>
        </pc:sldMkLst>
        <pc:spChg chg="mod">
          <ac:chgData name="oswald cartwright" userId="59964b7deaba789a" providerId="LiveId" clId="{6306F88C-F525-463E-BD44-E7B3B28D2878}" dt="2022-08-03T18:40:06.638" v="9" actId="6549"/>
          <ac:spMkLst>
            <pc:docMk/>
            <pc:sldMk cId="2621708341" sldId="310"/>
            <ac:spMk id="3" creationId="{D6CE14C2-5200-244E-2ED7-7ACC09C095DF}"/>
          </ac:spMkLst>
        </pc:spChg>
      </pc:sldChg>
      <pc:sldChg chg="modSp add del mod ord">
        <pc:chgData name="oswald cartwright" userId="59964b7deaba789a" providerId="LiveId" clId="{6306F88C-F525-463E-BD44-E7B3B28D2878}" dt="2022-08-08T17:59:46.958" v="7539" actId="47"/>
        <pc:sldMkLst>
          <pc:docMk/>
          <pc:sldMk cId="330964871" sldId="311"/>
        </pc:sldMkLst>
        <pc:spChg chg="mod">
          <ac:chgData name="oswald cartwright" userId="59964b7deaba789a" providerId="LiveId" clId="{6306F88C-F525-463E-BD44-E7B3B28D2878}" dt="2022-08-05T22:00:50.589" v="6680" actId="20577"/>
          <ac:spMkLst>
            <pc:docMk/>
            <pc:sldMk cId="330964871" sldId="311"/>
            <ac:spMk id="3" creationId="{D6CE14C2-5200-244E-2ED7-7ACC09C095DF}"/>
          </ac:spMkLst>
        </pc:spChg>
      </pc:sldChg>
      <pc:sldChg chg="modSp add del mod">
        <pc:chgData name="oswald cartwright" userId="59964b7deaba789a" providerId="LiveId" clId="{6306F88C-F525-463E-BD44-E7B3B28D2878}" dt="2022-08-10T18:28:21.256" v="9485" actId="2696"/>
        <pc:sldMkLst>
          <pc:docMk/>
          <pc:sldMk cId="3095080353" sldId="312"/>
        </pc:sldMkLst>
        <pc:spChg chg="mod">
          <ac:chgData name="oswald cartwright" userId="59964b7deaba789a" providerId="LiveId" clId="{6306F88C-F525-463E-BD44-E7B3B28D2878}" dt="2022-08-03T19:31:09.884" v="2945" actId="20577"/>
          <ac:spMkLst>
            <pc:docMk/>
            <pc:sldMk cId="3095080353" sldId="312"/>
            <ac:spMk id="3" creationId="{D6CE14C2-5200-244E-2ED7-7ACC09C095DF}"/>
          </ac:spMkLst>
        </pc:spChg>
      </pc:sldChg>
      <pc:sldChg chg="modSp add del mod">
        <pc:chgData name="oswald cartwright" userId="59964b7deaba789a" providerId="LiveId" clId="{6306F88C-F525-463E-BD44-E7B3B28D2878}" dt="2022-08-10T18:32:31.003" v="9514" actId="2696"/>
        <pc:sldMkLst>
          <pc:docMk/>
          <pc:sldMk cId="4026303820" sldId="313"/>
        </pc:sldMkLst>
        <pc:spChg chg="mod">
          <ac:chgData name="oswald cartwright" userId="59964b7deaba789a" providerId="LiveId" clId="{6306F88C-F525-463E-BD44-E7B3B28D2878}" dt="2022-08-10T18:30:59.900" v="9503" actId="21"/>
          <ac:spMkLst>
            <pc:docMk/>
            <pc:sldMk cId="4026303820" sldId="313"/>
            <ac:spMk id="3" creationId="{D6CE14C2-5200-244E-2ED7-7ACC09C095DF}"/>
          </ac:spMkLst>
        </pc:spChg>
      </pc:sldChg>
      <pc:sldChg chg="modSp add del mod">
        <pc:chgData name="oswald cartwright" userId="59964b7deaba789a" providerId="LiveId" clId="{6306F88C-F525-463E-BD44-E7B3B28D2878}" dt="2022-08-09T17:51:39.925" v="7674" actId="2696"/>
        <pc:sldMkLst>
          <pc:docMk/>
          <pc:sldMk cId="1081373167" sldId="314"/>
        </pc:sldMkLst>
        <pc:spChg chg="mod">
          <ac:chgData name="oswald cartwright" userId="59964b7deaba789a" providerId="LiveId" clId="{6306F88C-F525-463E-BD44-E7B3B28D2878}" dt="2022-08-03T20:02:53.122" v="4047" actId="20577"/>
          <ac:spMkLst>
            <pc:docMk/>
            <pc:sldMk cId="1081373167" sldId="314"/>
            <ac:spMk id="2" creationId="{2C591DE3-CBF7-CB39-03D0-D0BC1B702445}"/>
          </ac:spMkLst>
        </pc:spChg>
        <pc:spChg chg="mod">
          <ac:chgData name="oswald cartwright" userId="59964b7deaba789a" providerId="LiveId" clId="{6306F88C-F525-463E-BD44-E7B3B28D2878}" dt="2022-08-03T20:06:14.602" v="4280" actId="20577"/>
          <ac:spMkLst>
            <pc:docMk/>
            <pc:sldMk cId="1081373167" sldId="314"/>
            <ac:spMk id="3" creationId="{D6CE14C2-5200-244E-2ED7-7ACC09C095DF}"/>
          </ac:spMkLst>
        </pc:spChg>
      </pc:sldChg>
      <pc:sldChg chg="modSp add del mod">
        <pc:chgData name="oswald cartwright" userId="59964b7deaba789a" providerId="LiveId" clId="{6306F88C-F525-463E-BD44-E7B3B28D2878}" dt="2022-08-08T18:08:16.336" v="7568" actId="2696"/>
        <pc:sldMkLst>
          <pc:docMk/>
          <pc:sldMk cId="2558941650" sldId="315"/>
        </pc:sldMkLst>
        <pc:spChg chg="mod">
          <ac:chgData name="oswald cartwright" userId="59964b7deaba789a" providerId="LiveId" clId="{6306F88C-F525-463E-BD44-E7B3B28D2878}" dt="2022-08-03T20:05:41.481" v="4232" actId="1076"/>
          <ac:spMkLst>
            <pc:docMk/>
            <pc:sldMk cId="2558941650" sldId="315"/>
            <ac:spMk id="3" creationId="{D6CE14C2-5200-244E-2ED7-7ACC09C095DF}"/>
          </ac:spMkLst>
        </pc:spChg>
      </pc:sldChg>
      <pc:sldChg chg="add del ord">
        <pc:chgData name="oswald cartwright" userId="59964b7deaba789a" providerId="LiveId" clId="{6306F88C-F525-463E-BD44-E7B3B28D2878}" dt="2022-08-10T13:49:08.705" v="7698" actId="2696"/>
        <pc:sldMkLst>
          <pc:docMk/>
          <pc:sldMk cId="490067549" sldId="316"/>
        </pc:sldMkLst>
      </pc:sldChg>
      <pc:sldChg chg="addSp delSp modSp add del mod ord">
        <pc:chgData name="oswald cartwright" userId="59964b7deaba789a" providerId="LiveId" clId="{6306F88C-F525-463E-BD44-E7B3B28D2878}" dt="2022-08-08T15:17:22.965" v="7314" actId="2696"/>
        <pc:sldMkLst>
          <pc:docMk/>
          <pc:sldMk cId="2265255958" sldId="316"/>
        </pc:sldMkLst>
        <pc:spChg chg="mod">
          <ac:chgData name="oswald cartwright" userId="59964b7deaba789a" providerId="LiveId" clId="{6306F88C-F525-463E-BD44-E7B3B28D2878}" dt="2022-08-03T20:06:57.758" v="4309" actId="20577"/>
          <ac:spMkLst>
            <pc:docMk/>
            <pc:sldMk cId="2265255958" sldId="316"/>
            <ac:spMk id="2" creationId="{2C591DE3-CBF7-CB39-03D0-D0BC1B702445}"/>
          </ac:spMkLst>
        </pc:spChg>
        <pc:spChg chg="mod">
          <ac:chgData name="oswald cartwright" userId="59964b7deaba789a" providerId="LiveId" clId="{6306F88C-F525-463E-BD44-E7B3B28D2878}" dt="2022-08-07T04:53:30.422" v="7299" actId="20577"/>
          <ac:spMkLst>
            <pc:docMk/>
            <pc:sldMk cId="2265255958" sldId="316"/>
            <ac:spMk id="3" creationId="{D6CE14C2-5200-244E-2ED7-7ACC09C095DF}"/>
          </ac:spMkLst>
        </pc:spChg>
        <pc:graphicFrameChg chg="add del mod">
          <ac:chgData name="oswald cartwright" userId="59964b7deaba789a" providerId="LiveId" clId="{6306F88C-F525-463E-BD44-E7B3B28D2878}" dt="2022-08-05T18:35:47.965" v="5226" actId="478"/>
          <ac:graphicFrameMkLst>
            <pc:docMk/>
            <pc:sldMk cId="2265255958" sldId="316"/>
            <ac:graphicFrameMk id="6" creationId="{056D9C4B-2233-900D-CF31-4FC615F98F1D}"/>
          </ac:graphicFrameMkLst>
        </pc:graphicFrameChg>
      </pc:sldChg>
      <pc:sldChg chg="addSp delSp modSp add del mod">
        <pc:chgData name="oswald cartwright" userId="59964b7deaba789a" providerId="LiveId" clId="{6306F88C-F525-463E-BD44-E7B3B28D2878}" dt="2022-08-05T20:39:21.908" v="5404" actId="47"/>
        <pc:sldMkLst>
          <pc:docMk/>
          <pc:sldMk cId="3303086326" sldId="317"/>
        </pc:sldMkLst>
        <pc:spChg chg="mod">
          <ac:chgData name="oswald cartwright" userId="59964b7deaba789a" providerId="LiveId" clId="{6306F88C-F525-463E-BD44-E7B3B28D2878}" dt="2022-08-05T20:21:03.578" v="5274" actId="6549"/>
          <ac:spMkLst>
            <pc:docMk/>
            <pc:sldMk cId="3303086326" sldId="317"/>
            <ac:spMk id="2" creationId="{B19B7F28-17AD-795D-1290-0C2FA4B3249E}"/>
          </ac:spMkLst>
        </pc:spChg>
        <pc:spChg chg="del">
          <ac:chgData name="oswald cartwright" userId="59964b7deaba789a" providerId="LiveId" clId="{6306F88C-F525-463E-BD44-E7B3B28D2878}" dt="2022-08-03T21:59:03.928" v="4751"/>
          <ac:spMkLst>
            <pc:docMk/>
            <pc:sldMk cId="3303086326" sldId="317"/>
            <ac:spMk id="3" creationId="{B6465CAA-644C-AD69-9948-828DB144BB5B}"/>
          </ac:spMkLst>
        </pc:spChg>
        <pc:picChg chg="add mod">
          <ac:chgData name="oswald cartwright" userId="59964b7deaba789a" providerId="LiveId" clId="{6306F88C-F525-463E-BD44-E7B3B28D2878}" dt="2022-08-03T22:01:16.579" v="4753" actId="1036"/>
          <ac:picMkLst>
            <pc:docMk/>
            <pc:sldMk cId="3303086326" sldId="317"/>
            <ac:picMk id="4" creationId="{4E7626CA-2A2C-73FD-714C-D8900FBC480F}"/>
          </ac:picMkLst>
        </pc:picChg>
      </pc:sldChg>
      <pc:sldChg chg="modSp add del mod ord">
        <pc:chgData name="oswald cartwright" userId="59964b7deaba789a" providerId="LiveId" clId="{6306F88C-F525-463E-BD44-E7B3B28D2878}" dt="2022-08-10T18:00:23.002" v="9242" actId="2696"/>
        <pc:sldMkLst>
          <pc:docMk/>
          <pc:sldMk cId="66886312" sldId="318"/>
        </pc:sldMkLst>
        <pc:spChg chg="mod">
          <ac:chgData name="oswald cartwright" userId="59964b7deaba789a" providerId="LiveId" clId="{6306F88C-F525-463E-BD44-E7B3B28D2878}" dt="2022-08-09T16:24:18.463" v="7637" actId="1076"/>
          <ac:spMkLst>
            <pc:docMk/>
            <pc:sldMk cId="66886312" sldId="318"/>
            <ac:spMk id="2" creationId="{2C591DE3-CBF7-CB39-03D0-D0BC1B702445}"/>
          </ac:spMkLst>
        </pc:spChg>
        <pc:spChg chg="mod">
          <ac:chgData name="oswald cartwright" userId="59964b7deaba789a" providerId="LiveId" clId="{6306F88C-F525-463E-BD44-E7B3B28D2878}" dt="2022-08-09T16:24:42.190" v="7639" actId="20577"/>
          <ac:spMkLst>
            <pc:docMk/>
            <pc:sldMk cId="66886312" sldId="318"/>
            <ac:spMk id="3" creationId="{D6CE14C2-5200-244E-2ED7-7ACC09C095DF}"/>
          </ac:spMkLst>
        </pc:spChg>
      </pc:sldChg>
      <pc:sldChg chg="add del">
        <pc:chgData name="oswald cartwright" userId="59964b7deaba789a" providerId="LiveId" clId="{6306F88C-F525-463E-BD44-E7B3B28D2878}" dt="2022-08-08T15:23:57.654" v="7326" actId="2696"/>
        <pc:sldMkLst>
          <pc:docMk/>
          <pc:sldMk cId="2296465139" sldId="318"/>
        </pc:sldMkLst>
      </pc:sldChg>
      <pc:sldChg chg="modSp add del mod">
        <pc:chgData name="oswald cartwright" userId="59964b7deaba789a" providerId="LiveId" clId="{6306F88C-F525-463E-BD44-E7B3B28D2878}" dt="2022-08-08T15:22:40.666" v="7324" actId="2696"/>
        <pc:sldMkLst>
          <pc:docMk/>
          <pc:sldMk cId="3144852211" sldId="318"/>
        </pc:sldMkLst>
        <pc:spChg chg="mod">
          <ac:chgData name="oswald cartwright" userId="59964b7deaba789a" providerId="LiveId" clId="{6306F88C-F525-463E-BD44-E7B3B28D2878}" dt="2022-08-03T22:44:57.251" v="4786" actId="6549"/>
          <ac:spMkLst>
            <pc:docMk/>
            <pc:sldMk cId="3144852211" sldId="318"/>
            <ac:spMk id="2" creationId="{2C591DE3-CBF7-CB39-03D0-D0BC1B702445}"/>
          </ac:spMkLst>
        </pc:spChg>
        <pc:spChg chg="mod">
          <ac:chgData name="oswald cartwright" userId="59964b7deaba789a" providerId="LiveId" clId="{6306F88C-F525-463E-BD44-E7B3B28D2878}" dt="2022-08-03T22:46:28.310" v="4965" actId="20577"/>
          <ac:spMkLst>
            <pc:docMk/>
            <pc:sldMk cId="3144852211" sldId="318"/>
            <ac:spMk id="3" creationId="{D6CE14C2-5200-244E-2ED7-7ACC09C095DF}"/>
          </ac:spMkLst>
        </pc:spChg>
      </pc:sldChg>
      <pc:sldChg chg="modSp add del mod ord">
        <pc:chgData name="oswald cartwright" userId="59964b7deaba789a" providerId="LiveId" clId="{6306F88C-F525-463E-BD44-E7B3B28D2878}" dt="2022-08-10T18:02:36.028" v="9292" actId="2696"/>
        <pc:sldMkLst>
          <pc:docMk/>
          <pc:sldMk cId="3963632214" sldId="319"/>
        </pc:sldMkLst>
        <pc:spChg chg="mod">
          <ac:chgData name="oswald cartwright" userId="59964b7deaba789a" providerId="LiveId" clId="{6306F88C-F525-463E-BD44-E7B3B28D2878}" dt="2022-08-09T16:24:06.081" v="7636" actId="20577"/>
          <ac:spMkLst>
            <pc:docMk/>
            <pc:sldMk cId="3963632214" sldId="319"/>
            <ac:spMk id="2" creationId="{2C591DE3-CBF7-CB39-03D0-D0BC1B702445}"/>
          </ac:spMkLst>
        </pc:spChg>
        <pc:spChg chg="mod">
          <ac:chgData name="oswald cartwright" userId="59964b7deaba789a" providerId="LiveId" clId="{6306F88C-F525-463E-BD44-E7B3B28D2878}" dt="2022-08-10T18:01:55.274" v="9260" actId="21"/>
          <ac:spMkLst>
            <pc:docMk/>
            <pc:sldMk cId="3963632214" sldId="319"/>
            <ac:spMk id="3" creationId="{D6CE14C2-5200-244E-2ED7-7ACC09C095DF}"/>
          </ac:spMkLst>
        </pc:spChg>
      </pc:sldChg>
      <pc:sldChg chg="modSp add del mod">
        <pc:chgData name="oswald cartwright" userId="59964b7deaba789a" providerId="LiveId" clId="{6306F88C-F525-463E-BD44-E7B3B28D2878}" dt="2022-08-09T13:23:01.633" v="7611" actId="2696"/>
        <pc:sldMkLst>
          <pc:docMk/>
          <pc:sldMk cId="1240325039" sldId="320"/>
        </pc:sldMkLst>
        <pc:spChg chg="mod">
          <ac:chgData name="oswald cartwright" userId="59964b7deaba789a" providerId="LiveId" clId="{6306F88C-F525-463E-BD44-E7B3B28D2878}" dt="2022-08-04T13:29:04.160" v="5199" actId="6549"/>
          <ac:spMkLst>
            <pc:docMk/>
            <pc:sldMk cId="1240325039" sldId="320"/>
            <ac:spMk id="2" creationId="{2C591DE3-CBF7-CB39-03D0-D0BC1B702445}"/>
          </ac:spMkLst>
        </pc:spChg>
      </pc:sldChg>
      <pc:sldChg chg="modSp add del mod">
        <pc:chgData name="oswald cartwright" userId="59964b7deaba789a" providerId="LiveId" clId="{6306F88C-F525-463E-BD44-E7B3B28D2878}" dt="2022-08-07T16:39:22.109" v="7305" actId="2696"/>
        <pc:sldMkLst>
          <pc:docMk/>
          <pc:sldMk cId="3145964872" sldId="321"/>
        </pc:sldMkLst>
        <pc:spChg chg="mod">
          <ac:chgData name="oswald cartwright" userId="59964b7deaba789a" providerId="LiveId" clId="{6306F88C-F525-463E-BD44-E7B3B28D2878}" dt="2022-08-05T18:32:40.039" v="5224" actId="20577"/>
          <ac:spMkLst>
            <pc:docMk/>
            <pc:sldMk cId="3145964872" sldId="321"/>
            <ac:spMk id="3" creationId="{00000000-0000-0000-0000-000000000000}"/>
          </ac:spMkLst>
        </pc:spChg>
      </pc:sldChg>
      <pc:sldChg chg="modSp add mod">
        <pc:chgData name="oswald cartwright" userId="59964b7deaba789a" providerId="LiveId" clId="{6306F88C-F525-463E-BD44-E7B3B28D2878}" dt="2022-08-11T16:09:32.768" v="13289" actId="20577"/>
        <pc:sldMkLst>
          <pc:docMk/>
          <pc:sldMk cId="3500208365" sldId="330"/>
        </pc:sldMkLst>
        <pc:spChg chg="mod">
          <ac:chgData name="oswald cartwright" userId="59964b7deaba789a" providerId="LiveId" clId="{6306F88C-F525-463E-BD44-E7B3B28D2878}" dt="2022-08-11T16:09:32.768" v="13289" actId="20577"/>
          <ac:spMkLst>
            <pc:docMk/>
            <pc:sldMk cId="3500208365" sldId="330"/>
            <ac:spMk id="3" creationId="{00000000-0000-0000-0000-000000000000}"/>
          </ac:spMkLst>
        </pc:spChg>
      </pc:sldChg>
      <pc:sldChg chg="modSp add mod ord">
        <pc:chgData name="oswald cartwright" userId="59964b7deaba789a" providerId="LiveId" clId="{6306F88C-F525-463E-BD44-E7B3B28D2878}" dt="2022-08-11T14:55:21.471" v="12028" actId="20578"/>
        <pc:sldMkLst>
          <pc:docMk/>
          <pc:sldMk cId="2176938665" sldId="342"/>
        </pc:sldMkLst>
        <pc:spChg chg="mod">
          <ac:chgData name="oswald cartwright" userId="59964b7deaba789a" providerId="LiveId" clId="{6306F88C-F525-463E-BD44-E7B3B28D2878}" dt="2022-08-09T17:51:00.267" v="7672" actId="6549"/>
          <ac:spMkLst>
            <pc:docMk/>
            <pc:sldMk cId="2176938665" sldId="342"/>
            <ac:spMk id="2" creationId="{00000000-0000-0000-0000-000000000000}"/>
          </ac:spMkLst>
        </pc:spChg>
        <pc:spChg chg="mod">
          <ac:chgData name="oswald cartwright" userId="59964b7deaba789a" providerId="LiveId" clId="{6306F88C-F525-463E-BD44-E7B3B28D2878}" dt="2022-08-11T14:23:36.624" v="11068" actId="20577"/>
          <ac:spMkLst>
            <pc:docMk/>
            <pc:sldMk cId="2176938665" sldId="342"/>
            <ac:spMk id="4" creationId="{00000000-0000-0000-0000-000000000000}"/>
          </ac:spMkLst>
        </pc:spChg>
      </pc:sldChg>
      <pc:sldChg chg="add del">
        <pc:chgData name="oswald cartwright" userId="59964b7deaba789a" providerId="LiveId" clId="{6306F88C-F525-463E-BD44-E7B3B28D2878}" dt="2022-08-09T13:22:11.014" v="7609" actId="2696"/>
        <pc:sldMkLst>
          <pc:docMk/>
          <pc:sldMk cId="1253465236" sldId="345"/>
        </pc:sldMkLst>
      </pc:sldChg>
      <pc:sldChg chg="add del">
        <pc:chgData name="oswald cartwright" userId="59964b7deaba789a" providerId="LiveId" clId="{6306F88C-F525-463E-BD44-E7B3B28D2878}" dt="2022-08-09T13:20:52.661" v="7605" actId="2696"/>
        <pc:sldMkLst>
          <pc:docMk/>
          <pc:sldMk cId="892061566" sldId="347"/>
        </pc:sldMkLst>
      </pc:sldChg>
      <pc:sldChg chg="add del">
        <pc:chgData name="oswald cartwright" userId="59964b7deaba789a" providerId="LiveId" clId="{6306F88C-F525-463E-BD44-E7B3B28D2878}" dt="2022-08-09T13:25:06.804" v="7615" actId="2696"/>
        <pc:sldMkLst>
          <pc:docMk/>
          <pc:sldMk cId="1872453265" sldId="348"/>
        </pc:sldMkLst>
      </pc:sldChg>
      <pc:sldChg chg="modSp add mod">
        <pc:chgData name="oswald cartwright" userId="59964b7deaba789a" providerId="LiveId" clId="{6306F88C-F525-463E-BD44-E7B3B28D2878}" dt="2022-08-11T16:02:48.017" v="13037" actId="20577"/>
        <pc:sldMkLst>
          <pc:docMk/>
          <pc:sldMk cId="2872373518" sldId="349"/>
        </pc:sldMkLst>
        <pc:spChg chg="mod">
          <ac:chgData name="oswald cartwright" userId="59964b7deaba789a" providerId="LiveId" clId="{6306F88C-F525-463E-BD44-E7B3B28D2878}" dt="2022-08-11T16:02:34.841" v="13024" actId="6549"/>
          <ac:spMkLst>
            <pc:docMk/>
            <pc:sldMk cId="2872373518" sldId="349"/>
            <ac:spMk id="2" creationId="{00000000-0000-0000-0000-000000000000}"/>
          </ac:spMkLst>
        </pc:spChg>
        <pc:spChg chg="mod">
          <ac:chgData name="oswald cartwright" userId="59964b7deaba789a" providerId="LiveId" clId="{6306F88C-F525-463E-BD44-E7B3B28D2878}" dt="2022-08-11T16:02:48.017" v="13037" actId="20577"/>
          <ac:spMkLst>
            <pc:docMk/>
            <pc:sldMk cId="2872373518" sldId="349"/>
            <ac:spMk id="4" creationId="{00000000-0000-0000-0000-000000000000}"/>
          </ac:spMkLst>
        </pc:spChg>
      </pc:sldChg>
      <pc:sldChg chg="modSp add mod">
        <pc:chgData name="oswald cartwright" userId="59964b7deaba789a" providerId="LiveId" clId="{6306F88C-F525-463E-BD44-E7B3B28D2878}" dt="2022-08-11T23:09:11.224" v="13846" actId="20577"/>
        <pc:sldMkLst>
          <pc:docMk/>
          <pc:sldMk cId="1873593951" sldId="350"/>
        </pc:sldMkLst>
        <pc:spChg chg="mod">
          <ac:chgData name="oswald cartwright" userId="59964b7deaba789a" providerId="LiveId" clId="{6306F88C-F525-463E-BD44-E7B3B28D2878}" dt="2022-08-11T23:09:11.224" v="13846" actId="20577"/>
          <ac:spMkLst>
            <pc:docMk/>
            <pc:sldMk cId="1873593951" sldId="350"/>
            <ac:spMk id="3" creationId="{00000000-0000-0000-0000-000000000000}"/>
          </ac:spMkLst>
        </pc:spChg>
      </pc:sldChg>
      <pc:sldChg chg="modSp add mod">
        <pc:chgData name="oswald cartwright" userId="59964b7deaba789a" providerId="LiveId" clId="{6306F88C-F525-463E-BD44-E7B3B28D2878}" dt="2022-08-11T15:59:28.417" v="12981" actId="27636"/>
        <pc:sldMkLst>
          <pc:docMk/>
          <pc:sldMk cId="581981481" sldId="351"/>
        </pc:sldMkLst>
        <pc:spChg chg="mod">
          <ac:chgData name="oswald cartwright" userId="59964b7deaba789a" providerId="LiveId" clId="{6306F88C-F525-463E-BD44-E7B3B28D2878}" dt="2022-08-11T15:59:28.417" v="12981" actId="27636"/>
          <ac:spMkLst>
            <pc:docMk/>
            <pc:sldMk cId="581981481" sldId="351"/>
            <ac:spMk id="3" creationId="{00000000-0000-0000-0000-000000000000}"/>
          </ac:spMkLst>
        </pc:spChg>
      </pc:sldChg>
      <pc:sldChg chg="modSp add mod">
        <pc:chgData name="oswald cartwright" userId="59964b7deaba789a" providerId="LiveId" clId="{6306F88C-F525-463E-BD44-E7B3B28D2878}" dt="2022-08-11T21:53:47.729" v="13398" actId="255"/>
        <pc:sldMkLst>
          <pc:docMk/>
          <pc:sldMk cId="2986902187" sldId="352"/>
        </pc:sldMkLst>
        <pc:spChg chg="mod">
          <ac:chgData name="oswald cartwright" userId="59964b7deaba789a" providerId="LiveId" clId="{6306F88C-F525-463E-BD44-E7B3B28D2878}" dt="2022-08-11T21:53:47.729" v="13398" actId="255"/>
          <ac:spMkLst>
            <pc:docMk/>
            <pc:sldMk cId="2986902187" sldId="352"/>
            <ac:spMk id="3" creationId="{00000000-0000-0000-0000-000000000000}"/>
          </ac:spMkLst>
        </pc:spChg>
      </pc:sldChg>
      <pc:sldChg chg="add del">
        <pc:chgData name="oswald cartwright" userId="59964b7deaba789a" providerId="LiveId" clId="{6306F88C-F525-463E-BD44-E7B3B28D2878}" dt="2022-08-09T13:18:05.668" v="7602" actId="2696"/>
        <pc:sldMkLst>
          <pc:docMk/>
          <pc:sldMk cId="3091685366" sldId="365"/>
        </pc:sldMkLst>
      </pc:sldChg>
      <pc:sldChg chg="add del">
        <pc:chgData name="oswald cartwright" userId="59964b7deaba789a" providerId="LiveId" clId="{6306F88C-F525-463E-BD44-E7B3B28D2878}" dt="2022-08-09T13:18:01.724" v="7601" actId="2696"/>
        <pc:sldMkLst>
          <pc:docMk/>
          <pc:sldMk cId="2756632727" sldId="368"/>
        </pc:sldMkLst>
      </pc:sldChg>
      <pc:sldChg chg="modSp add del mod ord">
        <pc:chgData name="oswald cartwright" userId="59964b7deaba789a" providerId="LiveId" clId="{6306F88C-F525-463E-BD44-E7B3B28D2878}" dt="2022-08-10T13:41:03.818" v="7691" actId="2696"/>
        <pc:sldMkLst>
          <pc:docMk/>
          <pc:sldMk cId="2270211747" sldId="369"/>
        </pc:sldMkLst>
        <pc:spChg chg="mod">
          <ac:chgData name="oswald cartwright" userId="59964b7deaba789a" providerId="LiveId" clId="{6306F88C-F525-463E-BD44-E7B3B28D2878}" dt="2022-08-08T16:30:54.649" v="7482" actId="1076"/>
          <ac:spMkLst>
            <pc:docMk/>
            <pc:sldMk cId="2270211747" sldId="369"/>
            <ac:spMk id="2" creationId="{00000000-0000-0000-0000-000000000000}"/>
          </ac:spMkLst>
        </pc:spChg>
        <pc:spChg chg="mod">
          <ac:chgData name="oswald cartwright" userId="59964b7deaba789a" providerId="LiveId" clId="{6306F88C-F525-463E-BD44-E7B3B28D2878}" dt="2022-08-08T16:30:34.091" v="7480" actId="20577"/>
          <ac:spMkLst>
            <pc:docMk/>
            <pc:sldMk cId="2270211747" sldId="369"/>
            <ac:spMk id="3" creationId="{00000000-0000-0000-0000-000000000000}"/>
          </ac:spMkLst>
        </pc:spChg>
      </pc:sldChg>
      <pc:sldChg chg="add del">
        <pc:chgData name="oswald cartwright" userId="59964b7deaba789a" providerId="LiveId" clId="{6306F88C-F525-463E-BD44-E7B3B28D2878}" dt="2022-08-08T15:19:54.186" v="7320" actId="2696"/>
        <pc:sldMkLst>
          <pc:docMk/>
          <pc:sldMk cId="1771539950" sldId="371"/>
        </pc:sldMkLst>
      </pc:sldChg>
      <pc:sldChg chg="add del">
        <pc:chgData name="oswald cartwright" userId="59964b7deaba789a" providerId="LiveId" clId="{6306F88C-F525-463E-BD44-E7B3B28D2878}" dt="2022-08-09T13:25:30.172" v="7616" actId="2696"/>
        <pc:sldMkLst>
          <pc:docMk/>
          <pc:sldMk cId="3055625482" sldId="373"/>
        </pc:sldMkLst>
      </pc:sldChg>
      <pc:sldChg chg="modSp add mod">
        <pc:chgData name="oswald cartwright" userId="59964b7deaba789a" providerId="LiveId" clId="{6306F88C-F525-463E-BD44-E7B3B28D2878}" dt="2022-08-11T21:50:39.151" v="13388" actId="27636"/>
        <pc:sldMkLst>
          <pc:docMk/>
          <pc:sldMk cId="1577939748" sldId="375"/>
        </pc:sldMkLst>
        <pc:spChg chg="mod">
          <ac:chgData name="oswald cartwright" userId="59964b7deaba789a" providerId="LiveId" clId="{6306F88C-F525-463E-BD44-E7B3B28D2878}" dt="2022-08-11T21:50:39.151" v="13388" actId="27636"/>
          <ac:spMkLst>
            <pc:docMk/>
            <pc:sldMk cId="1577939748" sldId="375"/>
            <ac:spMk id="3" creationId="{00000000-0000-0000-0000-000000000000}"/>
          </ac:spMkLst>
        </pc:spChg>
      </pc:sldChg>
      <pc:sldChg chg="modSp add mod">
        <pc:chgData name="oswald cartwright" userId="59964b7deaba789a" providerId="LiveId" clId="{6306F88C-F525-463E-BD44-E7B3B28D2878}" dt="2022-08-11T21:49:53.669" v="13382" actId="27636"/>
        <pc:sldMkLst>
          <pc:docMk/>
          <pc:sldMk cId="3119702393" sldId="376"/>
        </pc:sldMkLst>
        <pc:spChg chg="mod">
          <ac:chgData name="oswald cartwright" userId="59964b7deaba789a" providerId="LiveId" clId="{6306F88C-F525-463E-BD44-E7B3B28D2878}" dt="2022-08-11T21:49:53.669" v="13382" actId="27636"/>
          <ac:spMkLst>
            <pc:docMk/>
            <pc:sldMk cId="3119702393" sldId="376"/>
            <ac:spMk id="3" creationId="{00000000-0000-0000-0000-000000000000}"/>
          </ac:spMkLst>
        </pc:spChg>
      </pc:sldChg>
      <pc:sldChg chg="add del">
        <pc:chgData name="oswald cartwright" userId="59964b7deaba789a" providerId="LiveId" clId="{6306F88C-F525-463E-BD44-E7B3B28D2878}" dt="2022-08-10T18:32:58.883" v="9515" actId="2696"/>
        <pc:sldMkLst>
          <pc:docMk/>
          <pc:sldMk cId="2408825998" sldId="377"/>
        </pc:sldMkLst>
      </pc:sldChg>
      <pc:sldChg chg="modSp add mod">
        <pc:chgData name="oswald cartwright" userId="59964b7deaba789a" providerId="LiveId" clId="{6306F88C-F525-463E-BD44-E7B3B28D2878}" dt="2022-08-11T21:48:51.542" v="13371" actId="27636"/>
        <pc:sldMkLst>
          <pc:docMk/>
          <pc:sldMk cId="2947331394" sldId="378"/>
        </pc:sldMkLst>
        <pc:spChg chg="mod">
          <ac:chgData name="oswald cartwright" userId="59964b7deaba789a" providerId="LiveId" clId="{6306F88C-F525-463E-BD44-E7B3B28D2878}" dt="2022-08-11T21:48:51.542" v="13371" actId="27636"/>
          <ac:spMkLst>
            <pc:docMk/>
            <pc:sldMk cId="2947331394" sldId="378"/>
            <ac:spMk id="3" creationId="{00000000-0000-0000-0000-000000000000}"/>
          </ac:spMkLst>
        </pc:spChg>
      </pc:sldChg>
      <pc:sldChg chg="add del">
        <pc:chgData name="oswald cartwright" userId="59964b7deaba789a" providerId="LiveId" clId="{6306F88C-F525-463E-BD44-E7B3B28D2878}" dt="2022-08-08T18:02:05.334" v="7550" actId="47"/>
        <pc:sldMkLst>
          <pc:docMk/>
          <pc:sldMk cId="383306499" sldId="379"/>
        </pc:sldMkLst>
      </pc:sldChg>
      <pc:sldChg chg="add del">
        <pc:chgData name="oswald cartwright" userId="59964b7deaba789a" providerId="LiveId" clId="{6306F88C-F525-463E-BD44-E7B3B28D2878}" dt="2022-08-08T16:33:49.716" v="7496" actId="2696"/>
        <pc:sldMkLst>
          <pc:docMk/>
          <pc:sldMk cId="3321609073" sldId="380"/>
        </pc:sldMkLst>
      </pc:sldChg>
      <pc:sldChg chg="add del">
        <pc:chgData name="oswald cartwright" userId="59964b7deaba789a" providerId="LiveId" clId="{6306F88C-F525-463E-BD44-E7B3B28D2878}" dt="2022-08-08T16:33:52.572" v="7497" actId="2696"/>
        <pc:sldMkLst>
          <pc:docMk/>
          <pc:sldMk cId="2891405139" sldId="381"/>
        </pc:sldMkLst>
      </pc:sldChg>
      <pc:sldChg chg="add del">
        <pc:chgData name="oswald cartwright" userId="59964b7deaba789a" providerId="LiveId" clId="{6306F88C-F525-463E-BD44-E7B3B28D2878}" dt="2022-08-08T15:21:45.211" v="7322" actId="2696"/>
        <pc:sldMkLst>
          <pc:docMk/>
          <pc:sldMk cId="1735982108" sldId="382"/>
        </pc:sldMkLst>
      </pc:sldChg>
      <pc:sldChg chg="add del">
        <pc:chgData name="oswald cartwright" userId="59964b7deaba789a" providerId="LiveId" clId="{6306F88C-F525-463E-BD44-E7B3B28D2878}" dt="2022-08-07T16:43:43.628" v="7313" actId="2696"/>
        <pc:sldMkLst>
          <pc:docMk/>
          <pc:sldMk cId="1575255279" sldId="383"/>
        </pc:sldMkLst>
      </pc:sldChg>
      <pc:sldChg chg="add del">
        <pc:chgData name="oswald cartwright" userId="59964b7deaba789a" providerId="LiveId" clId="{6306F88C-F525-463E-BD44-E7B3B28D2878}" dt="2022-08-08T18:02:08.185" v="7551" actId="47"/>
        <pc:sldMkLst>
          <pc:docMk/>
          <pc:sldMk cId="4272737377" sldId="384"/>
        </pc:sldMkLst>
      </pc:sldChg>
      <pc:sldChg chg="modSp add mod">
        <pc:chgData name="oswald cartwright" userId="59964b7deaba789a" providerId="LiveId" clId="{6306F88C-F525-463E-BD44-E7B3B28D2878}" dt="2022-08-11T22:07:51.347" v="13644" actId="313"/>
        <pc:sldMkLst>
          <pc:docMk/>
          <pc:sldMk cId="2776463641" sldId="387"/>
        </pc:sldMkLst>
        <pc:spChg chg="mod">
          <ac:chgData name="oswald cartwright" userId="59964b7deaba789a" providerId="LiveId" clId="{6306F88C-F525-463E-BD44-E7B3B28D2878}" dt="2022-08-11T16:05:56.337" v="13109" actId="1076"/>
          <ac:spMkLst>
            <pc:docMk/>
            <pc:sldMk cId="2776463641" sldId="387"/>
            <ac:spMk id="2" creationId="{00000000-0000-0000-0000-000000000000}"/>
          </ac:spMkLst>
        </pc:spChg>
        <pc:spChg chg="mod">
          <ac:chgData name="oswald cartwright" userId="59964b7deaba789a" providerId="LiveId" clId="{6306F88C-F525-463E-BD44-E7B3B28D2878}" dt="2022-08-11T22:07:51.347" v="13644" actId="313"/>
          <ac:spMkLst>
            <pc:docMk/>
            <pc:sldMk cId="2776463641" sldId="387"/>
            <ac:spMk id="4" creationId="{00000000-0000-0000-0000-000000000000}"/>
          </ac:spMkLst>
        </pc:spChg>
      </pc:sldChg>
      <pc:sldChg chg="add del">
        <pc:chgData name="oswald cartwright" userId="59964b7deaba789a" providerId="LiveId" clId="{6306F88C-F525-463E-BD44-E7B3B28D2878}" dt="2022-08-09T13:22:14.927" v="7610" actId="2696"/>
        <pc:sldMkLst>
          <pc:docMk/>
          <pc:sldMk cId="3609134700" sldId="388"/>
        </pc:sldMkLst>
      </pc:sldChg>
      <pc:sldChg chg="add">
        <pc:chgData name="oswald cartwright" userId="59964b7deaba789a" providerId="LiveId" clId="{6306F88C-F525-463E-BD44-E7B3B28D2878}" dt="2022-08-05T18:34:58.928" v="5225"/>
        <pc:sldMkLst>
          <pc:docMk/>
          <pc:sldMk cId="4213440085" sldId="389"/>
        </pc:sldMkLst>
      </pc:sldChg>
      <pc:sldChg chg="add">
        <pc:chgData name="oswald cartwright" userId="59964b7deaba789a" providerId="LiveId" clId="{6306F88C-F525-463E-BD44-E7B3B28D2878}" dt="2022-08-05T18:34:58.928" v="5225"/>
        <pc:sldMkLst>
          <pc:docMk/>
          <pc:sldMk cId="1846467665" sldId="390"/>
        </pc:sldMkLst>
      </pc:sldChg>
      <pc:sldChg chg="modSp add mod">
        <pc:chgData name="oswald cartwright" userId="59964b7deaba789a" providerId="LiveId" clId="{6306F88C-F525-463E-BD44-E7B3B28D2878}" dt="2022-08-11T16:04:57.447" v="13042" actId="27636"/>
        <pc:sldMkLst>
          <pc:docMk/>
          <pc:sldMk cId="1212802725" sldId="394"/>
        </pc:sldMkLst>
        <pc:spChg chg="mod">
          <ac:chgData name="oswald cartwright" userId="59964b7deaba789a" providerId="LiveId" clId="{6306F88C-F525-463E-BD44-E7B3B28D2878}" dt="2022-08-11T16:04:57.447" v="13042" actId="27636"/>
          <ac:spMkLst>
            <pc:docMk/>
            <pc:sldMk cId="1212802725" sldId="394"/>
            <ac:spMk id="4" creationId="{00000000-0000-0000-0000-000000000000}"/>
          </ac:spMkLst>
        </pc:spChg>
      </pc:sldChg>
      <pc:sldChg chg="add del">
        <pc:chgData name="oswald cartwright" userId="59964b7deaba789a" providerId="LiveId" clId="{6306F88C-F525-463E-BD44-E7B3B28D2878}" dt="2022-08-09T16:29:55.027" v="7643" actId="2696"/>
        <pc:sldMkLst>
          <pc:docMk/>
          <pc:sldMk cId="2028927660" sldId="399"/>
        </pc:sldMkLst>
      </pc:sldChg>
      <pc:sldChg chg="add">
        <pc:chgData name="oswald cartwright" userId="59964b7deaba789a" providerId="LiveId" clId="{6306F88C-F525-463E-BD44-E7B3B28D2878}" dt="2022-08-05T18:34:58.928" v="5225"/>
        <pc:sldMkLst>
          <pc:docMk/>
          <pc:sldMk cId="3578748681" sldId="401"/>
        </pc:sldMkLst>
      </pc:sldChg>
      <pc:sldChg chg="add">
        <pc:chgData name="oswald cartwright" userId="59964b7deaba789a" providerId="LiveId" clId="{6306F88C-F525-463E-BD44-E7B3B28D2878}" dt="2022-08-05T18:34:58.928" v="5225"/>
        <pc:sldMkLst>
          <pc:docMk/>
          <pc:sldMk cId="595658014" sldId="403"/>
        </pc:sldMkLst>
      </pc:sldChg>
      <pc:sldChg chg="modSp add mod ord">
        <pc:chgData name="oswald cartwright" userId="59964b7deaba789a" providerId="LiveId" clId="{6306F88C-F525-463E-BD44-E7B3B28D2878}" dt="2022-08-11T19:22:20.058" v="13365" actId="20577"/>
        <pc:sldMkLst>
          <pc:docMk/>
          <pc:sldMk cId="1897664911" sldId="404"/>
        </pc:sldMkLst>
        <pc:spChg chg="mod">
          <ac:chgData name="oswald cartwright" userId="59964b7deaba789a" providerId="LiveId" clId="{6306F88C-F525-463E-BD44-E7B3B28D2878}" dt="2022-08-11T19:22:20.058" v="13365" actId="20577"/>
          <ac:spMkLst>
            <pc:docMk/>
            <pc:sldMk cId="1897664911" sldId="404"/>
            <ac:spMk id="4" creationId="{00000000-0000-0000-0000-000000000000}"/>
          </ac:spMkLst>
        </pc:spChg>
      </pc:sldChg>
      <pc:sldChg chg="modSp add mod">
        <pc:chgData name="oswald cartwright" userId="59964b7deaba789a" providerId="LiveId" clId="{6306F88C-F525-463E-BD44-E7B3B28D2878}" dt="2022-08-11T21:52:51.618" v="13395" actId="21"/>
        <pc:sldMkLst>
          <pc:docMk/>
          <pc:sldMk cId="1443411724" sldId="406"/>
        </pc:sldMkLst>
        <pc:spChg chg="mod">
          <ac:chgData name="oswald cartwright" userId="59964b7deaba789a" providerId="LiveId" clId="{6306F88C-F525-463E-BD44-E7B3B28D2878}" dt="2022-08-11T21:52:51.618" v="13395" actId="21"/>
          <ac:spMkLst>
            <pc:docMk/>
            <pc:sldMk cId="1443411724" sldId="406"/>
            <ac:spMk id="4" creationId="{00000000-0000-0000-0000-000000000000}"/>
          </ac:spMkLst>
        </pc:spChg>
      </pc:sldChg>
      <pc:sldChg chg="modSp add mod ord">
        <pc:chgData name="oswald cartwright" userId="59964b7deaba789a" providerId="LiveId" clId="{6306F88C-F525-463E-BD44-E7B3B28D2878}" dt="2022-08-11T14:48:13.309" v="11870" actId="20577"/>
        <pc:sldMkLst>
          <pc:docMk/>
          <pc:sldMk cId="486103140" sldId="407"/>
        </pc:sldMkLst>
        <pc:spChg chg="mod">
          <ac:chgData name="oswald cartwright" userId="59964b7deaba789a" providerId="LiveId" clId="{6306F88C-F525-463E-BD44-E7B3B28D2878}" dt="2022-08-11T14:48:13.309" v="11870" actId="20577"/>
          <ac:spMkLst>
            <pc:docMk/>
            <pc:sldMk cId="486103140" sldId="407"/>
            <ac:spMk id="3" creationId="{00000000-0000-0000-0000-000000000000}"/>
          </ac:spMkLst>
        </pc:spChg>
      </pc:sldChg>
      <pc:sldChg chg="add ord">
        <pc:chgData name="oswald cartwright" userId="59964b7deaba789a" providerId="LiveId" clId="{6306F88C-F525-463E-BD44-E7B3B28D2878}" dt="2022-08-08T18:00:53.830" v="7545"/>
        <pc:sldMkLst>
          <pc:docMk/>
          <pc:sldMk cId="3969815109" sldId="408"/>
        </pc:sldMkLst>
      </pc:sldChg>
      <pc:sldChg chg="add del">
        <pc:chgData name="oswald cartwright" userId="59964b7deaba789a" providerId="LiveId" clId="{6306F88C-F525-463E-BD44-E7B3B28D2878}" dt="2022-08-08T16:33:30.420" v="7495" actId="2696"/>
        <pc:sldMkLst>
          <pc:docMk/>
          <pc:sldMk cId="1188794231" sldId="409"/>
        </pc:sldMkLst>
      </pc:sldChg>
      <pc:sldChg chg="modSp add del mod ord">
        <pc:chgData name="oswald cartwright" userId="59964b7deaba789a" providerId="LiveId" clId="{6306F88C-F525-463E-BD44-E7B3B28D2878}" dt="2022-08-11T22:07:37.584" v="13642" actId="313"/>
        <pc:sldMkLst>
          <pc:docMk/>
          <pc:sldMk cId="2009761256" sldId="410"/>
        </pc:sldMkLst>
        <pc:spChg chg="mod">
          <ac:chgData name="oswald cartwright" userId="59964b7deaba789a" providerId="LiveId" clId="{6306F88C-F525-463E-BD44-E7B3B28D2878}" dt="2022-08-11T22:07:37.584" v="13642" actId="313"/>
          <ac:spMkLst>
            <pc:docMk/>
            <pc:sldMk cId="2009761256" sldId="410"/>
            <ac:spMk id="4" creationId="{00000000-0000-0000-0000-000000000000}"/>
          </ac:spMkLst>
        </pc:spChg>
      </pc:sldChg>
      <pc:sldChg chg="add del">
        <pc:chgData name="oswald cartwright" userId="59964b7deaba789a" providerId="LiveId" clId="{6306F88C-F525-463E-BD44-E7B3B28D2878}" dt="2022-08-10T18:34:28.442" v="9518" actId="2696"/>
        <pc:sldMkLst>
          <pc:docMk/>
          <pc:sldMk cId="618908411" sldId="411"/>
        </pc:sldMkLst>
      </pc:sldChg>
      <pc:sldChg chg="modSp add del mod ord">
        <pc:chgData name="oswald cartwright" userId="59964b7deaba789a" providerId="LiveId" clId="{6306F88C-F525-463E-BD44-E7B3B28D2878}" dt="2022-08-11T22:02:09.242" v="13504" actId="2696"/>
        <pc:sldMkLst>
          <pc:docMk/>
          <pc:sldMk cId="3298432997" sldId="412"/>
        </pc:sldMkLst>
        <pc:spChg chg="mod">
          <ac:chgData name="oswald cartwright" userId="59964b7deaba789a" providerId="LiveId" clId="{6306F88C-F525-463E-BD44-E7B3B28D2878}" dt="2022-08-11T22:01:19.679" v="13499" actId="27636"/>
          <ac:spMkLst>
            <pc:docMk/>
            <pc:sldMk cId="3298432997" sldId="412"/>
            <ac:spMk id="3" creationId="{00000000-0000-0000-0000-000000000000}"/>
          </ac:spMkLst>
        </pc:spChg>
      </pc:sldChg>
      <pc:sldChg chg="modSp add mod ord">
        <pc:chgData name="oswald cartwright" userId="59964b7deaba789a" providerId="LiveId" clId="{6306F88C-F525-463E-BD44-E7B3B28D2878}" dt="2022-08-11T22:01:57.438" v="13503" actId="27636"/>
        <pc:sldMkLst>
          <pc:docMk/>
          <pc:sldMk cId="1637362948" sldId="413"/>
        </pc:sldMkLst>
        <pc:spChg chg="mod">
          <ac:chgData name="oswald cartwright" userId="59964b7deaba789a" providerId="LiveId" clId="{6306F88C-F525-463E-BD44-E7B3B28D2878}" dt="2022-08-11T22:01:57.438" v="13503" actId="27636"/>
          <ac:spMkLst>
            <pc:docMk/>
            <pc:sldMk cId="1637362948" sldId="413"/>
            <ac:spMk id="3" creationId="{00000000-0000-0000-0000-000000000000}"/>
          </ac:spMkLst>
        </pc:spChg>
      </pc:sldChg>
      <pc:sldChg chg="modSp add mod ord">
        <pc:chgData name="oswald cartwright" userId="59964b7deaba789a" providerId="LiveId" clId="{6306F88C-F525-463E-BD44-E7B3B28D2878}" dt="2022-08-11T15:55:06.936" v="12959" actId="27636"/>
        <pc:sldMkLst>
          <pc:docMk/>
          <pc:sldMk cId="3470731404" sldId="414"/>
        </pc:sldMkLst>
        <pc:spChg chg="mod">
          <ac:chgData name="oswald cartwright" userId="59964b7deaba789a" providerId="LiveId" clId="{6306F88C-F525-463E-BD44-E7B3B28D2878}" dt="2022-08-11T15:55:06.936" v="12959" actId="27636"/>
          <ac:spMkLst>
            <pc:docMk/>
            <pc:sldMk cId="3470731404" sldId="414"/>
            <ac:spMk id="3" creationId="{00000000-0000-0000-0000-000000000000}"/>
          </ac:spMkLst>
        </pc:spChg>
      </pc:sldChg>
      <pc:sldChg chg="modSp add mod ord">
        <pc:chgData name="oswald cartwright" userId="59964b7deaba789a" providerId="LiveId" clId="{6306F88C-F525-463E-BD44-E7B3B28D2878}" dt="2022-08-11T14:40:24.409" v="11656" actId="6549"/>
        <pc:sldMkLst>
          <pc:docMk/>
          <pc:sldMk cId="1499760035" sldId="415"/>
        </pc:sldMkLst>
        <pc:spChg chg="mod">
          <ac:chgData name="oswald cartwright" userId="59964b7deaba789a" providerId="LiveId" clId="{6306F88C-F525-463E-BD44-E7B3B28D2878}" dt="2022-08-10T20:48:02.223" v="9807" actId="20577"/>
          <ac:spMkLst>
            <pc:docMk/>
            <pc:sldMk cId="1499760035" sldId="415"/>
            <ac:spMk id="2" creationId="{00000000-0000-0000-0000-000000000000}"/>
          </ac:spMkLst>
        </pc:spChg>
        <pc:spChg chg="mod">
          <ac:chgData name="oswald cartwright" userId="59964b7deaba789a" providerId="LiveId" clId="{6306F88C-F525-463E-BD44-E7B3B28D2878}" dt="2022-08-11T14:40:24.409" v="11656" actId="6549"/>
          <ac:spMkLst>
            <pc:docMk/>
            <pc:sldMk cId="1499760035" sldId="415"/>
            <ac:spMk id="3" creationId="{00000000-0000-0000-0000-000000000000}"/>
          </ac:spMkLst>
        </pc:spChg>
      </pc:sldChg>
      <pc:sldChg chg="add del">
        <pc:chgData name="oswald cartwright" userId="59964b7deaba789a" providerId="LiveId" clId="{6306F88C-F525-463E-BD44-E7B3B28D2878}" dt="2022-08-10T18:35:36.662" v="9523" actId="2696"/>
        <pc:sldMkLst>
          <pc:docMk/>
          <pc:sldMk cId="3686782841" sldId="416"/>
        </pc:sldMkLst>
      </pc:sldChg>
      <pc:sldChg chg="modSp add mod ord">
        <pc:chgData name="oswald cartwright" userId="59964b7deaba789a" providerId="LiveId" clId="{6306F88C-F525-463E-BD44-E7B3B28D2878}" dt="2022-08-11T23:04:29.718" v="13692" actId="20577"/>
        <pc:sldMkLst>
          <pc:docMk/>
          <pc:sldMk cId="3862682333" sldId="417"/>
        </pc:sldMkLst>
        <pc:spChg chg="mod">
          <ac:chgData name="oswald cartwright" userId="59964b7deaba789a" providerId="LiveId" clId="{6306F88C-F525-463E-BD44-E7B3B28D2878}" dt="2022-08-11T23:04:29.718" v="13692" actId="20577"/>
          <ac:spMkLst>
            <pc:docMk/>
            <pc:sldMk cId="3862682333" sldId="417"/>
            <ac:spMk id="2" creationId="{00000000-0000-0000-0000-000000000000}"/>
          </ac:spMkLst>
        </pc:spChg>
        <pc:spChg chg="mod">
          <ac:chgData name="oswald cartwright" userId="59964b7deaba789a" providerId="LiveId" clId="{6306F88C-F525-463E-BD44-E7B3B28D2878}" dt="2022-08-11T14:05:09.381" v="10747" actId="20577"/>
          <ac:spMkLst>
            <pc:docMk/>
            <pc:sldMk cId="3862682333" sldId="417"/>
            <ac:spMk id="3" creationId="{00000000-0000-0000-0000-000000000000}"/>
          </ac:spMkLst>
        </pc:spChg>
      </pc:sldChg>
      <pc:sldChg chg="add del">
        <pc:chgData name="oswald cartwright" userId="59964b7deaba789a" providerId="LiveId" clId="{6306F88C-F525-463E-BD44-E7B3B28D2878}" dt="2022-08-09T13:21:05.623" v="7606" actId="2696"/>
        <pc:sldMkLst>
          <pc:docMk/>
          <pc:sldMk cId="1296656769" sldId="418"/>
        </pc:sldMkLst>
      </pc:sldChg>
      <pc:sldChg chg="add del ord">
        <pc:chgData name="oswald cartwright" userId="59964b7deaba789a" providerId="LiveId" clId="{6306F88C-F525-463E-BD44-E7B3B28D2878}" dt="2022-08-09T13:21:11.811" v="7607" actId="2696"/>
        <pc:sldMkLst>
          <pc:docMk/>
          <pc:sldMk cId="3764681850" sldId="419"/>
        </pc:sldMkLst>
      </pc:sldChg>
      <pc:sldChg chg="modSp add mod ord">
        <pc:chgData name="oswald cartwright" userId="59964b7deaba789a" providerId="LiveId" clId="{6306F88C-F525-463E-BD44-E7B3B28D2878}" dt="2022-08-11T16:19:50.248" v="13293" actId="14100"/>
        <pc:sldMkLst>
          <pc:docMk/>
          <pc:sldMk cId="1055560223" sldId="420"/>
        </pc:sldMkLst>
        <pc:spChg chg="mod">
          <ac:chgData name="oswald cartwright" userId="59964b7deaba789a" providerId="LiveId" clId="{6306F88C-F525-463E-BD44-E7B3B28D2878}" dt="2022-08-11T16:19:50.248" v="13293" actId="14100"/>
          <ac:spMkLst>
            <pc:docMk/>
            <pc:sldMk cId="1055560223" sldId="420"/>
            <ac:spMk id="3" creationId="{00000000-0000-0000-0000-000000000000}"/>
          </ac:spMkLst>
        </pc:spChg>
      </pc:sldChg>
      <pc:sldChg chg="add del">
        <pc:chgData name="oswald cartwright" userId="59964b7deaba789a" providerId="LiveId" clId="{6306F88C-F525-463E-BD44-E7B3B28D2878}" dt="2022-08-08T15:20:01.174" v="7321" actId="2696"/>
        <pc:sldMkLst>
          <pc:docMk/>
          <pc:sldMk cId="31337376" sldId="421"/>
        </pc:sldMkLst>
      </pc:sldChg>
      <pc:sldChg chg="modSp add mod ord">
        <pc:chgData name="oswald cartwright" userId="59964b7deaba789a" providerId="LiveId" clId="{6306F88C-F525-463E-BD44-E7B3B28D2878}" dt="2022-08-11T23:10:28.222" v="13889" actId="20577"/>
        <pc:sldMkLst>
          <pc:docMk/>
          <pc:sldMk cId="2794947162" sldId="422"/>
        </pc:sldMkLst>
        <pc:spChg chg="mod">
          <ac:chgData name="oswald cartwright" userId="59964b7deaba789a" providerId="LiveId" clId="{6306F88C-F525-463E-BD44-E7B3B28D2878}" dt="2022-08-11T23:10:28.222" v="13889" actId="20577"/>
          <ac:spMkLst>
            <pc:docMk/>
            <pc:sldMk cId="2794947162" sldId="422"/>
            <ac:spMk id="3" creationId="{00000000-0000-0000-0000-000000000000}"/>
          </ac:spMkLst>
        </pc:spChg>
      </pc:sldChg>
      <pc:sldChg chg="add del">
        <pc:chgData name="oswald cartwright" userId="59964b7deaba789a" providerId="LiveId" clId="{6306F88C-F525-463E-BD44-E7B3B28D2878}" dt="2022-08-07T16:43:36.487" v="7312" actId="2696"/>
        <pc:sldMkLst>
          <pc:docMk/>
          <pc:sldMk cId="1596945709" sldId="423"/>
        </pc:sldMkLst>
      </pc:sldChg>
      <pc:sldChg chg="addSp delSp modSp add mod ord">
        <pc:chgData name="oswald cartwright" userId="59964b7deaba789a" providerId="LiveId" clId="{6306F88C-F525-463E-BD44-E7B3B28D2878}" dt="2022-08-08T18:07:20.839" v="7565" actId="1036"/>
        <pc:sldMkLst>
          <pc:docMk/>
          <pc:sldMk cId="747117742" sldId="424"/>
        </pc:sldMkLst>
        <pc:spChg chg="mod">
          <ac:chgData name="oswald cartwright" userId="59964b7deaba789a" providerId="LiveId" clId="{6306F88C-F525-463E-BD44-E7B3B28D2878}" dt="2022-08-05T22:06:24.289" v="6695" actId="6549"/>
          <ac:spMkLst>
            <pc:docMk/>
            <pc:sldMk cId="747117742" sldId="424"/>
            <ac:spMk id="2" creationId="{B19B7F28-17AD-795D-1290-0C2FA4B3249E}"/>
          </ac:spMkLst>
        </pc:spChg>
        <pc:spChg chg="mod">
          <ac:chgData name="oswald cartwright" userId="59964b7deaba789a" providerId="LiveId" clId="{6306F88C-F525-463E-BD44-E7B3B28D2878}" dt="2022-08-05T22:08:20.189" v="6716" actId="20577"/>
          <ac:spMkLst>
            <pc:docMk/>
            <pc:sldMk cId="747117742" sldId="424"/>
            <ac:spMk id="28" creationId="{7BA455F5-7F7C-7D6B-61D4-B8960FDE6085}"/>
          </ac:spMkLst>
        </pc:spChg>
        <pc:cxnChg chg="add del">
          <ac:chgData name="oswald cartwright" userId="59964b7deaba789a" providerId="LiveId" clId="{6306F88C-F525-463E-BD44-E7B3B28D2878}" dt="2022-08-05T22:06:44.023" v="6697" actId="478"/>
          <ac:cxnSpMkLst>
            <pc:docMk/>
            <pc:sldMk cId="747117742" sldId="424"/>
            <ac:cxnSpMk id="5" creationId="{7913B8F2-DC1A-F6F4-2482-9AE2BFF1A662}"/>
          </ac:cxnSpMkLst>
        </pc:cxnChg>
        <pc:cxnChg chg="add mod">
          <ac:chgData name="oswald cartwright" userId="59964b7deaba789a" providerId="LiveId" clId="{6306F88C-F525-463E-BD44-E7B3B28D2878}" dt="2022-08-08T18:07:20.839" v="7565" actId="1036"/>
          <ac:cxnSpMkLst>
            <pc:docMk/>
            <pc:sldMk cId="747117742" sldId="424"/>
            <ac:cxnSpMk id="8" creationId="{8E10A8AF-9D3A-0A99-C755-5F290DABB2E8}"/>
          </ac:cxnSpMkLst>
        </pc:cxnChg>
      </pc:sldChg>
      <pc:sldChg chg="addSp delSp modSp add del mod ord">
        <pc:chgData name="oswald cartwright" userId="59964b7deaba789a" providerId="LiveId" clId="{6306F88C-F525-463E-BD44-E7B3B28D2878}" dt="2022-08-05T20:56:10.088" v="5962" actId="2696"/>
        <pc:sldMkLst>
          <pc:docMk/>
          <pc:sldMk cId="903863351" sldId="424"/>
        </pc:sldMkLst>
        <pc:spChg chg="mod">
          <ac:chgData name="oswald cartwright" userId="59964b7deaba789a" providerId="LiveId" clId="{6306F88C-F525-463E-BD44-E7B3B28D2878}" dt="2022-08-05T20:36:06.533" v="5390" actId="1076"/>
          <ac:spMkLst>
            <pc:docMk/>
            <pc:sldMk cId="903863351" sldId="424"/>
            <ac:spMk id="3" creationId="{B6465CAA-644C-AD69-9948-828DB144BB5B}"/>
          </ac:spMkLst>
        </pc:spChg>
        <pc:spChg chg="add del">
          <ac:chgData name="oswald cartwright" userId="59964b7deaba789a" providerId="LiveId" clId="{6306F88C-F525-463E-BD44-E7B3B28D2878}" dt="2022-08-05T20:32:33.439" v="5377" actId="478"/>
          <ac:spMkLst>
            <pc:docMk/>
            <pc:sldMk cId="903863351" sldId="424"/>
            <ac:spMk id="6" creationId="{F1D97DB6-5CC3-5DF4-B764-FE1E0D1F174F}"/>
          </ac:spMkLst>
        </pc:spChg>
        <pc:spChg chg="add del">
          <ac:chgData name="oswald cartwright" userId="59964b7deaba789a" providerId="LiveId" clId="{6306F88C-F525-463E-BD44-E7B3B28D2878}" dt="2022-08-05T20:33:09.253" v="5380" actId="478"/>
          <ac:spMkLst>
            <pc:docMk/>
            <pc:sldMk cId="903863351" sldId="424"/>
            <ac:spMk id="8" creationId="{6EE6B4FE-5CE0-B9C2-D9CC-4CAFB5B1A579}"/>
          </ac:spMkLst>
        </pc:spChg>
        <pc:spChg chg="add del">
          <ac:chgData name="oswald cartwright" userId="59964b7deaba789a" providerId="LiveId" clId="{6306F88C-F525-463E-BD44-E7B3B28D2878}" dt="2022-08-05T20:35:51.913" v="5389" actId="478"/>
          <ac:spMkLst>
            <pc:docMk/>
            <pc:sldMk cId="903863351" sldId="424"/>
            <ac:spMk id="9" creationId="{00CC8FD4-8EB3-A77A-2348-FD15CF3F0555}"/>
          </ac:spMkLst>
        </pc:spChg>
        <pc:spChg chg="add del">
          <ac:chgData name="oswald cartwright" userId="59964b7deaba789a" providerId="LiveId" clId="{6306F88C-F525-463E-BD44-E7B3B28D2878}" dt="2022-08-05T20:34:14.565" v="5384" actId="478"/>
          <ac:spMkLst>
            <pc:docMk/>
            <pc:sldMk cId="903863351" sldId="424"/>
            <ac:spMk id="10" creationId="{D001C019-3784-C6A6-2029-81D7EE416C2D}"/>
          </ac:spMkLst>
        </pc:spChg>
        <pc:spChg chg="add mod">
          <ac:chgData name="oswald cartwright" userId="59964b7deaba789a" providerId="LiveId" clId="{6306F88C-F525-463E-BD44-E7B3B28D2878}" dt="2022-08-05T20:36:21.140" v="5392" actId="1076"/>
          <ac:spMkLst>
            <pc:docMk/>
            <pc:sldMk cId="903863351" sldId="424"/>
            <ac:spMk id="12" creationId="{0DCA05D9-0834-9549-0A62-485F75373715}"/>
          </ac:spMkLst>
        </pc:spChg>
        <pc:spChg chg="add del">
          <ac:chgData name="oswald cartwright" userId="59964b7deaba789a" providerId="LiveId" clId="{6306F88C-F525-463E-BD44-E7B3B28D2878}" dt="2022-08-05T20:36:48.589" v="5394" actId="478"/>
          <ac:spMkLst>
            <pc:docMk/>
            <pc:sldMk cId="903863351" sldId="424"/>
            <ac:spMk id="16" creationId="{4BAC429B-E3CD-5B3F-7095-2C9546C78328}"/>
          </ac:spMkLst>
        </pc:spChg>
        <pc:spChg chg="add del">
          <ac:chgData name="oswald cartwright" userId="59964b7deaba789a" providerId="LiveId" clId="{6306F88C-F525-463E-BD44-E7B3B28D2878}" dt="2022-08-05T20:36:59.655" v="5396" actId="478"/>
          <ac:spMkLst>
            <pc:docMk/>
            <pc:sldMk cId="903863351" sldId="424"/>
            <ac:spMk id="17" creationId="{A7789129-4C54-4936-C9B0-3798DDF03EC0}"/>
          </ac:spMkLst>
        </pc:spChg>
        <pc:spChg chg="add del">
          <ac:chgData name="oswald cartwright" userId="59964b7deaba789a" providerId="LiveId" clId="{6306F88C-F525-463E-BD44-E7B3B28D2878}" dt="2022-08-05T20:37:39.319" v="5400" actId="11529"/>
          <ac:spMkLst>
            <pc:docMk/>
            <pc:sldMk cId="903863351" sldId="424"/>
            <ac:spMk id="18" creationId="{CC26BAC1-E87E-2D6A-B3C1-1191546EE18C}"/>
          </ac:spMkLst>
        </pc:spChg>
        <pc:spChg chg="add">
          <ac:chgData name="oswald cartwright" userId="59964b7deaba789a" providerId="LiveId" clId="{6306F88C-F525-463E-BD44-E7B3B28D2878}" dt="2022-08-05T20:38:21.246" v="5401" actId="11529"/>
          <ac:spMkLst>
            <pc:docMk/>
            <pc:sldMk cId="903863351" sldId="424"/>
            <ac:spMk id="19" creationId="{955C3A41-4F78-60C5-A7C6-DE9AA1E7A22F}"/>
          </ac:spMkLst>
        </pc:spChg>
        <pc:cxnChg chg="add del mod">
          <ac:chgData name="oswald cartwright" userId="59964b7deaba789a" providerId="LiveId" clId="{6306F88C-F525-463E-BD44-E7B3B28D2878}" dt="2022-08-05T20:33:58.867" v="5382" actId="478"/>
          <ac:cxnSpMkLst>
            <pc:docMk/>
            <pc:sldMk cId="903863351" sldId="424"/>
            <ac:cxnSpMk id="5" creationId="{919A158A-280E-7256-3B85-5B8E5F1B8EDA}"/>
          </ac:cxnSpMkLst>
        </pc:cxnChg>
        <pc:cxnChg chg="mod">
          <ac:chgData name="oswald cartwright" userId="59964b7deaba789a" providerId="LiveId" clId="{6306F88C-F525-463E-BD44-E7B3B28D2878}" dt="2022-08-05T20:34:19.948" v="5385" actId="1076"/>
          <ac:cxnSpMkLst>
            <pc:docMk/>
            <pc:sldMk cId="903863351" sldId="424"/>
            <ac:cxnSpMk id="7" creationId="{1B9BB993-25ED-D155-8761-22774385C47B}"/>
          </ac:cxnSpMkLst>
        </pc:cxnChg>
        <pc:cxnChg chg="del">
          <ac:chgData name="oswald cartwright" userId="59964b7deaba789a" providerId="LiveId" clId="{6306F88C-F525-463E-BD44-E7B3B28D2878}" dt="2022-08-05T20:32:08.143" v="5374" actId="478"/>
          <ac:cxnSpMkLst>
            <pc:docMk/>
            <pc:sldMk cId="903863351" sldId="424"/>
            <ac:cxnSpMk id="11" creationId="{A67132FA-F9F7-60A9-B7DD-110EA3287BD6}"/>
          </ac:cxnSpMkLst>
        </pc:cxnChg>
        <pc:cxnChg chg="add del">
          <ac:chgData name="oswald cartwright" userId="59964b7deaba789a" providerId="LiveId" clId="{6306F88C-F525-463E-BD44-E7B3B28D2878}" dt="2022-08-05T20:35:42.274" v="5388" actId="478"/>
          <ac:cxnSpMkLst>
            <pc:docMk/>
            <pc:sldMk cId="903863351" sldId="424"/>
            <ac:cxnSpMk id="14" creationId="{25EF6133-B3CF-8CC6-D929-2421742CED98}"/>
          </ac:cxnSpMkLst>
        </pc:cxnChg>
        <pc:cxnChg chg="mod">
          <ac:chgData name="oswald cartwright" userId="59964b7deaba789a" providerId="LiveId" clId="{6306F88C-F525-463E-BD44-E7B3B28D2878}" dt="2022-08-05T20:36:12.715" v="5391" actId="1076"/>
          <ac:cxnSpMkLst>
            <pc:docMk/>
            <pc:sldMk cId="903863351" sldId="424"/>
            <ac:cxnSpMk id="23" creationId="{46BAB201-97E9-8A38-2E32-874F9BB5F521}"/>
          </ac:cxnSpMkLst>
        </pc:cxnChg>
      </pc:sldChg>
      <pc:sldChg chg="modSp add del mod ord">
        <pc:chgData name="oswald cartwright" userId="59964b7deaba789a" providerId="LiveId" clId="{6306F88C-F525-463E-BD44-E7B3B28D2878}" dt="2022-08-09T17:51:12.085" v="7673" actId="2696"/>
        <pc:sldMkLst>
          <pc:docMk/>
          <pc:sldMk cId="4258208958" sldId="425"/>
        </pc:sldMkLst>
        <pc:spChg chg="mod">
          <ac:chgData name="oswald cartwright" userId="59964b7deaba789a" providerId="LiveId" clId="{6306F88C-F525-463E-BD44-E7B3B28D2878}" dt="2022-08-05T20:39:49.654" v="5443" actId="20577"/>
          <ac:spMkLst>
            <pc:docMk/>
            <pc:sldMk cId="4258208958" sldId="425"/>
            <ac:spMk id="2" creationId="{2C591DE3-CBF7-CB39-03D0-D0BC1B702445}"/>
          </ac:spMkLst>
        </pc:spChg>
        <pc:spChg chg="mod">
          <ac:chgData name="oswald cartwright" userId="59964b7deaba789a" providerId="LiveId" clId="{6306F88C-F525-463E-BD44-E7B3B28D2878}" dt="2022-08-05T20:46:11.905" v="5602" actId="20577"/>
          <ac:spMkLst>
            <pc:docMk/>
            <pc:sldMk cId="4258208958" sldId="425"/>
            <ac:spMk id="3" creationId="{D6CE14C2-5200-244E-2ED7-7ACC09C095DF}"/>
          </ac:spMkLst>
        </pc:spChg>
      </pc:sldChg>
      <pc:sldChg chg="add del">
        <pc:chgData name="oswald cartwright" userId="59964b7deaba789a" providerId="LiveId" clId="{6306F88C-F525-463E-BD44-E7B3B28D2878}" dt="2022-08-05T20:45:19.514" v="5526" actId="47"/>
        <pc:sldMkLst>
          <pc:docMk/>
          <pc:sldMk cId="3764947276" sldId="426"/>
        </pc:sldMkLst>
      </pc:sldChg>
      <pc:sldChg chg="addSp delSp add del mod ord">
        <pc:chgData name="oswald cartwright" userId="59964b7deaba789a" providerId="LiveId" clId="{6306F88C-F525-463E-BD44-E7B3B28D2878}" dt="2022-08-05T20:56:10.088" v="5962" actId="2696"/>
        <pc:sldMkLst>
          <pc:docMk/>
          <pc:sldMk cId="1431261024" sldId="427"/>
        </pc:sldMkLst>
        <pc:spChg chg="del">
          <ac:chgData name="oswald cartwright" userId="59964b7deaba789a" providerId="LiveId" clId="{6306F88C-F525-463E-BD44-E7B3B28D2878}" dt="2022-08-05T20:41:26.279" v="5513" actId="478"/>
          <ac:spMkLst>
            <pc:docMk/>
            <pc:sldMk cId="1431261024" sldId="427"/>
            <ac:spMk id="3" creationId="{B6465CAA-644C-AD69-9948-828DB144BB5B}"/>
          </ac:spMkLst>
        </pc:spChg>
        <pc:spChg chg="add">
          <ac:chgData name="oswald cartwright" userId="59964b7deaba789a" providerId="LiveId" clId="{6306F88C-F525-463E-BD44-E7B3B28D2878}" dt="2022-08-05T20:44:05.714" v="5519" actId="11529"/>
          <ac:spMkLst>
            <pc:docMk/>
            <pc:sldMk cId="1431261024" sldId="427"/>
            <ac:spMk id="4" creationId="{4812DDA5-A302-D528-CDF7-4BEB9CE29A72}"/>
          </ac:spMkLst>
        </pc:spChg>
        <pc:cxnChg chg="add del">
          <ac:chgData name="oswald cartwright" userId="59964b7deaba789a" providerId="LiveId" clId="{6306F88C-F525-463E-BD44-E7B3B28D2878}" dt="2022-08-05T20:41:41.160" v="5517" actId="478"/>
          <ac:cxnSpMkLst>
            <pc:docMk/>
            <pc:sldMk cId="1431261024" sldId="427"/>
            <ac:cxnSpMk id="7" creationId="{1B9BB993-25ED-D155-8761-22774385C47B}"/>
          </ac:cxnSpMkLst>
        </pc:cxnChg>
        <pc:cxnChg chg="del">
          <ac:chgData name="oswald cartwright" userId="59964b7deaba789a" providerId="LiveId" clId="{6306F88C-F525-463E-BD44-E7B3B28D2878}" dt="2022-08-05T20:41:47.403" v="5518" actId="478"/>
          <ac:cxnSpMkLst>
            <pc:docMk/>
            <pc:sldMk cId="1431261024" sldId="427"/>
            <ac:cxnSpMk id="11" creationId="{A67132FA-F9F7-60A9-B7DD-110EA3287BD6}"/>
          </ac:cxnSpMkLst>
        </pc:cxnChg>
      </pc:sldChg>
      <pc:sldChg chg="addSp delSp modSp add mod ord">
        <pc:chgData name="oswald cartwright" userId="59964b7deaba789a" providerId="LiveId" clId="{6306F88C-F525-463E-BD44-E7B3B28D2878}" dt="2022-08-05T22:11:06.284" v="6768" actId="20577"/>
        <pc:sldMkLst>
          <pc:docMk/>
          <pc:sldMk cId="2401911831" sldId="427"/>
        </pc:sldMkLst>
        <pc:spChg chg="mod">
          <ac:chgData name="oswald cartwright" userId="59964b7deaba789a" providerId="LiveId" clId="{6306F88C-F525-463E-BD44-E7B3B28D2878}" dt="2022-08-05T22:11:06.284" v="6768" actId="20577"/>
          <ac:spMkLst>
            <pc:docMk/>
            <pc:sldMk cId="2401911831" sldId="427"/>
            <ac:spMk id="2" creationId="{B19B7F28-17AD-795D-1290-0C2FA4B3249E}"/>
          </ac:spMkLst>
        </pc:spChg>
        <pc:cxnChg chg="add del">
          <ac:chgData name="oswald cartwright" userId="59964b7deaba789a" providerId="LiveId" clId="{6306F88C-F525-463E-BD44-E7B3B28D2878}" dt="2022-08-05T22:08:46.592" v="6718" actId="478"/>
          <ac:cxnSpMkLst>
            <pc:docMk/>
            <pc:sldMk cId="2401911831" sldId="427"/>
            <ac:cxnSpMk id="5" creationId="{934C6450-E26A-A0F7-F870-16C322D40369}"/>
          </ac:cxnSpMkLst>
        </pc:cxnChg>
        <pc:cxnChg chg="add del">
          <ac:chgData name="oswald cartwright" userId="59964b7deaba789a" providerId="LiveId" clId="{6306F88C-F525-463E-BD44-E7B3B28D2878}" dt="2022-08-05T22:08:52.801" v="6720" actId="478"/>
          <ac:cxnSpMkLst>
            <pc:docMk/>
            <pc:sldMk cId="2401911831" sldId="427"/>
            <ac:cxnSpMk id="8" creationId="{9EFFC50B-F80F-86F5-D555-A287D05C3560}"/>
          </ac:cxnSpMkLst>
        </pc:cxnChg>
        <pc:cxnChg chg="add del">
          <ac:chgData name="oswald cartwright" userId="59964b7deaba789a" providerId="LiveId" clId="{6306F88C-F525-463E-BD44-E7B3B28D2878}" dt="2022-08-05T22:08:59.280" v="6722" actId="478"/>
          <ac:cxnSpMkLst>
            <pc:docMk/>
            <pc:sldMk cId="2401911831" sldId="427"/>
            <ac:cxnSpMk id="10" creationId="{AA4DFD30-FD3B-C2B6-8C3A-A2D48342E92F}"/>
          </ac:cxnSpMkLst>
        </pc:cxnChg>
        <pc:cxnChg chg="add del">
          <ac:chgData name="oswald cartwright" userId="59964b7deaba789a" providerId="LiveId" clId="{6306F88C-F525-463E-BD44-E7B3B28D2878}" dt="2022-08-05T22:09:04.686" v="6724" actId="478"/>
          <ac:cxnSpMkLst>
            <pc:docMk/>
            <pc:sldMk cId="2401911831" sldId="427"/>
            <ac:cxnSpMk id="12" creationId="{09EE2C2D-61B9-C4E1-2777-D6E4556C6637}"/>
          </ac:cxnSpMkLst>
        </pc:cxnChg>
        <pc:cxnChg chg="add mod">
          <ac:chgData name="oswald cartwright" userId="59964b7deaba789a" providerId="LiveId" clId="{6306F88C-F525-463E-BD44-E7B3B28D2878}" dt="2022-08-05T22:09:25.836" v="6726" actId="1076"/>
          <ac:cxnSpMkLst>
            <pc:docMk/>
            <pc:sldMk cId="2401911831" sldId="427"/>
            <ac:cxnSpMk id="14" creationId="{409EAB56-8EA4-091F-A75E-ECA685D74814}"/>
          </ac:cxnSpMkLst>
        </pc:cxnChg>
      </pc:sldChg>
      <pc:sldChg chg="addSp delSp modSp add del mod">
        <pc:chgData name="oswald cartwright" userId="59964b7deaba789a" providerId="LiveId" clId="{6306F88C-F525-463E-BD44-E7B3B28D2878}" dt="2022-08-08T15:29:14.621" v="7390" actId="2696"/>
        <pc:sldMkLst>
          <pc:docMk/>
          <pc:sldMk cId="3137433105" sldId="428"/>
        </pc:sldMkLst>
        <pc:spChg chg="mod">
          <ac:chgData name="oswald cartwright" userId="59964b7deaba789a" providerId="LiveId" clId="{6306F88C-F525-463E-BD44-E7B3B28D2878}" dt="2022-08-08T15:27:28.101" v="7362" actId="5793"/>
          <ac:spMkLst>
            <pc:docMk/>
            <pc:sldMk cId="3137433105" sldId="428"/>
            <ac:spMk id="3" creationId="{D6CE14C2-5200-244E-2ED7-7ACC09C095DF}"/>
          </ac:spMkLst>
        </pc:spChg>
        <pc:picChg chg="add del">
          <ac:chgData name="oswald cartwright" userId="59964b7deaba789a" providerId="LiveId" clId="{6306F88C-F525-463E-BD44-E7B3B28D2878}" dt="2022-08-08T15:28:16.409" v="7366"/>
          <ac:picMkLst>
            <pc:docMk/>
            <pc:sldMk cId="3137433105" sldId="428"/>
            <ac:picMk id="4" creationId="{1537A828-A884-2DE1-108B-1166A3F631DD}"/>
          </ac:picMkLst>
        </pc:picChg>
      </pc:sldChg>
      <pc:sldChg chg="modSp add del mod">
        <pc:chgData name="oswald cartwright" userId="59964b7deaba789a" providerId="LiveId" clId="{6306F88C-F525-463E-BD44-E7B3B28D2878}" dt="2022-08-09T13:28:41.205" v="7618" actId="2696"/>
        <pc:sldMkLst>
          <pc:docMk/>
          <pc:sldMk cId="3868699066" sldId="429"/>
        </pc:sldMkLst>
        <pc:spChg chg="mod">
          <ac:chgData name="oswald cartwright" userId="59964b7deaba789a" providerId="LiveId" clId="{6306F88C-F525-463E-BD44-E7B3B28D2878}" dt="2022-08-05T20:49:28.056" v="5925" actId="6549"/>
          <ac:spMkLst>
            <pc:docMk/>
            <pc:sldMk cId="3868699066" sldId="429"/>
            <ac:spMk id="2" creationId="{2C591DE3-CBF7-CB39-03D0-D0BC1B702445}"/>
          </ac:spMkLst>
        </pc:spChg>
        <pc:spChg chg="mod">
          <ac:chgData name="oswald cartwright" userId="59964b7deaba789a" providerId="LiveId" clId="{6306F88C-F525-463E-BD44-E7B3B28D2878}" dt="2022-08-05T20:55:34.696" v="5960" actId="20577"/>
          <ac:spMkLst>
            <pc:docMk/>
            <pc:sldMk cId="3868699066" sldId="429"/>
            <ac:spMk id="3" creationId="{D6CE14C2-5200-244E-2ED7-7ACC09C095DF}"/>
          </ac:spMkLst>
        </pc:spChg>
      </pc:sldChg>
      <pc:sldChg chg="modSp new del mod">
        <pc:chgData name="oswald cartwright" userId="59964b7deaba789a" providerId="LiveId" clId="{6306F88C-F525-463E-BD44-E7B3B28D2878}" dt="2022-08-08T15:32:34.425" v="7393" actId="2696"/>
        <pc:sldMkLst>
          <pc:docMk/>
          <pc:sldMk cId="673117483" sldId="430"/>
        </pc:sldMkLst>
        <pc:spChg chg="mod">
          <ac:chgData name="oswald cartwright" userId="59964b7deaba789a" providerId="LiveId" clId="{6306F88C-F525-463E-BD44-E7B3B28D2878}" dt="2022-08-07T04:40:38.191" v="7061" actId="20577"/>
          <ac:spMkLst>
            <pc:docMk/>
            <pc:sldMk cId="673117483" sldId="430"/>
            <ac:spMk id="2" creationId="{C3854840-A755-5857-B5FA-3FC18EC81680}"/>
          </ac:spMkLst>
        </pc:spChg>
      </pc:sldChg>
      <pc:sldChg chg="addSp delSp add del setBg delDesignElem">
        <pc:chgData name="oswald cartwright" userId="59964b7deaba789a" providerId="LiveId" clId="{6306F88C-F525-463E-BD44-E7B3B28D2878}" dt="2022-08-07T03:20:59.709" v="6771"/>
        <pc:sldMkLst>
          <pc:docMk/>
          <pc:sldMk cId="994425108" sldId="431"/>
        </pc:sldMkLst>
        <pc:spChg chg="add del">
          <ac:chgData name="oswald cartwright" userId="59964b7deaba789a" providerId="LiveId" clId="{6306F88C-F525-463E-BD44-E7B3B28D2878}" dt="2022-08-07T03:20:59.709" v="6771"/>
          <ac:spMkLst>
            <pc:docMk/>
            <pc:sldMk cId="994425108" sldId="431"/>
            <ac:spMk id="43" creationId="{934F1179-B481-4F9E-BCA3-AFB972070F83}"/>
          </ac:spMkLst>
        </pc:spChg>
        <pc:spChg chg="add del">
          <ac:chgData name="oswald cartwright" userId="59964b7deaba789a" providerId="LiveId" clId="{6306F88C-F525-463E-BD44-E7B3B28D2878}" dt="2022-08-07T03:20:59.709" v="6771"/>
          <ac:spMkLst>
            <pc:docMk/>
            <pc:sldMk cId="994425108" sldId="431"/>
            <ac:spMk id="44" creationId="{827DC2C4-B485-428A-BF4A-472D2967F47F}"/>
          </ac:spMkLst>
        </pc:spChg>
        <pc:spChg chg="add del">
          <ac:chgData name="oswald cartwright" userId="59964b7deaba789a" providerId="LiveId" clId="{6306F88C-F525-463E-BD44-E7B3B28D2878}" dt="2022-08-07T03:20:59.709" v="6771"/>
          <ac:spMkLst>
            <pc:docMk/>
            <pc:sldMk cId="994425108" sldId="431"/>
            <ac:spMk id="45" creationId="{EE04B5EB-F158-4507-90DD-BD23620C7CC9}"/>
          </ac:spMkLst>
        </pc:spChg>
      </pc:sldChg>
      <pc:sldChg chg="addSp delSp modSp add del mod">
        <pc:chgData name="oswald cartwright" userId="59964b7deaba789a" providerId="LiveId" clId="{6306F88C-F525-463E-BD44-E7B3B28D2878}" dt="2022-08-10T20:57:56.484" v="10022" actId="2696"/>
        <pc:sldMkLst>
          <pc:docMk/>
          <pc:sldMk cId="4128471155" sldId="431"/>
        </pc:sldMkLst>
        <pc:spChg chg="del mod">
          <ac:chgData name="oswald cartwright" userId="59964b7deaba789a" providerId="LiveId" clId="{6306F88C-F525-463E-BD44-E7B3B28D2878}" dt="2022-08-07T03:23:12.021" v="6799" actId="478"/>
          <ac:spMkLst>
            <pc:docMk/>
            <pc:sldMk cId="4128471155" sldId="431"/>
            <ac:spMk id="2" creationId="{AE76700E-457B-F8B4-16E4-939892226716}"/>
          </ac:spMkLst>
        </pc:spChg>
        <pc:spChg chg="del">
          <ac:chgData name="oswald cartwright" userId="59964b7deaba789a" providerId="LiveId" clId="{6306F88C-F525-463E-BD44-E7B3B28D2878}" dt="2022-08-07T03:22:23.465" v="6792" actId="478"/>
          <ac:spMkLst>
            <pc:docMk/>
            <pc:sldMk cId="4128471155" sldId="431"/>
            <ac:spMk id="3" creationId="{5EA73800-010D-69D8-FC84-45F7942E2021}"/>
          </ac:spMkLst>
        </pc:spChg>
        <pc:spChg chg="add mod">
          <ac:chgData name="oswald cartwright" userId="59964b7deaba789a" providerId="LiveId" clId="{6306F88C-F525-463E-BD44-E7B3B28D2878}" dt="2022-08-07T03:23:54.864" v="6810" actId="20577"/>
          <ac:spMkLst>
            <pc:docMk/>
            <pc:sldMk cId="4128471155" sldId="431"/>
            <ac:spMk id="7" creationId="{2777DA7D-F3B0-9EC6-D273-3DD164E4751A}"/>
          </ac:spMkLst>
        </pc:spChg>
        <pc:picChg chg="add del mod">
          <ac:chgData name="oswald cartwright" userId="59964b7deaba789a" providerId="LiveId" clId="{6306F88C-F525-463E-BD44-E7B3B28D2878}" dt="2022-08-07T03:25:00.594" v="6827" actId="962"/>
          <ac:picMkLst>
            <pc:docMk/>
            <pc:sldMk cId="4128471155" sldId="431"/>
            <ac:picMk id="5" creationId="{64771BB8-22B5-4BF3-33ED-012B421A9662}"/>
          </ac:picMkLst>
        </pc:picChg>
      </pc:sldChg>
      <pc:sldChg chg="addSp delSp modSp add mod">
        <pc:chgData name="oswald cartwright" userId="59964b7deaba789a" providerId="LiveId" clId="{6306F88C-F525-463E-BD44-E7B3B28D2878}" dt="2022-08-07T04:39:51.990" v="7042"/>
        <pc:sldMkLst>
          <pc:docMk/>
          <pc:sldMk cId="2291133078" sldId="432"/>
        </pc:sldMkLst>
        <pc:spChg chg="mod">
          <ac:chgData name="oswald cartwright" userId="59964b7deaba789a" providerId="LiveId" clId="{6306F88C-F525-463E-BD44-E7B3B28D2878}" dt="2022-08-07T04:37:10.650" v="6982" actId="20577"/>
          <ac:spMkLst>
            <pc:docMk/>
            <pc:sldMk cId="2291133078" sldId="432"/>
            <ac:spMk id="2" creationId="{B19B7F28-17AD-795D-1290-0C2FA4B3249E}"/>
          </ac:spMkLst>
        </pc:spChg>
        <pc:spChg chg="mod">
          <ac:chgData name="oswald cartwright" userId="59964b7deaba789a" providerId="LiveId" clId="{6306F88C-F525-463E-BD44-E7B3B28D2878}" dt="2022-08-07T04:39:22.795" v="7025" actId="20577"/>
          <ac:spMkLst>
            <pc:docMk/>
            <pc:sldMk cId="2291133078" sldId="432"/>
            <ac:spMk id="3" creationId="{B6465CAA-644C-AD69-9948-828DB144BB5B}"/>
          </ac:spMkLst>
        </pc:spChg>
        <pc:spChg chg="add del">
          <ac:chgData name="oswald cartwright" userId="59964b7deaba789a" providerId="LiveId" clId="{6306F88C-F525-463E-BD44-E7B3B28D2878}" dt="2022-08-07T04:30:04.819" v="6843" actId="478"/>
          <ac:spMkLst>
            <pc:docMk/>
            <pc:sldMk cId="2291133078" sldId="432"/>
            <ac:spMk id="24" creationId="{6B51DC77-43D9-383A-6CDA-A0DACF1B87E3}"/>
          </ac:spMkLst>
        </pc:spChg>
        <pc:spChg chg="mod">
          <ac:chgData name="oswald cartwright" userId="59964b7deaba789a" providerId="LiveId" clId="{6306F88C-F525-463E-BD44-E7B3B28D2878}" dt="2022-08-07T04:34:51.696" v="6928" actId="1076"/>
          <ac:spMkLst>
            <pc:docMk/>
            <pc:sldMk cId="2291133078" sldId="432"/>
            <ac:spMk id="28" creationId="{7BA455F5-7F7C-7D6B-61D4-B8960FDE6085}"/>
          </ac:spMkLst>
        </pc:spChg>
        <pc:spChg chg="add mod">
          <ac:chgData name="oswald cartwright" userId="59964b7deaba789a" providerId="LiveId" clId="{6306F88C-F525-463E-BD44-E7B3B28D2878}" dt="2022-08-07T04:35:25.627" v="6946" actId="20577"/>
          <ac:spMkLst>
            <pc:docMk/>
            <pc:sldMk cId="2291133078" sldId="432"/>
            <ac:spMk id="53" creationId="{95674662-49CF-C9A4-CA26-0D934F14934E}"/>
          </ac:spMkLst>
        </pc:spChg>
        <pc:spChg chg="add del mod">
          <ac:chgData name="oswald cartwright" userId="59964b7deaba789a" providerId="LiveId" clId="{6306F88C-F525-463E-BD44-E7B3B28D2878}" dt="2022-08-07T04:35:48.240" v="6950"/>
          <ac:spMkLst>
            <pc:docMk/>
            <pc:sldMk cId="2291133078" sldId="432"/>
            <ac:spMk id="54" creationId="{E9BF3D10-365C-9F58-A352-87C170CFBD8E}"/>
          </ac:spMkLst>
        </pc:spChg>
        <pc:spChg chg="add del mod">
          <ac:chgData name="oswald cartwright" userId="59964b7deaba789a" providerId="LiveId" clId="{6306F88C-F525-463E-BD44-E7B3B28D2878}" dt="2022-08-07T04:38:05.066" v="6996"/>
          <ac:spMkLst>
            <pc:docMk/>
            <pc:sldMk cId="2291133078" sldId="432"/>
            <ac:spMk id="55" creationId="{0FD5042D-E8EC-010B-F163-7564EC9384CF}"/>
          </ac:spMkLst>
        </pc:spChg>
        <pc:spChg chg="add del mod">
          <ac:chgData name="oswald cartwright" userId="59964b7deaba789a" providerId="LiveId" clId="{6306F88C-F525-463E-BD44-E7B3B28D2878}" dt="2022-08-07T04:38:05.067" v="6998"/>
          <ac:spMkLst>
            <pc:docMk/>
            <pc:sldMk cId="2291133078" sldId="432"/>
            <ac:spMk id="56" creationId="{BF6CCB09-DAB3-9799-1A93-ED661E5D77CB}"/>
          </ac:spMkLst>
        </pc:spChg>
        <pc:spChg chg="add mod">
          <ac:chgData name="oswald cartwright" userId="59964b7deaba789a" providerId="LiveId" clId="{6306F88C-F525-463E-BD44-E7B3B28D2878}" dt="2022-08-07T04:36:51.179" v="6963" actId="1076"/>
          <ac:spMkLst>
            <pc:docMk/>
            <pc:sldMk cId="2291133078" sldId="432"/>
            <ac:spMk id="57" creationId="{3409868B-B102-84DC-1D51-7DC7A84EB756}"/>
          </ac:spMkLst>
        </pc:spChg>
        <pc:spChg chg="add del mod">
          <ac:chgData name="oswald cartwright" userId="59964b7deaba789a" providerId="LiveId" clId="{6306F88C-F525-463E-BD44-E7B3B28D2878}" dt="2022-08-07T04:38:05.067" v="7000"/>
          <ac:spMkLst>
            <pc:docMk/>
            <pc:sldMk cId="2291133078" sldId="432"/>
            <ac:spMk id="58" creationId="{A06A1F74-7935-CA5A-F29C-DD6118CA0E14}"/>
          </ac:spMkLst>
        </pc:spChg>
        <pc:spChg chg="add mod">
          <ac:chgData name="oswald cartwright" userId="59964b7deaba789a" providerId="LiveId" clId="{6306F88C-F525-463E-BD44-E7B3B28D2878}" dt="2022-08-07T04:37:31.827" v="6994" actId="1076"/>
          <ac:spMkLst>
            <pc:docMk/>
            <pc:sldMk cId="2291133078" sldId="432"/>
            <ac:spMk id="59" creationId="{C5DA141C-B5A2-FCC1-2D6E-581157E4965C}"/>
          </ac:spMkLst>
        </pc:spChg>
        <pc:spChg chg="add del mod">
          <ac:chgData name="oswald cartwright" userId="59964b7deaba789a" providerId="LiveId" clId="{6306F88C-F525-463E-BD44-E7B3B28D2878}" dt="2022-08-07T04:39:51.990" v="7042"/>
          <ac:spMkLst>
            <pc:docMk/>
            <pc:sldMk cId="2291133078" sldId="432"/>
            <ac:spMk id="61" creationId="{B95508EE-D1AD-32D2-71A6-E5CC450DD7EE}"/>
          </ac:spMkLst>
        </pc:spChg>
        <pc:spChg chg="add mod">
          <ac:chgData name="oswald cartwright" userId="59964b7deaba789a" providerId="LiveId" clId="{6306F88C-F525-463E-BD44-E7B3B28D2878}" dt="2022-08-07T04:39:50.423" v="7040" actId="1076"/>
          <ac:spMkLst>
            <pc:docMk/>
            <pc:sldMk cId="2291133078" sldId="432"/>
            <ac:spMk id="62" creationId="{09ECFB79-9A21-FBD6-69A1-A86CDC7D3D91}"/>
          </ac:spMkLst>
        </pc:spChg>
        <pc:cxnChg chg="add mod">
          <ac:chgData name="oswald cartwright" userId="59964b7deaba789a" providerId="LiveId" clId="{6306F88C-F525-463E-BD44-E7B3B28D2878}" dt="2022-08-07T04:28:02.223" v="6834" actId="14100"/>
          <ac:cxnSpMkLst>
            <pc:docMk/>
            <pc:sldMk cId="2291133078" sldId="432"/>
            <ac:cxnSpMk id="5" creationId="{591B163B-468A-6589-521C-68B2C9C3BA26}"/>
          </ac:cxnSpMkLst>
        </pc:cxnChg>
        <pc:cxnChg chg="del">
          <ac:chgData name="oswald cartwright" userId="59964b7deaba789a" providerId="LiveId" clId="{6306F88C-F525-463E-BD44-E7B3B28D2878}" dt="2022-08-07T04:26:38.739" v="6829" actId="478"/>
          <ac:cxnSpMkLst>
            <pc:docMk/>
            <pc:sldMk cId="2291133078" sldId="432"/>
            <ac:cxnSpMk id="11" creationId="{A67132FA-F9F7-60A9-B7DD-110EA3287BD6}"/>
          </ac:cxnSpMkLst>
        </pc:cxnChg>
        <pc:cxnChg chg="add mod">
          <ac:chgData name="oswald cartwright" userId="59964b7deaba789a" providerId="LiveId" clId="{6306F88C-F525-463E-BD44-E7B3B28D2878}" dt="2022-08-07T04:29:03.552" v="6839" actId="14100"/>
          <ac:cxnSpMkLst>
            <pc:docMk/>
            <pc:sldMk cId="2291133078" sldId="432"/>
            <ac:cxnSpMk id="13" creationId="{8A5B8914-AD5C-FA65-5B8E-8648BC90D2F8}"/>
          </ac:cxnSpMkLst>
        </pc:cxnChg>
        <pc:cxnChg chg="add">
          <ac:chgData name="oswald cartwright" userId="59964b7deaba789a" providerId="LiveId" clId="{6306F88C-F525-463E-BD44-E7B3B28D2878}" dt="2022-08-07T04:29:16.840" v="6840" actId="11529"/>
          <ac:cxnSpMkLst>
            <pc:docMk/>
            <pc:sldMk cId="2291133078" sldId="432"/>
            <ac:cxnSpMk id="20" creationId="{AA1BE930-E115-07A3-01BF-386CF0EB8E91}"/>
          </ac:cxnSpMkLst>
        </pc:cxnChg>
        <pc:cxnChg chg="add del">
          <ac:chgData name="oswald cartwright" userId="59964b7deaba789a" providerId="LiveId" clId="{6306F88C-F525-463E-BD44-E7B3B28D2878}" dt="2022-08-07T04:38:29.946" v="7001" actId="21"/>
          <ac:cxnSpMkLst>
            <pc:docMk/>
            <pc:sldMk cId="2291133078" sldId="432"/>
            <ac:cxnSpMk id="22" creationId="{AC6EE077-44A4-42BB-485E-6397AC3B70B8}"/>
          </ac:cxnSpMkLst>
        </pc:cxnChg>
        <pc:cxnChg chg="add">
          <ac:chgData name="oswald cartwright" userId="59964b7deaba789a" providerId="LiveId" clId="{6306F88C-F525-463E-BD44-E7B3B28D2878}" dt="2022-08-07T04:30:14.411" v="6844" actId="11529"/>
          <ac:cxnSpMkLst>
            <pc:docMk/>
            <pc:sldMk cId="2291133078" sldId="432"/>
            <ac:cxnSpMk id="26" creationId="{18AD7CF5-E1A6-F34C-9E28-A149792ACECE}"/>
          </ac:cxnSpMkLst>
        </pc:cxnChg>
        <pc:cxnChg chg="add mod">
          <ac:chgData name="oswald cartwright" userId="59964b7deaba789a" providerId="LiveId" clId="{6306F88C-F525-463E-BD44-E7B3B28D2878}" dt="2022-08-07T04:30:50.759" v="6846" actId="14100"/>
          <ac:cxnSpMkLst>
            <pc:docMk/>
            <pc:sldMk cId="2291133078" sldId="432"/>
            <ac:cxnSpMk id="30" creationId="{50997FB9-F817-33C8-D286-E337CB89EB3E}"/>
          </ac:cxnSpMkLst>
        </pc:cxnChg>
        <pc:cxnChg chg="add">
          <ac:chgData name="oswald cartwright" userId="59964b7deaba789a" providerId="LiveId" clId="{6306F88C-F525-463E-BD44-E7B3B28D2878}" dt="2022-08-07T04:31:09.808" v="6847" actId="11529"/>
          <ac:cxnSpMkLst>
            <pc:docMk/>
            <pc:sldMk cId="2291133078" sldId="432"/>
            <ac:cxnSpMk id="33" creationId="{9C458D43-EAEF-E04A-0ACF-317EFDE74958}"/>
          </ac:cxnSpMkLst>
        </pc:cxnChg>
        <pc:cxnChg chg="add del mod">
          <ac:chgData name="oswald cartwright" userId="59964b7deaba789a" providerId="LiveId" clId="{6306F88C-F525-463E-BD44-E7B3B28D2878}" dt="2022-08-07T04:31:31.312" v="6850" actId="478"/>
          <ac:cxnSpMkLst>
            <pc:docMk/>
            <pc:sldMk cId="2291133078" sldId="432"/>
            <ac:cxnSpMk id="35" creationId="{0413B1AD-3D61-543A-AC2F-FF24A18B6572}"/>
          </ac:cxnSpMkLst>
        </pc:cxnChg>
        <pc:cxnChg chg="add mod">
          <ac:chgData name="oswald cartwright" userId="59964b7deaba789a" providerId="LiveId" clId="{6306F88C-F525-463E-BD44-E7B3B28D2878}" dt="2022-08-07T04:32:06.010" v="6852" actId="14100"/>
          <ac:cxnSpMkLst>
            <pc:docMk/>
            <pc:sldMk cId="2291133078" sldId="432"/>
            <ac:cxnSpMk id="38" creationId="{03976A76-C181-E64D-6E9F-7DE96FCA0804}"/>
          </ac:cxnSpMkLst>
        </pc:cxnChg>
        <pc:cxnChg chg="add mod">
          <ac:chgData name="oswald cartwright" userId="59964b7deaba789a" providerId="LiveId" clId="{6306F88C-F525-463E-BD44-E7B3B28D2878}" dt="2022-08-07T04:32:33.259" v="6855" actId="14100"/>
          <ac:cxnSpMkLst>
            <pc:docMk/>
            <pc:sldMk cId="2291133078" sldId="432"/>
            <ac:cxnSpMk id="41" creationId="{E9AEBABC-4BB0-815E-49C8-D1938587E34C}"/>
          </ac:cxnSpMkLst>
        </pc:cxnChg>
        <pc:cxnChg chg="add">
          <ac:chgData name="oswald cartwright" userId="59964b7deaba789a" providerId="LiveId" clId="{6306F88C-F525-463E-BD44-E7B3B28D2878}" dt="2022-08-07T04:32:44.484" v="6856" actId="11529"/>
          <ac:cxnSpMkLst>
            <pc:docMk/>
            <pc:sldMk cId="2291133078" sldId="432"/>
            <ac:cxnSpMk id="44" creationId="{FA626C2C-F829-56AC-16E1-3F007D6420FC}"/>
          </ac:cxnSpMkLst>
        </pc:cxnChg>
        <pc:cxnChg chg="add">
          <ac:chgData name="oswald cartwright" userId="59964b7deaba789a" providerId="LiveId" clId="{6306F88C-F525-463E-BD44-E7B3B28D2878}" dt="2022-08-07T04:32:54.498" v="6857" actId="11529"/>
          <ac:cxnSpMkLst>
            <pc:docMk/>
            <pc:sldMk cId="2291133078" sldId="432"/>
            <ac:cxnSpMk id="46" creationId="{FF2A8FD5-16BA-8356-8B62-C7A39BD874A9}"/>
          </ac:cxnSpMkLst>
        </pc:cxnChg>
        <pc:cxnChg chg="add">
          <ac:chgData name="oswald cartwright" userId="59964b7deaba789a" providerId="LiveId" clId="{6306F88C-F525-463E-BD44-E7B3B28D2878}" dt="2022-08-07T04:33:02.741" v="6858" actId="11529"/>
          <ac:cxnSpMkLst>
            <pc:docMk/>
            <pc:sldMk cId="2291133078" sldId="432"/>
            <ac:cxnSpMk id="48" creationId="{65C27AAF-F800-D0CA-EE6A-666B8DB303A1}"/>
          </ac:cxnSpMkLst>
        </pc:cxnChg>
        <pc:cxnChg chg="add mod">
          <ac:chgData name="oswald cartwright" userId="59964b7deaba789a" providerId="LiveId" clId="{6306F88C-F525-463E-BD44-E7B3B28D2878}" dt="2022-08-07T04:33:41.353" v="6861" actId="14100"/>
          <ac:cxnSpMkLst>
            <pc:docMk/>
            <pc:sldMk cId="2291133078" sldId="432"/>
            <ac:cxnSpMk id="50" creationId="{DA059228-2636-9652-4EDE-AA2706A20146}"/>
          </ac:cxnSpMkLst>
        </pc:cxnChg>
        <pc:cxnChg chg="add mod">
          <ac:chgData name="oswald cartwright" userId="59964b7deaba789a" providerId="LiveId" clId="{6306F88C-F525-463E-BD44-E7B3B28D2878}" dt="2022-08-07T04:39:09.919" v="7003" actId="1076"/>
          <ac:cxnSpMkLst>
            <pc:docMk/>
            <pc:sldMk cId="2291133078" sldId="432"/>
            <ac:cxnSpMk id="60" creationId="{A07D7FA5-AA27-849A-B91B-E5D8321BE2C6}"/>
          </ac:cxnSpMkLst>
        </pc:cxnChg>
      </pc:sldChg>
      <pc:sldChg chg="add del ord">
        <pc:chgData name="oswald cartwright" userId="59964b7deaba789a" providerId="LiveId" clId="{6306F88C-F525-463E-BD44-E7B3B28D2878}" dt="2022-08-10T13:40:33.403" v="7688" actId="2696"/>
        <pc:sldMkLst>
          <pc:docMk/>
          <pc:sldMk cId="4220017518" sldId="433"/>
        </pc:sldMkLst>
      </pc:sldChg>
      <pc:sldChg chg="modSp add del mod">
        <pc:chgData name="oswald cartwright" userId="59964b7deaba789a" providerId="LiveId" clId="{6306F88C-F525-463E-BD44-E7B3B28D2878}" dt="2022-08-08T16:32:05.492" v="7488" actId="2696"/>
        <pc:sldMkLst>
          <pc:docMk/>
          <pc:sldMk cId="1619473846" sldId="434"/>
        </pc:sldMkLst>
        <pc:spChg chg="mod">
          <ac:chgData name="oswald cartwright" userId="59964b7deaba789a" providerId="LiveId" clId="{6306F88C-F525-463E-BD44-E7B3B28D2878}" dt="2022-08-08T15:28:33.436" v="7389" actId="6549"/>
          <ac:spMkLst>
            <pc:docMk/>
            <pc:sldMk cId="1619473846" sldId="434"/>
            <ac:spMk id="3" creationId="{00000000-0000-0000-0000-000000000000}"/>
          </ac:spMkLst>
        </pc:spChg>
      </pc:sldChg>
      <pc:sldChg chg="add del">
        <pc:chgData name="oswald cartwright" userId="59964b7deaba789a" providerId="LiveId" clId="{6306F88C-F525-463E-BD44-E7B3B28D2878}" dt="2022-08-08T15:28:04.700" v="7364"/>
        <pc:sldMkLst>
          <pc:docMk/>
          <pc:sldMk cId="2894452284" sldId="434"/>
        </pc:sldMkLst>
      </pc:sldChg>
      <pc:sldChg chg="modSp add del mod ord">
        <pc:chgData name="oswald cartwright" userId="59964b7deaba789a" providerId="LiveId" clId="{6306F88C-F525-463E-BD44-E7B3B28D2878}" dt="2022-08-10T21:07:18.329" v="10291" actId="2696"/>
        <pc:sldMkLst>
          <pc:docMk/>
          <pc:sldMk cId="4129666481" sldId="435"/>
        </pc:sldMkLst>
        <pc:spChg chg="mod">
          <ac:chgData name="oswald cartwright" userId="59964b7deaba789a" providerId="LiveId" clId="{6306F88C-F525-463E-BD44-E7B3B28D2878}" dt="2022-08-10T21:06:11.832" v="10288" actId="20577"/>
          <ac:spMkLst>
            <pc:docMk/>
            <pc:sldMk cId="4129666481" sldId="435"/>
            <ac:spMk id="3" creationId="{00000000-0000-0000-0000-000000000000}"/>
          </ac:spMkLst>
        </pc:spChg>
      </pc:sldChg>
      <pc:sldChg chg="add del">
        <pc:chgData name="oswald cartwright" userId="59964b7deaba789a" providerId="LiveId" clId="{6306F88C-F525-463E-BD44-E7B3B28D2878}" dt="2022-08-08T17:54:41.565" v="7519" actId="2696"/>
        <pc:sldMkLst>
          <pc:docMk/>
          <pc:sldMk cId="2065986410" sldId="436"/>
        </pc:sldMkLst>
      </pc:sldChg>
      <pc:sldChg chg="modSp add del mod">
        <pc:chgData name="oswald cartwright" userId="59964b7deaba789a" providerId="LiveId" clId="{6306F88C-F525-463E-BD44-E7B3B28D2878}" dt="2022-08-09T13:21:35.737" v="7608" actId="47"/>
        <pc:sldMkLst>
          <pc:docMk/>
          <pc:sldMk cId="2838474345" sldId="436"/>
        </pc:sldMkLst>
        <pc:spChg chg="mod">
          <ac:chgData name="oswald cartwright" userId="59964b7deaba789a" providerId="LiveId" clId="{6306F88C-F525-463E-BD44-E7B3B28D2878}" dt="2022-08-08T18:00:39.422" v="7543" actId="6549"/>
          <ac:spMkLst>
            <pc:docMk/>
            <pc:sldMk cId="2838474345" sldId="436"/>
            <ac:spMk id="3" creationId="{D6CE14C2-5200-244E-2ED7-7ACC09C095DF}"/>
          </ac:spMkLst>
        </pc:spChg>
      </pc:sldChg>
      <pc:sldChg chg="addSp modSp add del mod ord">
        <pc:chgData name="oswald cartwright" userId="59964b7deaba789a" providerId="LiveId" clId="{6306F88C-F525-463E-BD44-E7B3B28D2878}" dt="2022-08-10T13:39:31.140" v="7677" actId="2696"/>
        <pc:sldMkLst>
          <pc:docMk/>
          <pc:sldMk cId="2178148377" sldId="437"/>
        </pc:sldMkLst>
        <pc:spChg chg="mod">
          <ac:chgData name="oswald cartwright" userId="59964b7deaba789a" providerId="LiveId" clId="{6306F88C-F525-463E-BD44-E7B3B28D2878}" dt="2022-08-08T18:05:38.879" v="7559" actId="14100"/>
          <ac:spMkLst>
            <pc:docMk/>
            <pc:sldMk cId="2178148377" sldId="437"/>
            <ac:spMk id="4" creationId="{00000000-0000-0000-0000-000000000000}"/>
          </ac:spMkLst>
        </pc:spChg>
        <pc:cxnChg chg="add mod">
          <ac:chgData name="oswald cartwright" userId="59964b7deaba789a" providerId="LiveId" clId="{6306F88C-F525-463E-BD44-E7B3B28D2878}" dt="2022-08-08T18:05:05.786" v="7556"/>
          <ac:cxnSpMkLst>
            <pc:docMk/>
            <pc:sldMk cId="2178148377" sldId="437"/>
            <ac:cxnSpMk id="5" creationId="{108A7303-DBED-0F69-8CC1-E73758A4E98E}"/>
          </ac:cxnSpMkLst>
        </pc:cxnChg>
        <pc:cxnChg chg="add mod">
          <ac:chgData name="oswald cartwright" userId="59964b7deaba789a" providerId="LiveId" clId="{6306F88C-F525-463E-BD44-E7B3B28D2878}" dt="2022-08-08T18:06:27.279" v="7561" actId="1076"/>
          <ac:cxnSpMkLst>
            <pc:docMk/>
            <pc:sldMk cId="2178148377" sldId="437"/>
            <ac:cxnSpMk id="6" creationId="{0504F626-E7E7-C024-D249-11A29066A25C}"/>
          </ac:cxnSpMkLst>
        </pc:cxnChg>
        <pc:cxnChg chg="add mod">
          <ac:chgData name="oswald cartwright" userId="59964b7deaba789a" providerId="LiveId" clId="{6306F88C-F525-463E-BD44-E7B3B28D2878}" dt="2022-08-08T18:06:37.227" v="7562"/>
          <ac:cxnSpMkLst>
            <pc:docMk/>
            <pc:sldMk cId="2178148377" sldId="437"/>
            <ac:cxnSpMk id="7" creationId="{C1EBCA77-8A4A-1323-3BF7-DE4EDD4386C6}"/>
          </ac:cxnSpMkLst>
        </pc:cxnChg>
      </pc:sldChg>
      <pc:sldChg chg="modSp add del mod">
        <pc:chgData name="oswald cartwright" userId="59964b7deaba789a" providerId="LiveId" clId="{6306F88C-F525-463E-BD44-E7B3B28D2878}" dt="2022-08-09T13:28:33.202" v="7617" actId="2696"/>
        <pc:sldMkLst>
          <pc:docMk/>
          <pc:sldMk cId="1923573130" sldId="438"/>
        </pc:sldMkLst>
        <pc:spChg chg="mod">
          <ac:chgData name="oswald cartwright" userId="59964b7deaba789a" providerId="LiveId" clId="{6306F88C-F525-463E-BD44-E7B3B28D2878}" dt="2022-08-08T18:13:04.591" v="7595" actId="1076"/>
          <ac:spMkLst>
            <pc:docMk/>
            <pc:sldMk cId="1923573130" sldId="438"/>
            <ac:spMk id="2" creationId="{00000000-0000-0000-0000-000000000000}"/>
          </ac:spMkLst>
        </pc:spChg>
        <pc:spChg chg="mod">
          <ac:chgData name="oswald cartwright" userId="59964b7deaba789a" providerId="LiveId" clId="{6306F88C-F525-463E-BD44-E7B3B28D2878}" dt="2022-08-08T18:12:43.376" v="7578" actId="1076"/>
          <ac:spMkLst>
            <pc:docMk/>
            <pc:sldMk cId="1923573130" sldId="438"/>
            <ac:spMk id="4" creationId="{00000000-0000-0000-0000-000000000000}"/>
          </ac:spMkLst>
        </pc:spChg>
      </pc:sldChg>
      <pc:sldChg chg="modSp add del mod">
        <pc:chgData name="oswald cartwright" userId="59964b7deaba789a" providerId="LiveId" clId="{6306F88C-F525-463E-BD44-E7B3B28D2878}" dt="2022-08-10T18:28:47.957" v="9486" actId="2696"/>
        <pc:sldMkLst>
          <pc:docMk/>
          <pc:sldMk cId="1984186637" sldId="438"/>
        </pc:sldMkLst>
        <pc:spChg chg="mod">
          <ac:chgData name="oswald cartwright" userId="59964b7deaba789a" providerId="LiveId" clId="{6306F88C-F525-463E-BD44-E7B3B28D2878}" dt="2022-08-09T16:27:15.536" v="7642" actId="6549"/>
          <ac:spMkLst>
            <pc:docMk/>
            <pc:sldMk cId="1984186637" sldId="438"/>
            <ac:spMk id="3" creationId="{D6CE14C2-5200-244E-2ED7-7ACC09C095DF}"/>
          </ac:spMkLst>
        </pc:spChg>
      </pc:sldChg>
      <pc:sldChg chg="modSp add del mod">
        <pc:chgData name="oswald cartwright" userId="59964b7deaba789a" providerId="LiveId" clId="{6306F88C-F525-463E-BD44-E7B3B28D2878}" dt="2022-08-10T21:15:25.279" v="10295" actId="2696"/>
        <pc:sldMkLst>
          <pc:docMk/>
          <pc:sldMk cId="1259845721" sldId="439"/>
        </pc:sldMkLst>
        <pc:spChg chg="mod">
          <ac:chgData name="oswald cartwright" userId="59964b7deaba789a" providerId="LiveId" clId="{6306F88C-F525-463E-BD44-E7B3B28D2878}" dt="2022-08-10T20:58:47.229" v="10025" actId="21"/>
          <ac:spMkLst>
            <pc:docMk/>
            <pc:sldMk cId="1259845721" sldId="439"/>
            <ac:spMk id="4" creationId="{00000000-0000-0000-0000-000000000000}"/>
          </ac:spMkLst>
        </pc:spChg>
      </pc:sldChg>
      <pc:sldChg chg="modSp add mod ord">
        <pc:chgData name="oswald cartwright" userId="59964b7deaba789a" providerId="LiveId" clId="{6306F88C-F525-463E-BD44-E7B3B28D2878}" dt="2022-08-11T23:04:03.726" v="13686" actId="20577"/>
        <pc:sldMkLst>
          <pc:docMk/>
          <pc:sldMk cId="1371263675" sldId="440"/>
        </pc:sldMkLst>
        <pc:spChg chg="mod">
          <ac:chgData name="oswald cartwright" userId="59964b7deaba789a" providerId="LiveId" clId="{6306F88C-F525-463E-BD44-E7B3B28D2878}" dt="2022-08-11T23:04:03.726" v="13686" actId="20577"/>
          <ac:spMkLst>
            <pc:docMk/>
            <pc:sldMk cId="1371263675" sldId="440"/>
            <ac:spMk id="2" creationId="{00000000-0000-0000-0000-000000000000}"/>
          </ac:spMkLst>
        </pc:spChg>
        <pc:spChg chg="mod">
          <ac:chgData name="oswald cartwright" userId="59964b7deaba789a" providerId="LiveId" clId="{6306F88C-F525-463E-BD44-E7B3B28D2878}" dt="2022-08-10T16:05:42.933" v="7778" actId="20577"/>
          <ac:spMkLst>
            <pc:docMk/>
            <pc:sldMk cId="1371263675" sldId="440"/>
            <ac:spMk id="3" creationId="{00000000-0000-0000-0000-000000000000}"/>
          </ac:spMkLst>
        </pc:spChg>
      </pc:sldChg>
      <pc:sldChg chg="modSp add del mod">
        <pc:chgData name="oswald cartwright" userId="59964b7deaba789a" providerId="LiveId" clId="{6306F88C-F525-463E-BD44-E7B3B28D2878}" dt="2022-08-10T23:57:35.520" v="10451" actId="2696"/>
        <pc:sldMkLst>
          <pc:docMk/>
          <pc:sldMk cId="1547855803" sldId="441"/>
        </pc:sldMkLst>
        <pc:spChg chg="mod">
          <ac:chgData name="oswald cartwright" userId="59964b7deaba789a" providerId="LiveId" clId="{6306F88C-F525-463E-BD44-E7B3B28D2878}" dt="2022-08-10T16:06:24.096" v="7808" actId="6549"/>
          <ac:spMkLst>
            <pc:docMk/>
            <pc:sldMk cId="1547855803" sldId="441"/>
            <ac:spMk id="2" creationId="{00000000-0000-0000-0000-000000000000}"/>
          </ac:spMkLst>
        </pc:spChg>
        <pc:spChg chg="mod">
          <ac:chgData name="oswald cartwright" userId="59964b7deaba789a" providerId="LiveId" clId="{6306F88C-F525-463E-BD44-E7B3B28D2878}" dt="2022-08-10T16:07:53.134" v="7813" actId="27636"/>
          <ac:spMkLst>
            <pc:docMk/>
            <pc:sldMk cId="1547855803" sldId="441"/>
            <ac:spMk id="3" creationId="{00000000-0000-0000-0000-000000000000}"/>
          </ac:spMkLst>
        </pc:spChg>
      </pc:sldChg>
      <pc:sldChg chg="modSp add del mod">
        <pc:chgData name="oswald cartwright" userId="59964b7deaba789a" providerId="LiveId" clId="{6306F88C-F525-463E-BD44-E7B3B28D2878}" dt="2022-08-10T21:04:03.663" v="10137" actId="2696"/>
        <pc:sldMkLst>
          <pc:docMk/>
          <pc:sldMk cId="437518266" sldId="442"/>
        </pc:sldMkLst>
        <pc:spChg chg="mod">
          <ac:chgData name="oswald cartwright" userId="59964b7deaba789a" providerId="LiveId" clId="{6306F88C-F525-463E-BD44-E7B3B28D2878}" dt="2022-08-10T20:45:35.758" v="9674" actId="27636"/>
          <ac:spMkLst>
            <pc:docMk/>
            <pc:sldMk cId="437518266" sldId="442"/>
            <ac:spMk id="3" creationId="{00000000-0000-0000-0000-000000000000}"/>
          </ac:spMkLst>
        </pc:spChg>
      </pc:sldChg>
      <pc:sldChg chg="modSp add mod ord">
        <pc:chgData name="oswald cartwright" userId="59964b7deaba789a" providerId="LiveId" clId="{6306F88C-F525-463E-BD44-E7B3B28D2878}" dt="2022-08-11T23:05:05.300" v="13698" actId="20577"/>
        <pc:sldMkLst>
          <pc:docMk/>
          <pc:sldMk cId="1547420989" sldId="443"/>
        </pc:sldMkLst>
        <pc:spChg chg="mod">
          <ac:chgData name="oswald cartwright" userId="59964b7deaba789a" providerId="LiveId" clId="{6306F88C-F525-463E-BD44-E7B3B28D2878}" dt="2022-08-11T23:05:05.300" v="13698" actId="20577"/>
          <ac:spMkLst>
            <pc:docMk/>
            <pc:sldMk cId="1547420989" sldId="443"/>
            <ac:spMk id="3" creationId="{00000000-0000-0000-0000-000000000000}"/>
          </ac:spMkLst>
        </pc:spChg>
      </pc:sldChg>
      <pc:sldChg chg="modSp add mod ord">
        <pc:chgData name="oswald cartwright" userId="59964b7deaba789a" providerId="LiveId" clId="{6306F88C-F525-463E-BD44-E7B3B28D2878}" dt="2022-08-11T15:02:11.248" v="12135" actId="27636"/>
        <pc:sldMkLst>
          <pc:docMk/>
          <pc:sldMk cId="1541894765" sldId="444"/>
        </pc:sldMkLst>
        <pc:spChg chg="mod">
          <ac:chgData name="oswald cartwright" userId="59964b7deaba789a" providerId="LiveId" clId="{6306F88C-F525-463E-BD44-E7B3B28D2878}" dt="2022-08-11T15:02:11.248" v="12135" actId="27636"/>
          <ac:spMkLst>
            <pc:docMk/>
            <pc:sldMk cId="1541894765" sldId="444"/>
            <ac:spMk id="3" creationId="{00000000-0000-0000-0000-000000000000}"/>
          </ac:spMkLst>
        </pc:spChg>
      </pc:sldChg>
      <pc:sldChg chg="modSp add del mod ord">
        <pc:chgData name="oswald cartwright" userId="59964b7deaba789a" providerId="LiveId" clId="{6306F88C-F525-463E-BD44-E7B3B28D2878}" dt="2022-08-11T19:33:28.462" v="13367" actId="2696"/>
        <pc:sldMkLst>
          <pc:docMk/>
          <pc:sldMk cId="423119650" sldId="445"/>
        </pc:sldMkLst>
        <pc:spChg chg="mod">
          <ac:chgData name="oswald cartwright" userId="59964b7deaba789a" providerId="LiveId" clId="{6306F88C-F525-463E-BD44-E7B3B28D2878}" dt="2022-08-10T16:17:18.070" v="8511" actId="6549"/>
          <ac:spMkLst>
            <pc:docMk/>
            <pc:sldMk cId="423119650" sldId="445"/>
            <ac:spMk id="2" creationId="{00000000-0000-0000-0000-000000000000}"/>
          </ac:spMkLst>
        </pc:spChg>
      </pc:sldChg>
      <pc:sldChg chg="modSp add del mod ord">
        <pc:chgData name="oswald cartwright" userId="59964b7deaba789a" providerId="LiveId" clId="{6306F88C-F525-463E-BD44-E7B3B28D2878}" dt="2022-08-10T21:08:01.247" v="10292" actId="2696"/>
        <pc:sldMkLst>
          <pc:docMk/>
          <pc:sldMk cId="2422784745" sldId="446"/>
        </pc:sldMkLst>
        <pc:spChg chg="mod">
          <ac:chgData name="oswald cartwright" userId="59964b7deaba789a" providerId="LiveId" clId="{6306F88C-F525-463E-BD44-E7B3B28D2878}" dt="2022-08-10T21:04:38.323" v="10213" actId="20577"/>
          <ac:spMkLst>
            <pc:docMk/>
            <pc:sldMk cId="2422784745" sldId="446"/>
            <ac:spMk id="3" creationId="{00000000-0000-0000-0000-000000000000}"/>
          </ac:spMkLst>
        </pc:spChg>
      </pc:sldChg>
      <pc:sldChg chg="addSp delSp modSp add mod">
        <pc:chgData name="oswald cartwright" userId="59964b7deaba789a" providerId="LiveId" clId="{6306F88C-F525-463E-BD44-E7B3B28D2878}" dt="2022-08-10T16:21:49.883" v="8712"/>
        <pc:sldMkLst>
          <pc:docMk/>
          <pc:sldMk cId="3170392464" sldId="447"/>
        </pc:sldMkLst>
        <pc:spChg chg="mod">
          <ac:chgData name="oswald cartwright" userId="59964b7deaba789a" providerId="LiveId" clId="{6306F88C-F525-463E-BD44-E7B3B28D2878}" dt="2022-08-10T16:20:52.621" v="8710" actId="20577"/>
          <ac:spMkLst>
            <pc:docMk/>
            <pc:sldMk cId="3170392464" sldId="447"/>
            <ac:spMk id="2" creationId="{00000000-0000-0000-0000-000000000000}"/>
          </ac:spMkLst>
        </pc:spChg>
        <pc:spChg chg="del mod">
          <ac:chgData name="oswald cartwright" userId="59964b7deaba789a" providerId="LiveId" clId="{6306F88C-F525-463E-BD44-E7B3B28D2878}" dt="2022-08-10T16:21:49.883" v="8712"/>
          <ac:spMkLst>
            <pc:docMk/>
            <pc:sldMk cId="3170392464" sldId="447"/>
            <ac:spMk id="3" creationId="{00000000-0000-0000-0000-000000000000}"/>
          </ac:spMkLst>
        </pc:spChg>
        <pc:picChg chg="add mod">
          <ac:chgData name="oswald cartwright" userId="59964b7deaba789a" providerId="LiveId" clId="{6306F88C-F525-463E-BD44-E7B3B28D2878}" dt="2022-08-10T16:21:49.883" v="8712"/>
          <ac:picMkLst>
            <pc:docMk/>
            <pc:sldMk cId="3170392464" sldId="447"/>
            <ac:picMk id="4" creationId="{B136CF57-98AB-B0B1-3A9F-1B20EA2911ED}"/>
          </ac:picMkLst>
        </pc:picChg>
      </pc:sldChg>
      <pc:sldChg chg="add del">
        <pc:chgData name="oswald cartwright" userId="59964b7deaba789a" providerId="LiveId" clId="{6306F88C-F525-463E-BD44-E7B3B28D2878}" dt="2022-08-10T17:41:46.615" v="8843" actId="2696"/>
        <pc:sldMkLst>
          <pc:docMk/>
          <pc:sldMk cId="422956026" sldId="448"/>
        </pc:sldMkLst>
      </pc:sldChg>
      <pc:sldChg chg="addSp delSp modSp add del mod">
        <pc:chgData name="oswald cartwright" userId="59964b7deaba789a" providerId="LiveId" clId="{6306F88C-F525-463E-BD44-E7B3B28D2878}" dt="2022-08-10T16:23:11.788" v="8717" actId="2696"/>
        <pc:sldMkLst>
          <pc:docMk/>
          <pc:sldMk cId="3507119417" sldId="448"/>
        </pc:sldMkLst>
        <pc:spChg chg="add del mod">
          <ac:chgData name="oswald cartwright" userId="59964b7deaba789a" providerId="LiveId" clId="{6306F88C-F525-463E-BD44-E7B3B28D2878}" dt="2022-08-10T16:22:37.858" v="8716" actId="478"/>
          <ac:spMkLst>
            <pc:docMk/>
            <pc:sldMk cId="3507119417" sldId="448"/>
            <ac:spMk id="5" creationId="{C1BA8E46-40C4-6715-48DF-E4E2B1AFD285}"/>
          </ac:spMkLst>
        </pc:spChg>
        <pc:picChg chg="add del">
          <ac:chgData name="oswald cartwright" userId="59964b7deaba789a" providerId="LiveId" clId="{6306F88C-F525-463E-BD44-E7B3B28D2878}" dt="2022-08-10T16:22:37.858" v="8716" actId="478"/>
          <ac:picMkLst>
            <pc:docMk/>
            <pc:sldMk cId="3507119417" sldId="448"/>
            <ac:picMk id="4" creationId="{B136CF57-98AB-B0B1-3A9F-1B20EA2911ED}"/>
          </ac:picMkLst>
        </pc:picChg>
      </pc:sldChg>
      <pc:sldChg chg="modSp add del mod ord">
        <pc:chgData name="oswald cartwright" userId="59964b7deaba789a" providerId="LiveId" clId="{6306F88C-F525-463E-BD44-E7B3B28D2878}" dt="2022-08-10T23:52:18.694" v="10334" actId="2696"/>
        <pc:sldMkLst>
          <pc:docMk/>
          <pc:sldMk cId="2788906789" sldId="449"/>
        </pc:sldMkLst>
        <pc:spChg chg="mod">
          <ac:chgData name="oswald cartwright" userId="59964b7deaba789a" providerId="LiveId" clId="{6306F88C-F525-463E-BD44-E7B3B28D2878}" dt="2022-08-10T20:49:45.568" v="9836" actId="20577"/>
          <ac:spMkLst>
            <pc:docMk/>
            <pc:sldMk cId="2788906789" sldId="449"/>
            <ac:spMk id="3" creationId="{00000000-0000-0000-0000-000000000000}"/>
          </ac:spMkLst>
        </pc:spChg>
      </pc:sldChg>
      <pc:sldChg chg="modSp add del mod">
        <pc:chgData name="oswald cartwright" userId="59964b7deaba789a" providerId="LiveId" clId="{6306F88C-F525-463E-BD44-E7B3B28D2878}" dt="2022-08-11T02:32:59.467" v="10566" actId="2696"/>
        <pc:sldMkLst>
          <pc:docMk/>
          <pc:sldMk cId="3798260901" sldId="450"/>
        </pc:sldMkLst>
        <pc:spChg chg="mod">
          <ac:chgData name="oswald cartwright" userId="59964b7deaba789a" providerId="LiveId" clId="{6306F88C-F525-463E-BD44-E7B3B28D2878}" dt="2022-08-10T16:24:44.445" v="8729" actId="27636"/>
          <ac:spMkLst>
            <pc:docMk/>
            <pc:sldMk cId="3798260901" sldId="450"/>
            <ac:spMk id="3" creationId="{00000000-0000-0000-0000-000000000000}"/>
          </ac:spMkLst>
        </pc:spChg>
      </pc:sldChg>
      <pc:sldChg chg="modSp add mod ord">
        <pc:chgData name="oswald cartwright" userId="59964b7deaba789a" providerId="LiveId" clId="{6306F88C-F525-463E-BD44-E7B3B28D2878}" dt="2022-08-11T23:02:03.193" v="13671" actId="20577"/>
        <pc:sldMkLst>
          <pc:docMk/>
          <pc:sldMk cId="3154112100" sldId="451"/>
        </pc:sldMkLst>
        <pc:spChg chg="mod">
          <ac:chgData name="oswald cartwright" userId="59964b7deaba789a" providerId="LiveId" clId="{6306F88C-F525-463E-BD44-E7B3B28D2878}" dt="2022-08-11T23:02:03.193" v="13671" actId="20577"/>
          <ac:spMkLst>
            <pc:docMk/>
            <pc:sldMk cId="3154112100" sldId="451"/>
            <ac:spMk id="3" creationId="{00000000-0000-0000-0000-000000000000}"/>
          </ac:spMkLst>
        </pc:spChg>
      </pc:sldChg>
      <pc:sldChg chg="modSp add del mod">
        <pc:chgData name="oswald cartwright" userId="59964b7deaba789a" providerId="LiveId" clId="{6306F88C-F525-463E-BD44-E7B3B28D2878}" dt="2022-08-10T23:52:47.374" v="10335" actId="2696"/>
        <pc:sldMkLst>
          <pc:docMk/>
          <pc:sldMk cId="2261908907" sldId="452"/>
        </pc:sldMkLst>
        <pc:spChg chg="mod">
          <ac:chgData name="oswald cartwright" userId="59964b7deaba789a" providerId="LiveId" clId="{6306F88C-F525-463E-BD44-E7B3B28D2878}" dt="2022-08-10T17:42:39.560" v="8848" actId="27636"/>
          <ac:spMkLst>
            <pc:docMk/>
            <pc:sldMk cId="2261908907" sldId="452"/>
            <ac:spMk id="3" creationId="{00000000-0000-0000-0000-000000000000}"/>
          </ac:spMkLst>
        </pc:spChg>
      </pc:sldChg>
      <pc:sldChg chg="modSp add mod">
        <pc:chgData name="oswald cartwright" userId="59964b7deaba789a" providerId="LiveId" clId="{6306F88C-F525-463E-BD44-E7B3B28D2878}" dt="2022-08-11T14:44:59.622" v="11829" actId="20577"/>
        <pc:sldMkLst>
          <pc:docMk/>
          <pc:sldMk cId="3761596309" sldId="453"/>
        </pc:sldMkLst>
        <pc:spChg chg="mod">
          <ac:chgData name="oswald cartwright" userId="59964b7deaba789a" providerId="LiveId" clId="{6306F88C-F525-463E-BD44-E7B3B28D2878}" dt="2022-08-11T02:34:55.408" v="10616" actId="20577"/>
          <ac:spMkLst>
            <pc:docMk/>
            <pc:sldMk cId="3761596309" sldId="453"/>
            <ac:spMk id="2" creationId="{00000000-0000-0000-0000-000000000000}"/>
          </ac:spMkLst>
        </pc:spChg>
        <pc:spChg chg="mod">
          <ac:chgData name="oswald cartwright" userId="59964b7deaba789a" providerId="LiveId" clId="{6306F88C-F525-463E-BD44-E7B3B28D2878}" dt="2022-08-11T14:44:59.622" v="11829" actId="20577"/>
          <ac:spMkLst>
            <pc:docMk/>
            <pc:sldMk cId="3761596309" sldId="453"/>
            <ac:spMk id="3" creationId="{00000000-0000-0000-0000-000000000000}"/>
          </ac:spMkLst>
        </pc:spChg>
      </pc:sldChg>
      <pc:sldChg chg="addSp delSp modSp add mod">
        <pc:chgData name="oswald cartwright" userId="59964b7deaba789a" providerId="LiveId" clId="{6306F88C-F525-463E-BD44-E7B3B28D2878}" dt="2022-08-11T23:02:48.624" v="13674" actId="20577"/>
        <pc:sldMkLst>
          <pc:docMk/>
          <pc:sldMk cId="659628161" sldId="454"/>
        </pc:sldMkLst>
        <pc:spChg chg="mod">
          <ac:chgData name="oswald cartwright" userId="59964b7deaba789a" providerId="LiveId" clId="{6306F88C-F525-463E-BD44-E7B3B28D2878}" dt="2022-08-10T17:34:44.051" v="8828" actId="6549"/>
          <ac:spMkLst>
            <pc:docMk/>
            <pc:sldMk cId="659628161" sldId="454"/>
            <ac:spMk id="2" creationId="{00000000-0000-0000-0000-000000000000}"/>
          </ac:spMkLst>
        </pc:spChg>
        <pc:spChg chg="mod">
          <ac:chgData name="oswald cartwright" userId="59964b7deaba789a" providerId="LiveId" clId="{6306F88C-F525-463E-BD44-E7B3B28D2878}" dt="2022-08-11T23:02:48.624" v="13674" actId="20577"/>
          <ac:spMkLst>
            <pc:docMk/>
            <pc:sldMk cId="659628161" sldId="454"/>
            <ac:spMk id="3" creationId="{00000000-0000-0000-0000-000000000000}"/>
          </ac:spMkLst>
        </pc:spChg>
        <pc:spChg chg="add del">
          <ac:chgData name="oswald cartwright" userId="59964b7deaba789a" providerId="LiveId" clId="{6306F88C-F525-463E-BD44-E7B3B28D2878}" dt="2022-08-10T17:54:25.243" v="9029" actId="22"/>
          <ac:spMkLst>
            <pc:docMk/>
            <pc:sldMk cId="659628161" sldId="454"/>
            <ac:spMk id="5" creationId="{947125CB-E99E-EB68-D832-26649954E973}"/>
          </ac:spMkLst>
        </pc:spChg>
      </pc:sldChg>
      <pc:sldChg chg="modSp add mod">
        <pc:chgData name="oswald cartwright" userId="59964b7deaba789a" providerId="LiveId" clId="{6306F88C-F525-463E-BD44-E7B3B28D2878}" dt="2022-08-11T19:32:02.436" v="13366" actId="6549"/>
        <pc:sldMkLst>
          <pc:docMk/>
          <pc:sldMk cId="1074174882" sldId="455"/>
        </pc:sldMkLst>
        <pc:spChg chg="mod">
          <ac:chgData name="oswald cartwright" userId="59964b7deaba789a" providerId="LiveId" clId="{6306F88C-F525-463E-BD44-E7B3B28D2878}" dt="2022-08-11T19:32:02.436" v="13366" actId="6549"/>
          <ac:spMkLst>
            <pc:docMk/>
            <pc:sldMk cId="1074174882" sldId="455"/>
            <ac:spMk id="3" creationId="{00000000-0000-0000-0000-000000000000}"/>
          </ac:spMkLst>
        </pc:spChg>
      </pc:sldChg>
      <pc:sldChg chg="modSp add mod">
        <pc:chgData name="oswald cartwright" userId="59964b7deaba789a" providerId="LiveId" clId="{6306F88C-F525-463E-BD44-E7B3B28D2878}" dt="2022-08-11T14:43:19.228" v="11819" actId="20577"/>
        <pc:sldMkLst>
          <pc:docMk/>
          <pc:sldMk cId="334523442" sldId="456"/>
        </pc:sldMkLst>
        <pc:spChg chg="mod">
          <ac:chgData name="oswald cartwright" userId="59964b7deaba789a" providerId="LiveId" clId="{6306F88C-F525-463E-BD44-E7B3B28D2878}" dt="2022-08-11T14:43:19.228" v="11819" actId="20577"/>
          <ac:spMkLst>
            <pc:docMk/>
            <pc:sldMk cId="334523442" sldId="456"/>
            <ac:spMk id="3" creationId="{00000000-0000-0000-0000-000000000000}"/>
          </ac:spMkLst>
        </pc:spChg>
      </pc:sldChg>
      <pc:sldChg chg="modSp add mod">
        <pc:chgData name="oswald cartwright" userId="59964b7deaba789a" providerId="LiveId" clId="{6306F88C-F525-463E-BD44-E7B3B28D2878}" dt="2022-08-10T17:53:19.692" v="9025" actId="20577"/>
        <pc:sldMkLst>
          <pc:docMk/>
          <pc:sldMk cId="2452787917" sldId="457"/>
        </pc:sldMkLst>
        <pc:spChg chg="mod">
          <ac:chgData name="oswald cartwright" userId="59964b7deaba789a" providerId="LiveId" clId="{6306F88C-F525-463E-BD44-E7B3B28D2878}" dt="2022-08-10T17:53:19.692" v="9025" actId="20577"/>
          <ac:spMkLst>
            <pc:docMk/>
            <pc:sldMk cId="2452787917" sldId="457"/>
            <ac:spMk id="3" creationId="{00000000-0000-0000-0000-000000000000}"/>
          </ac:spMkLst>
        </pc:spChg>
      </pc:sldChg>
      <pc:sldChg chg="modSp add mod ord">
        <pc:chgData name="oswald cartwright" userId="59964b7deaba789a" providerId="LiveId" clId="{6306F88C-F525-463E-BD44-E7B3B28D2878}" dt="2022-08-10T20:50:36.266" v="9880" actId="20577"/>
        <pc:sldMkLst>
          <pc:docMk/>
          <pc:sldMk cId="1235111506" sldId="458"/>
        </pc:sldMkLst>
        <pc:spChg chg="mod">
          <ac:chgData name="oswald cartwright" userId="59964b7deaba789a" providerId="LiveId" clId="{6306F88C-F525-463E-BD44-E7B3B28D2878}" dt="2022-08-10T20:50:36.266" v="9880" actId="20577"/>
          <ac:spMkLst>
            <pc:docMk/>
            <pc:sldMk cId="1235111506" sldId="458"/>
            <ac:spMk id="3" creationId="{00000000-0000-0000-0000-000000000000}"/>
          </ac:spMkLst>
        </pc:spChg>
      </pc:sldChg>
      <pc:sldChg chg="modSp add mod setBg">
        <pc:chgData name="oswald cartwright" userId="59964b7deaba789a" providerId="LiveId" clId="{6306F88C-F525-463E-BD44-E7B3B28D2878}" dt="2022-08-10T23:53:33.654" v="10346"/>
        <pc:sldMkLst>
          <pc:docMk/>
          <pc:sldMk cId="1677709241" sldId="459"/>
        </pc:sldMkLst>
        <pc:spChg chg="mod">
          <ac:chgData name="oswald cartwright" userId="59964b7deaba789a" providerId="LiveId" clId="{6306F88C-F525-463E-BD44-E7B3B28D2878}" dt="2022-08-10T18:00:40.813" v="9256" actId="20577"/>
          <ac:spMkLst>
            <pc:docMk/>
            <pc:sldMk cId="1677709241" sldId="459"/>
            <ac:spMk id="2" creationId="{00000000-0000-0000-0000-000000000000}"/>
          </ac:spMkLst>
        </pc:spChg>
        <pc:spChg chg="mod">
          <ac:chgData name="oswald cartwright" userId="59964b7deaba789a" providerId="LiveId" clId="{6306F88C-F525-463E-BD44-E7B3B28D2878}" dt="2022-08-10T20:51:01.445" v="9925" actId="20577"/>
          <ac:spMkLst>
            <pc:docMk/>
            <pc:sldMk cId="1677709241" sldId="459"/>
            <ac:spMk id="3" creationId="{00000000-0000-0000-0000-000000000000}"/>
          </ac:spMkLst>
        </pc:spChg>
      </pc:sldChg>
      <pc:sldChg chg="modSp add mod">
        <pc:chgData name="oswald cartwright" userId="59964b7deaba789a" providerId="LiveId" clId="{6306F88C-F525-463E-BD44-E7B3B28D2878}" dt="2022-08-11T22:07:47.697" v="13643" actId="313"/>
        <pc:sldMkLst>
          <pc:docMk/>
          <pc:sldMk cId="1768130987" sldId="460"/>
        </pc:sldMkLst>
        <pc:spChg chg="mod">
          <ac:chgData name="oswald cartwright" userId="59964b7deaba789a" providerId="LiveId" clId="{6306F88C-F525-463E-BD44-E7B3B28D2878}" dt="2022-08-11T22:07:47.697" v="13643" actId="313"/>
          <ac:spMkLst>
            <pc:docMk/>
            <pc:sldMk cId="1768130987" sldId="460"/>
            <ac:spMk id="2" creationId="{00000000-0000-0000-0000-000000000000}"/>
          </ac:spMkLst>
        </pc:spChg>
        <pc:spChg chg="mod">
          <ac:chgData name="oswald cartwright" userId="59964b7deaba789a" providerId="LiveId" clId="{6306F88C-F525-463E-BD44-E7B3B28D2878}" dt="2022-08-11T14:49:27.533" v="11939" actId="20577"/>
          <ac:spMkLst>
            <pc:docMk/>
            <pc:sldMk cId="1768130987" sldId="460"/>
            <ac:spMk id="3" creationId="{00000000-0000-0000-0000-000000000000}"/>
          </ac:spMkLst>
        </pc:spChg>
      </pc:sldChg>
      <pc:sldChg chg="modSp add mod ord">
        <pc:chgData name="oswald cartwright" userId="59964b7deaba789a" providerId="LiveId" clId="{6306F88C-F525-463E-BD44-E7B3B28D2878}" dt="2022-08-11T23:08:22.415" v="13843" actId="20577"/>
        <pc:sldMkLst>
          <pc:docMk/>
          <pc:sldMk cId="1757697598" sldId="461"/>
        </pc:sldMkLst>
        <pc:spChg chg="mod">
          <ac:chgData name="oswald cartwright" userId="59964b7deaba789a" providerId="LiveId" clId="{6306F88C-F525-463E-BD44-E7B3B28D2878}" dt="2022-08-10T18:03:15.770" v="9331" actId="6549"/>
          <ac:spMkLst>
            <pc:docMk/>
            <pc:sldMk cId="1757697598" sldId="461"/>
            <ac:spMk id="2" creationId="{00000000-0000-0000-0000-000000000000}"/>
          </ac:spMkLst>
        </pc:spChg>
        <pc:spChg chg="mod">
          <ac:chgData name="oswald cartwright" userId="59964b7deaba789a" providerId="LiveId" clId="{6306F88C-F525-463E-BD44-E7B3B28D2878}" dt="2022-08-11T23:08:22.415" v="13843" actId="20577"/>
          <ac:spMkLst>
            <pc:docMk/>
            <pc:sldMk cId="1757697598" sldId="461"/>
            <ac:spMk id="3" creationId="{00000000-0000-0000-0000-000000000000}"/>
          </ac:spMkLst>
        </pc:spChg>
      </pc:sldChg>
      <pc:sldChg chg="add del">
        <pc:chgData name="oswald cartwright" userId="59964b7deaba789a" providerId="LiveId" clId="{6306F88C-F525-463E-BD44-E7B3B28D2878}" dt="2022-08-10T20:51:35.496" v="9926" actId="2696"/>
        <pc:sldMkLst>
          <pc:docMk/>
          <pc:sldMk cId="1357309013" sldId="462"/>
        </pc:sldMkLst>
      </pc:sldChg>
      <pc:sldChg chg="modSp add mod">
        <pc:chgData name="oswald cartwright" userId="59964b7deaba789a" providerId="LiveId" clId="{6306F88C-F525-463E-BD44-E7B3B28D2878}" dt="2022-08-10T20:54:10.564" v="9966" actId="20577"/>
        <pc:sldMkLst>
          <pc:docMk/>
          <pc:sldMk cId="1713888272" sldId="463"/>
        </pc:sldMkLst>
        <pc:spChg chg="mod">
          <ac:chgData name="oswald cartwright" userId="59964b7deaba789a" providerId="LiveId" clId="{6306F88C-F525-463E-BD44-E7B3B28D2878}" dt="2022-08-10T20:54:10.564" v="9966" actId="20577"/>
          <ac:spMkLst>
            <pc:docMk/>
            <pc:sldMk cId="1713888272" sldId="463"/>
            <ac:spMk id="3" creationId="{00000000-0000-0000-0000-000000000000}"/>
          </ac:spMkLst>
        </pc:spChg>
      </pc:sldChg>
      <pc:sldChg chg="modSp add mod">
        <pc:chgData name="oswald cartwright" userId="59964b7deaba789a" providerId="LiveId" clId="{6306F88C-F525-463E-BD44-E7B3B28D2878}" dt="2022-08-11T14:09:07.372" v="10847" actId="15"/>
        <pc:sldMkLst>
          <pc:docMk/>
          <pc:sldMk cId="2956489224" sldId="464"/>
        </pc:sldMkLst>
        <pc:spChg chg="mod">
          <ac:chgData name="oswald cartwright" userId="59964b7deaba789a" providerId="LiveId" clId="{6306F88C-F525-463E-BD44-E7B3B28D2878}" dt="2022-08-11T14:09:07.372" v="10847" actId="15"/>
          <ac:spMkLst>
            <pc:docMk/>
            <pc:sldMk cId="2956489224" sldId="464"/>
            <ac:spMk id="3" creationId="{00000000-0000-0000-0000-000000000000}"/>
          </ac:spMkLst>
        </pc:spChg>
      </pc:sldChg>
      <pc:sldChg chg="addSp delSp modSp add del mod">
        <pc:chgData name="oswald cartwright" userId="59964b7deaba789a" providerId="LiveId" clId="{6306F88C-F525-463E-BD44-E7B3B28D2878}" dt="2022-08-10T18:21:11.249" v="9429" actId="2696"/>
        <pc:sldMkLst>
          <pc:docMk/>
          <pc:sldMk cId="1980411109" sldId="465"/>
        </pc:sldMkLst>
        <pc:spChg chg="mod">
          <ac:chgData name="oswald cartwright" userId="59964b7deaba789a" providerId="LiveId" clId="{6306F88C-F525-463E-BD44-E7B3B28D2878}" dt="2022-08-10T18:12:27.585" v="9400" actId="27636"/>
          <ac:spMkLst>
            <pc:docMk/>
            <pc:sldMk cId="1980411109" sldId="465"/>
            <ac:spMk id="3" creationId="{00000000-0000-0000-0000-000000000000}"/>
          </ac:spMkLst>
        </pc:spChg>
        <pc:spChg chg="add del">
          <ac:chgData name="oswald cartwright" userId="59964b7deaba789a" providerId="LiveId" clId="{6306F88C-F525-463E-BD44-E7B3B28D2878}" dt="2022-08-10T18:11:27.807" v="9397" actId="22"/>
          <ac:spMkLst>
            <pc:docMk/>
            <pc:sldMk cId="1980411109" sldId="465"/>
            <ac:spMk id="5" creationId="{482CB46F-7607-2A01-B748-9D25C9F7C968}"/>
          </ac:spMkLst>
        </pc:spChg>
      </pc:sldChg>
      <pc:sldChg chg="modSp add mod">
        <pc:chgData name="oswald cartwright" userId="59964b7deaba789a" providerId="LiveId" clId="{6306F88C-F525-463E-BD44-E7B3B28D2878}" dt="2022-08-11T21:57:43.623" v="13461" actId="6549"/>
        <pc:sldMkLst>
          <pc:docMk/>
          <pc:sldMk cId="3023519513" sldId="466"/>
        </pc:sldMkLst>
        <pc:spChg chg="mod">
          <ac:chgData name="oswald cartwright" userId="59964b7deaba789a" providerId="LiveId" clId="{6306F88C-F525-463E-BD44-E7B3B28D2878}" dt="2022-08-11T21:57:43.623" v="13461" actId="6549"/>
          <ac:spMkLst>
            <pc:docMk/>
            <pc:sldMk cId="3023519513" sldId="466"/>
            <ac:spMk id="2" creationId="{00000000-0000-0000-0000-000000000000}"/>
          </ac:spMkLst>
        </pc:spChg>
        <pc:spChg chg="mod">
          <ac:chgData name="oswald cartwright" userId="59964b7deaba789a" providerId="LiveId" clId="{6306F88C-F525-463E-BD44-E7B3B28D2878}" dt="2022-08-11T15:01:03.237" v="12133" actId="27636"/>
          <ac:spMkLst>
            <pc:docMk/>
            <pc:sldMk cId="3023519513" sldId="466"/>
            <ac:spMk id="3" creationId="{00000000-0000-0000-0000-000000000000}"/>
          </ac:spMkLst>
        </pc:spChg>
      </pc:sldChg>
      <pc:sldChg chg="modSp add mod ord">
        <pc:chgData name="oswald cartwright" userId="59964b7deaba789a" providerId="LiveId" clId="{6306F88C-F525-463E-BD44-E7B3B28D2878}" dt="2022-08-11T22:06:06.714" v="13641" actId="20577"/>
        <pc:sldMkLst>
          <pc:docMk/>
          <pc:sldMk cId="1251898880" sldId="467"/>
        </pc:sldMkLst>
        <pc:spChg chg="mod">
          <ac:chgData name="oswald cartwright" userId="59964b7deaba789a" providerId="LiveId" clId="{6306F88C-F525-463E-BD44-E7B3B28D2878}" dt="2022-08-11T22:02:52.996" v="13553" actId="6549"/>
          <ac:spMkLst>
            <pc:docMk/>
            <pc:sldMk cId="1251898880" sldId="467"/>
            <ac:spMk id="2" creationId="{00000000-0000-0000-0000-000000000000}"/>
          </ac:spMkLst>
        </pc:spChg>
        <pc:spChg chg="mod">
          <ac:chgData name="oswald cartwright" userId="59964b7deaba789a" providerId="LiveId" clId="{6306F88C-F525-463E-BD44-E7B3B28D2878}" dt="2022-08-11T22:06:06.714" v="13641" actId="20577"/>
          <ac:spMkLst>
            <pc:docMk/>
            <pc:sldMk cId="1251898880" sldId="467"/>
            <ac:spMk id="3" creationId="{00000000-0000-0000-0000-000000000000}"/>
          </ac:spMkLst>
        </pc:spChg>
      </pc:sldChg>
      <pc:sldChg chg="add del">
        <pc:chgData name="oswald cartwright" userId="59964b7deaba789a" providerId="LiveId" clId="{6306F88C-F525-463E-BD44-E7B3B28D2878}" dt="2022-08-10T23:49:20.061" v="10326" actId="2696"/>
        <pc:sldMkLst>
          <pc:docMk/>
          <pc:sldMk cId="2348398120" sldId="468"/>
        </pc:sldMkLst>
      </pc:sldChg>
      <pc:sldChg chg="add del">
        <pc:chgData name="oswald cartwright" userId="59964b7deaba789a" providerId="LiveId" clId="{6306F88C-F525-463E-BD44-E7B3B28D2878}" dt="2022-08-10T18:19:37.770" v="9425" actId="2696"/>
        <pc:sldMkLst>
          <pc:docMk/>
          <pc:sldMk cId="3142691294" sldId="468"/>
        </pc:sldMkLst>
      </pc:sldChg>
      <pc:sldChg chg="modSp add del mod">
        <pc:chgData name="oswald cartwright" userId="59964b7deaba789a" providerId="LiveId" clId="{6306F88C-F525-463E-BD44-E7B3B28D2878}" dt="2022-08-10T20:52:43.901" v="9938" actId="2696"/>
        <pc:sldMkLst>
          <pc:docMk/>
          <pc:sldMk cId="1715477599" sldId="469"/>
        </pc:sldMkLst>
        <pc:spChg chg="mod">
          <ac:chgData name="oswald cartwright" userId="59964b7deaba789a" providerId="LiveId" clId="{6306F88C-F525-463E-BD44-E7B3B28D2878}" dt="2022-08-10T18:25:04.004" v="9475" actId="20577"/>
          <ac:spMkLst>
            <pc:docMk/>
            <pc:sldMk cId="1715477599" sldId="469"/>
            <ac:spMk id="3" creationId="{00000000-0000-0000-0000-000000000000}"/>
          </ac:spMkLst>
        </pc:spChg>
      </pc:sldChg>
      <pc:sldChg chg="modSp add mod">
        <pc:chgData name="oswald cartwright" userId="59964b7deaba789a" providerId="LiveId" clId="{6306F88C-F525-463E-BD44-E7B3B28D2878}" dt="2022-08-11T21:54:33.732" v="13434" actId="20577"/>
        <pc:sldMkLst>
          <pc:docMk/>
          <pc:sldMk cId="75108386" sldId="470"/>
        </pc:sldMkLst>
        <pc:spChg chg="mod">
          <ac:chgData name="oswald cartwright" userId="59964b7deaba789a" providerId="LiveId" clId="{6306F88C-F525-463E-BD44-E7B3B28D2878}" dt="2022-08-11T21:54:33.732" v="13434" actId="20577"/>
          <ac:spMkLst>
            <pc:docMk/>
            <pc:sldMk cId="75108386" sldId="470"/>
            <ac:spMk id="3" creationId="{00000000-0000-0000-0000-000000000000}"/>
          </ac:spMkLst>
        </pc:spChg>
      </pc:sldChg>
      <pc:sldChg chg="addSp delSp modSp add mod ord">
        <pc:chgData name="oswald cartwright" userId="59964b7deaba789a" providerId="LiveId" clId="{6306F88C-F525-463E-BD44-E7B3B28D2878}" dt="2022-08-11T21:55:10.519" v="13443" actId="20577"/>
        <pc:sldMkLst>
          <pc:docMk/>
          <pc:sldMk cId="873979932" sldId="471"/>
        </pc:sldMkLst>
        <pc:spChg chg="mod">
          <ac:chgData name="oswald cartwright" userId="59964b7deaba789a" providerId="LiveId" clId="{6306F88C-F525-463E-BD44-E7B3B28D2878}" dt="2022-08-11T21:55:10.519" v="13443" actId="20577"/>
          <ac:spMkLst>
            <pc:docMk/>
            <pc:sldMk cId="873979932" sldId="471"/>
            <ac:spMk id="3" creationId="{00000000-0000-0000-0000-000000000000}"/>
          </ac:spMkLst>
        </pc:spChg>
        <pc:picChg chg="add del mod">
          <ac:chgData name="oswald cartwright" userId="59964b7deaba789a" providerId="LiveId" clId="{6306F88C-F525-463E-BD44-E7B3B28D2878}" dt="2022-08-10T18:32:10.173" v="9509" actId="22"/>
          <ac:picMkLst>
            <pc:docMk/>
            <pc:sldMk cId="873979932" sldId="471"/>
            <ac:picMk id="5" creationId="{5ECBF3AD-6010-3929-DE07-E6BD659CEB0C}"/>
          </ac:picMkLst>
        </pc:picChg>
      </pc:sldChg>
      <pc:sldChg chg="modSp add mod">
        <pc:chgData name="oswald cartwright" userId="59964b7deaba789a" providerId="LiveId" clId="{6306F88C-F525-463E-BD44-E7B3B28D2878}" dt="2022-08-11T02:38:53.722" v="10718" actId="27636"/>
        <pc:sldMkLst>
          <pc:docMk/>
          <pc:sldMk cId="2504001586" sldId="472"/>
        </pc:sldMkLst>
        <pc:spChg chg="mod">
          <ac:chgData name="oswald cartwright" userId="59964b7deaba789a" providerId="LiveId" clId="{6306F88C-F525-463E-BD44-E7B3B28D2878}" dt="2022-08-11T02:38:53.722" v="10718" actId="27636"/>
          <ac:spMkLst>
            <pc:docMk/>
            <pc:sldMk cId="2504001586" sldId="472"/>
            <ac:spMk id="3" creationId="{00000000-0000-0000-0000-000000000000}"/>
          </ac:spMkLst>
        </pc:spChg>
      </pc:sldChg>
      <pc:sldChg chg="add del ord">
        <pc:chgData name="oswald cartwright" userId="59964b7deaba789a" providerId="LiveId" clId="{6306F88C-F525-463E-BD44-E7B3B28D2878}" dt="2022-08-10T18:30:16.041" v="9497" actId="2890"/>
        <pc:sldMkLst>
          <pc:docMk/>
          <pc:sldMk cId="2557606969" sldId="473"/>
        </pc:sldMkLst>
      </pc:sldChg>
      <pc:sldChg chg="modSp add del mod">
        <pc:chgData name="oswald cartwright" userId="59964b7deaba789a" providerId="LiveId" clId="{6306F88C-F525-463E-BD44-E7B3B28D2878}" dt="2022-08-11T02:37:27.645" v="10669" actId="2696"/>
        <pc:sldMkLst>
          <pc:docMk/>
          <pc:sldMk cId="3917035853" sldId="473"/>
        </pc:sldMkLst>
        <pc:spChg chg="mod">
          <ac:chgData name="oswald cartwright" userId="59964b7deaba789a" providerId="LiveId" clId="{6306F88C-F525-463E-BD44-E7B3B28D2878}" dt="2022-08-10T20:53:29.519" v="9945" actId="27636"/>
          <ac:spMkLst>
            <pc:docMk/>
            <pc:sldMk cId="3917035853" sldId="473"/>
            <ac:spMk id="3" creationId="{00000000-0000-0000-0000-000000000000}"/>
          </ac:spMkLst>
        </pc:spChg>
      </pc:sldChg>
      <pc:sldChg chg="addSp modSp add mod ord">
        <pc:chgData name="oswald cartwright" userId="59964b7deaba789a" providerId="LiveId" clId="{6306F88C-F525-463E-BD44-E7B3B28D2878}" dt="2022-08-11T23:00:51.073" v="13662" actId="6549"/>
        <pc:sldMkLst>
          <pc:docMk/>
          <pc:sldMk cId="856603039" sldId="474"/>
        </pc:sldMkLst>
        <pc:spChg chg="mod">
          <ac:chgData name="oswald cartwright" userId="59964b7deaba789a" providerId="LiveId" clId="{6306F88C-F525-463E-BD44-E7B3B28D2878}" dt="2022-08-11T23:00:51.073" v="13662" actId="6549"/>
          <ac:spMkLst>
            <pc:docMk/>
            <pc:sldMk cId="856603039" sldId="474"/>
            <ac:spMk id="2" creationId="{00000000-0000-0000-0000-000000000000}"/>
          </ac:spMkLst>
        </pc:spChg>
        <pc:spChg chg="mod">
          <ac:chgData name="oswald cartwright" userId="59964b7deaba789a" providerId="LiveId" clId="{6306F88C-F525-463E-BD44-E7B3B28D2878}" dt="2022-08-10T20:59:15.387" v="10031" actId="5793"/>
          <ac:spMkLst>
            <pc:docMk/>
            <pc:sldMk cId="856603039" sldId="474"/>
            <ac:spMk id="3" creationId="{00000000-0000-0000-0000-000000000000}"/>
          </ac:spMkLst>
        </pc:spChg>
        <pc:picChg chg="add mod">
          <ac:chgData name="oswald cartwright" userId="59964b7deaba789a" providerId="LiveId" clId="{6306F88C-F525-463E-BD44-E7B3B28D2878}" dt="2022-08-10T20:59:31.450" v="10039" actId="14100"/>
          <ac:picMkLst>
            <pc:docMk/>
            <pc:sldMk cId="856603039" sldId="474"/>
            <ac:picMk id="5" creationId="{80BCCA2A-AB5C-1E35-E425-6AEC571F97F8}"/>
          </ac:picMkLst>
        </pc:picChg>
      </pc:sldChg>
      <pc:sldChg chg="modSp add mod">
        <pc:chgData name="oswald cartwright" userId="59964b7deaba789a" providerId="LiveId" clId="{6306F88C-F525-463E-BD44-E7B3B28D2878}" dt="2022-08-11T23:07:46.703" v="13806" actId="20577"/>
        <pc:sldMkLst>
          <pc:docMk/>
          <pc:sldMk cId="1264416915" sldId="475"/>
        </pc:sldMkLst>
        <pc:spChg chg="mod">
          <ac:chgData name="oswald cartwright" userId="59964b7deaba789a" providerId="LiveId" clId="{6306F88C-F525-463E-BD44-E7B3B28D2878}" dt="2022-08-11T23:07:46.703" v="13806" actId="20577"/>
          <ac:spMkLst>
            <pc:docMk/>
            <pc:sldMk cId="1264416915" sldId="475"/>
            <ac:spMk id="3" creationId="{00000000-0000-0000-0000-000000000000}"/>
          </ac:spMkLst>
        </pc:spChg>
      </pc:sldChg>
      <pc:sldChg chg="modSp add mod ord">
        <pc:chgData name="oswald cartwright" userId="59964b7deaba789a" providerId="LiveId" clId="{6306F88C-F525-463E-BD44-E7B3B28D2878}" dt="2022-08-11T14:33:46.371" v="11319" actId="20577"/>
        <pc:sldMkLst>
          <pc:docMk/>
          <pc:sldMk cId="2445521998" sldId="476"/>
        </pc:sldMkLst>
        <pc:spChg chg="mod">
          <ac:chgData name="oswald cartwright" userId="59964b7deaba789a" providerId="LiveId" clId="{6306F88C-F525-463E-BD44-E7B3B28D2878}" dt="2022-08-11T14:33:46.371" v="11319" actId="20577"/>
          <ac:spMkLst>
            <pc:docMk/>
            <pc:sldMk cId="2445521998" sldId="476"/>
            <ac:spMk id="3" creationId="{00000000-0000-0000-0000-000000000000}"/>
          </ac:spMkLst>
        </pc:spChg>
      </pc:sldChg>
      <pc:sldChg chg="new del">
        <pc:chgData name="oswald cartwright" userId="59964b7deaba789a" providerId="LiveId" clId="{6306F88C-F525-463E-BD44-E7B3B28D2878}" dt="2022-08-11T14:39:29.725" v="11638" actId="2696"/>
        <pc:sldMkLst>
          <pc:docMk/>
          <pc:sldMk cId="2839998947" sldId="477"/>
        </pc:sldMkLst>
      </pc:sldChg>
      <pc:sldChg chg="modSp add del mod ord">
        <pc:chgData name="oswald cartwright" userId="59964b7deaba789a" providerId="LiveId" clId="{6306F88C-F525-463E-BD44-E7B3B28D2878}" dt="2022-08-11T15:52:21.212" v="12827"/>
        <pc:sldMkLst>
          <pc:docMk/>
          <pc:sldMk cId="4096384315" sldId="477"/>
        </pc:sldMkLst>
        <pc:spChg chg="mod">
          <ac:chgData name="oswald cartwright" userId="59964b7deaba789a" providerId="LiveId" clId="{6306F88C-F525-463E-BD44-E7B3B28D2878}" dt="2022-08-11T15:50:36.595" v="12824" actId="20577"/>
          <ac:spMkLst>
            <pc:docMk/>
            <pc:sldMk cId="4096384315" sldId="477"/>
            <ac:spMk id="3" creationId="{00000000-0000-0000-0000-000000000000}"/>
          </ac:spMkLst>
        </pc:spChg>
      </pc:sldChg>
      <pc:sldChg chg="modSp add del mod ord">
        <pc:chgData name="oswald cartwright" userId="59964b7deaba789a" providerId="LiveId" clId="{6306F88C-F525-463E-BD44-E7B3B28D2878}" dt="2022-08-11T15:54:24.201" v="12893" actId="2696"/>
        <pc:sldMkLst>
          <pc:docMk/>
          <pc:sldMk cId="900218327" sldId="478"/>
        </pc:sldMkLst>
        <pc:spChg chg="mod">
          <ac:chgData name="oswald cartwright" userId="59964b7deaba789a" providerId="LiveId" clId="{6306F88C-F525-463E-BD44-E7B3B28D2878}" dt="2022-08-11T15:45:58.566" v="12627" actId="14100"/>
          <ac:spMkLst>
            <pc:docMk/>
            <pc:sldMk cId="900218327" sldId="478"/>
            <ac:spMk id="3" creationId="{00000000-0000-0000-0000-000000000000}"/>
          </ac:spMkLst>
        </pc:spChg>
      </pc:sldChg>
      <pc:sldChg chg="modSp add mod">
        <pc:chgData name="oswald cartwright" userId="59964b7deaba789a" providerId="LiveId" clId="{6306F88C-F525-463E-BD44-E7B3B28D2878}" dt="2022-08-11T15:53:56.764" v="12892" actId="20577"/>
        <pc:sldMkLst>
          <pc:docMk/>
          <pc:sldMk cId="981625759" sldId="479"/>
        </pc:sldMkLst>
        <pc:spChg chg="mod">
          <ac:chgData name="oswald cartwright" userId="59964b7deaba789a" providerId="LiveId" clId="{6306F88C-F525-463E-BD44-E7B3B28D2878}" dt="2022-08-11T15:53:56.764" v="12892" actId="20577"/>
          <ac:spMkLst>
            <pc:docMk/>
            <pc:sldMk cId="981625759" sldId="479"/>
            <ac:spMk id="3" creationId="{00000000-0000-0000-0000-000000000000}"/>
          </ac:spMkLst>
        </pc:spChg>
      </pc:sldChg>
      <pc:sldChg chg="addSp delSp modSp add mod">
        <pc:chgData name="oswald cartwright" userId="59964b7deaba789a" providerId="LiveId" clId="{6306F88C-F525-463E-BD44-E7B3B28D2878}" dt="2022-08-11T21:53:19.352" v="13397" actId="14100"/>
        <pc:sldMkLst>
          <pc:docMk/>
          <pc:sldMk cId="2214319740" sldId="480"/>
        </pc:sldMkLst>
        <pc:spChg chg="mod">
          <ac:chgData name="oswald cartwright" userId="59964b7deaba789a" providerId="LiveId" clId="{6306F88C-F525-463E-BD44-E7B3B28D2878}" dt="2022-08-11T21:53:19.352" v="13397" actId="14100"/>
          <ac:spMkLst>
            <pc:docMk/>
            <pc:sldMk cId="2214319740" sldId="480"/>
            <ac:spMk id="3" creationId="{00000000-0000-0000-0000-000000000000}"/>
          </ac:spMkLst>
        </pc:spChg>
        <pc:spChg chg="add del">
          <ac:chgData name="oswald cartwright" userId="59964b7deaba789a" providerId="LiveId" clId="{6306F88C-F525-463E-BD44-E7B3B28D2878}" dt="2022-08-11T16:01:31.827" v="12994" actId="22"/>
          <ac:spMkLst>
            <pc:docMk/>
            <pc:sldMk cId="2214319740" sldId="480"/>
            <ac:spMk id="5" creationId="{0A7D2E44-24F7-9A15-D18B-29A6CF104B06}"/>
          </ac:spMkLst>
        </pc:spChg>
      </pc:sldChg>
      <pc:sldChg chg="modSp add mod">
        <pc:chgData name="oswald cartwright" userId="59964b7deaba789a" providerId="LiveId" clId="{6306F88C-F525-463E-BD44-E7B3B28D2878}" dt="2022-08-11T16:08:54.520" v="13249" actId="20577"/>
        <pc:sldMkLst>
          <pc:docMk/>
          <pc:sldMk cId="3369296919" sldId="481"/>
        </pc:sldMkLst>
        <pc:spChg chg="mod">
          <ac:chgData name="oswald cartwright" userId="59964b7deaba789a" providerId="LiveId" clId="{6306F88C-F525-463E-BD44-E7B3B28D2878}" dt="2022-08-11T16:08:54.520" v="13249" actId="20577"/>
          <ac:spMkLst>
            <pc:docMk/>
            <pc:sldMk cId="3369296919" sldId="481"/>
            <ac:spMk id="4" creationId="{00000000-0000-0000-0000-000000000000}"/>
          </ac:spMkLst>
        </pc:spChg>
      </pc:sldChg>
      <pc:sldChg chg="modSp add mod">
        <pc:chgData name="oswald cartwright" userId="59964b7deaba789a" providerId="LiveId" clId="{6306F88C-F525-463E-BD44-E7B3B28D2878}" dt="2022-08-11T21:52:30.232" v="13394" actId="14100"/>
        <pc:sldMkLst>
          <pc:docMk/>
          <pc:sldMk cId="1979582526" sldId="482"/>
        </pc:sldMkLst>
        <pc:spChg chg="mod">
          <ac:chgData name="oswald cartwright" userId="59964b7deaba789a" providerId="LiveId" clId="{6306F88C-F525-463E-BD44-E7B3B28D2878}" dt="2022-08-11T21:52:30.232" v="13394" actId="14100"/>
          <ac:spMkLst>
            <pc:docMk/>
            <pc:sldMk cId="1979582526" sldId="482"/>
            <ac:spMk id="4" creationId="{00000000-0000-0000-0000-000000000000}"/>
          </ac:spMkLst>
        </pc:spChg>
      </pc:sldChg>
      <pc:sldChg chg="addSp delSp modSp new del mod">
        <pc:chgData name="oswald cartwright" userId="59964b7deaba789a" providerId="LiveId" clId="{6306F88C-F525-463E-BD44-E7B3B28D2878}" dt="2022-08-11T18:22:45.556" v="13355" actId="2696"/>
        <pc:sldMkLst>
          <pc:docMk/>
          <pc:sldMk cId="3568165048" sldId="482"/>
        </pc:sldMkLst>
        <pc:spChg chg="add del">
          <ac:chgData name="oswald cartwright" userId="59964b7deaba789a" providerId="LiveId" clId="{6306F88C-F525-463E-BD44-E7B3B28D2878}" dt="2022-08-11T18:11:57.282" v="13296" actId="21"/>
          <ac:spMkLst>
            <pc:docMk/>
            <pc:sldMk cId="3568165048" sldId="482"/>
            <ac:spMk id="2" creationId="{9378DDE6-CD89-B9B1-5458-C4C6B755E8F8}"/>
          </ac:spMkLst>
        </pc:spChg>
        <pc:spChg chg="add mod">
          <ac:chgData name="oswald cartwright" userId="59964b7deaba789a" providerId="LiveId" clId="{6306F88C-F525-463E-BD44-E7B3B28D2878}" dt="2022-08-11T18:12:34.993" v="13300" actId="14100"/>
          <ac:spMkLst>
            <pc:docMk/>
            <pc:sldMk cId="3568165048" sldId="482"/>
            <ac:spMk id="3" creationId="{7A04AD91-5C16-888E-93A1-BC7DEF5D0E0D}"/>
          </ac:spMkLst>
        </pc:spChg>
        <pc:spChg chg="add del">
          <ac:chgData name="oswald cartwright" userId="59964b7deaba789a" providerId="LiveId" clId="{6306F88C-F525-463E-BD44-E7B3B28D2878}" dt="2022-08-11T18:14:07.380" v="13305" actId="478"/>
          <ac:spMkLst>
            <pc:docMk/>
            <pc:sldMk cId="3568165048" sldId="482"/>
            <ac:spMk id="7" creationId="{6CA2E5A1-755E-B9F7-AA7A-94F67B5E3B0D}"/>
          </ac:spMkLst>
        </pc:spChg>
        <pc:spChg chg="add del">
          <ac:chgData name="oswald cartwright" userId="59964b7deaba789a" providerId="LiveId" clId="{6306F88C-F525-463E-BD44-E7B3B28D2878}" dt="2022-08-11T18:14:21.224" v="13307" actId="478"/>
          <ac:spMkLst>
            <pc:docMk/>
            <pc:sldMk cId="3568165048" sldId="482"/>
            <ac:spMk id="8" creationId="{C9BED94D-999C-18FA-A733-030C45C5DE08}"/>
          </ac:spMkLst>
        </pc:spChg>
        <pc:spChg chg="add del mod">
          <ac:chgData name="oswald cartwright" userId="59964b7deaba789a" providerId="LiveId" clId="{6306F88C-F525-463E-BD44-E7B3B28D2878}" dt="2022-08-11T18:16:56.146" v="13325" actId="478"/>
          <ac:spMkLst>
            <pc:docMk/>
            <pc:sldMk cId="3568165048" sldId="482"/>
            <ac:spMk id="9" creationId="{3CC55956-1CD0-C278-D520-60ECC4FF561A}"/>
          </ac:spMkLst>
        </pc:spChg>
        <pc:spChg chg="add del mod">
          <ac:chgData name="oswald cartwright" userId="59964b7deaba789a" providerId="LiveId" clId="{6306F88C-F525-463E-BD44-E7B3B28D2878}" dt="2022-08-11T18:16:37.550" v="13322" actId="478"/>
          <ac:spMkLst>
            <pc:docMk/>
            <pc:sldMk cId="3568165048" sldId="482"/>
            <ac:spMk id="10" creationId="{CD8AD17B-2B94-26E5-5816-4F878FC03AEC}"/>
          </ac:spMkLst>
        </pc:spChg>
        <pc:spChg chg="add del mod">
          <ac:chgData name="oswald cartwright" userId="59964b7deaba789a" providerId="LiveId" clId="{6306F88C-F525-463E-BD44-E7B3B28D2878}" dt="2022-08-11T18:22:00.718" v="13354" actId="478"/>
          <ac:spMkLst>
            <pc:docMk/>
            <pc:sldMk cId="3568165048" sldId="482"/>
            <ac:spMk id="11" creationId="{D2192D1A-97D9-983D-4D37-E7F902F58A3D}"/>
          </ac:spMkLst>
        </pc:spChg>
        <pc:spChg chg="add del mod">
          <ac:chgData name="oswald cartwright" userId="59964b7deaba789a" providerId="LiveId" clId="{6306F88C-F525-463E-BD44-E7B3B28D2878}" dt="2022-08-11T18:21:48.994" v="13351" actId="478"/>
          <ac:spMkLst>
            <pc:docMk/>
            <pc:sldMk cId="3568165048" sldId="482"/>
            <ac:spMk id="12" creationId="{11B2D247-B20E-5FB7-0375-1E84572D7B10}"/>
          </ac:spMkLst>
        </pc:spChg>
        <pc:cxnChg chg="add del mod">
          <ac:chgData name="oswald cartwright" userId="59964b7deaba789a" providerId="LiveId" clId="{6306F88C-F525-463E-BD44-E7B3B28D2878}" dt="2022-08-11T18:13:36.064" v="13303" actId="478"/>
          <ac:cxnSpMkLst>
            <pc:docMk/>
            <pc:sldMk cId="3568165048" sldId="482"/>
            <ac:cxnSpMk id="5" creationId="{FE4B06F7-4015-A93F-B6A0-56ED380AD734}"/>
          </ac:cxnSpMkLst>
        </pc:cxnChg>
      </pc:sldChg>
      <pc:sldMasterChg chg="delSldLayout">
        <pc:chgData name="oswald cartwright" userId="59964b7deaba789a" providerId="LiveId" clId="{6306F88C-F525-463E-BD44-E7B3B28D2878}" dt="2022-08-08T18:08:02.658" v="7567" actId="2696"/>
        <pc:sldMasterMkLst>
          <pc:docMk/>
          <pc:sldMasterMk cId="1200524371" sldId="2147483648"/>
        </pc:sldMasterMkLst>
        <pc:sldLayoutChg chg="del">
          <pc:chgData name="oswald cartwright" userId="59964b7deaba789a" providerId="LiveId" clId="{6306F88C-F525-463E-BD44-E7B3B28D2878}" dt="2022-08-05T20:55:21.419" v="5958" actId="2696"/>
          <pc:sldLayoutMkLst>
            <pc:docMk/>
            <pc:sldMasterMk cId="1200524371" sldId="2147483648"/>
            <pc:sldLayoutMk cId="448247497" sldId="2147483660"/>
          </pc:sldLayoutMkLst>
        </pc:sldLayoutChg>
        <pc:sldLayoutChg chg="del">
          <pc:chgData name="oswald cartwright" userId="59964b7deaba789a" providerId="LiveId" clId="{6306F88C-F525-463E-BD44-E7B3B28D2878}" dt="2022-08-05T20:55:21.419" v="5958" actId="2696"/>
          <pc:sldLayoutMkLst>
            <pc:docMk/>
            <pc:sldMasterMk cId="1200524371" sldId="2147483648"/>
            <pc:sldLayoutMk cId="3429071641" sldId="2147483661"/>
          </pc:sldLayoutMkLst>
        </pc:sldLayoutChg>
        <pc:sldLayoutChg chg="del">
          <pc:chgData name="oswald cartwright" userId="59964b7deaba789a" providerId="LiveId" clId="{6306F88C-F525-463E-BD44-E7B3B28D2878}" dt="2022-08-05T20:55:21.419" v="5958" actId="2696"/>
          <pc:sldLayoutMkLst>
            <pc:docMk/>
            <pc:sldMasterMk cId="1200524371" sldId="2147483648"/>
            <pc:sldLayoutMk cId="3088807408" sldId="2147483662"/>
          </pc:sldLayoutMkLst>
        </pc:sldLayoutChg>
        <pc:sldLayoutChg chg="del">
          <pc:chgData name="oswald cartwright" userId="59964b7deaba789a" providerId="LiveId" clId="{6306F88C-F525-463E-BD44-E7B3B28D2878}" dt="2022-08-08T18:07:57.446" v="7566" actId="2696"/>
          <pc:sldLayoutMkLst>
            <pc:docMk/>
            <pc:sldMasterMk cId="1200524371" sldId="2147483648"/>
            <pc:sldLayoutMk cId="991846633" sldId="2147483681"/>
          </pc:sldLayoutMkLst>
        </pc:sldLayoutChg>
        <pc:sldLayoutChg chg="del">
          <pc:chgData name="oswald cartwright" userId="59964b7deaba789a" providerId="LiveId" clId="{6306F88C-F525-463E-BD44-E7B3B28D2878}" dt="2022-08-08T18:08:02.658" v="7567" actId="2696"/>
          <pc:sldLayoutMkLst>
            <pc:docMk/>
            <pc:sldMasterMk cId="1200524371" sldId="2147483648"/>
            <pc:sldLayoutMk cId="685335023" sldId="2147483682"/>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7050" cy="4699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4008438" y="0"/>
            <a:ext cx="3067050" cy="469900"/>
          </a:xfrm>
          <a:prstGeom prst="rect">
            <a:avLst/>
          </a:prstGeom>
        </p:spPr>
        <p:txBody>
          <a:bodyPr vert="horz" lIns="91440" tIns="45720" rIns="91440" bIns="45720" rtlCol="0"/>
          <a:lstStyle>
            <a:lvl1pPr algn="r">
              <a:defRPr sz="1200"/>
            </a:lvl1pPr>
          </a:lstStyle>
          <a:p>
            <a:fld id="{A036E617-FCC8-4C71-A08D-9E3364B5EA35}" type="datetimeFigureOut">
              <a:rPr lang="en-US" smtClean="0"/>
              <a:t>8/11/2022</a:t>
            </a:fld>
            <a:endParaRPr lang="en-US" dirty="0"/>
          </a:p>
        </p:txBody>
      </p:sp>
      <p:sp>
        <p:nvSpPr>
          <p:cNvPr id="4" name="Slide Image Placeholder 3"/>
          <p:cNvSpPr>
            <a:spLocks noGrp="1" noRot="1" noChangeAspect="1"/>
          </p:cNvSpPr>
          <p:nvPr>
            <p:ph type="sldImg" idx="2"/>
          </p:nvPr>
        </p:nvSpPr>
        <p:spPr>
          <a:xfrm>
            <a:off x="728663" y="1169988"/>
            <a:ext cx="5619750" cy="3160712"/>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8025" y="4505325"/>
            <a:ext cx="5661025" cy="3687763"/>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93175"/>
            <a:ext cx="3067050" cy="4699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08438" y="8893175"/>
            <a:ext cx="3067050" cy="469900"/>
          </a:xfrm>
          <a:prstGeom prst="rect">
            <a:avLst/>
          </a:prstGeom>
        </p:spPr>
        <p:txBody>
          <a:bodyPr vert="horz" lIns="91440" tIns="45720" rIns="91440" bIns="45720" rtlCol="0" anchor="b"/>
          <a:lstStyle>
            <a:lvl1pPr algn="r">
              <a:defRPr sz="1200"/>
            </a:lvl1pPr>
          </a:lstStyle>
          <a:p>
            <a:fld id="{4E94FCF5-A5FF-4D76-9535-A4D14E298CA9}" type="slidenum">
              <a:rPr lang="en-US" smtClean="0"/>
              <a:t>‹#›</a:t>
            </a:fld>
            <a:endParaRPr lang="en-US" dirty="0"/>
          </a:p>
        </p:txBody>
      </p:sp>
    </p:spTree>
    <p:extLst>
      <p:ext uri="{BB962C8B-B14F-4D97-AF65-F5344CB8AC3E}">
        <p14:creationId xmlns:p14="http://schemas.microsoft.com/office/powerpoint/2010/main" val="16359258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BCB13E-24D5-FAC9-42DF-CA28DCB3C4A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024DAA4-E51B-B0BC-6157-1B997C9E7E3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7E12EE2-C51E-B955-AB40-5627B575FCA8}"/>
              </a:ext>
            </a:extLst>
          </p:cNvPr>
          <p:cNvSpPr>
            <a:spLocks noGrp="1"/>
          </p:cNvSpPr>
          <p:nvPr>
            <p:ph type="dt" sz="half" idx="10"/>
          </p:nvPr>
        </p:nvSpPr>
        <p:spPr/>
        <p:txBody>
          <a:bodyPr/>
          <a:lstStyle/>
          <a:p>
            <a:fld id="{54CEBD46-F4FE-473D-9583-36BD960F52CD}" type="datetimeFigureOut">
              <a:rPr lang="en-US" smtClean="0"/>
              <a:t>8/11/2022</a:t>
            </a:fld>
            <a:endParaRPr lang="en-US" dirty="0"/>
          </a:p>
        </p:txBody>
      </p:sp>
      <p:sp>
        <p:nvSpPr>
          <p:cNvPr id="5" name="Footer Placeholder 4">
            <a:extLst>
              <a:ext uri="{FF2B5EF4-FFF2-40B4-BE49-F238E27FC236}">
                <a16:creationId xmlns:a16="http://schemas.microsoft.com/office/drawing/2014/main" id="{8984EC72-9299-2793-4A83-B4F5842264A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AB91A02-FA0D-E8D0-C1EE-E3DA59544F5B}"/>
              </a:ext>
            </a:extLst>
          </p:cNvPr>
          <p:cNvSpPr>
            <a:spLocks noGrp="1"/>
          </p:cNvSpPr>
          <p:nvPr>
            <p:ph type="sldNum" sz="quarter" idx="12"/>
          </p:nvPr>
        </p:nvSpPr>
        <p:spPr/>
        <p:txBody>
          <a:bodyPr/>
          <a:lstStyle/>
          <a:p>
            <a:fld id="{FADE4734-E1FA-42DD-8876-85CCAB78BE53}" type="slidenum">
              <a:rPr lang="en-US" smtClean="0"/>
              <a:t>‹#›</a:t>
            </a:fld>
            <a:endParaRPr lang="en-US" dirty="0"/>
          </a:p>
        </p:txBody>
      </p:sp>
    </p:spTree>
    <p:extLst>
      <p:ext uri="{BB962C8B-B14F-4D97-AF65-F5344CB8AC3E}">
        <p14:creationId xmlns:p14="http://schemas.microsoft.com/office/powerpoint/2010/main" val="32668002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C41ACA-F773-55D1-DE49-558A7A3F137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CE9E25E-915E-8C3C-EE7C-29B7F6EDD8F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1C0471C-04EC-083E-7355-F7D88D4BA88F}"/>
              </a:ext>
            </a:extLst>
          </p:cNvPr>
          <p:cNvSpPr>
            <a:spLocks noGrp="1"/>
          </p:cNvSpPr>
          <p:nvPr>
            <p:ph type="dt" sz="half" idx="10"/>
          </p:nvPr>
        </p:nvSpPr>
        <p:spPr/>
        <p:txBody>
          <a:bodyPr/>
          <a:lstStyle/>
          <a:p>
            <a:fld id="{54CEBD46-F4FE-473D-9583-36BD960F52CD}" type="datetimeFigureOut">
              <a:rPr lang="en-US" smtClean="0"/>
              <a:t>8/11/2022</a:t>
            </a:fld>
            <a:endParaRPr lang="en-US" dirty="0"/>
          </a:p>
        </p:txBody>
      </p:sp>
      <p:sp>
        <p:nvSpPr>
          <p:cNvPr id="5" name="Footer Placeholder 4">
            <a:extLst>
              <a:ext uri="{FF2B5EF4-FFF2-40B4-BE49-F238E27FC236}">
                <a16:creationId xmlns:a16="http://schemas.microsoft.com/office/drawing/2014/main" id="{EF4BF57C-559A-D38F-C8CA-5ED613189AA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7276EBB-523D-44FE-17B4-6CA4A00C116D}"/>
              </a:ext>
            </a:extLst>
          </p:cNvPr>
          <p:cNvSpPr>
            <a:spLocks noGrp="1"/>
          </p:cNvSpPr>
          <p:nvPr>
            <p:ph type="sldNum" sz="quarter" idx="12"/>
          </p:nvPr>
        </p:nvSpPr>
        <p:spPr/>
        <p:txBody>
          <a:bodyPr/>
          <a:lstStyle/>
          <a:p>
            <a:fld id="{FADE4734-E1FA-42DD-8876-85CCAB78BE53}" type="slidenum">
              <a:rPr lang="en-US" smtClean="0"/>
              <a:t>‹#›</a:t>
            </a:fld>
            <a:endParaRPr lang="en-US" dirty="0"/>
          </a:p>
        </p:txBody>
      </p:sp>
    </p:spTree>
    <p:extLst>
      <p:ext uri="{BB962C8B-B14F-4D97-AF65-F5344CB8AC3E}">
        <p14:creationId xmlns:p14="http://schemas.microsoft.com/office/powerpoint/2010/main" val="15812822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A85F53A-B791-0C32-B601-C7AB1E79E03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4C50148-0364-67D9-3E01-988A0E6DAEB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6DF8DB-7945-742B-6289-752DD1DED646}"/>
              </a:ext>
            </a:extLst>
          </p:cNvPr>
          <p:cNvSpPr>
            <a:spLocks noGrp="1"/>
          </p:cNvSpPr>
          <p:nvPr>
            <p:ph type="dt" sz="half" idx="10"/>
          </p:nvPr>
        </p:nvSpPr>
        <p:spPr/>
        <p:txBody>
          <a:bodyPr/>
          <a:lstStyle/>
          <a:p>
            <a:fld id="{54CEBD46-F4FE-473D-9583-36BD960F52CD}" type="datetimeFigureOut">
              <a:rPr lang="en-US" smtClean="0"/>
              <a:t>8/11/2022</a:t>
            </a:fld>
            <a:endParaRPr lang="en-US" dirty="0"/>
          </a:p>
        </p:txBody>
      </p:sp>
      <p:sp>
        <p:nvSpPr>
          <p:cNvPr id="5" name="Footer Placeholder 4">
            <a:extLst>
              <a:ext uri="{FF2B5EF4-FFF2-40B4-BE49-F238E27FC236}">
                <a16:creationId xmlns:a16="http://schemas.microsoft.com/office/drawing/2014/main" id="{BE9B1E51-F5FF-A620-EEF1-9F8A2921453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1B11FE9-F6A4-58D1-4C7F-7C9C367480E8}"/>
              </a:ext>
            </a:extLst>
          </p:cNvPr>
          <p:cNvSpPr>
            <a:spLocks noGrp="1"/>
          </p:cNvSpPr>
          <p:nvPr>
            <p:ph type="sldNum" sz="quarter" idx="12"/>
          </p:nvPr>
        </p:nvSpPr>
        <p:spPr/>
        <p:txBody>
          <a:bodyPr/>
          <a:lstStyle/>
          <a:p>
            <a:fld id="{FADE4734-E1FA-42DD-8876-85CCAB78BE53}" type="slidenum">
              <a:rPr lang="en-US" smtClean="0"/>
              <a:t>‹#›</a:t>
            </a:fld>
            <a:endParaRPr lang="en-US" dirty="0"/>
          </a:p>
        </p:txBody>
      </p:sp>
    </p:spTree>
    <p:extLst>
      <p:ext uri="{BB962C8B-B14F-4D97-AF65-F5344CB8AC3E}">
        <p14:creationId xmlns:p14="http://schemas.microsoft.com/office/powerpoint/2010/main" val="11187918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riple Timeline">
    <p:spTree>
      <p:nvGrpSpPr>
        <p:cNvPr id="1" name=""/>
        <p:cNvGrpSpPr/>
        <p:nvPr/>
      </p:nvGrpSpPr>
      <p:grpSpPr>
        <a:xfrm>
          <a:off x="0" y="0"/>
          <a:ext cx="0" cy="0"/>
          <a:chOff x="0" y="0"/>
          <a:chExt cx="0" cy="0"/>
        </a:xfrm>
      </p:grpSpPr>
      <p:sp>
        <p:nvSpPr>
          <p:cNvPr id="49" name="Text Placeholder 48">
            <a:extLst>
              <a:ext uri="{FF2B5EF4-FFF2-40B4-BE49-F238E27FC236}">
                <a16:creationId xmlns:a16="http://schemas.microsoft.com/office/drawing/2014/main" id="{14742123-85C4-4775-80AC-721BD7C16285}"/>
              </a:ext>
            </a:extLst>
          </p:cNvPr>
          <p:cNvSpPr>
            <a:spLocks noGrp="1"/>
          </p:cNvSpPr>
          <p:nvPr>
            <p:ph type="body" sz="quarter" idx="10" hasCustomPrompt="1"/>
          </p:nvPr>
        </p:nvSpPr>
        <p:spPr>
          <a:xfrm>
            <a:off x="1580060" y="1776098"/>
            <a:ext cx="2159000" cy="302186"/>
          </a:xfrm>
        </p:spPr>
        <p:txBody>
          <a:bodyPr>
            <a:noAutofit/>
          </a:bodyPr>
          <a:lstStyle>
            <a:lvl1pPr marL="0" indent="0">
              <a:buNone/>
              <a:defRPr sz="1800" b="1">
                <a:solidFill>
                  <a:schemeClr val="accent4"/>
                </a:solidFill>
                <a:latin typeface="+mj-lt"/>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CLICK TO EDIT</a:t>
            </a:r>
          </a:p>
        </p:txBody>
      </p:sp>
      <p:sp>
        <p:nvSpPr>
          <p:cNvPr id="51" name="Text Placeholder 50">
            <a:extLst>
              <a:ext uri="{FF2B5EF4-FFF2-40B4-BE49-F238E27FC236}">
                <a16:creationId xmlns:a16="http://schemas.microsoft.com/office/drawing/2014/main" id="{E1001174-581F-41A6-864B-D3BE932C2E47}"/>
              </a:ext>
            </a:extLst>
          </p:cNvPr>
          <p:cNvSpPr>
            <a:spLocks noGrp="1"/>
          </p:cNvSpPr>
          <p:nvPr>
            <p:ph type="body" sz="quarter" idx="11"/>
          </p:nvPr>
        </p:nvSpPr>
        <p:spPr>
          <a:xfrm>
            <a:off x="1580060" y="2111375"/>
            <a:ext cx="2179637" cy="706438"/>
          </a:xfrm>
        </p:spPr>
        <p:txBody>
          <a:bodyPr>
            <a:noAutofit/>
          </a:bodyPr>
          <a:lstStyle>
            <a:lvl1pPr marL="0" indent="0">
              <a:lnSpc>
                <a:spcPct val="100000"/>
              </a:lnSpc>
              <a:buNone/>
              <a:defRPr sz="1100">
                <a:solidFill>
                  <a:schemeClr val="tx1"/>
                </a:solidFill>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US"/>
              <a:t>Click to edit Master text styles</a:t>
            </a:r>
          </a:p>
        </p:txBody>
      </p:sp>
      <p:sp>
        <p:nvSpPr>
          <p:cNvPr id="52" name="Text Placeholder 48">
            <a:extLst>
              <a:ext uri="{FF2B5EF4-FFF2-40B4-BE49-F238E27FC236}">
                <a16:creationId xmlns:a16="http://schemas.microsoft.com/office/drawing/2014/main" id="{2B649793-2AFC-43EE-8172-0EAB326F1130}"/>
              </a:ext>
            </a:extLst>
          </p:cNvPr>
          <p:cNvSpPr>
            <a:spLocks noGrp="1"/>
          </p:cNvSpPr>
          <p:nvPr>
            <p:ph type="body" sz="quarter" idx="12" hasCustomPrompt="1"/>
          </p:nvPr>
        </p:nvSpPr>
        <p:spPr>
          <a:xfrm>
            <a:off x="5674540" y="1776098"/>
            <a:ext cx="2159000" cy="302186"/>
          </a:xfrm>
        </p:spPr>
        <p:txBody>
          <a:bodyPr>
            <a:noAutofit/>
          </a:bodyPr>
          <a:lstStyle>
            <a:lvl1pPr marL="0" indent="0">
              <a:buNone/>
              <a:defRPr sz="1800" b="1">
                <a:solidFill>
                  <a:schemeClr val="accent4"/>
                </a:solidFill>
                <a:latin typeface="+mj-lt"/>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CLICK TO EDIT</a:t>
            </a:r>
          </a:p>
        </p:txBody>
      </p:sp>
      <p:sp>
        <p:nvSpPr>
          <p:cNvPr id="53" name="Text Placeholder 50">
            <a:extLst>
              <a:ext uri="{FF2B5EF4-FFF2-40B4-BE49-F238E27FC236}">
                <a16:creationId xmlns:a16="http://schemas.microsoft.com/office/drawing/2014/main" id="{5B27745F-27CA-45D0-BE8E-A9C3B168F465}"/>
              </a:ext>
            </a:extLst>
          </p:cNvPr>
          <p:cNvSpPr>
            <a:spLocks noGrp="1"/>
          </p:cNvSpPr>
          <p:nvPr>
            <p:ph type="body" sz="quarter" idx="13"/>
          </p:nvPr>
        </p:nvSpPr>
        <p:spPr>
          <a:xfrm>
            <a:off x="5674540" y="2111375"/>
            <a:ext cx="2179637" cy="706438"/>
          </a:xfrm>
        </p:spPr>
        <p:txBody>
          <a:bodyPr>
            <a:noAutofit/>
          </a:bodyPr>
          <a:lstStyle>
            <a:lvl1pPr marL="0" indent="0">
              <a:lnSpc>
                <a:spcPct val="100000"/>
              </a:lnSpc>
              <a:buNone/>
              <a:defRPr sz="1100">
                <a:solidFill>
                  <a:schemeClr val="tx1"/>
                </a:solidFill>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US"/>
              <a:t>Click to edit Master text styles</a:t>
            </a:r>
          </a:p>
        </p:txBody>
      </p:sp>
      <p:sp>
        <p:nvSpPr>
          <p:cNvPr id="54" name="Text Placeholder 48">
            <a:extLst>
              <a:ext uri="{FF2B5EF4-FFF2-40B4-BE49-F238E27FC236}">
                <a16:creationId xmlns:a16="http://schemas.microsoft.com/office/drawing/2014/main" id="{58782C77-F426-4586-AF09-D07E1E8737F4}"/>
              </a:ext>
            </a:extLst>
          </p:cNvPr>
          <p:cNvSpPr>
            <a:spLocks noGrp="1"/>
          </p:cNvSpPr>
          <p:nvPr>
            <p:ph type="body" sz="quarter" idx="14" hasCustomPrompt="1"/>
          </p:nvPr>
        </p:nvSpPr>
        <p:spPr>
          <a:xfrm>
            <a:off x="9697900" y="1776098"/>
            <a:ext cx="2159000" cy="302186"/>
          </a:xfrm>
        </p:spPr>
        <p:txBody>
          <a:bodyPr>
            <a:noAutofit/>
          </a:bodyPr>
          <a:lstStyle>
            <a:lvl1pPr marL="0" indent="0">
              <a:buNone/>
              <a:defRPr sz="1800" b="1">
                <a:solidFill>
                  <a:schemeClr val="accent4"/>
                </a:solidFill>
                <a:latin typeface="+mj-lt"/>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CLICK TO EDIT</a:t>
            </a:r>
          </a:p>
        </p:txBody>
      </p:sp>
      <p:sp>
        <p:nvSpPr>
          <p:cNvPr id="55" name="Text Placeholder 50">
            <a:extLst>
              <a:ext uri="{FF2B5EF4-FFF2-40B4-BE49-F238E27FC236}">
                <a16:creationId xmlns:a16="http://schemas.microsoft.com/office/drawing/2014/main" id="{E04DA729-6A59-4BC5-8955-DF4D12F1259F}"/>
              </a:ext>
            </a:extLst>
          </p:cNvPr>
          <p:cNvSpPr>
            <a:spLocks noGrp="1"/>
          </p:cNvSpPr>
          <p:nvPr>
            <p:ph type="body" sz="quarter" idx="15"/>
          </p:nvPr>
        </p:nvSpPr>
        <p:spPr>
          <a:xfrm>
            <a:off x="9697900" y="2111375"/>
            <a:ext cx="2179637" cy="706438"/>
          </a:xfrm>
        </p:spPr>
        <p:txBody>
          <a:bodyPr>
            <a:noAutofit/>
          </a:bodyPr>
          <a:lstStyle>
            <a:lvl1pPr marL="0" indent="0">
              <a:lnSpc>
                <a:spcPct val="100000"/>
              </a:lnSpc>
              <a:buNone/>
              <a:defRPr sz="1100">
                <a:solidFill>
                  <a:schemeClr val="tx1"/>
                </a:solidFill>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US"/>
              <a:t>Click to edit Master text styles</a:t>
            </a:r>
          </a:p>
        </p:txBody>
      </p:sp>
      <p:sp>
        <p:nvSpPr>
          <p:cNvPr id="56" name="Text Placeholder 48">
            <a:extLst>
              <a:ext uri="{FF2B5EF4-FFF2-40B4-BE49-F238E27FC236}">
                <a16:creationId xmlns:a16="http://schemas.microsoft.com/office/drawing/2014/main" id="{F6AF03D4-E441-4447-876C-A1B030223E2D}"/>
              </a:ext>
            </a:extLst>
          </p:cNvPr>
          <p:cNvSpPr>
            <a:spLocks noGrp="1"/>
          </p:cNvSpPr>
          <p:nvPr>
            <p:ph type="body" sz="quarter" idx="16" hasCustomPrompt="1"/>
          </p:nvPr>
        </p:nvSpPr>
        <p:spPr>
          <a:xfrm>
            <a:off x="1580060" y="2914739"/>
            <a:ext cx="2159000" cy="302186"/>
          </a:xfrm>
        </p:spPr>
        <p:txBody>
          <a:bodyPr>
            <a:noAutofit/>
          </a:bodyPr>
          <a:lstStyle>
            <a:lvl1pPr marL="0" indent="0">
              <a:buNone/>
              <a:defRPr sz="1800" b="1">
                <a:solidFill>
                  <a:schemeClr val="accent5"/>
                </a:solidFill>
                <a:latin typeface="+mj-lt"/>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CLICK TO EDIT</a:t>
            </a:r>
          </a:p>
        </p:txBody>
      </p:sp>
      <p:sp>
        <p:nvSpPr>
          <p:cNvPr id="57" name="Text Placeholder 50">
            <a:extLst>
              <a:ext uri="{FF2B5EF4-FFF2-40B4-BE49-F238E27FC236}">
                <a16:creationId xmlns:a16="http://schemas.microsoft.com/office/drawing/2014/main" id="{679D428E-9700-4E19-8364-70006C3E765E}"/>
              </a:ext>
            </a:extLst>
          </p:cNvPr>
          <p:cNvSpPr>
            <a:spLocks noGrp="1"/>
          </p:cNvSpPr>
          <p:nvPr>
            <p:ph type="body" sz="quarter" idx="17"/>
          </p:nvPr>
        </p:nvSpPr>
        <p:spPr>
          <a:xfrm>
            <a:off x="1580060" y="3254810"/>
            <a:ext cx="2179637" cy="706438"/>
          </a:xfrm>
        </p:spPr>
        <p:txBody>
          <a:bodyPr>
            <a:noAutofit/>
          </a:bodyPr>
          <a:lstStyle>
            <a:lvl1pPr marL="0" indent="0">
              <a:lnSpc>
                <a:spcPct val="100000"/>
              </a:lnSpc>
              <a:buNone/>
              <a:defRPr sz="1100">
                <a:solidFill>
                  <a:schemeClr val="tx1"/>
                </a:solidFill>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US"/>
              <a:t>Click to edit Master text styles</a:t>
            </a:r>
          </a:p>
        </p:txBody>
      </p:sp>
      <p:sp>
        <p:nvSpPr>
          <p:cNvPr id="58" name="Text Placeholder 48">
            <a:extLst>
              <a:ext uri="{FF2B5EF4-FFF2-40B4-BE49-F238E27FC236}">
                <a16:creationId xmlns:a16="http://schemas.microsoft.com/office/drawing/2014/main" id="{5B64A0D9-EA5C-4EC1-981A-0FD223A62FB0}"/>
              </a:ext>
            </a:extLst>
          </p:cNvPr>
          <p:cNvSpPr>
            <a:spLocks noGrp="1"/>
          </p:cNvSpPr>
          <p:nvPr>
            <p:ph type="body" sz="quarter" idx="18" hasCustomPrompt="1"/>
          </p:nvPr>
        </p:nvSpPr>
        <p:spPr>
          <a:xfrm>
            <a:off x="5674540" y="2914739"/>
            <a:ext cx="2159000" cy="302186"/>
          </a:xfrm>
        </p:spPr>
        <p:txBody>
          <a:bodyPr>
            <a:noAutofit/>
          </a:bodyPr>
          <a:lstStyle>
            <a:lvl1pPr marL="0" indent="0">
              <a:buNone/>
              <a:defRPr sz="1800" b="1">
                <a:solidFill>
                  <a:schemeClr val="accent5"/>
                </a:solidFill>
                <a:latin typeface="+mj-lt"/>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CLICK TO EDIT</a:t>
            </a:r>
          </a:p>
        </p:txBody>
      </p:sp>
      <p:sp>
        <p:nvSpPr>
          <p:cNvPr id="59" name="Text Placeholder 50">
            <a:extLst>
              <a:ext uri="{FF2B5EF4-FFF2-40B4-BE49-F238E27FC236}">
                <a16:creationId xmlns:a16="http://schemas.microsoft.com/office/drawing/2014/main" id="{7F9CD6F4-7AEE-42A4-B26D-96BE3E900368}"/>
              </a:ext>
            </a:extLst>
          </p:cNvPr>
          <p:cNvSpPr>
            <a:spLocks noGrp="1"/>
          </p:cNvSpPr>
          <p:nvPr>
            <p:ph type="body" sz="quarter" idx="19"/>
          </p:nvPr>
        </p:nvSpPr>
        <p:spPr>
          <a:xfrm>
            <a:off x="5674540" y="3254810"/>
            <a:ext cx="2179637" cy="706438"/>
          </a:xfrm>
        </p:spPr>
        <p:txBody>
          <a:bodyPr>
            <a:noAutofit/>
          </a:bodyPr>
          <a:lstStyle>
            <a:lvl1pPr marL="0" indent="0">
              <a:lnSpc>
                <a:spcPct val="100000"/>
              </a:lnSpc>
              <a:buNone/>
              <a:defRPr sz="1100">
                <a:solidFill>
                  <a:schemeClr val="tx1"/>
                </a:solidFill>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US"/>
              <a:t>Click to edit Master text styles</a:t>
            </a:r>
          </a:p>
        </p:txBody>
      </p:sp>
      <p:sp>
        <p:nvSpPr>
          <p:cNvPr id="60" name="Text Placeholder 48">
            <a:extLst>
              <a:ext uri="{FF2B5EF4-FFF2-40B4-BE49-F238E27FC236}">
                <a16:creationId xmlns:a16="http://schemas.microsoft.com/office/drawing/2014/main" id="{82EA5B58-66CC-4197-BAC3-D0A39558DB0F}"/>
              </a:ext>
            </a:extLst>
          </p:cNvPr>
          <p:cNvSpPr>
            <a:spLocks noGrp="1"/>
          </p:cNvSpPr>
          <p:nvPr>
            <p:ph type="body" sz="quarter" idx="20" hasCustomPrompt="1"/>
          </p:nvPr>
        </p:nvSpPr>
        <p:spPr>
          <a:xfrm>
            <a:off x="9697900" y="2914739"/>
            <a:ext cx="2159000" cy="302186"/>
          </a:xfrm>
        </p:spPr>
        <p:txBody>
          <a:bodyPr>
            <a:noAutofit/>
          </a:bodyPr>
          <a:lstStyle>
            <a:lvl1pPr marL="0" indent="0">
              <a:buNone/>
              <a:defRPr sz="1800" b="1">
                <a:solidFill>
                  <a:schemeClr val="accent5"/>
                </a:solidFill>
                <a:latin typeface="+mj-lt"/>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CLICK TO EDIT</a:t>
            </a:r>
          </a:p>
        </p:txBody>
      </p:sp>
      <p:sp>
        <p:nvSpPr>
          <p:cNvPr id="61" name="Text Placeholder 50">
            <a:extLst>
              <a:ext uri="{FF2B5EF4-FFF2-40B4-BE49-F238E27FC236}">
                <a16:creationId xmlns:a16="http://schemas.microsoft.com/office/drawing/2014/main" id="{B76C47B4-A585-4CAC-933A-2E6D1938D171}"/>
              </a:ext>
            </a:extLst>
          </p:cNvPr>
          <p:cNvSpPr>
            <a:spLocks noGrp="1"/>
          </p:cNvSpPr>
          <p:nvPr>
            <p:ph type="body" sz="quarter" idx="21"/>
          </p:nvPr>
        </p:nvSpPr>
        <p:spPr>
          <a:xfrm>
            <a:off x="9697900" y="3254810"/>
            <a:ext cx="2179637" cy="706438"/>
          </a:xfrm>
        </p:spPr>
        <p:txBody>
          <a:bodyPr>
            <a:noAutofit/>
          </a:bodyPr>
          <a:lstStyle>
            <a:lvl1pPr marL="0" indent="0">
              <a:lnSpc>
                <a:spcPct val="100000"/>
              </a:lnSpc>
              <a:buNone/>
              <a:defRPr sz="1100">
                <a:solidFill>
                  <a:schemeClr val="tx1"/>
                </a:solidFill>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US"/>
              <a:t>Click to edit Master text styles</a:t>
            </a:r>
          </a:p>
        </p:txBody>
      </p:sp>
      <p:sp>
        <p:nvSpPr>
          <p:cNvPr id="62" name="Text Placeholder 48">
            <a:extLst>
              <a:ext uri="{FF2B5EF4-FFF2-40B4-BE49-F238E27FC236}">
                <a16:creationId xmlns:a16="http://schemas.microsoft.com/office/drawing/2014/main" id="{563D0C18-5125-4D0F-B46D-76AE182B3FA2}"/>
              </a:ext>
            </a:extLst>
          </p:cNvPr>
          <p:cNvSpPr>
            <a:spLocks noGrp="1"/>
          </p:cNvSpPr>
          <p:nvPr>
            <p:ph type="body" sz="quarter" idx="22" hasCustomPrompt="1"/>
          </p:nvPr>
        </p:nvSpPr>
        <p:spPr>
          <a:xfrm>
            <a:off x="1580060" y="4057987"/>
            <a:ext cx="2159000" cy="302186"/>
          </a:xfrm>
        </p:spPr>
        <p:txBody>
          <a:bodyPr>
            <a:noAutofit/>
          </a:bodyPr>
          <a:lstStyle>
            <a:lvl1pPr marL="0" indent="0">
              <a:buNone/>
              <a:defRPr sz="1800" b="1">
                <a:solidFill>
                  <a:schemeClr val="accent6"/>
                </a:solidFill>
                <a:latin typeface="+mj-lt"/>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CLICK TO EDIT</a:t>
            </a:r>
          </a:p>
        </p:txBody>
      </p:sp>
      <p:sp>
        <p:nvSpPr>
          <p:cNvPr id="63" name="Text Placeholder 50">
            <a:extLst>
              <a:ext uri="{FF2B5EF4-FFF2-40B4-BE49-F238E27FC236}">
                <a16:creationId xmlns:a16="http://schemas.microsoft.com/office/drawing/2014/main" id="{10634501-CE83-42B9-8572-5C6B73710869}"/>
              </a:ext>
            </a:extLst>
          </p:cNvPr>
          <p:cNvSpPr>
            <a:spLocks noGrp="1"/>
          </p:cNvSpPr>
          <p:nvPr>
            <p:ph type="body" sz="quarter" idx="23"/>
          </p:nvPr>
        </p:nvSpPr>
        <p:spPr>
          <a:xfrm>
            <a:off x="1580060" y="4392591"/>
            <a:ext cx="2179637" cy="706438"/>
          </a:xfrm>
        </p:spPr>
        <p:txBody>
          <a:bodyPr>
            <a:noAutofit/>
          </a:bodyPr>
          <a:lstStyle>
            <a:lvl1pPr marL="0" indent="0">
              <a:lnSpc>
                <a:spcPct val="100000"/>
              </a:lnSpc>
              <a:buNone/>
              <a:defRPr sz="1100">
                <a:solidFill>
                  <a:schemeClr val="tx1"/>
                </a:solidFill>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US"/>
              <a:t>Click to edit Master text styles</a:t>
            </a:r>
          </a:p>
        </p:txBody>
      </p:sp>
      <p:sp>
        <p:nvSpPr>
          <p:cNvPr id="64" name="Text Placeholder 48">
            <a:extLst>
              <a:ext uri="{FF2B5EF4-FFF2-40B4-BE49-F238E27FC236}">
                <a16:creationId xmlns:a16="http://schemas.microsoft.com/office/drawing/2014/main" id="{54844B85-1B28-4340-AA8C-10A0C2A36C9E}"/>
              </a:ext>
            </a:extLst>
          </p:cNvPr>
          <p:cNvSpPr>
            <a:spLocks noGrp="1"/>
          </p:cNvSpPr>
          <p:nvPr>
            <p:ph type="body" sz="quarter" idx="24" hasCustomPrompt="1"/>
          </p:nvPr>
        </p:nvSpPr>
        <p:spPr>
          <a:xfrm>
            <a:off x="5674540" y="4057987"/>
            <a:ext cx="2159000" cy="302186"/>
          </a:xfrm>
        </p:spPr>
        <p:txBody>
          <a:bodyPr>
            <a:noAutofit/>
          </a:bodyPr>
          <a:lstStyle>
            <a:lvl1pPr marL="0" indent="0">
              <a:buNone/>
              <a:defRPr sz="1800" b="1">
                <a:solidFill>
                  <a:schemeClr val="accent6"/>
                </a:solidFill>
                <a:latin typeface="+mj-lt"/>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CLICK TO EDIT</a:t>
            </a:r>
          </a:p>
        </p:txBody>
      </p:sp>
      <p:sp>
        <p:nvSpPr>
          <p:cNvPr id="65" name="Text Placeholder 50">
            <a:extLst>
              <a:ext uri="{FF2B5EF4-FFF2-40B4-BE49-F238E27FC236}">
                <a16:creationId xmlns:a16="http://schemas.microsoft.com/office/drawing/2014/main" id="{31BB84F0-3823-46DB-BCEF-5EF3F8E680CF}"/>
              </a:ext>
            </a:extLst>
          </p:cNvPr>
          <p:cNvSpPr>
            <a:spLocks noGrp="1"/>
          </p:cNvSpPr>
          <p:nvPr>
            <p:ph type="body" sz="quarter" idx="25"/>
          </p:nvPr>
        </p:nvSpPr>
        <p:spPr>
          <a:xfrm>
            <a:off x="5674540" y="4392591"/>
            <a:ext cx="2179637" cy="706438"/>
          </a:xfrm>
        </p:spPr>
        <p:txBody>
          <a:bodyPr>
            <a:noAutofit/>
          </a:bodyPr>
          <a:lstStyle>
            <a:lvl1pPr marL="0" indent="0">
              <a:lnSpc>
                <a:spcPct val="100000"/>
              </a:lnSpc>
              <a:buNone/>
              <a:defRPr sz="1100">
                <a:solidFill>
                  <a:schemeClr val="tx1"/>
                </a:solidFill>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US"/>
              <a:t>Click to edit Master text styles</a:t>
            </a:r>
          </a:p>
        </p:txBody>
      </p:sp>
      <p:sp>
        <p:nvSpPr>
          <p:cNvPr id="66" name="Text Placeholder 48">
            <a:extLst>
              <a:ext uri="{FF2B5EF4-FFF2-40B4-BE49-F238E27FC236}">
                <a16:creationId xmlns:a16="http://schemas.microsoft.com/office/drawing/2014/main" id="{D4D4EE7B-E029-47B3-BC18-D53E810711CE}"/>
              </a:ext>
            </a:extLst>
          </p:cNvPr>
          <p:cNvSpPr>
            <a:spLocks noGrp="1"/>
          </p:cNvSpPr>
          <p:nvPr>
            <p:ph type="body" sz="quarter" idx="26" hasCustomPrompt="1"/>
          </p:nvPr>
        </p:nvSpPr>
        <p:spPr>
          <a:xfrm>
            <a:off x="9697900" y="4057987"/>
            <a:ext cx="2159000" cy="302186"/>
          </a:xfrm>
        </p:spPr>
        <p:txBody>
          <a:bodyPr>
            <a:noAutofit/>
          </a:bodyPr>
          <a:lstStyle>
            <a:lvl1pPr marL="0" indent="0">
              <a:buNone/>
              <a:defRPr sz="1800" b="1">
                <a:solidFill>
                  <a:schemeClr val="accent6"/>
                </a:solidFill>
                <a:latin typeface="+mj-lt"/>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CLICK TO EDIT</a:t>
            </a:r>
          </a:p>
        </p:txBody>
      </p:sp>
      <p:sp>
        <p:nvSpPr>
          <p:cNvPr id="67" name="Text Placeholder 50">
            <a:extLst>
              <a:ext uri="{FF2B5EF4-FFF2-40B4-BE49-F238E27FC236}">
                <a16:creationId xmlns:a16="http://schemas.microsoft.com/office/drawing/2014/main" id="{C088BE45-14DC-4551-A5FC-93D0BA991882}"/>
              </a:ext>
            </a:extLst>
          </p:cNvPr>
          <p:cNvSpPr>
            <a:spLocks noGrp="1"/>
          </p:cNvSpPr>
          <p:nvPr>
            <p:ph type="body" sz="quarter" idx="27"/>
          </p:nvPr>
        </p:nvSpPr>
        <p:spPr>
          <a:xfrm>
            <a:off x="9697900" y="4392591"/>
            <a:ext cx="2179637" cy="706438"/>
          </a:xfrm>
        </p:spPr>
        <p:txBody>
          <a:bodyPr>
            <a:noAutofit/>
          </a:bodyPr>
          <a:lstStyle>
            <a:lvl1pPr marL="0" indent="0">
              <a:lnSpc>
                <a:spcPct val="100000"/>
              </a:lnSpc>
              <a:buNone/>
              <a:defRPr sz="1100">
                <a:solidFill>
                  <a:schemeClr val="tx1"/>
                </a:solidFill>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US"/>
              <a:t>Click to edit Master text styles</a:t>
            </a:r>
          </a:p>
        </p:txBody>
      </p:sp>
      <p:sp>
        <p:nvSpPr>
          <p:cNvPr id="68" name="Text Placeholder 48">
            <a:extLst>
              <a:ext uri="{FF2B5EF4-FFF2-40B4-BE49-F238E27FC236}">
                <a16:creationId xmlns:a16="http://schemas.microsoft.com/office/drawing/2014/main" id="{120E072F-4FF5-422F-B7FD-BE3DF026010F}"/>
              </a:ext>
            </a:extLst>
          </p:cNvPr>
          <p:cNvSpPr>
            <a:spLocks noGrp="1"/>
          </p:cNvSpPr>
          <p:nvPr>
            <p:ph type="body" sz="quarter" idx="28" hasCustomPrompt="1"/>
          </p:nvPr>
        </p:nvSpPr>
        <p:spPr>
          <a:xfrm>
            <a:off x="1580060" y="5231920"/>
            <a:ext cx="2159000" cy="302186"/>
          </a:xfrm>
        </p:spPr>
        <p:txBody>
          <a:bodyPr>
            <a:noAutofit/>
          </a:bodyPr>
          <a:lstStyle>
            <a:lvl1pPr marL="0" indent="0">
              <a:buNone/>
              <a:defRPr sz="1800" b="1">
                <a:solidFill>
                  <a:schemeClr val="accent3"/>
                </a:solidFill>
                <a:latin typeface="+mj-lt"/>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CLICK TO EDIT</a:t>
            </a:r>
          </a:p>
        </p:txBody>
      </p:sp>
      <p:sp>
        <p:nvSpPr>
          <p:cNvPr id="69" name="Text Placeholder 50">
            <a:extLst>
              <a:ext uri="{FF2B5EF4-FFF2-40B4-BE49-F238E27FC236}">
                <a16:creationId xmlns:a16="http://schemas.microsoft.com/office/drawing/2014/main" id="{E73E6162-F4E3-4F6D-BA12-6B5918E23B8E}"/>
              </a:ext>
            </a:extLst>
          </p:cNvPr>
          <p:cNvSpPr>
            <a:spLocks noGrp="1"/>
          </p:cNvSpPr>
          <p:nvPr>
            <p:ph type="body" sz="quarter" idx="29"/>
          </p:nvPr>
        </p:nvSpPr>
        <p:spPr>
          <a:xfrm>
            <a:off x="1580060" y="5566524"/>
            <a:ext cx="2179637" cy="706438"/>
          </a:xfrm>
        </p:spPr>
        <p:txBody>
          <a:bodyPr>
            <a:noAutofit/>
          </a:bodyPr>
          <a:lstStyle>
            <a:lvl1pPr marL="0" indent="0">
              <a:lnSpc>
                <a:spcPct val="100000"/>
              </a:lnSpc>
              <a:buNone/>
              <a:defRPr sz="1100">
                <a:solidFill>
                  <a:schemeClr val="tx1"/>
                </a:solidFill>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US"/>
              <a:t>Click to edit Master text styles</a:t>
            </a:r>
          </a:p>
        </p:txBody>
      </p:sp>
      <p:sp>
        <p:nvSpPr>
          <p:cNvPr id="70" name="Text Placeholder 48">
            <a:extLst>
              <a:ext uri="{FF2B5EF4-FFF2-40B4-BE49-F238E27FC236}">
                <a16:creationId xmlns:a16="http://schemas.microsoft.com/office/drawing/2014/main" id="{C9938F8E-67A2-401C-882C-ED04C7E5224B}"/>
              </a:ext>
            </a:extLst>
          </p:cNvPr>
          <p:cNvSpPr>
            <a:spLocks noGrp="1"/>
          </p:cNvSpPr>
          <p:nvPr>
            <p:ph type="body" sz="quarter" idx="30" hasCustomPrompt="1"/>
          </p:nvPr>
        </p:nvSpPr>
        <p:spPr>
          <a:xfrm>
            <a:off x="5674540" y="5231920"/>
            <a:ext cx="2159000" cy="302186"/>
          </a:xfrm>
        </p:spPr>
        <p:txBody>
          <a:bodyPr>
            <a:noAutofit/>
          </a:bodyPr>
          <a:lstStyle>
            <a:lvl1pPr marL="0" indent="0">
              <a:buNone/>
              <a:defRPr sz="1800" b="1">
                <a:solidFill>
                  <a:schemeClr val="accent3"/>
                </a:solidFill>
                <a:latin typeface="+mj-lt"/>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CLICK TO EDIT</a:t>
            </a:r>
          </a:p>
        </p:txBody>
      </p:sp>
      <p:sp>
        <p:nvSpPr>
          <p:cNvPr id="71" name="Text Placeholder 50">
            <a:extLst>
              <a:ext uri="{FF2B5EF4-FFF2-40B4-BE49-F238E27FC236}">
                <a16:creationId xmlns:a16="http://schemas.microsoft.com/office/drawing/2014/main" id="{E683DBE3-DCA5-4538-A253-E60ED2C4B621}"/>
              </a:ext>
            </a:extLst>
          </p:cNvPr>
          <p:cNvSpPr>
            <a:spLocks noGrp="1"/>
          </p:cNvSpPr>
          <p:nvPr>
            <p:ph type="body" sz="quarter" idx="31"/>
          </p:nvPr>
        </p:nvSpPr>
        <p:spPr>
          <a:xfrm>
            <a:off x="5674540" y="5566524"/>
            <a:ext cx="2179637" cy="706438"/>
          </a:xfrm>
        </p:spPr>
        <p:txBody>
          <a:bodyPr>
            <a:noAutofit/>
          </a:bodyPr>
          <a:lstStyle>
            <a:lvl1pPr marL="0" indent="0">
              <a:lnSpc>
                <a:spcPct val="100000"/>
              </a:lnSpc>
              <a:buNone/>
              <a:defRPr sz="1100">
                <a:solidFill>
                  <a:schemeClr val="tx1"/>
                </a:solidFill>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US"/>
              <a:t>Click to edit Master text styles</a:t>
            </a:r>
          </a:p>
        </p:txBody>
      </p:sp>
      <p:sp>
        <p:nvSpPr>
          <p:cNvPr id="72" name="Text Placeholder 48">
            <a:extLst>
              <a:ext uri="{FF2B5EF4-FFF2-40B4-BE49-F238E27FC236}">
                <a16:creationId xmlns:a16="http://schemas.microsoft.com/office/drawing/2014/main" id="{6F8B9E2C-BE06-4536-A348-4640A2DA1BFC}"/>
              </a:ext>
            </a:extLst>
          </p:cNvPr>
          <p:cNvSpPr>
            <a:spLocks noGrp="1"/>
          </p:cNvSpPr>
          <p:nvPr>
            <p:ph type="body" sz="quarter" idx="32" hasCustomPrompt="1"/>
          </p:nvPr>
        </p:nvSpPr>
        <p:spPr>
          <a:xfrm>
            <a:off x="9697900" y="5231920"/>
            <a:ext cx="2159000" cy="302186"/>
          </a:xfrm>
        </p:spPr>
        <p:txBody>
          <a:bodyPr>
            <a:noAutofit/>
          </a:bodyPr>
          <a:lstStyle>
            <a:lvl1pPr marL="0" indent="0">
              <a:buNone/>
              <a:defRPr sz="1800" b="1">
                <a:solidFill>
                  <a:schemeClr val="accent3"/>
                </a:solidFill>
                <a:latin typeface="+mj-lt"/>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CLICK TO EDIT</a:t>
            </a:r>
          </a:p>
        </p:txBody>
      </p:sp>
      <p:sp>
        <p:nvSpPr>
          <p:cNvPr id="73" name="Text Placeholder 50">
            <a:extLst>
              <a:ext uri="{FF2B5EF4-FFF2-40B4-BE49-F238E27FC236}">
                <a16:creationId xmlns:a16="http://schemas.microsoft.com/office/drawing/2014/main" id="{B9A57CE7-FAE2-490F-A8F8-402B5F3A7443}"/>
              </a:ext>
            </a:extLst>
          </p:cNvPr>
          <p:cNvSpPr>
            <a:spLocks noGrp="1"/>
          </p:cNvSpPr>
          <p:nvPr>
            <p:ph type="body" sz="quarter" idx="33"/>
          </p:nvPr>
        </p:nvSpPr>
        <p:spPr>
          <a:xfrm>
            <a:off x="9697900" y="5566524"/>
            <a:ext cx="2179637" cy="706438"/>
          </a:xfrm>
        </p:spPr>
        <p:txBody>
          <a:bodyPr>
            <a:noAutofit/>
          </a:bodyPr>
          <a:lstStyle>
            <a:lvl1pPr marL="0" indent="0">
              <a:lnSpc>
                <a:spcPct val="100000"/>
              </a:lnSpc>
              <a:buNone/>
              <a:defRPr sz="1100">
                <a:solidFill>
                  <a:schemeClr val="tx1"/>
                </a:solidFill>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US"/>
              <a:t>Click to edit Master text styles</a:t>
            </a:r>
          </a:p>
        </p:txBody>
      </p:sp>
      <p:sp>
        <p:nvSpPr>
          <p:cNvPr id="2" name="Title 1">
            <a:extLst>
              <a:ext uri="{FF2B5EF4-FFF2-40B4-BE49-F238E27FC236}">
                <a16:creationId xmlns:a16="http://schemas.microsoft.com/office/drawing/2014/main" id="{AA611859-7CC8-480B-BA0E-18BB16B30479}"/>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460168847"/>
      </p:ext>
    </p:extLst>
  </p:cSld>
  <p:clrMapOvr>
    <a:masterClrMapping/>
  </p:clrMapOvr>
  <p:extLst>
    <p:ext uri="{DCECCB84-F9BA-43D5-87BE-67443E8EF086}">
      <p15:sldGuideLst xmlns:p15="http://schemas.microsoft.com/office/powerpoint/2012/main">
        <p15:guide id="1" pos="2544">
          <p15:clr>
            <a:srgbClr val="FBAE40"/>
          </p15:clr>
        </p15:guide>
        <p15:guide id="2" pos="5112">
          <p15:clr>
            <a:srgbClr val="FBAE40"/>
          </p15:clr>
        </p15:guide>
        <p15:guide id="4" pos="5256">
          <p15:clr>
            <a:srgbClr val="5ACBF0"/>
          </p15:clr>
        </p15:guide>
        <p15:guide id="5" pos="4968">
          <p15:clr>
            <a:srgbClr val="5ACBF0"/>
          </p15:clr>
        </p15:guide>
        <p15:guide id="6" pos="2688">
          <p15:clr>
            <a:srgbClr val="5ACBF0"/>
          </p15:clr>
        </p15:guide>
        <p15:guide id="7" pos="2400">
          <p15:clr>
            <a:srgbClr val="5ACBF0"/>
          </p15:clr>
        </p15:guide>
        <p15:guide id="10" pos="144">
          <p15:clr>
            <a:srgbClr val="5ACBF0"/>
          </p15:clr>
        </p15:guide>
        <p15:guide id="11" orient="horz" pos="4176">
          <p15:clr>
            <a:srgbClr val="5ACBF0"/>
          </p15:clr>
        </p15:guide>
        <p15:guide id="12" pos="7536">
          <p15:clr>
            <a:srgbClr val="5ACBF0"/>
          </p15:clr>
        </p15:guide>
        <p15:guide id="13" orient="horz" pos="144">
          <p15:clr>
            <a:srgbClr val="5ACBF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8/11/2022</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366184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8/11/2022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extLst>
      <p:ext uri="{BB962C8B-B14F-4D97-AF65-F5344CB8AC3E}">
        <p14:creationId xmlns:p14="http://schemas.microsoft.com/office/powerpoint/2010/main" val="14742248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8/11/2022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571759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8/11/2022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extLst>
      <p:ext uri="{BB962C8B-B14F-4D97-AF65-F5344CB8AC3E}">
        <p14:creationId xmlns:p14="http://schemas.microsoft.com/office/powerpoint/2010/main" val="13080983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8/11/2022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839613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8/11/2022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137840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8/11/2022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6693685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A4B9F9-5F2D-3054-C42D-909A68FE3BA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8F6C386-46B5-C32D-4354-664AF49ED6D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85DE361-61B1-AF30-6162-E9CFF41FF681}"/>
              </a:ext>
            </a:extLst>
          </p:cNvPr>
          <p:cNvSpPr>
            <a:spLocks noGrp="1"/>
          </p:cNvSpPr>
          <p:nvPr>
            <p:ph type="dt" sz="half" idx="10"/>
          </p:nvPr>
        </p:nvSpPr>
        <p:spPr/>
        <p:txBody>
          <a:bodyPr/>
          <a:lstStyle/>
          <a:p>
            <a:fld id="{54CEBD46-F4FE-473D-9583-36BD960F52CD}" type="datetimeFigureOut">
              <a:rPr lang="en-US" smtClean="0"/>
              <a:t>8/11/2022</a:t>
            </a:fld>
            <a:endParaRPr lang="en-US" dirty="0"/>
          </a:p>
        </p:txBody>
      </p:sp>
      <p:sp>
        <p:nvSpPr>
          <p:cNvPr id="5" name="Footer Placeholder 4">
            <a:extLst>
              <a:ext uri="{FF2B5EF4-FFF2-40B4-BE49-F238E27FC236}">
                <a16:creationId xmlns:a16="http://schemas.microsoft.com/office/drawing/2014/main" id="{53DF2DA9-6118-CC0C-61C4-ADB23E76B14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16A2D8E-BF5C-314B-498E-7F7FD312B9FF}"/>
              </a:ext>
            </a:extLst>
          </p:cNvPr>
          <p:cNvSpPr>
            <a:spLocks noGrp="1"/>
          </p:cNvSpPr>
          <p:nvPr>
            <p:ph type="sldNum" sz="quarter" idx="12"/>
          </p:nvPr>
        </p:nvSpPr>
        <p:spPr/>
        <p:txBody>
          <a:bodyPr/>
          <a:lstStyle/>
          <a:p>
            <a:fld id="{FADE4734-E1FA-42DD-8876-85CCAB78BE53}" type="slidenum">
              <a:rPr lang="en-US" smtClean="0"/>
              <a:t>‹#›</a:t>
            </a:fld>
            <a:endParaRPr lang="en-US" dirty="0"/>
          </a:p>
        </p:txBody>
      </p:sp>
    </p:spTree>
    <p:extLst>
      <p:ext uri="{BB962C8B-B14F-4D97-AF65-F5344CB8AC3E}">
        <p14:creationId xmlns:p14="http://schemas.microsoft.com/office/powerpoint/2010/main" val="374868564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8/11/2022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761801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8/11/2022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9494762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8/11/2022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68079855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8/11/2022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4490042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8/11/2022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5108499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8/11/2022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402716623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8/11/2022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4441936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8/11/2022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7579003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8/11/2022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2373186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8/11/2022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170076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BA5185-4A9E-169C-1A0B-F2DCA161290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CA15149-37E3-A926-3D74-3C97381E933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E2B9B74-75FA-C32C-A57A-3182FF8CB093}"/>
              </a:ext>
            </a:extLst>
          </p:cNvPr>
          <p:cNvSpPr>
            <a:spLocks noGrp="1"/>
          </p:cNvSpPr>
          <p:nvPr>
            <p:ph type="dt" sz="half" idx="10"/>
          </p:nvPr>
        </p:nvSpPr>
        <p:spPr/>
        <p:txBody>
          <a:bodyPr/>
          <a:lstStyle/>
          <a:p>
            <a:fld id="{54CEBD46-F4FE-473D-9583-36BD960F52CD}" type="datetimeFigureOut">
              <a:rPr lang="en-US" smtClean="0"/>
              <a:t>8/11/2022</a:t>
            </a:fld>
            <a:endParaRPr lang="en-US" dirty="0"/>
          </a:p>
        </p:txBody>
      </p:sp>
      <p:sp>
        <p:nvSpPr>
          <p:cNvPr id="5" name="Footer Placeholder 4">
            <a:extLst>
              <a:ext uri="{FF2B5EF4-FFF2-40B4-BE49-F238E27FC236}">
                <a16:creationId xmlns:a16="http://schemas.microsoft.com/office/drawing/2014/main" id="{D1B7324F-272D-7481-7511-133B6E5D549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B176DA6-3B08-B74F-9CE8-7D52AE492393}"/>
              </a:ext>
            </a:extLst>
          </p:cNvPr>
          <p:cNvSpPr>
            <a:spLocks noGrp="1"/>
          </p:cNvSpPr>
          <p:nvPr>
            <p:ph type="sldNum" sz="quarter" idx="12"/>
          </p:nvPr>
        </p:nvSpPr>
        <p:spPr/>
        <p:txBody>
          <a:bodyPr/>
          <a:lstStyle/>
          <a:p>
            <a:fld id="{FADE4734-E1FA-42DD-8876-85CCAB78BE53}" type="slidenum">
              <a:rPr lang="en-US" smtClean="0"/>
              <a:t>‹#›</a:t>
            </a:fld>
            <a:endParaRPr lang="en-US" dirty="0"/>
          </a:p>
        </p:txBody>
      </p:sp>
    </p:spTree>
    <p:extLst>
      <p:ext uri="{BB962C8B-B14F-4D97-AF65-F5344CB8AC3E}">
        <p14:creationId xmlns:p14="http://schemas.microsoft.com/office/powerpoint/2010/main" val="12850075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4FC03F-CAFA-9D12-59E7-BF1DFC78546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9FE7A8A-E87E-B604-D363-22B7677CD2B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7488BA1-C1CA-B630-1DD6-A26B428A32E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7ACAFA6-32F6-AA2B-D877-A69C740C9F6D}"/>
              </a:ext>
            </a:extLst>
          </p:cNvPr>
          <p:cNvSpPr>
            <a:spLocks noGrp="1"/>
          </p:cNvSpPr>
          <p:nvPr>
            <p:ph type="dt" sz="half" idx="10"/>
          </p:nvPr>
        </p:nvSpPr>
        <p:spPr/>
        <p:txBody>
          <a:bodyPr/>
          <a:lstStyle/>
          <a:p>
            <a:fld id="{54CEBD46-F4FE-473D-9583-36BD960F52CD}" type="datetimeFigureOut">
              <a:rPr lang="en-US" smtClean="0"/>
              <a:t>8/11/2022</a:t>
            </a:fld>
            <a:endParaRPr lang="en-US" dirty="0"/>
          </a:p>
        </p:txBody>
      </p:sp>
      <p:sp>
        <p:nvSpPr>
          <p:cNvPr id="6" name="Footer Placeholder 5">
            <a:extLst>
              <a:ext uri="{FF2B5EF4-FFF2-40B4-BE49-F238E27FC236}">
                <a16:creationId xmlns:a16="http://schemas.microsoft.com/office/drawing/2014/main" id="{DC3A9CD6-003D-8076-BD6C-DC9F91770432}"/>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09A3DE2-A783-E59B-56D4-5AFC4AE3F2B5}"/>
              </a:ext>
            </a:extLst>
          </p:cNvPr>
          <p:cNvSpPr>
            <a:spLocks noGrp="1"/>
          </p:cNvSpPr>
          <p:nvPr>
            <p:ph type="sldNum" sz="quarter" idx="12"/>
          </p:nvPr>
        </p:nvSpPr>
        <p:spPr/>
        <p:txBody>
          <a:bodyPr/>
          <a:lstStyle/>
          <a:p>
            <a:fld id="{FADE4734-E1FA-42DD-8876-85CCAB78BE53}" type="slidenum">
              <a:rPr lang="en-US" smtClean="0"/>
              <a:t>‹#›</a:t>
            </a:fld>
            <a:endParaRPr lang="en-US" dirty="0"/>
          </a:p>
        </p:txBody>
      </p:sp>
    </p:spTree>
    <p:extLst>
      <p:ext uri="{BB962C8B-B14F-4D97-AF65-F5344CB8AC3E}">
        <p14:creationId xmlns:p14="http://schemas.microsoft.com/office/powerpoint/2010/main" val="28304596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CC9663-AA4B-AC25-1D30-51D56B3BCA3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093369B-BFD8-F9AE-E913-205FE55CA24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5D96DFA-228A-4C03-D6AE-7ECD228E453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A9C8A8A-78EE-7A31-634A-BF721A325DF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A2E49AC-AD3D-5F8B-0415-52E3C25BE3D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F86E8B2-D5F4-0EF4-0670-AE9A8D67B705}"/>
              </a:ext>
            </a:extLst>
          </p:cNvPr>
          <p:cNvSpPr>
            <a:spLocks noGrp="1"/>
          </p:cNvSpPr>
          <p:nvPr>
            <p:ph type="dt" sz="half" idx="10"/>
          </p:nvPr>
        </p:nvSpPr>
        <p:spPr/>
        <p:txBody>
          <a:bodyPr/>
          <a:lstStyle/>
          <a:p>
            <a:fld id="{54CEBD46-F4FE-473D-9583-36BD960F52CD}" type="datetimeFigureOut">
              <a:rPr lang="en-US" smtClean="0"/>
              <a:t>8/11/2022</a:t>
            </a:fld>
            <a:endParaRPr lang="en-US" dirty="0"/>
          </a:p>
        </p:txBody>
      </p:sp>
      <p:sp>
        <p:nvSpPr>
          <p:cNvPr id="8" name="Footer Placeholder 7">
            <a:extLst>
              <a:ext uri="{FF2B5EF4-FFF2-40B4-BE49-F238E27FC236}">
                <a16:creationId xmlns:a16="http://schemas.microsoft.com/office/drawing/2014/main" id="{8CD13A64-7741-1F6A-D9AE-E90BFD98481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F683B9EF-24B8-0393-58E3-B9B5A8C08E04}"/>
              </a:ext>
            </a:extLst>
          </p:cNvPr>
          <p:cNvSpPr>
            <a:spLocks noGrp="1"/>
          </p:cNvSpPr>
          <p:nvPr>
            <p:ph type="sldNum" sz="quarter" idx="12"/>
          </p:nvPr>
        </p:nvSpPr>
        <p:spPr/>
        <p:txBody>
          <a:bodyPr/>
          <a:lstStyle/>
          <a:p>
            <a:fld id="{FADE4734-E1FA-42DD-8876-85CCAB78BE53}" type="slidenum">
              <a:rPr lang="en-US" smtClean="0"/>
              <a:t>‹#›</a:t>
            </a:fld>
            <a:endParaRPr lang="en-US" dirty="0"/>
          </a:p>
        </p:txBody>
      </p:sp>
    </p:spTree>
    <p:extLst>
      <p:ext uri="{BB962C8B-B14F-4D97-AF65-F5344CB8AC3E}">
        <p14:creationId xmlns:p14="http://schemas.microsoft.com/office/powerpoint/2010/main" val="20095841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D6AE5B-4AD7-0A5E-63FA-356F957B93A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E38FD41-1307-A375-9915-826D31204F0F}"/>
              </a:ext>
            </a:extLst>
          </p:cNvPr>
          <p:cNvSpPr>
            <a:spLocks noGrp="1"/>
          </p:cNvSpPr>
          <p:nvPr>
            <p:ph type="dt" sz="half" idx="10"/>
          </p:nvPr>
        </p:nvSpPr>
        <p:spPr/>
        <p:txBody>
          <a:bodyPr/>
          <a:lstStyle/>
          <a:p>
            <a:fld id="{54CEBD46-F4FE-473D-9583-36BD960F52CD}" type="datetimeFigureOut">
              <a:rPr lang="en-US" smtClean="0"/>
              <a:t>8/11/2022</a:t>
            </a:fld>
            <a:endParaRPr lang="en-US" dirty="0"/>
          </a:p>
        </p:txBody>
      </p:sp>
      <p:sp>
        <p:nvSpPr>
          <p:cNvPr id="4" name="Footer Placeholder 3">
            <a:extLst>
              <a:ext uri="{FF2B5EF4-FFF2-40B4-BE49-F238E27FC236}">
                <a16:creationId xmlns:a16="http://schemas.microsoft.com/office/drawing/2014/main" id="{1A09DB15-575B-137C-5007-2C9FA1E67FC7}"/>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1B5291FC-1694-E225-3016-A655D7F4D36B}"/>
              </a:ext>
            </a:extLst>
          </p:cNvPr>
          <p:cNvSpPr>
            <a:spLocks noGrp="1"/>
          </p:cNvSpPr>
          <p:nvPr>
            <p:ph type="sldNum" sz="quarter" idx="12"/>
          </p:nvPr>
        </p:nvSpPr>
        <p:spPr/>
        <p:txBody>
          <a:bodyPr/>
          <a:lstStyle/>
          <a:p>
            <a:fld id="{FADE4734-E1FA-42DD-8876-85CCAB78BE53}" type="slidenum">
              <a:rPr lang="en-US" smtClean="0"/>
              <a:t>‹#›</a:t>
            </a:fld>
            <a:endParaRPr lang="en-US" dirty="0"/>
          </a:p>
        </p:txBody>
      </p:sp>
    </p:spTree>
    <p:extLst>
      <p:ext uri="{BB962C8B-B14F-4D97-AF65-F5344CB8AC3E}">
        <p14:creationId xmlns:p14="http://schemas.microsoft.com/office/powerpoint/2010/main" val="41768788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38B3F76-3BF8-8CFA-BC86-7F27DE92F763}"/>
              </a:ext>
            </a:extLst>
          </p:cNvPr>
          <p:cNvSpPr>
            <a:spLocks noGrp="1"/>
          </p:cNvSpPr>
          <p:nvPr>
            <p:ph type="dt" sz="half" idx="10"/>
          </p:nvPr>
        </p:nvSpPr>
        <p:spPr/>
        <p:txBody>
          <a:bodyPr/>
          <a:lstStyle/>
          <a:p>
            <a:fld id="{54CEBD46-F4FE-473D-9583-36BD960F52CD}" type="datetimeFigureOut">
              <a:rPr lang="en-US" smtClean="0"/>
              <a:t>8/11/2022</a:t>
            </a:fld>
            <a:endParaRPr lang="en-US" dirty="0"/>
          </a:p>
        </p:txBody>
      </p:sp>
      <p:sp>
        <p:nvSpPr>
          <p:cNvPr id="3" name="Footer Placeholder 2">
            <a:extLst>
              <a:ext uri="{FF2B5EF4-FFF2-40B4-BE49-F238E27FC236}">
                <a16:creationId xmlns:a16="http://schemas.microsoft.com/office/drawing/2014/main" id="{D258D834-9656-0C94-9566-FA91ABADB4FC}"/>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10E79FD5-BCF8-0D1F-00CC-74DF2087D3A6}"/>
              </a:ext>
            </a:extLst>
          </p:cNvPr>
          <p:cNvSpPr>
            <a:spLocks noGrp="1"/>
          </p:cNvSpPr>
          <p:nvPr>
            <p:ph type="sldNum" sz="quarter" idx="12"/>
          </p:nvPr>
        </p:nvSpPr>
        <p:spPr/>
        <p:txBody>
          <a:bodyPr/>
          <a:lstStyle/>
          <a:p>
            <a:fld id="{FADE4734-E1FA-42DD-8876-85CCAB78BE53}" type="slidenum">
              <a:rPr lang="en-US" smtClean="0"/>
              <a:t>‹#›</a:t>
            </a:fld>
            <a:endParaRPr lang="en-US" dirty="0"/>
          </a:p>
        </p:txBody>
      </p:sp>
    </p:spTree>
    <p:extLst>
      <p:ext uri="{BB962C8B-B14F-4D97-AF65-F5344CB8AC3E}">
        <p14:creationId xmlns:p14="http://schemas.microsoft.com/office/powerpoint/2010/main" val="3261476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2547F3-AA0C-ECC2-85A6-864C1BF1F07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885E97C-BE0F-3B01-634E-24A8C9E09F7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367070F-859A-02D8-7DBD-5D0179FBDD5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01A707D-21EF-B185-F9E1-5BA9030E3D5E}"/>
              </a:ext>
            </a:extLst>
          </p:cNvPr>
          <p:cNvSpPr>
            <a:spLocks noGrp="1"/>
          </p:cNvSpPr>
          <p:nvPr>
            <p:ph type="dt" sz="half" idx="10"/>
          </p:nvPr>
        </p:nvSpPr>
        <p:spPr/>
        <p:txBody>
          <a:bodyPr/>
          <a:lstStyle/>
          <a:p>
            <a:fld id="{54CEBD46-F4FE-473D-9583-36BD960F52CD}" type="datetimeFigureOut">
              <a:rPr lang="en-US" smtClean="0"/>
              <a:t>8/11/2022</a:t>
            </a:fld>
            <a:endParaRPr lang="en-US" dirty="0"/>
          </a:p>
        </p:txBody>
      </p:sp>
      <p:sp>
        <p:nvSpPr>
          <p:cNvPr id="6" name="Footer Placeholder 5">
            <a:extLst>
              <a:ext uri="{FF2B5EF4-FFF2-40B4-BE49-F238E27FC236}">
                <a16:creationId xmlns:a16="http://schemas.microsoft.com/office/drawing/2014/main" id="{ED1DC6FD-0E18-2DA1-B483-2B42DCFA814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BEF2FAF-65A8-78FC-F6DD-CD3FFBD669FF}"/>
              </a:ext>
            </a:extLst>
          </p:cNvPr>
          <p:cNvSpPr>
            <a:spLocks noGrp="1"/>
          </p:cNvSpPr>
          <p:nvPr>
            <p:ph type="sldNum" sz="quarter" idx="12"/>
          </p:nvPr>
        </p:nvSpPr>
        <p:spPr/>
        <p:txBody>
          <a:bodyPr/>
          <a:lstStyle/>
          <a:p>
            <a:fld id="{FADE4734-E1FA-42DD-8876-85CCAB78BE53}" type="slidenum">
              <a:rPr lang="en-US" smtClean="0"/>
              <a:t>‹#›</a:t>
            </a:fld>
            <a:endParaRPr lang="en-US" dirty="0"/>
          </a:p>
        </p:txBody>
      </p:sp>
    </p:spTree>
    <p:extLst>
      <p:ext uri="{BB962C8B-B14F-4D97-AF65-F5344CB8AC3E}">
        <p14:creationId xmlns:p14="http://schemas.microsoft.com/office/powerpoint/2010/main" val="12290920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55FD7D-93D5-D477-6928-F6C77DD1040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B5A0F51-0690-8CFC-7DCC-38BBD84CAC3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81C305E6-FE57-C040-33A5-6323DAA6A32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9EDF831-6067-E069-CC19-8BFC8EAC4F52}"/>
              </a:ext>
            </a:extLst>
          </p:cNvPr>
          <p:cNvSpPr>
            <a:spLocks noGrp="1"/>
          </p:cNvSpPr>
          <p:nvPr>
            <p:ph type="dt" sz="half" idx="10"/>
          </p:nvPr>
        </p:nvSpPr>
        <p:spPr/>
        <p:txBody>
          <a:bodyPr/>
          <a:lstStyle/>
          <a:p>
            <a:fld id="{54CEBD46-F4FE-473D-9583-36BD960F52CD}" type="datetimeFigureOut">
              <a:rPr lang="en-US" smtClean="0"/>
              <a:t>8/11/2022</a:t>
            </a:fld>
            <a:endParaRPr lang="en-US" dirty="0"/>
          </a:p>
        </p:txBody>
      </p:sp>
      <p:sp>
        <p:nvSpPr>
          <p:cNvPr id="6" name="Footer Placeholder 5">
            <a:extLst>
              <a:ext uri="{FF2B5EF4-FFF2-40B4-BE49-F238E27FC236}">
                <a16:creationId xmlns:a16="http://schemas.microsoft.com/office/drawing/2014/main" id="{4C392DEC-7C4E-A512-070D-9EB1F0F0CCD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A49F0DF-D36A-68D2-7A52-6029956EBBC3}"/>
              </a:ext>
            </a:extLst>
          </p:cNvPr>
          <p:cNvSpPr>
            <a:spLocks noGrp="1"/>
          </p:cNvSpPr>
          <p:nvPr>
            <p:ph type="sldNum" sz="quarter" idx="12"/>
          </p:nvPr>
        </p:nvSpPr>
        <p:spPr/>
        <p:txBody>
          <a:bodyPr/>
          <a:lstStyle/>
          <a:p>
            <a:fld id="{FADE4734-E1FA-42DD-8876-85CCAB78BE53}" type="slidenum">
              <a:rPr lang="en-US" smtClean="0"/>
              <a:t>‹#›</a:t>
            </a:fld>
            <a:endParaRPr lang="en-US" dirty="0"/>
          </a:p>
        </p:txBody>
      </p:sp>
    </p:spTree>
    <p:extLst>
      <p:ext uri="{BB962C8B-B14F-4D97-AF65-F5344CB8AC3E}">
        <p14:creationId xmlns:p14="http://schemas.microsoft.com/office/powerpoint/2010/main" val="6333223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image" Target="../media/image4.png"/><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19" Type="http://schemas.openxmlformats.org/officeDocument/2006/relationships/image" Target="../media/image3.png"/><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FB74E73-BC99-8F98-DAD1-F0A94A14979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779B56B-5B5D-9CC8-96E9-C4FBBC7556D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D04C52-8DF4-3026-8B1D-B3527F99ACD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CEBD46-F4FE-473D-9583-36BD960F52CD}" type="datetimeFigureOut">
              <a:rPr lang="en-US" smtClean="0"/>
              <a:t>8/11/2022</a:t>
            </a:fld>
            <a:endParaRPr lang="en-US" dirty="0"/>
          </a:p>
        </p:txBody>
      </p:sp>
      <p:sp>
        <p:nvSpPr>
          <p:cNvPr id="5" name="Footer Placeholder 4">
            <a:extLst>
              <a:ext uri="{FF2B5EF4-FFF2-40B4-BE49-F238E27FC236}">
                <a16:creationId xmlns:a16="http://schemas.microsoft.com/office/drawing/2014/main" id="{70D6B8CE-BABA-F048-BF19-FA312D00F75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627070A5-1A13-A505-0005-6F9877180BC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DE4734-E1FA-42DD-8876-85CCAB78BE53}" type="slidenum">
              <a:rPr lang="en-US" smtClean="0"/>
              <a:t>‹#›</a:t>
            </a:fld>
            <a:endParaRPr lang="en-US" dirty="0"/>
          </a:p>
        </p:txBody>
      </p:sp>
    </p:spTree>
    <p:extLst>
      <p:ext uri="{BB962C8B-B14F-4D97-AF65-F5344CB8AC3E}">
        <p14:creationId xmlns:p14="http://schemas.microsoft.com/office/powerpoint/2010/main" val="12005243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8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8/11/2022</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3046062280"/>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 id="2147483677" r:id="rId14"/>
    <p:sldLayoutId id="2147483678" r:id="rId15"/>
    <p:sldLayoutId id="2147483679" r:id="rId16"/>
    <p:sldLayoutId id="2147483680"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hemeOverride" Target="../theme/themeOverride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3" name="Rectangle 32">
            <a:extLst>
              <a:ext uri="{FF2B5EF4-FFF2-40B4-BE49-F238E27FC236}">
                <a16:creationId xmlns:a16="http://schemas.microsoft.com/office/drawing/2014/main" id="{934F1179-B481-4F9E-BCA3-AFB972070F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ight Triangle 34">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36">
            <a:extLst>
              <a:ext uri="{FF2B5EF4-FFF2-40B4-BE49-F238E27FC236}">
                <a16:creationId xmlns:a16="http://schemas.microsoft.com/office/drawing/2014/main" id="{EE04B5EB-F158-4507-90DD-BD23620C7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E76700E-457B-F8B4-16E4-939892226716}"/>
              </a:ext>
            </a:extLst>
          </p:cNvPr>
          <p:cNvSpPr>
            <a:spLocks noGrp="1"/>
          </p:cNvSpPr>
          <p:nvPr>
            <p:ph type="ctrTitle"/>
          </p:nvPr>
        </p:nvSpPr>
        <p:spPr>
          <a:xfrm>
            <a:off x="1285241" y="1008993"/>
            <a:ext cx="9231410" cy="3542045"/>
          </a:xfrm>
        </p:spPr>
        <p:txBody>
          <a:bodyPr anchor="b">
            <a:normAutofit/>
          </a:bodyPr>
          <a:lstStyle/>
          <a:p>
            <a:pPr algn="l"/>
            <a:r>
              <a:rPr lang="en-US" sz="11500" dirty="0"/>
              <a:t>Systamatic LLC</a:t>
            </a:r>
          </a:p>
        </p:txBody>
      </p:sp>
      <p:sp>
        <p:nvSpPr>
          <p:cNvPr id="3" name="Subtitle 2">
            <a:extLst>
              <a:ext uri="{FF2B5EF4-FFF2-40B4-BE49-F238E27FC236}">
                <a16:creationId xmlns:a16="http://schemas.microsoft.com/office/drawing/2014/main" id="{5EA73800-010D-69D8-FC84-45F7942E2021}"/>
              </a:ext>
            </a:extLst>
          </p:cNvPr>
          <p:cNvSpPr>
            <a:spLocks noGrp="1"/>
          </p:cNvSpPr>
          <p:nvPr>
            <p:ph type="subTitle" idx="1"/>
          </p:nvPr>
        </p:nvSpPr>
        <p:spPr>
          <a:xfrm>
            <a:off x="1285241" y="4582814"/>
            <a:ext cx="7132335" cy="1312657"/>
          </a:xfrm>
        </p:spPr>
        <p:txBody>
          <a:bodyPr anchor="t">
            <a:normAutofit/>
          </a:bodyPr>
          <a:lstStyle/>
          <a:p>
            <a:pPr algn="l"/>
            <a:r>
              <a:rPr lang="en-US" dirty="0"/>
              <a:t>Dr. Oswald Cartwright</a:t>
            </a:r>
          </a:p>
          <a:p>
            <a:pPr algn="l"/>
            <a:r>
              <a:rPr lang="en-US" dirty="0"/>
              <a:t>Oswald.Cartwright.Com</a:t>
            </a:r>
          </a:p>
        </p:txBody>
      </p:sp>
    </p:spTree>
    <p:extLst>
      <p:ext uri="{BB962C8B-B14F-4D97-AF65-F5344CB8AC3E}">
        <p14:creationId xmlns:p14="http://schemas.microsoft.com/office/powerpoint/2010/main" val="16573173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9B7F28-17AD-795D-1290-0C2FA4B3249E}"/>
              </a:ext>
            </a:extLst>
          </p:cNvPr>
          <p:cNvSpPr>
            <a:spLocks noGrp="1"/>
          </p:cNvSpPr>
          <p:nvPr>
            <p:ph type="title"/>
          </p:nvPr>
        </p:nvSpPr>
        <p:spPr/>
        <p:txBody>
          <a:bodyPr/>
          <a:lstStyle/>
          <a:p>
            <a:r>
              <a:rPr lang="en-US" dirty="0"/>
              <a:t>			Cycle of Life-What We Think</a:t>
            </a:r>
          </a:p>
        </p:txBody>
      </p:sp>
      <p:pic>
        <p:nvPicPr>
          <p:cNvPr id="4" name="Content Placeholder 3">
            <a:extLst>
              <a:ext uri="{FF2B5EF4-FFF2-40B4-BE49-F238E27FC236}">
                <a16:creationId xmlns:a16="http://schemas.microsoft.com/office/drawing/2014/main" id="{8210DEA8-E6DA-01A2-0643-8224F6F76BF3}"/>
              </a:ext>
            </a:extLst>
          </p:cNvPr>
          <p:cNvPicPr>
            <a:picLocks noGrp="1" noChangeAspect="1"/>
          </p:cNvPicPr>
          <p:nvPr>
            <p:ph idx="1"/>
          </p:nvPr>
        </p:nvPicPr>
        <p:blipFill>
          <a:blip r:embed="rId2"/>
          <a:stretch>
            <a:fillRect/>
          </a:stretch>
        </p:blipFill>
        <p:spPr>
          <a:xfrm>
            <a:off x="1148997" y="3844712"/>
            <a:ext cx="2213040" cy="499915"/>
          </a:xfrm>
          <a:prstGeom prst="rect">
            <a:avLst/>
          </a:prstGeom>
        </p:spPr>
      </p:pic>
      <p:cxnSp>
        <p:nvCxnSpPr>
          <p:cNvPr id="7" name="Straight Connector 6">
            <a:extLst>
              <a:ext uri="{FF2B5EF4-FFF2-40B4-BE49-F238E27FC236}">
                <a16:creationId xmlns:a16="http://schemas.microsoft.com/office/drawing/2014/main" id="{1B9BB993-25ED-D155-8761-22774385C47B}"/>
              </a:ext>
            </a:extLst>
          </p:cNvPr>
          <p:cNvCxnSpPr/>
          <p:nvPr/>
        </p:nvCxnSpPr>
        <p:spPr>
          <a:xfrm>
            <a:off x="3362037" y="6186199"/>
            <a:ext cx="4978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67132FA-F9F7-60A9-B7DD-110EA3287BD6}"/>
              </a:ext>
            </a:extLst>
          </p:cNvPr>
          <p:cNvCxnSpPr/>
          <p:nvPr/>
        </p:nvCxnSpPr>
        <p:spPr>
          <a:xfrm flipV="1">
            <a:off x="3459942" y="2661445"/>
            <a:ext cx="3657600" cy="3454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6A48B406-D716-25AD-5847-FC0854D1ADFB}"/>
              </a:ext>
            </a:extLst>
          </p:cNvPr>
          <p:cNvCxnSpPr/>
          <p:nvPr/>
        </p:nvCxnSpPr>
        <p:spPr>
          <a:xfrm flipV="1">
            <a:off x="3362037" y="5467927"/>
            <a:ext cx="0" cy="64655"/>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46BAB201-97E9-8A38-2E32-874F9BB5F521}"/>
              </a:ext>
            </a:extLst>
          </p:cNvPr>
          <p:cNvCxnSpPr>
            <a:cxnSpLocks/>
          </p:cNvCxnSpPr>
          <p:nvPr/>
        </p:nvCxnSpPr>
        <p:spPr>
          <a:xfrm>
            <a:off x="3362037" y="2503055"/>
            <a:ext cx="0" cy="3683144"/>
          </a:xfrm>
          <a:prstGeom prst="line">
            <a:avLst/>
          </a:prstGeom>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14EE6630-1F58-D627-05A0-74A5510EEAA8}"/>
              </a:ext>
            </a:extLst>
          </p:cNvPr>
          <p:cNvSpPr txBox="1"/>
          <p:nvPr/>
        </p:nvSpPr>
        <p:spPr>
          <a:xfrm>
            <a:off x="5569527" y="6326909"/>
            <a:ext cx="1570182" cy="369332"/>
          </a:xfrm>
          <a:prstGeom prst="rect">
            <a:avLst/>
          </a:prstGeom>
          <a:noFill/>
        </p:spPr>
        <p:txBody>
          <a:bodyPr wrap="square" rtlCol="0">
            <a:spAutoFit/>
          </a:bodyPr>
          <a:lstStyle/>
          <a:p>
            <a:r>
              <a:rPr lang="en-US" dirty="0"/>
              <a:t>Years</a:t>
            </a:r>
          </a:p>
        </p:txBody>
      </p:sp>
    </p:spTree>
    <p:extLst>
      <p:ext uri="{BB962C8B-B14F-4D97-AF65-F5344CB8AC3E}">
        <p14:creationId xmlns:p14="http://schemas.microsoft.com/office/powerpoint/2010/main" val="24478645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9B7F28-17AD-795D-1290-0C2FA4B3249E}"/>
              </a:ext>
            </a:extLst>
          </p:cNvPr>
          <p:cNvSpPr>
            <a:spLocks noGrp="1"/>
          </p:cNvSpPr>
          <p:nvPr>
            <p:ph type="title"/>
          </p:nvPr>
        </p:nvSpPr>
        <p:spPr/>
        <p:txBody>
          <a:bodyPr/>
          <a:lstStyle/>
          <a:p>
            <a:r>
              <a:rPr lang="en-US" dirty="0"/>
              <a:t>			Cycle of Life-What Happens</a:t>
            </a:r>
          </a:p>
        </p:txBody>
      </p:sp>
      <p:sp>
        <p:nvSpPr>
          <p:cNvPr id="3" name="Content Placeholder 2">
            <a:extLst>
              <a:ext uri="{FF2B5EF4-FFF2-40B4-BE49-F238E27FC236}">
                <a16:creationId xmlns:a16="http://schemas.microsoft.com/office/drawing/2014/main" id="{B6465CAA-644C-AD69-9948-828DB144BB5B}"/>
              </a:ext>
            </a:extLst>
          </p:cNvPr>
          <p:cNvSpPr>
            <a:spLocks noGrp="1"/>
          </p:cNvSpPr>
          <p:nvPr>
            <p:ph idx="1"/>
          </p:nvPr>
        </p:nvSpPr>
        <p:spPr>
          <a:xfrm>
            <a:off x="838200" y="1975571"/>
            <a:ext cx="10515600" cy="4351338"/>
          </a:xfrm>
        </p:spPr>
        <p:txBody>
          <a:bodyPr/>
          <a:lstStyle/>
          <a:p>
            <a:pPr marL="0" indent="0">
              <a:buNone/>
            </a:pPr>
            <a:endParaRPr lang="en-US" dirty="0"/>
          </a:p>
        </p:txBody>
      </p:sp>
      <p:cxnSp>
        <p:nvCxnSpPr>
          <p:cNvPr id="7" name="Straight Connector 6">
            <a:extLst>
              <a:ext uri="{FF2B5EF4-FFF2-40B4-BE49-F238E27FC236}">
                <a16:creationId xmlns:a16="http://schemas.microsoft.com/office/drawing/2014/main" id="{1B9BB993-25ED-D155-8761-22774385C47B}"/>
              </a:ext>
            </a:extLst>
          </p:cNvPr>
          <p:cNvCxnSpPr/>
          <p:nvPr/>
        </p:nvCxnSpPr>
        <p:spPr>
          <a:xfrm>
            <a:off x="3482109" y="6186199"/>
            <a:ext cx="4978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6A48B406-D716-25AD-5847-FC0854D1ADFB}"/>
              </a:ext>
            </a:extLst>
          </p:cNvPr>
          <p:cNvCxnSpPr/>
          <p:nvPr/>
        </p:nvCxnSpPr>
        <p:spPr>
          <a:xfrm flipV="1">
            <a:off x="3362037" y="5467927"/>
            <a:ext cx="0" cy="64655"/>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46BAB201-97E9-8A38-2E32-874F9BB5F521}"/>
              </a:ext>
            </a:extLst>
          </p:cNvPr>
          <p:cNvCxnSpPr>
            <a:cxnSpLocks/>
          </p:cNvCxnSpPr>
          <p:nvPr/>
        </p:nvCxnSpPr>
        <p:spPr>
          <a:xfrm>
            <a:off x="3482109" y="2538290"/>
            <a:ext cx="0" cy="3683144"/>
          </a:xfrm>
          <a:prstGeom prst="line">
            <a:avLst/>
          </a:prstGeom>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14EE6630-1F58-D627-05A0-74A5510EEAA8}"/>
              </a:ext>
            </a:extLst>
          </p:cNvPr>
          <p:cNvSpPr txBox="1"/>
          <p:nvPr/>
        </p:nvSpPr>
        <p:spPr>
          <a:xfrm>
            <a:off x="5569527" y="6326909"/>
            <a:ext cx="1570182" cy="369332"/>
          </a:xfrm>
          <a:prstGeom prst="rect">
            <a:avLst/>
          </a:prstGeom>
          <a:noFill/>
        </p:spPr>
        <p:txBody>
          <a:bodyPr wrap="square" rtlCol="0">
            <a:spAutoFit/>
          </a:bodyPr>
          <a:lstStyle/>
          <a:p>
            <a:r>
              <a:rPr lang="en-US" dirty="0"/>
              <a:t>Years</a:t>
            </a:r>
          </a:p>
        </p:txBody>
      </p:sp>
      <p:sp>
        <p:nvSpPr>
          <p:cNvPr id="28" name="TextBox 27">
            <a:extLst>
              <a:ext uri="{FF2B5EF4-FFF2-40B4-BE49-F238E27FC236}">
                <a16:creationId xmlns:a16="http://schemas.microsoft.com/office/drawing/2014/main" id="{7BA455F5-7F7C-7D6B-61D4-B8960FDE6085}"/>
              </a:ext>
            </a:extLst>
          </p:cNvPr>
          <p:cNvSpPr txBox="1"/>
          <p:nvPr/>
        </p:nvSpPr>
        <p:spPr>
          <a:xfrm>
            <a:off x="1287319" y="3838758"/>
            <a:ext cx="2162463" cy="369332"/>
          </a:xfrm>
          <a:prstGeom prst="rect">
            <a:avLst/>
          </a:prstGeom>
          <a:noFill/>
        </p:spPr>
        <p:txBody>
          <a:bodyPr wrap="square" rtlCol="0">
            <a:spAutoFit/>
          </a:bodyPr>
          <a:lstStyle/>
          <a:p>
            <a:r>
              <a:rPr lang="en-US" dirty="0"/>
              <a:t>Success/Happiniess</a:t>
            </a:r>
          </a:p>
        </p:txBody>
      </p:sp>
      <p:sp>
        <p:nvSpPr>
          <p:cNvPr id="12" name="Freeform: Shape 11">
            <a:extLst>
              <a:ext uri="{FF2B5EF4-FFF2-40B4-BE49-F238E27FC236}">
                <a16:creationId xmlns:a16="http://schemas.microsoft.com/office/drawing/2014/main" id="{0DCA05D9-0834-9549-0A62-485F75373715}"/>
              </a:ext>
            </a:extLst>
          </p:cNvPr>
          <p:cNvSpPr/>
          <p:nvPr/>
        </p:nvSpPr>
        <p:spPr>
          <a:xfrm>
            <a:off x="3482109" y="2624952"/>
            <a:ext cx="1505866" cy="3509819"/>
          </a:xfrm>
          <a:custGeom>
            <a:avLst/>
            <a:gdLst>
              <a:gd name="connsiteX0" fmla="*/ 9236 w 1505866"/>
              <a:gd name="connsiteY0" fmla="*/ 3509819 h 3509819"/>
              <a:gd name="connsiteX1" fmla="*/ 18472 w 1505866"/>
              <a:gd name="connsiteY1" fmla="*/ 3435928 h 3509819"/>
              <a:gd name="connsiteX2" fmla="*/ 258618 w 1505866"/>
              <a:gd name="connsiteY2" fmla="*/ 2992582 h 3509819"/>
              <a:gd name="connsiteX3" fmla="*/ 295563 w 1505866"/>
              <a:gd name="connsiteY3" fmla="*/ 2817091 h 3509819"/>
              <a:gd name="connsiteX4" fmla="*/ 240145 w 1505866"/>
              <a:gd name="connsiteY4" fmla="*/ 2604655 h 3509819"/>
              <a:gd name="connsiteX5" fmla="*/ 147782 w 1505866"/>
              <a:gd name="connsiteY5" fmla="*/ 2392219 h 3509819"/>
              <a:gd name="connsiteX6" fmla="*/ 55418 w 1505866"/>
              <a:gd name="connsiteY6" fmla="*/ 2262909 h 3509819"/>
              <a:gd name="connsiteX7" fmla="*/ 0 w 1505866"/>
              <a:gd name="connsiteY7" fmla="*/ 2142837 h 3509819"/>
              <a:gd name="connsiteX8" fmla="*/ 9236 w 1505866"/>
              <a:gd name="connsiteY8" fmla="*/ 1699491 h 3509819"/>
              <a:gd name="connsiteX9" fmla="*/ 36945 w 1505866"/>
              <a:gd name="connsiteY9" fmla="*/ 1653309 h 3509819"/>
              <a:gd name="connsiteX10" fmla="*/ 55418 w 1505866"/>
              <a:gd name="connsiteY10" fmla="*/ 1597891 h 3509819"/>
              <a:gd name="connsiteX11" fmla="*/ 157018 w 1505866"/>
              <a:gd name="connsiteY11" fmla="*/ 1256146 h 3509819"/>
              <a:gd name="connsiteX12" fmla="*/ 166254 w 1505866"/>
              <a:gd name="connsiteY12" fmla="*/ 1219200 h 3509819"/>
              <a:gd name="connsiteX13" fmla="*/ 175491 w 1505866"/>
              <a:gd name="connsiteY13" fmla="*/ 1154546 h 3509819"/>
              <a:gd name="connsiteX14" fmla="*/ 203200 w 1505866"/>
              <a:gd name="connsiteY14" fmla="*/ 1089891 h 3509819"/>
              <a:gd name="connsiteX15" fmla="*/ 166254 w 1505866"/>
              <a:gd name="connsiteY15" fmla="*/ 960582 h 3509819"/>
              <a:gd name="connsiteX16" fmla="*/ 129309 w 1505866"/>
              <a:gd name="connsiteY16" fmla="*/ 932873 h 3509819"/>
              <a:gd name="connsiteX17" fmla="*/ 120072 w 1505866"/>
              <a:gd name="connsiteY17" fmla="*/ 877455 h 3509819"/>
              <a:gd name="connsiteX18" fmla="*/ 92363 w 1505866"/>
              <a:gd name="connsiteY18" fmla="*/ 637309 h 3509819"/>
              <a:gd name="connsiteX19" fmla="*/ 73891 w 1505866"/>
              <a:gd name="connsiteY19" fmla="*/ 581891 h 3509819"/>
              <a:gd name="connsiteX20" fmla="*/ 110836 w 1505866"/>
              <a:gd name="connsiteY20" fmla="*/ 397164 h 3509819"/>
              <a:gd name="connsiteX21" fmla="*/ 138545 w 1505866"/>
              <a:gd name="connsiteY21" fmla="*/ 360219 h 3509819"/>
              <a:gd name="connsiteX22" fmla="*/ 157018 w 1505866"/>
              <a:gd name="connsiteY22" fmla="*/ 277091 h 3509819"/>
              <a:gd name="connsiteX23" fmla="*/ 193963 w 1505866"/>
              <a:gd name="connsiteY23" fmla="*/ 249382 h 3509819"/>
              <a:gd name="connsiteX24" fmla="*/ 230909 w 1505866"/>
              <a:gd name="connsiteY24" fmla="*/ 212437 h 3509819"/>
              <a:gd name="connsiteX25" fmla="*/ 240145 w 1505866"/>
              <a:gd name="connsiteY25" fmla="*/ 138546 h 3509819"/>
              <a:gd name="connsiteX26" fmla="*/ 295563 w 1505866"/>
              <a:gd name="connsiteY26" fmla="*/ 46182 h 3509819"/>
              <a:gd name="connsiteX27" fmla="*/ 360218 w 1505866"/>
              <a:gd name="connsiteY27" fmla="*/ 9237 h 3509819"/>
              <a:gd name="connsiteX28" fmla="*/ 397163 w 1505866"/>
              <a:gd name="connsiteY28" fmla="*/ 0 h 3509819"/>
              <a:gd name="connsiteX29" fmla="*/ 757382 w 1505866"/>
              <a:gd name="connsiteY29" fmla="*/ 9237 h 3509819"/>
              <a:gd name="connsiteX30" fmla="*/ 766618 w 1505866"/>
              <a:gd name="connsiteY30" fmla="*/ 46182 h 3509819"/>
              <a:gd name="connsiteX31" fmla="*/ 775854 w 1505866"/>
              <a:gd name="connsiteY31" fmla="*/ 129309 h 3509819"/>
              <a:gd name="connsiteX32" fmla="*/ 785091 w 1505866"/>
              <a:gd name="connsiteY32" fmla="*/ 295564 h 3509819"/>
              <a:gd name="connsiteX33" fmla="*/ 840509 w 1505866"/>
              <a:gd name="connsiteY33" fmla="*/ 387928 h 3509819"/>
              <a:gd name="connsiteX34" fmla="*/ 905163 w 1505866"/>
              <a:gd name="connsiteY34" fmla="*/ 508000 h 3509819"/>
              <a:gd name="connsiteX35" fmla="*/ 877454 w 1505866"/>
              <a:gd name="connsiteY35" fmla="*/ 591128 h 3509819"/>
              <a:gd name="connsiteX36" fmla="*/ 840509 w 1505866"/>
              <a:gd name="connsiteY36" fmla="*/ 600364 h 3509819"/>
              <a:gd name="connsiteX37" fmla="*/ 849745 w 1505866"/>
              <a:gd name="connsiteY37" fmla="*/ 655782 h 3509819"/>
              <a:gd name="connsiteX38" fmla="*/ 886691 w 1505866"/>
              <a:gd name="connsiteY38" fmla="*/ 738909 h 3509819"/>
              <a:gd name="connsiteX39" fmla="*/ 1034472 w 1505866"/>
              <a:gd name="connsiteY39" fmla="*/ 877455 h 3509819"/>
              <a:gd name="connsiteX40" fmla="*/ 1062182 w 1505866"/>
              <a:gd name="connsiteY40" fmla="*/ 923637 h 3509819"/>
              <a:gd name="connsiteX41" fmla="*/ 1043709 w 1505866"/>
              <a:gd name="connsiteY41" fmla="*/ 1062182 h 3509819"/>
              <a:gd name="connsiteX42" fmla="*/ 1025236 w 1505866"/>
              <a:gd name="connsiteY42" fmla="*/ 1293091 h 3509819"/>
              <a:gd name="connsiteX43" fmla="*/ 1052945 w 1505866"/>
              <a:gd name="connsiteY43" fmla="*/ 1376219 h 3509819"/>
              <a:gd name="connsiteX44" fmla="*/ 1062182 w 1505866"/>
              <a:gd name="connsiteY44" fmla="*/ 1459346 h 3509819"/>
              <a:gd name="connsiteX45" fmla="*/ 1089891 w 1505866"/>
              <a:gd name="connsiteY45" fmla="*/ 1487055 h 3509819"/>
              <a:gd name="connsiteX46" fmla="*/ 1052945 w 1505866"/>
              <a:gd name="connsiteY46" fmla="*/ 1570182 h 3509819"/>
              <a:gd name="connsiteX47" fmla="*/ 1062182 w 1505866"/>
              <a:gd name="connsiteY47" fmla="*/ 1801091 h 3509819"/>
              <a:gd name="connsiteX48" fmla="*/ 1089891 w 1505866"/>
              <a:gd name="connsiteY48" fmla="*/ 1838037 h 3509819"/>
              <a:gd name="connsiteX49" fmla="*/ 1108363 w 1505866"/>
              <a:gd name="connsiteY49" fmla="*/ 1884219 h 3509819"/>
              <a:gd name="connsiteX50" fmla="*/ 1089891 w 1505866"/>
              <a:gd name="connsiteY50" fmla="*/ 1958109 h 3509819"/>
              <a:gd name="connsiteX51" fmla="*/ 1016000 w 1505866"/>
              <a:gd name="connsiteY51" fmla="*/ 1985819 h 3509819"/>
              <a:gd name="connsiteX52" fmla="*/ 997527 w 1505866"/>
              <a:gd name="connsiteY52" fmla="*/ 2032000 h 3509819"/>
              <a:gd name="connsiteX53" fmla="*/ 1043709 w 1505866"/>
              <a:gd name="connsiteY53" fmla="*/ 2133600 h 3509819"/>
              <a:gd name="connsiteX54" fmla="*/ 1071418 w 1505866"/>
              <a:gd name="connsiteY54" fmla="*/ 2142837 h 3509819"/>
              <a:gd name="connsiteX55" fmla="*/ 1173018 w 1505866"/>
              <a:gd name="connsiteY55" fmla="*/ 2124364 h 3509819"/>
              <a:gd name="connsiteX56" fmla="*/ 1200727 w 1505866"/>
              <a:gd name="connsiteY56" fmla="*/ 2105891 h 3509819"/>
              <a:gd name="connsiteX57" fmla="*/ 1283854 w 1505866"/>
              <a:gd name="connsiteY57" fmla="*/ 2115128 h 3509819"/>
              <a:gd name="connsiteX58" fmla="*/ 1348509 w 1505866"/>
              <a:gd name="connsiteY58" fmla="*/ 2179782 h 3509819"/>
              <a:gd name="connsiteX59" fmla="*/ 1385454 w 1505866"/>
              <a:gd name="connsiteY59" fmla="*/ 2189019 h 3509819"/>
              <a:gd name="connsiteX60" fmla="*/ 1422400 w 1505866"/>
              <a:gd name="connsiteY60" fmla="*/ 2216728 h 3509819"/>
              <a:gd name="connsiteX61" fmla="*/ 1450109 w 1505866"/>
              <a:gd name="connsiteY61" fmla="*/ 2225964 h 3509819"/>
              <a:gd name="connsiteX62" fmla="*/ 1477818 w 1505866"/>
              <a:gd name="connsiteY62" fmla="*/ 2244437 h 3509819"/>
              <a:gd name="connsiteX63" fmla="*/ 1505527 w 1505866"/>
              <a:gd name="connsiteY63" fmla="*/ 2355273 h 3509819"/>
              <a:gd name="connsiteX64" fmla="*/ 1505527 w 1505866"/>
              <a:gd name="connsiteY64" fmla="*/ 2373746 h 3509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1505866" h="3509819">
                <a:moveTo>
                  <a:pt x="9236" y="3509819"/>
                </a:moveTo>
                <a:cubicBezTo>
                  <a:pt x="12315" y="3485189"/>
                  <a:pt x="7692" y="3458287"/>
                  <a:pt x="18472" y="3435928"/>
                </a:cubicBezTo>
                <a:cubicBezTo>
                  <a:pt x="91464" y="3284536"/>
                  <a:pt x="258618" y="2992582"/>
                  <a:pt x="258618" y="2992582"/>
                </a:cubicBezTo>
                <a:cubicBezTo>
                  <a:pt x="270933" y="2934085"/>
                  <a:pt x="292053" y="2876767"/>
                  <a:pt x="295563" y="2817091"/>
                </a:cubicBezTo>
                <a:cubicBezTo>
                  <a:pt x="302736" y="2695144"/>
                  <a:pt x="280618" y="2694274"/>
                  <a:pt x="240145" y="2604655"/>
                </a:cubicBezTo>
                <a:cubicBezTo>
                  <a:pt x="208364" y="2534283"/>
                  <a:pt x="194112" y="2453991"/>
                  <a:pt x="147782" y="2392219"/>
                </a:cubicBezTo>
                <a:cubicBezTo>
                  <a:pt x="123982" y="2360486"/>
                  <a:pt x="77034" y="2300737"/>
                  <a:pt x="55418" y="2262909"/>
                </a:cubicBezTo>
                <a:cubicBezTo>
                  <a:pt x="25839" y="2211146"/>
                  <a:pt x="19799" y="2192336"/>
                  <a:pt x="0" y="2142837"/>
                </a:cubicBezTo>
                <a:cubicBezTo>
                  <a:pt x="3079" y="1995055"/>
                  <a:pt x="-1888" y="1846886"/>
                  <a:pt x="9236" y="1699491"/>
                </a:cubicBezTo>
                <a:cubicBezTo>
                  <a:pt x="10587" y="1681590"/>
                  <a:pt x="29516" y="1669652"/>
                  <a:pt x="36945" y="1653309"/>
                </a:cubicBezTo>
                <a:cubicBezTo>
                  <a:pt x="45003" y="1635582"/>
                  <a:pt x="50830" y="1616815"/>
                  <a:pt x="55418" y="1597891"/>
                </a:cubicBezTo>
                <a:cubicBezTo>
                  <a:pt x="129401" y="1292711"/>
                  <a:pt x="68267" y="1433646"/>
                  <a:pt x="157018" y="1256146"/>
                </a:cubicBezTo>
                <a:cubicBezTo>
                  <a:pt x="160097" y="1243831"/>
                  <a:pt x="163983" y="1231690"/>
                  <a:pt x="166254" y="1219200"/>
                </a:cubicBezTo>
                <a:cubicBezTo>
                  <a:pt x="170148" y="1197781"/>
                  <a:pt x="169510" y="1175479"/>
                  <a:pt x="175491" y="1154546"/>
                </a:cubicBezTo>
                <a:cubicBezTo>
                  <a:pt x="181933" y="1132001"/>
                  <a:pt x="193964" y="1111443"/>
                  <a:pt x="203200" y="1089891"/>
                </a:cubicBezTo>
                <a:cubicBezTo>
                  <a:pt x="190885" y="1046788"/>
                  <a:pt x="185342" y="1001143"/>
                  <a:pt x="166254" y="960582"/>
                </a:cubicBezTo>
                <a:cubicBezTo>
                  <a:pt x="159699" y="946653"/>
                  <a:pt x="136785" y="946330"/>
                  <a:pt x="129309" y="932873"/>
                </a:cubicBezTo>
                <a:cubicBezTo>
                  <a:pt x="120214" y="916502"/>
                  <a:pt x="122140" y="896068"/>
                  <a:pt x="120072" y="877455"/>
                </a:cubicBezTo>
                <a:cubicBezTo>
                  <a:pt x="117218" y="851773"/>
                  <a:pt x="110203" y="702722"/>
                  <a:pt x="92363" y="637309"/>
                </a:cubicBezTo>
                <a:cubicBezTo>
                  <a:pt x="87240" y="618523"/>
                  <a:pt x="80048" y="600364"/>
                  <a:pt x="73891" y="581891"/>
                </a:cubicBezTo>
                <a:cubicBezTo>
                  <a:pt x="84906" y="493769"/>
                  <a:pt x="72703" y="458176"/>
                  <a:pt x="110836" y="397164"/>
                </a:cubicBezTo>
                <a:cubicBezTo>
                  <a:pt x="118995" y="384110"/>
                  <a:pt x="129309" y="372534"/>
                  <a:pt x="138545" y="360219"/>
                </a:cubicBezTo>
                <a:cubicBezTo>
                  <a:pt x="144703" y="332510"/>
                  <a:pt x="144324" y="302480"/>
                  <a:pt x="157018" y="277091"/>
                </a:cubicBezTo>
                <a:cubicBezTo>
                  <a:pt x="163902" y="263322"/>
                  <a:pt x="182378" y="259519"/>
                  <a:pt x="193963" y="249382"/>
                </a:cubicBezTo>
                <a:cubicBezTo>
                  <a:pt x="207070" y="237913"/>
                  <a:pt x="218594" y="224752"/>
                  <a:pt x="230909" y="212437"/>
                </a:cubicBezTo>
                <a:cubicBezTo>
                  <a:pt x="233988" y="187807"/>
                  <a:pt x="234564" y="162732"/>
                  <a:pt x="240145" y="138546"/>
                </a:cubicBezTo>
                <a:cubicBezTo>
                  <a:pt x="247599" y="106246"/>
                  <a:pt x="270068" y="67041"/>
                  <a:pt x="295563" y="46182"/>
                </a:cubicBezTo>
                <a:cubicBezTo>
                  <a:pt x="314774" y="30464"/>
                  <a:pt x="337621" y="19508"/>
                  <a:pt x="360218" y="9237"/>
                </a:cubicBezTo>
                <a:cubicBezTo>
                  <a:pt x="371774" y="3984"/>
                  <a:pt x="384848" y="3079"/>
                  <a:pt x="397163" y="0"/>
                </a:cubicBezTo>
                <a:lnTo>
                  <a:pt x="757382" y="9237"/>
                </a:lnTo>
                <a:cubicBezTo>
                  <a:pt x="769978" y="10812"/>
                  <a:pt x="764688" y="33636"/>
                  <a:pt x="766618" y="46182"/>
                </a:cubicBezTo>
                <a:cubicBezTo>
                  <a:pt x="770857" y="73737"/>
                  <a:pt x="773794" y="101506"/>
                  <a:pt x="775854" y="129309"/>
                </a:cubicBezTo>
                <a:cubicBezTo>
                  <a:pt x="779954" y="184661"/>
                  <a:pt x="777912" y="240526"/>
                  <a:pt x="785091" y="295564"/>
                </a:cubicBezTo>
                <a:cubicBezTo>
                  <a:pt x="790887" y="340000"/>
                  <a:pt x="816983" y="352640"/>
                  <a:pt x="840509" y="387928"/>
                </a:cubicBezTo>
                <a:cubicBezTo>
                  <a:pt x="864104" y="423320"/>
                  <a:pt x="885987" y="469649"/>
                  <a:pt x="905163" y="508000"/>
                </a:cubicBezTo>
                <a:cubicBezTo>
                  <a:pt x="895927" y="535709"/>
                  <a:pt x="894204" y="567200"/>
                  <a:pt x="877454" y="591128"/>
                </a:cubicBezTo>
                <a:cubicBezTo>
                  <a:pt x="870175" y="601527"/>
                  <a:pt x="845509" y="588696"/>
                  <a:pt x="840509" y="600364"/>
                </a:cubicBezTo>
                <a:cubicBezTo>
                  <a:pt x="833132" y="617577"/>
                  <a:pt x="843823" y="638016"/>
                  <a:pt x="849745" y="655782"/>
                </a:cubicBezTo>
                <a:cubicBezTo>
                  <a:pt x="859334" y="684548"/>
                  <a:pt x="869512" y="713922"/>
                  <a:pt x="886691" y="738909"/>
                </a:cubicBezTo>
                <a:cubicBezTo>
                  <a:pt x="911901" y="775578"/>
                  <a:pt x="1008432" y="849245"/>
                  <a:pt x="1034472" y="877455"/>
                </a:cubicBezTo>
                <a:cubicBezTo>
                  <a:pt x="1046649" y="890647"/>
                  <a:pt x="1052945" y="908243"/>
                  <a:pt x="1062182" y="923637"/>
                </a:cubicBezTo>
                <a:cubicBezTo>
                  <a:pt x="1056024" y="969819"/>
                  <a:pt x="1047474" y="1015744"/>
                  <a:pt x="1043709" y="1062182"/>
                </a:cubicBezTo>
                <a:cubicBezTo>
                  <a:pt x="1024006" y="1305182"/>
                  <a:pt x="1057352" y="1196740"/>
                  <a:pt x="1025236" y="1293091"/>
                </a:cubicBezTo>
                <a:cubicBezTo>
                  <a:pt x="1034472" y="1320800"/>
                  <a:pt x="1049719" y="1347190"/>
                  <a:pt x="1052945" y="1376219"/>
                </a:cubicBezTo>
                <a:cubicBezTo>
                  <a:pt x="1056024" y="1403928"/>
                  <a:pt x="1053366" y="1432897"/>
                  <a:pt x="1062182" y="1459346"/>
                </a:cubicBezTo>
                <a:cubicBezTo>
                  <a:pt x="1066313" y="1471738"/>
                  <a:pt x="1080655" y="1477819"/>
                  <a:pt x="1089891" y="1487055"/>
                </a:cubicBezTo>
                <a:cubicBezTo>
                  <a:pt x="1077576" y="1514764"/>
                  <a:pt x="1063830" y="1541881"/>
                  <a:pt x="1052945" y="1570182"/>
                </a:cubicBezTo>
                <a:cubicBezTo>
                  <a:pt x="1026137" y="1639882"/>
                  <a:pt x="1051819" y="1749278"/>
                  <a:pt x="1062182" y="1801091"/>
                </a:cubicBezTo>
                <a:cubicBezTo>
                  <a:pt x="1065201" y="1816186"/>
                  <a:pt x="1082415" y="1824580"/>
                  <a:pt x="1089891" y="1838037"/>
                </a:cubicBezTo>
                <a:cubicBezTo>
                  <a:pt x="1097943" y="1852530"/>
                  <a:pt x="1102206" y="1868825"/>
                  <a:pt x="1108363" y="1884219"/>
                </a:cubicBezTo>
                <a:cubicBezTo>
                  <a:pt x="1102206" y="1908849"/>
                  <a:pt x="1102953" y="1936339"/>
                  <a:pt x="1089891" y="1958109"/>
                </a:cubicBezTo>
                <a:cubicBezTo>
                  <a:pt x="1081368" y="1972314"/>
                  <a:pt x="1029631" y="1982411"/>
                  <a:pt x="1016000" y="1985819"/>
                </a:cubicBezTo>
                <a:cubicBezTo>
                  <a:pt x="1009842" y="2001213"/>
                  <a:pt x="998799" y="2015469"/>
                  <a:pt x="997527" y="2032000"/>
                </a:cubicBezTo>
                <a:cubicBezTo>
                  <a:pt x="992631" y="2095645"/>
                  <a:pt x="996854" y="2106825"/>
                  <a:pt x="1043709" y="2133600"/>
                </a:cubicBezTo>
                <a:cubicBezTo>
                  <a:pt x="1052162" y="2138430"/>
                  <a:pt x="1062182" y="2139758"/>
                  <a:pt x="1071418" y="2142837"/>
                </a:cubicBezTo>
                <a:cubicBezTo>
                  <a:pt x="1086394" y="2140697"/>
                  <a:pt x="1151247" y="2133694"/>
                  <a:pt x="1173018" y="2124364"/>
                </a:cubicBezTo>
                <a:cubicBezTo>
                  <a:pt x="1183221" y="2119991"/>
                  <a:pt x="1191491" y="2112049"/>
                  <a:pt x="1200727" y="2105891"/>
                </a:cubicBezTo>
                <a:cubicBezTo>
                  <a:pt x="1228436" y="2108970"/>
                  <a:pt x="1257207" y="2106929"/>
                  <a:pt x="1283854" y="2115128"/>
                </a:cubicBezTo>
                <a:cubicBezTo>
                  <a:pt x="1335779" y="2131105"/>
                  <a:pt x="1308900" y="2151490"/>
                  <a:pt x="1348509" y="2179782"/>
                </a:cubicBezTo>
                <a:cubicBezTo>
                  <a:pt x="1358839" y="2187160"/>
                  <a:pt x="1373139" y="2185940"/>
                  <a:pt x="1385454" y="2189019"/>
                </a:cubicBezTo>
                <a:cubicBezTo>
                  <a:pt x="1397769" y="2198255"/>
                  <a:pt x="1409034" y="2209091"/>
                  <a:pt x="1422400" y="2216728"/>
                </a:cubicBezTo>
                <a:cubicBezTo>
                  <a:pt x="1430853" y="2221558"/>
                  <a:pt x="1441401" y="2221610"/>
                  <a:pt x="1450109" y="2225964"/>
                </a:cubicBezTo>
                <a:cubicBezTo>
                  <a:pt x="1460038" y="2230928"/>
                  <a:pt x="1468582" y="2238279"/>
                  <a:pt x="1477818" y="2244437"/>
                </a:cubicBezTo>
                <a:cubicBezTo>
                  <a:pt x="1497041" y="2302104"/>
                  <a:pt x="1498065" y="2295572"/>
                  <a:pt x="1505527" y="2355273"/>
                </a:cubicBezTo>
                <a:cubicBezTo>
                  <a:pt x="1506291" y="2361383"/>
                  <a:pt x="1505527" y="2367588"/>
                  <a:pt x="1505527" y="2373746"/>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955C3A41-4F78-60C5-A7C6-DE9AA1E7A22F}"/>
              </a:ext>
            </a:extLst>
          </p:cNvPr>
          <p:cNvSpPr/>
          <p:nvPr/>
        </p:nvSpPr>
        <p:spPr>
          <a:xfrm>
            <a:off x="4913745" y="2595418"/>
            <a:ext cx="6520873" cy="3592946"/>
          </a:xfrm>
          <a:custGeom>
            <a:avLst/>
            <a:gdLst>
              <a:gd name="connsiteX0" fmla="*/ 221673 w 6520873"/>
              <a:gd name="connsiteY0" fmla="*/ 2540000 h 3592946"/>
              <a:gd name="connsiteX1" fmla="*/ 230910 w 6520873"/>
              <a:gd name="connsiteY1" fmla="*/ 2724727 h 3592946"/>
              <a:gd name="connsiteX2" fmla="*/ 120073 w 6520873"/>
              <a:gd name="connsiteY2" fmla="*/ 2604655 h 3592946"/>
              <a:gd name="connsiteX3" fmla="*/ 46182 w 6520873"/>
              <a:gd name="connsiteY3" fmla="*/ 2493818 h 3592946"/>
              <a:gd name="connsiteX4" fmla="*/ 0 w 6520873"/>
              <a:gd name="connsiteY4" fmla="*/ 2401455 h 3592946"/>
              <a:gd name="connsiteX5" fmla="*/ 27710 w 6520873"/>
              <a:gd name="connsiteY5" fmla="*/ 2392218 h 3592946"/>
              <a:gd name="connsiteX6" fmla="*/ 157019 w 6520873"/>
              <a:gd name="connsiteY6" fmla="*/ 2401455 h 3592946"/>
              <a:gd name="connsiteX7" fmla="*/ 203200 w 6520873"/>
              <a:gd name="connsiteY7" fmla="*/ 2429164 h 3592946"/>
              <a:gd name="connsiteX8" fmla="*/ 267855 w 6520873"/>
              <a:gd name="connsiteY8" fmla="*/ 2512291 h 3592946"/>
              <a:gd name="connsiteX9" fmla="*/ 286328 w 6520873"/>
              <a:gd name="connsiteY9" fmla="*/ 2576946 h 3592946"/>
              <a:gd name="connsiteX10" fmla="*/ 258619 w 6520873"/>
              <a:gd name="connsiteY10" fmla="*/ 2946400 h 3592946"/>
              <a:gd name="connsiteX11" fmla="*/ 277091 w 6520873"/>
              <a:gd name="connsiteY11" fmla="*/ 3223491 h 3592946"/>
              <a:gd name="connsiteX12" fmla="*/ 286328 w 6520873"/>
              <a:gd name="connsiteY12" fmla="*/ 3325091 h 3592946"/>
              <a:gd name="connsiteX13" fmla="*/ 295564 w 6520873"/>
              <a:gd name="connsiteY13" fmla="*/ 3454400 h 3592946"/>
              <a:gd name="connsiteX14" fmla="*/ 424873 w 6520873"/>
              <a:gd name="connsiteY14" fmla="*/ 3491346 h 3592946"/>
              <a:gd name="connsiteX15" fmla="*/ 563419 w 6520873"/>
              <a:gd name="connsiteY15" fmla="*/ 3482109 h 3592946"/>
              <a:gd name="connsiteX16" fmla="*/ 683491 w 6520873"/>
              <a:gd name="connsiteY16" fmla="*/ 3334327 h 3592946"/>
              <a:gd name="connsiteX17" fmla="*/ 701964 w 6520873"/>
              <a:gd name="connsiteY17" fmla="*/ 3288146 h 3592946"/>
              <a:gd name="connsiteX18" fmla="*/ 655782 w 6520873"/>
              <a:gd name="connsiteY18" fmla="*/ 3140364 h 3592946"/>
              <a:gd name="connsiteX19" fmla="*/ 637310 w 6520873"/>
              <a:gd name="connsiteY19" fmla="*/ 3038764 h 3592946"/>
              <a:gd name="connsiteX20" fmla="*/ 591128 w 6520873"/>
              <a:gd name="connsiteY20" fmla="*/ 2835564 h 3592946"/>
              <a:gd name="connsiteX21" fmla="*/ 609600 w 6520873"/>
              <a:gd name="connsiteY21" fmla="*/ 2632364 h 3592946"/>
              <a:gd name="connsiteX22" fmla="*/ 637310 w 6520873"/>
              <a:gd name="connsiteY22" fmla="*/ 2576946 h 3592946"/>
              <a:gd name="connsiteX23" fmla="*/ 674255 w 6520873"/>
              <a:gd name="connsiteY23" fmla="*/ 2493818 h 3592946"/>
              <a:gd name="connsiteX24" fmla="*/ 683491 w 6520873"/>
              <a:gd name="connsiteY24" fmla="*/ 2456873 h 3592946"/>
              <a:gd name="connsiteX25" fmla="*/ 692728 w 6520873"/>
              <a:gd name="connsiteY25" fmla="*/ 2364509 h 3592946"/>
              <a:gd name="connsiteX26" fmla="*/ 720437 w 6520873"/>
              <a:gd name="connsiteY26" fmla="*/ 2346037 h 3592946"/>
              <a:gd name="connsiteX27" fmla="*/ 757382 w 6520873"/>
              <a:gd name="connsiteY27" fmla="*/ 2272146 h 3592946"/>
              <a:gd name="connsiteX28" fmla="*/ 840510 w 6520873"/>
              <a:gd name="connsiteY28" fmla="*/ 2235200 h 3592946"/>
              <a:gd name="connsiteX29" fmla="*/ 849746 w 6520873"/>
              <a:gd name="connsiteY29" fmla="*/ 2207491 h 3592946"/>
              <a:gd name="connsiteX30" fmla="*/ 895928 w 6520873"/>
              <a:gd name="connsiteY30" fmla="*/ 2142837 h 3592946"/>
              <a:gd name="connsiteX31" fmla="*/ 877455 w 6520873"/>
              <a:gd name="connsiteY31" fmla="*/ 2050473 h 3592946"/>
              <a:gd name="connsiteX32" fmla="*/ 849746 w 6520873"/>
              <a:gd name="connsiteY32" fmla="*/ 2022764 h 3592946"/>
              <a:gd name="connsiteX33" fmla="*/ 831273 w 6520873"/>
              <a:gd name="connsiteY33" fmla="*/ 1995055 h 3592946"/>
              <a:gd name="connsiteX34" fmla="*/ 803564 w 6520873"/>
              <a:gd name="connsiteY34" fmla="*/ 1958109 h 3592946"/>
              <a:gd name="connsiteX35" fmla="*/ 785091 w 6520873"/>
              <a:gd name="connsiteY35" fmla="*/ 1884218 h 3592946"/>
              <a:gd name="connsiteX36" fmla="*/ 785091 w 6520873"/>
              <a:gd name="connsiteY36" fmla="*/ 1708727 h 3592946"/>
              <a:gd name="connsiteX37" fmla="*/ 738910 w 6520873"/>
              <a:gd name="connsiteY37" fmla="*/ 1653309 h 3592946"/>
              <a:gd name="connsiteX38" fmla="*/ 692728 w 6520873"/>
              <a:gd name="connsiteY38" fmla="*/ 1579418 h 3592946"/>
              <a:gd name="connsiteX39" fmla="*/ 738910 w 6520873"/>
              <a:gd name="connsiteY39" fmla="*/ 1468582 h 3592946"/>
              <a:gd name="connsiteX40" fmla="*/ 766619 w 6520873"/>
              <a:gd name="connsiteY40" fmla="*/ 1431637 h 3592946"/>
              <a:gd name="connsiteX41" fmla="*/ 794328 w 6520873"/>
              <a:gd name="connsiteY41" fmla="*/ 1366982 h 3592946"/>
              <a:gd name="connsiteX42" fmla="*/ 766619 w 6520873"/>
              <a:gd name="connsiteY42" fmla="*/ 1293091 h 3592946"/>
              <a:gd name="connsiteX43" fmla="*/ 748146 w 6520873"/>
              <a:gd name="connsiteY43" fmla="*/ 1256146 h 3592946"/>
              <a:gd name="connsiteX44" fmla="*/ 831273 w 6520873"/>
              <a:gd name="connsiteY44" fmla="*/ 979055 h 3592946"/>
              <a:gd name="connsiteX45" fmla="*/ 822037 w 6520873"/>
              <a:gd name="connsiteY45" fmla="*/ 923637 h 3592946"/>
              <a:gd name="connsiteX46" fmla="*/ 748146 w 6520873"/>
              <a:gd name="connsiteY46" fmla="*/ 886691 h 3592946"/>
              <a:gd name="connsiteX47" fmla="*/ 701964 w 6520873"/>
              <a:gd name="connsiteY47" fmla="*/ 840509 h 3592946"/>
              <a:gd name="connsiteX48" fmla="*/ 646546 w 6520873"/>
              <a:gd name="connsiteY48" fmla="*/ 738909 h 3592946"/>
              <a:gd name="connsiteX49" fmla="*/ 618837 w 6520873"/>
              <a:gd name="connsiteY49" fmla="*/ 609600 h 3592946"/>
              <a:gd name="connsiteX50" fmla="*/ 637310 w 6520873"/>
              <a:gd name="connsiteY50" fmla="*/ 341746 h 3592946"/>
              <a:gd name="connsiteX51" fmla="*/ 683491 w 6520873"/>
              <a:gd name="connsiteY51" fmla="*/ 295564 h 3592946"/>
              <a:gd name="connsiteX52" fmla="*/ 701964 w 6520873"/>
              <a:gd name="connsiteY52" fmla="*/ 230909 h 3592946"/>
              <a:gd name="connsiteX53" fmla="*/ 711200 w 6520873"/>
              <a:gd name="connsiteY53" fmla="*/ 203200 h 3592946"/>
              <a:gd name="connsiteX54" fmla="*/ 748146 w 6520873"/>
              <a:gd name="connsiteY54" fmla="*/ 157018 h 3592946"/>
              <a:gd name="connsiteX55" fmla="*/ 886691 w 6520873"/>
              <a:gd name="connsiteY55" fmla="*/ 46182 h 3592946"/>
              <a:gd name="connsiteX56" fmla="*/ 932873 w 6520873"/>
              <a:gd name="connsiteY56" fmla="*/ 18473 h 3592946"/>
              <a:gd name="connsiteX57" fmla="*/ 997528 w 6520873"/>
              <a:gd name="connsiteY57" fmla="*/ 0 h 3592946"/>
              <a:gd name="connsiteX58" fmla="*/ 1293091 w 6520873"/>
              <a:gd name="connsiteY58" fmla="*/ 18473 h 3592946"/>
              <a:gd name="connsiteX59" fmla="*/ 1320800 w 6520873"/>
              <a:gd name="connsiteY59" fmla="*/ 92364 h 3592946"/>
              <a:gd name="connsiteX60" fmla="*/ 1394691 w 6520873"/>
              <a:gd name="connsiteY60" fmla="*/ 240146 h 3592946"/>
              <a:gd name="connsiteX61" fmla="*/ 1403928 w 6520873"/>
              <a:gd name="connsiteY61" fmla="*/ 286327 h 3592946"/>
              <a:gd name="connsiteX62" fmla="*/ 1450110 w 6520873"/>
              <a:gd name="connsiteY62" fmla="*/ 535709 h 3592946"/>
              <a:gd name="connsiteX63" fmla="*/ 1514764 w 6520873"/>
              <a:gd name="connsiteY63" fmla="*/ 785091 h 3592946"/>
              <a:gd name="connsiteX64" fmla="*/ 1533237 w 6520873"/>
              <a:gd name="connsiteY64" fmla="*/ 969818 h 3592946"/>
              <a:gd name="connsiteX65" fmla="*/ 1745673 w 6520873"/>
              <a:gd name="connsiteY65" fmla="*/ 1052946 h 3592946"/>
              <a:gd name="connsiteX66" fmla="*/ 1847273 w 6520873"/>
              <a:gd name="connsiteY66" fmla="*/ 1126837 h 3592946"/>
              <a:gd name="connsiteX67" fmla="*/ 1893455 w 6520873"/>
              <a:gd name="connsiteY67" fmla="*/ 1736437 h 3592946"/>
              <a:gd name="connsiteX68" fmla="*/ 1884219 w 6520873"/>
              <a:gd name="connsiteY68" fmla="*/ 1847273 h 3592946"/>
              <a:gd name="connsiteX69" fmla="*/ 1791855 w 6520873"/>
              <a:gd name="connsiteY69" fmla="*/ 2041237 h 3592946"/>
              <a:gd name="connsiteX70" fmla="*/ 1764146 w 6520873"/>
              <a:gd name="connsiteY70" fmla="*/ 2124364 h 3592946"/>
              <a:gd name="connsiteX71" fmla="*/ 1727200 w 6520873"/>
              <a:gd name="connsiteY71" fmla="*/ 2484582 h 3592946"/>
              <a:gd name="connsiteX72" fmla="*/ 1588655 w 6520873"/>
              <a:gd name="connsiteY72" fmla="*/ 2789382 h 3592946"/>
              <a:gd name="connsiteX73" fmla="*/ 1551710 w 6520873"/>
              <a:gd name="connsiteY73" fmla="*/ 3020291 h 3592946"/>
              <a:gd name="connsiteX74" fmla="*/ 1588655 w 6520873"/>
              <a:gd name="connsiteY74" fmla="*/ 3297382 h 3592946"/>
              <a:gd name="connsiteX75" fmla="*/ 1653310 w 6520873"/>
              <a:gd name="connsiteY75" fmla="*/ 3352800 h 3592946"/>
              <a:gd name="connsiteX76" fmla="*/ 1699491 w 6520873"/>
              <a:gd name="connsiteY76" fmla="*/ 3426691 h 3592946"/>
              <a:gd name="connsiteX77" fmla="*/ 1727200 w 6520873"/>
              <a:gd name="connsiteY77" fmla="*/ 3445164 h 3592946"/>
              <a:gd name="connsiteX78" fmla="*/ 1736437 w 6520873"/>
              <a:gd name="connsiteY78" fmla="*/ 3472873 h 3592946"/>
              <a:gd name="connsiteX79" fmla="*/ 1819564 w 6520873"/>
              <a:gd name="connsiteY79" fmla="*/ 3546764 h 3592946"/>
              <a:gd name="connsiteX80" fmla="*/ 1985819 w 6520873"/>
              <a:gd name="connsiteY80" fmla="*/ 3537527 h 3592946"/>
              <a:gd name="connsiteX81" fmla="*/ 1995055 w 6520873"/>
              <a:gd name="connsiteY81" fmla="*/ 3408218 h 3592946"/>
              <a:gd name="connsiteX82" fmla="*/ 1967346 w 6520873"/>
              <a:gd name="connsiteY82" fmla="*/ 3260437 h 3592946"/>
              <a:gd name="connsiteX83" fmla="*/ 1958110 w 6520873"/>
              <a:gd name="connsiteY83" fmla="*/ 3195782 h 3592946"/>
              <a:gd name="connsiteX84" fmla="*/ 1985819 w 6520873"/>
              <a:gd name="connsiteY84" fmla="*/ 2937164 h 3592946"/>
              <a:gd name="connsiteX85" fmla="*/ 1995055 w 6520873"/>
              <a:gd name="connsiteY85" fmla="*/ 2890982 h 3592946"/>
              <a:gd name="connsiteX86" fmla="*/ 2105891 w 6520873"/>
              <a:gd name="connsiteY86" fmla="*/ 2752437 h 3592946"/>
              <a:gd name="connsiteX87" fmla="*/ 2133600 w 6520873"/>
              <a:gd name="connsiteY87" fmla="*/ 2687782 h 3592946"/>
              <a:gd name="connsiteX88" fmla="*/ 2161310 w 6520873"/>
              <a:gd name="connsiteY88" fmla="*/ 2604655 h 3592946"/>
              <a:gd name="connsiteX89" fmla="*/ 2179782 w 6520873"/>
              <a:gd name="connsiteY89" fmla="*/ 2567709 h 3592946"/>
              <a:gd name="connsiteX90" fmla="*/ 2207491 w 6520873"/>
              <a:gd name="connsiteY90" fmla="*/ 2521527 h 3592946"/>
              <a:gd name="connsiteX91" fmla="*/ 2235200 w 6520873"/>
              <a:gd name="connsiteY91" fmla="*/ 2429164 h 3592946"/>
              <a:gd name="connsiteX92" fmla="*/ 2225964 w 6520873"/>
              <a:gd name="connsiteY92" fmla="*/ 2207491 h 3592946"/>
              <a:gd name="connsiteX93" fmla="*/ 2309091 w 6520873"/>
              <a:gd name="connsiteY93" fmla="*/ 2179782 h 3592946"/>
              <a:gd name="connsiteX94" fmla="*/ 2595419 w 6520873"/>
              <a:gd name="connsiteY94" fmla="*/ 2198255 h 3592946"/>
              <a:gd name="connsiteX95" fmla="*/ 2854037 w 6520873"/>
              <a:gd name="connsiteY95" fmla="*/ 2189018 h 3592946"/>
              <a:gd name="connsiteX96" fmla="*/ 2937164 w 6520873"/>
              <a:gd name="connsiteY96" fmla="*/ 2179782 h 3592946"/>
              <a:gd name="connsiteX97" fmla="*/ 2992582 w 6520873"/>
              <a:gd name="connsiteY97" fmla="*/ 2161309 h 3592946"/>
              <a:gd name="connsiteX98" fmla="*/ 3038764 w 6520873"/>
              <a:gd name="connsiteY98" fmla="*/ 2142837 h 3592946"/>
              <a:gd name="connsiteX99" fmla="*/ 3223491 w 6520873"/>
              <a:gd name="connsiteY99" fmla="*/ 2133600 h 3592946"/>
              <a:gd name="connsiteX100" fmla="*/ 3269673 w 6520873"/>
              <a:gd name="connsiteY100" fmla="*/ 2115127 h 3592946"/>
              <a:gd name="connsiteX101" fmla="*/ 3325091 w 6520873"/>
              <a:gd name="connsiteY101" fmla="*/ 2078182 h 3592946"/>
              <a:gd name="connsiteX102" fmla="*/ 3362037 w 6520873"/>
              <a:gd name="connsiteY102" fmla="*/ 2059709 h 3592946"/>
              <a:gd name="connsiteX103" fmla="*/ 3463637 w 6520873"/>
              <a:gd name="connsiteY103" fmla="*/ 2096655 h 3592946"/>
              <a:gd name="connsiteX104" fmla="*/ 3500582 w 6520873"/>
              <a:gd name="connsiteY104" fmla="*/ 2115127 h 3592946"/>
              <a:gd name="connsiteX105" fmla="*/ 3509819 w 6520873"/>
              <a:gd name="connsiteY105" fmla="*/ 2142837 h 3592946"/>
              <a:gd name="connsiteX106" fmla="*/ 3537528 w 6520873"/>
              <a:gd name="connsiteY106" fmla="*/ 2152073 h 3592946"/>
              <a:gd name="connsiteX107" fmla="*/ 3583710 w 6520873"/>
              <a:gd name="connsiteY107" fmla="*/ 2179782 h 3592946"/>
              <a:gd name="connsiteX108" fmla="*/ 3657600 w 6520873"/>
              <a:gd name="connsiteY108" fmla="*/ 2216727 h 3592946"/>
              <a:gd name="connsiteX109" fmla="*/ 3639128 w 6520873"/>
              <a:gd name="connsiteY109" fmla="*/ 2521527 h 3592946"/>
              <a:gd name="connsiteX110" fmla="*/ 3592946 w 6520873"/>
              <a:gd name="connsiteY110" fmla="*/ 2595418 h 3592946"/>
              <a:gd name="connsiteX111" fmla="*/ 3519055 w 6520873"/>
              <a:gd name="connsiteY111" fmla="*/ 2780146 h 3592946"/>
              <a:gd name="connsiteX112" fmla="*/ 3500582 w 6520873"/>
              <a:gd name="connsiteY112" fmla="*/ 2937164 h 3592946"/>
              <a:gd name="connsiteX113" fmla="*/ 3482110 w 6520873"/>
              <a:gd name="connsiteY113" fmla="*/ 3195782 h 3592946"/>
              <a:gd name="connsiteX114" fmla="*/ 3500582 w 6520873"/>
              <a:gd name="connsiteY114" fmla="*/ 3408218 h 3592946"/>
              <a:gd name="connsiteX115" fmla="*/ 3519055 w 6520873"/>
              <a:gd name="connsiteY115" fmla="*/ 3472873 h 3592946"/>
              <a:gd name="connsiteX116" fmla="*/ 3620655 w 6520873"/>
              <a:gd name="connsiteY116" fmla="*/ 3546764 h 3592946"/>
              <a:gd name="connsiteX117" fmla="*/ 3657600 w 6520873"/>
              <a:gd name="connsiteY117" fmla="*/ 3556000 h 3592946"/>
              <a:gd name="connsiteX118" fmla="*/ 3768437 w 6520873"/>
              <a:gd name="connsiteY118" fmla="*/ 3592946 h 3592946"/>
              <a:gd name="connsiteX119" fmla="*/ 3851564 w 6520873"/>
              <a:gd name="connsiteY119" fmla="*/ 3583709 h 3592946"/>
              <a:gd name="connsiteX120" fmla="*/ 4054764 w 6520873"/>
              <a:gd name="connsiteY120" fmla="*/ 3362037 h 3592946"/>
              <a:gd name="connsiteX121" fmla="*/ 4091710 w 6520873"/>
              <a:gd name="connsiteY121" fmla="*/ 2743200 h 3592946"/>
              <a:gd name="connsiteX122" fmla="*/ 4045528 w 6520873"/>
              <a:gd name="connsiteY122" fmla="*/ 2586182 h 3592946"/>
              <a:gd name="connsiteX123" fmla="*/ 3897746 w 6520873"/>
              <a:gd name="connsiteY123" fmla="*/ 2410691 h 3592946"/>
              <a:gd name="connsiteX124" fmla="*/ 3851564 w 6520873"/>
              <a:gd name="connsiteY124" fmla="*/ 2318327 h 3592946"/>
              <a:gd name="connsiteX125" fmla="*/ 3851564 w 6520873"/>
              <a:gd name="connsiteY125" fmla="*/ 2078182 h 3592946"/>
              <a:gd name="connsiteX126" fmla="*/ 3897746 w 6520873"/>
              <a:gd name="connsiteY126" fmla="*/ 1976582 h 3592946"/>
              <a:gd name="connsiteX127" fmla="*/ 3916219 w 6520873"/>
              <a:gd name="connsiteY127" fmla="*/ 1893455 h 3592946"/>
              <a:gd name="connsiteX128" fmla="*/ 3860800 w 6520873"/>
              <a:gd name="connsiteY128" fmla="*/ 1043709 h 3592946"/>
              <a:gd name="connsiteX129" fmla="*/ 3851564 w 6520873"/>
              <a:gd name="connsiteY129" fmla="*/ 923637 h 3592946"/>
              <a:gd name="connsiteX130" fmla="*/ 3842328 w 6520873"/>
              <a:gd name="connsiteY130" fmla="*/ 886691 h 3592946"/>
              <a:gd name="connsiteX131" fmla="*/ 3879273 w 6520873"/>
              <a:gd name="connsiteY131" fmla="*/ 600364 h 3592946"/>
              <a:gd name="connsiteX132" fmla="*/ 3888510 w 6520873"/>
              <a:gd name="connsiteY132" fmla="*/ 544946 h 3592946"/>
              <a:gd name="connsiteX133" fmla="*/ 3980873 w 6520873"/>
              <a:gd name="connsiteY133" fmla="*/ 378691 h 3592946"/>
              <a:gd name="connsiteX134" fmla="*/ 3999346 w 6520873"/>
              <a:gd name="connsiteY134" fmla="*/ 332509 h 3592946"/>
              <a:gd name="connsiteX135" fmla="*/ 4017819 w 6520873"/>
              <a:gd name="connsiteY135" fmla="*/ 230909 h 3592946"/>
              <a:gd name="connsiteX136" fmla="*/ 4027055 w 6520873"/>
              <a:gd name="connsiteY136" fmla="*/ 166255 h 3592946"/>
              <a:gd name="connsiteX137" fmla="*/ 4054764 w 6520873"/>
              <a:gd name="connsiteY137" fmla="*/ 147782 h 3592946"/>
              <a:gd name="connsiteX138" fmla="*/ 4128655 w 6520873"/>
              <a:gd name="connsiteY138" fmla="*/ 129309 h 3592946"/>
              <a:gd name="connsiteX139" fmla="*/ 4221019 w 6520873"/>
              <a:gd name="connsiteY139" fmla="*/ 92364 h 3592946"/>
              <a:gd name="connsiteX140" fmla="*/ 4341091 w 6520873"/>
              <a:gd name="connsiteY140" fmla="*/ 110837 h 3592946"/>
              <a:gd name="connsiteX141" fmla="*/ 4424219 w 6520873"/>
              <a:gd name="connsiteY141" fmla="*/ 203200 h 3592946"/>
              <a:gd name="connsiteX142" fmla="*/ 4479637 w 6520873"/>
              <a:gd name="connsiteY142" fmla="*/ 267855 h 3592946"/>
              <a:gd name="connsiteX143" fmla="*/ 4590473 w 6520873"/>
              <a:gd name="connsiteY143" fmla="*/ 434109 h 3592946"/>
              <a:gd name="connsiteX144" fmla="*/ 4608946 w 6520873"/>
              <a:gd name="connsiteY144" fmla="*/ 554182 h 3592946"/>
              <a:gd name="connsiteX145" fmla="*/ 4627419 w 6520873"/>
              <a:gd name="connsiteY145" fmla="*/ 628073 h 3592946"/>
              <a:gd name="connsiteX146" fmla="*/ 4618182 w 6520873"/>
              <a:gd name="connsiteY146" fmla="*/ 932873 h 3592946"/>
              <a:gd name="connsiteX147" fmla="*/ 4590473 w 6520873"/>
              <a:gd name="connsiteY147" fmla="*/ 1025237 h 3592946"/>
              <a:gd name="connsiteX148" fmla="*/ 4572000 w 6520873"/>
              <a:gd name="connsiteY148" fmla="*/ 1126837 h 3592946"/>
              <a:gd name="connsiteX149" fmla="*/ 4553528 w 6520873"/>
              <a:gd name="connsiteY149" fmla="*/ 1311564 h 3592946"/>
              <a:gd name="connsiteX150" fmla="*/ 4544291 w 6520873"/>
              <a:gd name="connsiteY150" fmla="*/ 1339273 h 3592946"/>
              <a:gd name="connsiteX151" fmla="*/ 4507346 w 6520873"/>
              <a:gd name="connsiteY151" fmla="*/ 1560946 h 3592946"/>
              <a:gd name="connsiteX152" fmla="*/ 4498110 w 6520873"/>
              <a:gd name="connsiteY152" fmla="*/ 1644073 h 3592946"/>
              <a:gd name="connsiteX153" fmla="*/ 4535055 w 6520873"/>
              <a:gd name="connsiteY153" fmla="*/ 2004291 h 3592946"/>
              <a:gd name="connsiteX154" fmla="*/ 4544291 w 6520873"/>
              <a:gd name="connsiteY154" fmla="*/ 2087418 h 3592946"/>
              <a:gd name="connsiteX155" fmla="*/ 4784437 w 6520873"/>
              <a:gd name="connsiteY155" fmla="*/ 2059709 h 3592946"/>
              <a:gd name="connsiteX156" fmla="*/ 5070764 w 6520873"/>
              <a:gd name="connsiteY156" fmla="*/ 2078182 h 3592946"/>
              <a:gd name="connsiteX157" fmla="*/ 5116946 w 6520873"/>
              <a:gd name="connsiteY157" fmla="*/ 2105891 h 3592946"/>
              <a:gd name="connsiteX158" fmla="*/ 5126182 w 6520873"/>
              <a:gd name="connsiteY158" fmla="*/ 2142837 h 3592946"/>
              <a:gd name="connsiteX159" fmla="*/ 5135419 w 6520873"/>
              <a:gd name="connsiteY159" fmla="*/ 2724727 h 3592946"/>
              <a:gd name="connsiteX160" fmla="*/ 5218546 w 6520873"/>
              <a:gd name="connsiteY160" fmla="*/ 3334327 h 3592946"/>
              <a:gd name="connsiteX161" fmla="*/ 5264728 w 6520873"/>
              <a:gd name="connsiteY161" fmla="*/ 3362037 h 3592946"/>
              <a:gd name="connsiteX162" fmla="*/ 5347855 w 6520873"/>
              <a:gd name="connsiteY162" fmla="*/ 3380509 h 3592946"/>
              <a:gd name="connsiteX163" fmla="*/ 5495637 w 6520873"/>
              <a:gd name="connsiteY163" fmla="*/ 3371273 h 3592946"/>
              <a:gd name="connsiteX164" fmla="*/ 5523346 w 6520873"/>
              <a:gd name="connsiteY164" fmla="*/ 3020291 h 3592946"/>
              <a:gd name="connsiteX165" fmla="*/ 5495637 w 6520873"/>
              <a:gd name="connsiteY165" fmla="*/ 3112655 h 3592946"/>
              <a:gd name="connsiteX166" fmla="*/ 5486400 w 6520873"/>
              <a:gd name="connsiteY166" fmla="*/ 3214255 h 3592946"/>
              <a:gd name="connsiteX167" fmla="*/ 5458691 w 6520873"/>
              <a:gd name="connsiteY167" fmla="*/ 3315855 h 3592946"/>
              <a:gd name="connsiteX168" fmla="*/ 5440219 w 6520873"/>
              <a:gd name="connsiteY168" fmla="*/ 2964873 h 3592946"/>
              <a:gd name="connsiteX169" fmla="*/ 5449455 w 6520873"/>
              <a:gd name="connsiteY169" fmla="*/ 2678546 h 3592946"/>
              <a:gd name="connsiteX170" fmla="*/ 5403273 w 6520873"/>
              <a:gd name="connsiteY170" fmla="*/ 2290618 h 3592946"/>
              <a:gd name="connsiteX171" fmla="*/ 5237019 w 6520873"/>
              <a:gd name="connsiteY171" fmla="*/ 1634837 h 3592946"/>
              <a:gd name="connsiteX172" fmla="*/ 5273964 w 6520873"/>
              <a:gd name="connsiteY172" fmla="*/ 1394691 h 3592946"/>
              <a:gd name="connsiteX173" fmla="*/ 5292437 w 6520873"/>
              <a:gd name="connsiteY173" fmla="*/ 1246909 h 3592946"/>
              <a:gd name="connsiteX174" fmla="*/ 5467928 w 6520873"/>
              <a:gd name="connsiteY174" fmla="*/ 766618 h 3592946"/>
              <a:gd name="connsiteX175" fmla="*/ 5467928 w 6520873"/>
              <a:gd name="connsiteY175" fmla="*/ 397164 h 3592946"/>
              <a:gd name="connsiteX176" fmla="*/ 5440219 w 6520873"/>
              <a:gd name="connsiteY176" fmla="*/ 350982 h 3592946"/>
              <a:gd name="connsiteX177" fmla="*/ 5421746 w 6520873"/>
              <a:gd name="connsiteY177" fmla="*/ 277091 h 3592946"/>
              <a:gd name="connsiteX178" fmla="*/ 5495637 w 6520873"/>
              <a:gd name="connsiteY178" fmla="*/ 157018 h 3592946"/>
              <a:gd name="connsiteX179" fmla="*/ 5541819 w 6520873"/>
              <a:gd name="connsiteY179" fmla="*/ 110837 h 3592946"/>
              <a:gd name="connsiteX180" fmla="*/ 5578764 w 6520873"/>
              <a:gd name="connsiteY180" fmla="*/ 101600 h 3592946"/>
              <a:gd name="connsiteX181" fmla="*/ 5643419 w 6520873"/>
              <a:gd name="connsiteY181" fmla="*/ 110837 h 3592946"/>
              <a:gd name="connsiteX182" fmla="*/ 5680364 w 6520873"/>
              <a:gd name="connsiteY182" fmla="*/ 147782 h 3592946"/>
              <a:gd name="connsiteX183" fmla="*/ 5708073 w 6520873"/>
              <a:gd name="connsiteY183" fmla="*/ 184727 h 3592946"/>
              <a:gd name="connsiteX184" fmla="*/ 5781964 w 6520873"/>
              <a:gd name="connsiteY184" fmla="*/ 323273 h 3592946"/>
              <a:gd name="connsiteX185" fmla="*/ 5855855 w 6520873"/>
              <a:gd name="connsiteY185" fmla="*/ 332509 h 3592946"/>
              <a:gd name="connsiteX186" fmla="*/ 5966691 w 6520873"/>
              <a:gd name="connsiteY186" fmla="*/ 378691 h 3592946"/>
              <a:gd name="connsiteX187" fmla="*/ 6031346 w 6520873"/>
              <a:gd name="connsiteY187" fmla="*/ 489527 h 3592946"/>
              <a:gd name="connsiteX188" fmla="*/ 6105237 w 6520873"/>
              <a:gd name="connsiteY188" fmla="*/ 646546 h 3592946"/>
              <a:gd name="connsiteX189" fmla="*/ 6206837 w 6520873"/>
              <a:gd name="connsiteY189" fmla="*/ 997527 h 3592946"/>
              <a:gd name="connsiteX190" fmla="*/ 6243782 w 6520873"/>
              <a:gd name="connsiteY190" fmla="*/ 1385455 h 3592946"/>
              <a:gd name="connsiteX191" fmla="*/ 6345382 w 6520873"/>
              <a:gd name="connsiteY191" fmla="*/ 1422400 h 3592946"/>
              <a:gd name="connsiteX192" fmla="*/ 6520873 w 6520873"/>
              <a:gd name="connsiteY192" fmla="*/ 1431637 h 3592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Lst>
            <a:rect l="l" t="t" r="r" b="b"/>
            <a:pathLst>
              <a:path w="6520873" h="3592946">
                <a:moveTo>
                  <a:pt x="221673" y="2540000"/>
                </a:moveTo>
                <a:cubicBezTo>
                  <a:pt x="224752" y="2601576"/>
                  <a:pt x="233938" y="2663149"/>
                  <a:pt x="230910" y="2724727"/>
                </a:cubicBezTo>
                <a:cubicBezTo>
                  <a:pt x="192115" y="3513571"/>
                  <a:pt x="193375" y="2907027"/>
                  <a:pt x="120073" y="2604655"/>
                </a:cubicBezTo>
                <a:cubicBezTo>
                  <a:pt x="109612" y="2561502"/>
                  <a:pt x="68771" y="2532046"/>
                  <a:pt x="46182" y="2493818"/>
                </a:cubicBezTo>
                <a:cubicBezTo>
                  <a:pt x="28671" y="2464183"/>
                  <a:pt x="15394" y="2432243"/>
                  <a:pt x="0" y="2401455"/>
                </a:cubicBezTo>
                <a:cubicBezTo>
                  <a:pt x="9237" y="2398376"/>
                  <a:pt x="17974" y="2392218"/>
                  <a:pt x="27710" y="2392218"/>
                </a:cubicBezTo>
                <a:cubicBezTo>
                  <a:pt x="70923" y="2392218"/>
                  <a:pt x="114733" y="2392553"/>
                  <a:pt x="157019" y="2401455"/>
                </a:cubicBezTo>
                <a:cubicBezTo>
                  <a:pt x="174586" y="2405153"/>
                  <a:pt x="188838" y="2418393"/>
                  <a:pt x="203200" y="2429164"/>
                </a:cubicBezTo>
                <a:cubicBezTo>
                  <a:pt x="232142" y="2450870"/>
                  <a:pt x="248254" y="2482889"/>
                  <a:pt x="267855" y="2512291"/>
                </a:cubicBezTo>
                <a:cubicBezTo>
                  <a:pt x="274013" y="2533843"/>
                  <a:pt x="285706" y="2554541"/>
                  <a:pt x="286328" y="2576946"/>
                </a:cubicBezTo>
                <a:cubicBezTo>
                  <a:pt x="292230" y="2789411"/>
                  <a:pt x="286782" y="2791499"/>
                  <a:pt x="258619" y="2946400"/>
                </a:cubicBezTo>
                <a:cubicBezTo>
                  <a:pt x="264776" y="3038764"/>
                  <a:pt x="270336" y="3131169"/>
                  <a:pt x="277091" y="3223491"/>
                </a:cubicBezTo>
                <a:cubicBezTo>
                  <a:pt x="279573" y="3257407"/>
                  <a:pt x="283616" y="3291193"/>
                  <a:pt x="286328" y="3325091"/>
                </a:cubicBezTo>
                <a:cubicBezTo>
                  <a:pt x="289774" y="3368166"/>
                  <a:pt x="277164" y="3415300"/>
                  <a:pt x="295564" y="3454400"/>
                </a:cubicBezTo>
                <a:cubicBezTo>
                  <a:pt x="307767" y="3480332"/>
                  <a:pt x="404285" y="3488405"/>
                  <a:pt x="424873" y="3491346"/>
                </a:cubicBezTo>
                <a:cubicBezTo>
                  <a:pt x="471055" y="3488267"/>
                  <a:pt x="523856" y="3506130"/>
                  <a:pt x="563419" y="3482109"/>
                </a:cubicBezTo>
                <a:cubicBezTo>
                  <a:pt x="617673" y="3449169"/>
                  <a:pt x="683491" y="3334327"/>
                  <a:pt x="683491" y="3334327"/>
                </a:cubicBezTo>
                <a:cubicBezTo>
                  <a:pt x="689649" y="3318933"/>
                  <a:pt x="700783" y="3304683"/>
                  <a:pt x="701964" y="3288146"/>
                </a:cubicBezTo>
                <a:cubicBezTo>
                  <a:pt x="707478" y="3210956"/>
                  <a:pt x="690988" y="3201973"/>
                  <a:pt x="655782" y="3140364"/>
                </a:cubicBezTo>
                <a:cubicBezTo>
                  <a:pt x="649625" y="3106497"/>
                  <a:pt x="645343" y="3072235"/>
                  <a:pt x="637310" y="3038764"/>
                </a:cubicBezTo>
                <a:cubicBezTo>
                  <a:pt x="585933" y="2824694"/>
                  <a:pt x="610139" y="2987655"/>
                  <a:pt x="591128" y="2835564"/>
                </a:cubicBezTo>
                <a:cubicBezTo>
                  <a:pt x="597285" y="2767831"/>
                  <a:pt x="597644" y="2699317"/>
                  <a:pt x="609600" y="2632364"/>
                </a:cubicBezTo>
                <a:cubicBezTo>
                  <a:pt x="613231" y="2612032"/>
                  <a:pt x="630779" y="2596539"/>
                  <a:pt x="637310" y="2576946"/>
                </a:cubicBezTo>
                <a:cubicBezTo>
                  <a:pt x="665770" y="2491565"/>
                  <a:pt x="621393" y="2546680"/>
                  <a:pt x="674255" y="2493818"/>
                </a:cubicBezTo>
                <a:cubicBezTo>
                  <a:pt x="677334" y="2481503"/>
                  <a:pt x="681696" y="2469439"/>
                  <a:pt x="683491" y="2456873"/>
                </a:cubicBezTo>
                <a:cubicBezTo>
                  <a:pt x="687867" y="2426242"/>
                  <a:pt x="682943" y="2393863"/>
                  <a:pt x="692728" y="2364509"/>
                </a:cubicBezTo>
                <a:cubicBezTo>
                  <a:pt x="696238" y="2353978"/>
                  <a:pt x="711201" y="2352194"/>
                  <a:pt x="720437" y="2346037"/>
                </a:cubicBezTo>
                <a:cubicBezTo>
                  <a:pt x="728813" y="2320908"/>
                  <a:pt x="736716" y="2290515"/>
                  <a:pt x="757382" y="2272146"/>
                </a:cubicBezTo>
                <a:cubicBezTo>
                  <a:pt x="776619" y="2255046"/>
                  <a:pt x="814369" y="2243914"/>
                  <a:pt x="840510" y="2235200"/>
                </a:cubicBezTo>
                <a:cubicBezTo>
                  <a:pt x="843589" y="2225964"/>
                  <a:pt x="845392" y="2216199"/>
                  <a:pt x="849746" y="2207491"/>
                </a:cubicBezTo>
                <a:cubicBezTo>
                  <a:pt x="856498" y="2193986"/>
                  <a:pt x="889653" y="2151203"/>
                  <a:pt x="895928" y="2142837"/>
                </a:cubicBezTo>
                <a:cubicBezTo>
                  <a:pt x="889770" y="2112049"/>
                  <a:pt x="888726" y="2079778"/>
                  <a:pt x="877455" y="2050473"/>
                </a:cubicBezTo>
                <a:cubicBezTo>
                  <a:pt x="872766" y="2038282"/>
                  <a:pt x="858108" y="2032799"/>
                  <a:pt x="849746" y="2022764"/>
                </a:cubicBezTo>
                <a:cubicBezTo>
                  <a:pt x="842639" y="2014236"/>
                  <a:pt x="837725" y="2004088"/>
                  <a:pt x="831273" y="1995055"/>
                </a:cubicBezTo>
                <a:cubicBezTo>
                  <a:pt x="822325" y="1982528"/>
                  <a:pt x="812800" y="1970424"/>
                  <a:pt x="803564" y="1958109"/>
                </a:cubicBezTo>
                <a:cubicBezTo>
                  <a:pt x="797406" y="1933479"/>
                  <a:pt x="786582" y="1909563"/>
                  <a:pt x="785091" y="1884218"/>
                </a:cubicBezTo>
                <a:cubicBezTo>
                  <a:pt x="780329" y="1803253"/>
                  <a:pt x="816432" y="1792303"/>
                  <a:pt x="785091" y="1708727"/>
                </a:cubicBezTo>
                <a:cubicBezTo>
                  <a:pt x="776648" y="1686212"/>
                  <a:pt x="752886" y="1672876"/>
                  <a:pt x="738910" y="1653309"/>
                </a:cubicBezTo>
                <a:cubicBezTo>
                  <a:pt x="722028" y="1629674"/>
                  <a:pt x="692728" y="1579418"/>
                  <a:pt x="692728" y="1579418"/>
                </a:cubicBezTo>
                <a:cubicBezTo>
                  <a:pt x="708122" y="1542473"/>
                  <a:pt x="721011" y="1504381"/>
                  <a:pt x="738910" y="1468582"/>
                </a:cubicBezTo>
                <a:cubicBezTo>
                  <a:pt x="745794" y="1454813"/>
                  <a:pt x="759248" y="1445151"/>
                  <a:pt x="766619" y="1431637"/>
                </a:cubicBezTo>
                <a:cubicBezTo>
                  <a:pt x="777847" y="1411053"/>
                  <a:pt x="785092" y="1388534"/>
                  <a:pt x="794328" y="1366982"/>
                </a:cubicBezTo>
                <a:cubicBezTo>
                  <a:pt x="785092" y="1342352"/>
                  <a:pt x="776736" y="1317373"/>
                  <a:pt x="766619" y="1293091"/>
                </a:cubicBezTo>
                <a:cubicBezTo>
                  <a:pt x="761323" y="1280381"/>
                  <a:pt x="746052" y="1269755"/>
                  <a:pt x="748146" y="1256146"/>
                </a:cubicBezTo>
                <a:cubicBezTo>
                  <a:pt x="764408" y="1150441"/>
                  <a:pt x="796177" y="1072645"/>
                  <a:pt x="831273" y="979055"/>
                </a:cubicBezTo>
                <a:cubicBezTo>
                  <a:pt x="828194" y="960582"/>
                  <a:pt x="831132" y="940008"/>
                  <a:pt x="822037" y="923637"/>
                </a:cubicBezTo>
                <a:cubicBezTo>
                  <a:pt x="806843" y="896287"/>
                  <a:pt x="773716" y="893083"/>
                  <a:pt x="748146" y="886691"/>
                </a:cubicBezTo>
                <a:cubicBezTo>
                  <a:pt x="732752" y="871297"/>
                  <a:pt x="714298" y="858449"/>
                  <a:pt x="701964" y="840509"/>
                </a:cubicBezTo>
                <a:cubicBezTo>
                  <a:pt x="680109" y="808720"/>
                  <a:pt x="661516" y="774463"/>
                  <a:pt x="646546" y="738909"/>
                </a:cubicBezTo>
                <a:cubicBezTo>
                  <a:pt x="633847" y="708749"/>
                  <a:pt x="624637" y="644402"/>
                  <a:pt x="618837" y="609600"/>
                </a:cubicBezTo>
                <a:cubicBezTo>
                  <a:pt x="624995" y="520315"/>
                  <a:pt x="619263" y="429404"/>
                  <a:pt x="637310" y="341746"/>
                </a:cubicBezTo>
                <a:cubicBezTo>
                  <a:pt x="641700" y="320423"/>
                  <a:pt x="672522" y="314369"/>
                  <a:pt x="683491" y="295564"/>
                </a:cubicBezTo>
                <a:cubicBezTo>
                  <a:pt x="694785" y="276203"/>
                  <a:pt x="695523" y="252378"/>
                  <a:pt x="701964" y="230909"/>
                </a:cubicBezTo>
                <a:cubicBezTo>
                  <a:pt x="704762" y="221584"/>
                  <a:pt x="706040" y="211456"/>
                  <a:pt x="711200" y="203200"/>
                </a:cubicBezTo>
                <a:cubicBezTo>
                  <a:pt x="721648" y="186483"/>
                  <a:pt x="735049" y="171752"/>
                  <a:pt x="748146" y="157018"/>
                </a:cubicBezTo>
                <a:cubicBezTo>
                  <a:pt x="787192" y="113092"/>
                  <a:pt x="837153" y="75905"/>
                  <a:pt x="886691" y="46182"/>
                </a:cubicBezTo>
                <a:cubicBezTo>
                  <a:pt x="902085" y="36946"/>
                  <a:pt x="916302" y="25378"/>
                  <a:pt x="932873" y="18473"/>
                </a:cubicBezTo>
                <a:cubicBezTo>
                  <a:pt x="953563" y="9852"/>
                  <a:pt x="975976" y="6158"/>
                  <a:pt x="997528" y="0"/>
                </a:cubicBezTo>
                <a:cubicBezTo>
                  <a:pt x="1096049" y="6158"/>
                  <a:pt x="1198176" y="-8646"/>
                  <a:pt x="1293091" y="18473"/>
                </a:cubicBezTo>
                <a:cubicBezTo>
                  <a:pt x="1318384" y="25700"/>
                  <a:pt x="1314420" y="66844"/>
                  <a:pt x="1320800" y="92364"/>
                </a:cubicBezTo>
                <a:cubicBezTo>
                  <a:pt x="1356196" y="233948"/>
                  <a:pt x="1300241" y="177178"/>
                  <a:pt x="1394691" y="240146"/>
                </a:cubicBezTo>
                <a:cubicBezTo>
                  <a:pt x="1397770" y="255540"/>
                  <a:pt x="1401200" y="270867"/>
                  <a:pt x="1403928" y="286327"/>
                </a:cubicBezTo>
                <a:cubicBezTo>
                  <a:pt x="1420901" y="382507"/>
                  <a:pt x="1426674" y="437279"/>
                  <a:pt x="1450110" y="535709"/>
                </a:cubicBezTo>
                <a:cubicBezTo>
                  <a:pt x="1470001" y="619249"/>
                  <a:pt x="1493213" y="701964"/>
                  <a:pt x="1514764" y="785091"/>
                </a:cubicBezTo>
                <a:cubicBezTo>
                  <a:pt x="1520922" y="846667"/>
                  <a:pt x="1492831" y="922947"/>
                  <a:pt x="1533237" y="969818"/>
                </a:cubicBezTo>
                <a:cubicBezTo>
                  <a:pt x="1582887" y="1027412"/>
                  <a:pt x="1677660" y="1018940"/>
                  <a:pt x="1745673" y="1052946"/>
                </a:cubicBezTo>
                <a:cubicBezTo>
                  <a:pt x="1783128" y="1071674"/>
                  <a:pt x="1813406" y="1102207"/>
                  <a:pt x="1847273" y="1126837"/>
                </a:cubicBezTo>
                <a:cubicBezTo>
                  <a:pt x="1975565" y="1383420"/>
                  <a:pt x="1909456" y="1208375"/>
                  <a:pt x="1893455" y="1736437"/>
                </a:cubicBezTo>
                <a:cubicBezTo>
                  <a:pt x="1892332" y="1773493"/>
                  <a:pt x="1895943" y="1812102"/>
                  <a:pt x="1884219" y="1847273"/>
                </a:cubicBezTo>
                <a:cubicBezTo>
                  <a:pt x="1861574" y="1915209"/>
                  <a:pt x="1814500" y="1973301"/>
                  <a:pt x="1791855" y="2041237"/>
                </a:cubicBezTo>
                <a:lnTo>
                  <a:pt x="1764146" y="2124364"/>
                </a:lnTo>
                <a:cubicBezTo>
                  <a:pt x="1757269" y="2213765"/>
                  <a:pt x="1742370" y="2427401"/>
                  <a:pt x="1727200" y="2484582"/>
                </a:cubicBezTo>
                <a:cubicBezTo>
                  <a:pt x="1709210" y="2552389"/>
                  <a:pt x="1630095" y="2706501"/>
                  <a:pt x="1588655" y="2789382"/>
                </a:cubicBezTo>
                <a:cubicBezTo>
                  <a:pt x="1577676" y="2844278"/>
                  <a:pt x="1549653" y="2974014"/>
                  <a:pt x="1551710" y="3020291"/>
                </a:cubicBezTo>
                <a:cubicBezTo>
                  <a:pt x="1555847" y="3113380"/>
                  <a:pt x="1561426" y="3208268"/>
                  <a:pt x="1588655" y="3297382"/>
                </a:cubicBezTo>
                <a:cubicBezTo>
                  <a:pt x="1596950" y="3324528"/>
                  <a:pt x="1633239" y="3332729"/>
                  <a:pt x="1653310" y="3352800"/>
                </a:cubicBezTo>
                <a:cubicBezTo>
                  <a:pt x="1742726" y="3442216"/>
                  <a:pt x="1626332" y="3338899"/>
                  <a:pt x="1699491" y="3426691"/>
                </a:cubicBezTo>
                <a:cubicBezTo>
                  <a:pt x="1706597" y="3435219"/>
                  <a:pt x="1717964" y="3439006"/>
                  <a:pt x="1727200" y="3445164"/>
                </a:cubicBezTo>
                <a:cubicBezTo>
                  <a:pt x="1730279" y="3454400"/>
                  <a:pt x="1730460" y="3465188"/>
                  <a:pt x="1736437" y="3472873"/>
                </a:cubicBezTo>
                <a:cubicBezTo>
                  <a:pt x="1770504" y="3516673"/>
                  <a:pt x="1782526" y="3522072"/>
                  <a:pt x="1819564" y="3546764"/>
                </a:cubicBezTo>
                <a:cubicBezTo>
                  <a:pt x="1874982" y="3543685"/>
                  <a:pt x="1942255" y="3571920"/>
                  <a:pt x="1985819" y="3537527"/>
                </a:cubicBezTo>
                <a:cubicBezTo>
                  <a:pt x="2019736" y="3510750"/>
                  <a:pt x="1997930" y="3451335"/>
                  <a:pt x="1995055" y="3408218"/>
                </a:cubicBezTo>
                <a:cubicBezTo>
                  <a:pt x="1991721" y="3358210"/>
                  <a:pt x="1975933" y="3309815"/>
                  <a:pt x="1967346" y="3260437"/>
                </a:cubicBezTo>
                <a:cubicBezTo>
                  <a:pt x="1963616" y="3238988"/>
                  <a:pt x="1961189" y="3217334"/>
                  <a:pt x="1958110" y="3195782"/>
                </a:cubicBezTo>
                <a:cubicBezTo>
                  <a:pt x="1967346" y="3109576"/>
                  <a:pt x="1975386" y="3023233"/>
                  <a:pt x="1985819" y="2937164"/>
                </a:cubicBezTo>
                <a:cubicBezTo>
                  <a:pt x="1987708" y="2921579"/>
                  <a:pt x="1986499" y="2904145"/>
                  <a:pt x="1995055" y="2890982"/>
                </a:cubicBezTo>
                <a:cubicBezTo>
                  <a:pt x="2027286" y="2841395"/>
                  <a:pt x="2082594" y="2806797"/>
                  <a:pt x="2105891" y="2752437"/>
                </a:cubicBezTo>
                <a:cubicBezTo>
                  <a:pt x="2115127" y="2730885"/>
                  <a:pt x="2125367" y="2709737"/>
                  <a:pt x="2133600" y="2687782"/>
                </a:cubicBezTo>
                <a:cubicBezTo>
                  <a:pt x="2143856" y="2660434"/>
                  <a:pt x="2148248" y="2630780"/>
                  <a:pt x="2161310" y="2604655"/>
                </a:cubicBezTo>
                <a:cubicBezTo>
                  <a:pt x="2167467" y="2592340"/>
                  <a:pt x="2173095" y="2579745"/>
                  <a:pt x="2179782" y="2567709"/>
                </a:cubicBezTo>
                <a:cubicBezTo>
                  <a:pt x="2188500" y="2552016"/>
                  <a:pt x="2200824" y="2538195"/>
                  <a:pt x="2207491" y="2521527"/>
                </a:cubicBezTo>
                <a:cubicBezTo>
                  <a:pt x="2219429" y="2491683"/>
                  <a:pt x="2225964" y="2459952"/>
                  <a:pt x="2235200" y="2429164"/>
                </a:cubicBezTo>
                <a:cubicBezTo>
                  <a:pt x="2232121" y="2355273"/>
                  <a:pt x="2204954" y="2278399"/>
                  <a:pt x="2225964" y="2207491"/>
                </a:cubicBezTo>
                <a:cubicBezTo>
                  <a:pt x="2234262" y="2179487"/>
                  <a:pt x="2279892" y="2180512"/>
                  <a:pt x="2309091" y="2179782"/>
                </a:cubicBezTo>
                <a:cubicBezTo>
                  <a:pt x="2404702" y="2177392"/>
                  <a:pt x="2499976" y="2192097"/>
                  <a:pt x="2595419" y="2198255"/>
                </a:cubicBezTo>
                <a:cubicBezTo>
                  <a:pt x="2695789" y="2231710"/>
                  <a:pt x="2618123" y="2209834"/>
                  <a:pt x="2854037" y="2189018"/>
                </a:cubicBezTo>
                <a:cubicBezTo>
                  <a:pt x="2881809" y="2186568"/>
                  <a:pt x="2909455" y="2182861"/>
                  <a:pt x="2937164" y="2179782"/>
                </a:cubicBezTo>
                <a:cubicBezTo>
                  <a:pt x="2955637" y="2173624"/>
                  <a:pt x="2974282" y="2167963"/>
                  <a:pt x="2992582" y="2161309"/>
                </a:cubicBezTo>
                <a:cubicBezTo>
                  <a:pt x="3008164" y="2155643"/>
                  <a:pt x="3022302" y="2144812"/>
                  <a:pt x="3038764" y="2142837"/>
                </a:cubicBezTo>
                <a:cubicBezTo>
                  <a:pt x="3099977" y="2135491"/>
                  <a:pt x="3161915" y="2136679"/>
                  <a:pt x="3223491" y="2133600"/>
                </a:cubicBezTo>
                <a:cubicBezTo>
                  <a:pt x="3238885" y="2127442"/>
                  <a:pt x="3255118" y="2123066"/>
                  <a:pt x="3269673" y="2115127"/>
                </a:cubicBezTo>
                <a:cubicBezTo>
                  <a:pt x="3289163" y="2104496"/>
                  <a:pt x="3306053" y="2089604"/>
                  <a:pt x="3325091" y="2078182"/>
                </a:cubicBezTo>
                <a:cubicBezTo>
                  <a:pt x="3336898" y="2071098"/>
                  <a:pt x="3349722" y="2065867"/>
                  <a:pt x="3362037" y="2059709"/>
                </a:cubicBezTo>
                <a:cubicBezTo>
                  <a:pt x="3395904" y="2072024"/>
                  <a:pt x="3430178" y="2083271"/>
                  <a:pt x="3463637" y="2096655"/>
                </a:cubicBezTo>
                <a:cubicBezTo>
                  <a:pt x="3476421" y="2101768"/>
                  <a:pt x="3490846" y="2105391"/>
                  <a:pt x="3500582" y="2115127"/>
                </a:cubicBezTo>
                <a:cubicBezTo>
                  <a:pt x="3507467" y="2122012"/>
                  <a:pt x="3502934" y="2135952"/>
                  <a:pt x="3509819" y="2142837"/>
                </a:cubicBezTo>
                <a:cubicBezTo>
                  <a:pt x="3516703" y="2149721"/>
                  <a:pt x="3528820" y="2147719"/>
                  <a:pt x="3537528" y="2152073"/>
                </a:cubicBezTo>
                <a:cubicBezTo>
                  <a:pt x="3553585" y="2160101"/>
                  <a:pt x="3567653" y="2171753"/>
                  <a:pt x="3583710" y="2179782"/>
                </a:cubicBezTo>
                <a:cubicBezTo>
                  <a:pt x="3674094" y="2224974"/>
                  <a:pt x="3593401" y="2173929"/>
                  <a:pt x="3657600" y="2216727"/>
                </a:cubicBezTo>
                <a:cubicBezTo>
                  <a:pt x="3651443" y="2318327"/>
                  <a:pt x="3656258" y="2421192"/>
                  <a:pt x="3639128" y="2521527"/>
                </a:cubicBezTo>
                <a:cubicBezTo>
                  <a:pt x="3634240" y="2550158"/>
                  <a:pt x="3606474" y="2569715"/>
                  <a:pt x="3592946" y="2595418"/>
                </a:cubicBezTo>
                <a:cubicBezTo>
                  <a:pt x="3550568" y="2675936"/>
                  <a:pt x="3546051" y="2699156"/>
                  <a:pt x="3519055" y="2780146"/>
                </a:cubicBezTo>
                <a:cubicBezTo>
                  <a:pt x="3514567" y="2816052"/>
                  <a:pt x="3503344" y="2903103"/>
                  <a:pt x="3500582" y="2937164"/>
                </a:cubicBezTo>
                <a:cubicBezTo>
                  <a:pt x="3493597" y="3023307"/>
                  <a:pt x="3488267" y="3109576"/>
                  <a:pt x="3482110" y="3195782"/>
                </a:cubicBezTo>
                <a:cubicBezTo>
                  <a:pt x="3485868" y="3259669"/>
                  <a:pt x="3485076" y="3341027"/>
                  <a:pt x="3500582" y="3408218"/>
                </a:cubicBezTo>
                <a:cubicBezTo>
                  <a:pt x="3505622" y="3430058"/>
                  <a:pt x="3506297" y="3454444"/>
                  <a:pt x="3519055" y="3472873"/>
                </a:cubicBezTo>
                <a:cubicBezTo>
                  <a:pt x="3537895" y="3500086"/>
                  <a:pt x="3585616" y="3533624"/>
                  <a:pt x="3620655" y="3546764"/>
                </a:cubicBezTo>
                <a:cubicBezTo>
                  <a:pt x="3632541" y="3551221"/>
                  <a:pt x="3645557" y="3551986"/>
                  <a:pt x="3657600" y="3556000"/>
                </a:cubicBezTo>
                <a:cubicBezTo>
                  <a:pt x="3818393" y="3609598"/>
                  <a:pt x="3561032" y="3533687"/>
                  <a:pt x="3768437" y="3592946"/>
                </a:cubicBezTo>
                <a:cubicBezTo>
                  <a:pt x="3796146" y="3589867"/>
                  <a:pt x="3825679" y="3594063"/>
                  <a:pt x="3851564" y="3583709"/>
                </a:cubicBezTo>
                <a:cubicBezTo>
                  <a:pt x="3973941" y="3534758"/>
                  <a:pt x="3980768" y="3476394"/>
                  <a:pt x="4054764" y="3362037"/>
                </a:cubicBezTo>
                <a:cubicBezTo>
                  <a:pt x="4109520" y="3077308"/>
                  <a:pt x="4126590" y="3080371"/>
                  <a:pt x="4091710" y="2743200"/>
                </a:cubicBezTo>
                <a:cubicBezTo>
                  <a:pt x="4086096" y="2688933"/>
                  <a:pt x="4069195" y="2635337"/>
                  <a:pt x="4045528" y="2586182"/>
                </a:cubicBezTo>
                <a:cubicBezTo>
                  <a:pt x="4020678" y="2534570"/>
                  <a:pt x="3929943" y="2457748"/>
                  <a:pt x="3897746" y="2410691"/>
                </a:cubicBezTo>
                <a:cubicBezTo>
                  <a:pt x="3878308" y="2382282"/>
                  <a:pt x="3866958" y="2349115"/>
                  <a:pt x="3851564" y="2318327"/>
                </a:cubicBezTo>
                <a:cubicBezTo>
                  <a:pt x="3844015" y="2235282"/>
                  <a:pt x="3832067" y="2162668"/>
                  <a:pt x="3851564" y="2078182"/>
                </a:cubicBezTo>
                <a:cubicBezTo>
                  <a:pt x="3859929" y="2041934"/>
                  <a:pt x="3882352" y="2010449"/>
                  <a:pt x="3897746" y="1976582"/>
                </a:cubicBezTo>
                <a:cubicBezTo>
                  <a:pt x="3903904" y="1948873"/>
                  <a:pt x="3916219" y="1921840"/>
                  <a:pt x="3916219" y="1893455"/>
                </a:cubicBezTo>
                <a:cubicBezTo>
                  <a:pt x="3916219" y="1290507"/>
                  <a:pt x="3929788" y="1423140"/>
                  <a:pt x="3860800" y="1043709"/>
                </a:cubicBezTo>
                <a:cubicBezTo>
                  <a:pt x="3857721" y="1003685"/>
                  <a:pt x="3856254" y="963504"/>
                  <a:pt x="3851564" y="923637"/>
                </a:cubicBezTo>
                <a:cubicBezTo>
                  <a:pt x="3850081" y="911030"/>
                  <a:pt x="3841244" y="899339"/>
                  <a:pt x="3842328" y="886691"/>
                </a:cubicBezTo>
                <a:cubicBezTo>
                  <a:pt x="3850546" y="790809"/>
                  <a:pt x="3866386" y="695731"/>
                  <a:pt x="3879273" y="600364"/>
                </a:cubicBezTo>
                <a:cubicBezTo>
                  <a:pt x="3881781" y="581805"/>
                  <a:pt x="3882211" y="562582"/>
                  <a:pt x="3888510" y="544946"/>
                </a:cubicBezTo>
                <a:cubicBezTo>
                  <a:pt x="3907694" y="491231"/>
                  <a:pt x="3955381" y="426489"/>
                  <a:pt x="3980873" y="378691"/>
                </a:cubicBezTo>
                <a:cubicBezTo>
                  <a:pt x="3988675" y="364062"/>
                  <a:pt x="3993188" y="347903"/>
                  <a:pt x="3999346" y="332509"/>
                </a:cubicBezTo>
                <a:cubicBezTo>
                  <a:pt x="4005504" y="298642"/>
                  <a:pt x="4012160" y="264863"/>
                  <a:pt x="4017819" y="230909"/>
                </a:cubicBezTo>
                <a:cubicBezTo>
                  <a:pt x="4021398" y="209435"/>
                  <a:pt x="4018213" y="186149"/>
                  <a:pt x="4027055" y="166255"/>
                </a:cubicBezTo>
                <a:cubicBezTo>
                  <a:pt x="4031563" y="156111"/>
                  <a:pt x="4044332" y="151576"/>
                  <a:pt x="4054764" y="147782"/>
                </a:cubicBezTo>
                <a:cubicBezTo>
                  <a:pt x="4078624" y="139106"/>
                  <a:pt x="4104569" y="137337"/>
                  <a:pt x="4128655" y="129309"/>
                </a:cubicBezTo>
                <a:cubicBezTo>
                  <a:pt x="4160113" y="118823"/>
                  <a:pt x="4190231" y="104679"/>
                  <a:pt x="4221019" y="92364"/>
                </a:cubicBezTo>
                <a:cubicBezTo>
                  <a:pt x="4261043" y="98522"/>
                  <a:pt x="4302242" y="99411"/>
                  <a:pt x="4341091" y="110837"/>
                </a:cubicBezTo>
                <a:cubicBezTo>
                  <a:pt x="4376311" y="121196"/>
                  <a:pt x="4408511" y="183208"/>
                  <a:pt x="4424219" y="203200"/>
                </a:cubicBezTo>
                <a:cubicBezTo>
                  <a:pt x="4441756" y="225520"/>
                  <a:pt x="4462210" y="245449"/>
                  <a:pt x="4479637" y="267855"/>
                </a:cubicBezTo>
                <a:cubicBezTo>
                  <a:pt x="4551111" y="359751"/>
                  <a:pt x="4542838" y="350747"/>
                  <a:pt x="4590473" y="434109"/>
                </a:cubicBezTo>
                <a:cubicBezTo>
                  <a:pt x="4593843" y="457697"/>
                  <a:pt x="4603456" y="528564"/>
                  <a:pt x="4608946" y="554182"/>
                </a:cubicBezTo>
                <a:cubicBezTo>
                  <a:pt x="4614266" y="579007"/>
                  <a:pt x="4627419" y="628073"/>
                  <a:pt x="4627419" y="628073"/>
                </a:cubicBezTo>
                <a:cubicBezTo>
                  <a:pt x="4624340" y="729673"/>
                  <a:pt x="4627597" y="831663"/>
                  <a:pt x="4618182" y="932873"/>
                </a:cubicBezTo>
                <a:cubicBezTo>
                  <a:pt x="4615205" y="964878"/>
                  <a:pt x="4597918" y="993968"/>
                  <a:pt x="4590473" y="1025237"/>
                </a:cubicBezTo>
                <a:cubicBezTo>
                  <a:pt x="4582500" y="1058723"/>
                  <a:pt x="4578158" y="1092970"/>
                  <a:pt x="4572000" y="1126837"/>
                </a:cubicBezTo>
                <a:cubicBezTo>
                  <a:pt x="4568650" y="1167033"/>
                  <a:pt x="4562041" y="1264744"/>
                  <a:pt x="4553528" y="1311564"/>
                </a:cubicBezTo>
                <a:cubicBezTo>
                  <a:pt x="4551786" y="1321143"/>
                  <a:pt x="4547370" y="1330037"/>
                  <a:pt x="4544291" y="1339273"/>
                </a:cubicBezTo>
                <a:cubicBezTo>
                  <a:pt x="4531976" y="1413164"/>
                  <a:pt x="4518568" y="1486881"/>
                  <a:pt x="4507346" y="1560946"/>
                </a:cubicBezTo>
                <a:cubicBezTo>
                  <a:pt x="4503170" y="1588511"/>
                  <a:pt x="4497413" y="1616202"/>
                  <a:pt x="4498110" y="1644073"/>
                </a:cubicBezTo>
                <a:cubicBezTo>
                  <a:pt x="4504533" y="1901002"/>
                  <a:pt x="4497018" y="1852144"/>
                  <a:pt x="4535055" y="2004291"/>
                </a:cubicBezTo>
                <a:cubicBezTo>
                  <a:pt x="4538134" y="2032000"/>
                  <a:pt x="4517977" y="2078208"/>
                  <a:pt x="4544291" y="2087418"/>
                </a:cubicBezTo>
                <a:cubicBezTo>
                  <a:pt x="4559333" y="2092683"/>
                  <a:pt x="4728952" y="2067636"/>
                  <a:pt x="4784437" y="2059709"/>
                </a:cubicBezTo>
                <a:cubicBezTo>
                  <a:pt x="4879879" y="2065867"/>
                  <a:pt x="4976033" y="2065025"/>
                  <a:pt x="5070764" y="2078182"/>
                </a:cubicBezTo>
                <a:cubicBezTo>
                  <a:pt x="5088546" y="2080652"/>
                  <a:pt x="5105263" y="2092261"/>
                  <a:pt x="5116946" y="2105891"/>
                </a:cubicBezTo>
                <a:cubicBezTo>
                  <a:pt x="5125207" y="2115529"/>
                  <a:pt x="5123103" y="2130522"/>
                  <a:pt x="5126182" y="2142837"/>
                </a:cubicBezTo>
                <a:cubicBezTo>
                  <a:pt x="5173836" y="2619374"/>
                  <a:pt x="5111845" y="1923220"/>
                  <a:pt x="5135419" y="2724727"/>
                </a:cubicBezTo>
                <a:cubicBezTo>
                  <a:pt x="5138894" y="2842873"/>
                  <a:pt x="5071669" y="3187450"/>
                  <a:pt x="5218546" y="3334327"/>
                </a:cubicBezTo>
                <a:cubicBezTo>
                  <a:pt x="5231240" y="3347021"/>
                  <a:pt x="5247821" y="3355999"/>
                  <a:pt x="5264728" y="3362037"/>
                </a:cubicBezTo>
                <a:cubicBezTo>
                  <a:pt x="5291459" y="3371584"/>
                  <a:pt x="5320146" y="3374352"/>
                  <a:pt x="5347855" y="3380509"/>
                </a:cubicBezTo>
                <a:cubicBezTo>
                  <a:pt x="5397116" y="3377430"/>
                  <a:pt x="5462357" y="3407722"/>
                  <a:pt x="5495637" y="3371273"/>
                </a:cubicBezTo>
                <a:cubicBezTo>
                  <a:pt x="5573599" y="3285886"/>
                  <a:pt x="5535584" y="3118197"/>
                  <a:pt x="5523346" y="3020291"/>
                </a:cubicBezTo>
                <a:cubicBezTo>
                  <a:pt x="5514110" y="3051079"/>
                  <a:pt x="5501652" y="3081079"/>
                  <a:pt x="5495637" y="3112655"/>
                </a:cubicBezTo>
                <a:cubicBezTo>
                  <a:pt x="5489274" y="3146061"/>
                  <a:pt x="5491704" y="3180665"/>
                  <a:pt x="5486400" y="3214255"/>
                </a:cubicBezTo>
                <a:cubicBezTo>
                  <a:pt x="5480148" y="3253850"/>
                  <a:pt x="5470365" y="3280835"/>
                  <a:pt x="5458691" y="3315855"/>
                </a:cubicBezTo>
                <a:cubicBezTo>
                  <a:pt x="5452534" y="3198861"/>
                  <a:pt x="5441917" y="3082017"/>
                  <a:pt x="5440219" y="2964873"/>
                </a:cubicBezTo>
                <a:cubicBezTo>
                  <a:pt x="5438835" y="2869391"/>
                  <a:pt x="5454680" y="2773895"/>
                  <a:pt x="5449455" y="2678546"/>
                </a:cubicBezTo>
                <a:cubicBezTo>
                  <a:pt x="5442330" y="2548519"/>
                  <a:pt x="5426568" y="2418740"/>
                  <a:pt x="5403273" y="2290618"/>
                </a:cubicBezTo>
                <a:cubicBezTo>
                  <a:pt x="5326831" y="1870189"/>
                  <a:pt x="5330056" y="1895346"/>
                  <a:pt x="5237019" y="1634837"/>
                </a:cubicBezTo>
                <a:cubicBezTo>
                  <a:pt x="5249334" y="1554788"/>
                  <a:pt x="5262510" y="1474867"/>
                  <a:pt x="5273964" y="1394691"/>
                </a:cubicBezTo>
                <a:cubicBezTo>
                  <a:pt x="5280985" y="1345546"/>
                  <a:pt x="5277416" y="1294226"/>
                  <a:pt x="5292437" y="1246909"/>
                </a:cubicBezTo>
                <a:cubicBezTo>
                  <a:pt x="5514378" y="547793"/>
                  <a:pt x="5423227" y="990106"/>
                  <a:pt x="5467928" y="766618"/>
                </a:cubicBezTo>
                <a:cubicBezTo>
                  <a:pt x="5472133" y="669908"/>
                  <a:pt x="5486732" y="500589"/>
                  <a:pt x="5467928" y="397164"/>
                </a:cubicBezTo>
                <a:cubicBezTo>
                  <a:pt x="5464717" y="379501"/>
                  <a:pt x="5448248" y="367039"/>
                  <a:pt x="5440219" y="350982"/>
                </a:cubicBezTo>
                <a:cubicBezTo>
                  <a:pt x="5430750" y="332044"/>
                  <a:pt x="5425260" y="294663"/>
                  <a:pt x="5421746" y="277091"/>
                </a:cubicBezTo>
                <a:cubicBezTo>
                  <a:pt x="5455689" y="209204"/>
                  <a:pt x="5449949" y="207782"/>
                  <a:pt x="5495637" y="157018"/>
                </a:cubicBezTo>
                <a:cubicBezTo>
                  <a:pt x="5510201" y="140836"/>
                  <a:pt x="5523705" y="122913"/>
                  <a:pt x="5541819" y="110837"/>
                </a:cubicBezTo>
                <a:cubicBezTo>
                  <a:pt x="5552381" y="103796"/>
                  <a:pt x="5566449" y="104679"/>
                  <a:pt x="5578764" y="101600"/>
                </a:cubicBezTo>
                <a:cubicBezTo>
                  <a:pt x="5600316" y="104679"/>
                  <a:pt x="5623600" y="101828"/>
                  <a:pt x="5643419" y="110837"/>
                </a:cubicBezTo>
                <a:cubicBezTo>
                  <a:pt x="5659274" y="118044"/>
                  <a:pt x="5668895" y="134675"/>
                  <a:pt x="5680364" y="147782"/>
                </a:cubicBezTo>
                <a:cubicBezTo>
                  <a:pt x="5690501" y="159367"/>
                  <a:pt x="5700360" y="171405"/>
                  <a:pt x="5708073" y="184727"/>
                </a:cubicBezTo>
                <a:cubicBezTo>
                  <a:pt x="5734297" y="230023"/>
                  <a:pt x="5744954" y="286263"/>
                  <a:pt x="5781964" y="323273"/>
                </a:cubicBezTo>
                <a:cubicBezTo>
                  <a:pt x="5799516" y="340825"/>
                  <a:pt x="5831225" y="329430"/>
                  <a:pt x="5855855" y="332509"/>
                </a:cubicBezTo>
                <a:cubicBezTo>
                  <a:pt x="5892800" y="347903"/>
                  <a:pt x="5936863" y="352003"/>
                  <a:pt x="5966691" y="378691"/>
                </a:cubicBezTo>
                <a:cubicBezTo>
                  <a:pt x="5998566" y="407211"/>
                  <a:pt x="6011696" y="451536"/>
                  <a:pt x="6031346" y="489527"/>
                </a:cubicBezTo>
                <a:cubicBezTo>
                  <a:pt x="6057922" y="540906"/>
                  <a:pt x="6084644" y="592490"/>
                  <a:pt x="6105237" y="646546"/>
                </a:cubicBezTo>
                <a:cubicBezTo>
                  <a:pt x="6166356" y="806984"/>
                  <a:pt x="6173811" y="854413"/>
                  <a:pt x="6206837" y="997527"/>
                </a:cubicBezTo>
                <a:cubicBezTo>
                  <a:pt x="6219152" y="1126836"/>
                  <a:pt x="6203512" y="1261960"/>
                  <a:pt x="6243782" y="1385455"/>
                </a:cubicBezTo>
                <a:cubicBezTo>
                  <a:pt x="6254954" y="1419716"/>
                  <a:pt x="6310103" y="1415050"/>
                  <a:pt x="6345382" y="1422400"/>
                </a:cubicBezTo>
                <a:cubicBezTo>
                  <a:pt x="6396520" y="1433054"/>
                  <a:pt x="6465510" y="1431637"/>
                  <a:pt x="6520873" y="1431637"/>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 name="Straight Connector 7">
            <a:extLst>
              <a:ext uri="{FF2B5EF4-FFF2-40B4-BE49-F238E27FC236}">
                <a16:creationId xmlns:a16="http://schemas.microsoft.com/office/drawing/2014/main" id="{8E10A8AF-9D3A-0A99-C755-5F290DABB2E8}"/>
              </a:ext>
            </a:extLst>
          </p:cNvPr>
          <p:cNvCxnSpPr/>
          <p:nvPr/>
        </p:nvCxnSpPr>
        <p:spPr>
          <a:xfrm flipV="1">
            <a:off x="3546764" y="1999634"/>
            <a:ext cx="7019636" cy="4245863"/>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471177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9B7F28-17AD-795D-1290-0C2FA4B3249E}"/>
              </a:ext>
            </a:extLst>
          </p:cNvPr>
          <p:cNvSpPr>
            <a:spLocks noGrp="1"/>
          </p:cNvSpPr>
          <p:nvPr>
            <p:ph type="title"/>
          </p:nvPr>
        </p:nvSpPr>
        <p:spPr/>
        <p:txBody>
          <a:bodyPr/>
          <a:lstStyle/>
          <a:p>
            <a:r>
              <a:rPr lang="en-US" dirty="0"/>
              <a:t>			Five Stages of Decline</a:t>
            </a:r>
          </a:p>
        </p:txBody>
      </p:sp>
      <p:sp>
        <p:nvSpPr>
          <p:cNvPr id="3" name="Content Placeholder 2">
            <a:extLst>
              <a:ext uri="{FF2B5EF4-FFF2-40B4-BE49-F238E27FC236}">
                <a16:creationId xmlns:a16="http://schemas.microsoft.com/office/drawing/2014/main" id="{B6465CAA-644C-AD69-9948-828DB144BB5B}"/>
              </a:ext>
            </a:extLst>
          </p:cNvPr>
          <p:cNvSpPr>
            <a:spLocks noGrp="1"/>
          </p:cNvSpPr>
          <p:nvPr>
            <p:ph idx="1"/>
          </p:nvPr>
        </p:nvSpPr>
        <p:spPr>
          <a:xfrm>
            <a:off x="671945" y="1834861"/>
            <a:ext cx="10515600" cy="4351338"/>
          </a:xfrm>
        </p:spPr>
        <p:txBody>
          <a:bodyPr/>
          <a:lstStyle/>
          <a:p>
            <a:pPr marL="0" indent="0">
              <a:buNone/>
            </a:pPr>
            <a:endParaRPr lang="en-US" dirty="0"/>
          </a:p>
        </p:txBody>
      </p:sp>
      <p:cxnSp>
        <p:nvCxnSpPr>
          <p:cNvPr id="7" name="Straight Connector 6">
            <a:extLst>
              <a:ext uri="{FF2B5EF4-FFF2-40B4-BE49-F238E27FC236}">
                <a16:creationId xmlns:a16="http://schemas.microsoft.com/office/drawing/2014/main" id="{1B9BB993-25ED-D155-8761-22774385C47B}"/>
              </a:ext>
            </a:extLst>
          </p:cNvPr>
          <p:cNvCxnSpPr/>
          <p:nvPr/>
        </p:nvCxnSpPr>
        <p:spPr>
          <a:xfrm>
            <a:off x="3362037" y="6186199"/>
            <a:ext cx="4978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6A48B406-D716-25AD-5847-FC0854D1ADFB}"/>
              </a:ext>
            </a:extLst>
          </p:cNvPr>
          <p:cNvCxnSpPr/>
          <p:nvPr/>
        </p:nvCxnSpPr>
        <p:spPr>
          <a:xfrm flipV="1">
            <a:off x="3362037" y="5467927"/>
            <a:ext cx="0" cy="64655"/>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46BAB201-97E9-8A38-2E32-874F9BB5F521}"/>
              </a:ext>
            </a:extLst>
          </p:cNvPr>
          <p:cNvCxnSpPr>
            <a:cxnSpLocks/>
          </p:cNvCxnSpPr>
          <p:nvPr/>
        </p:nvCxnSpPr>
        <p:spPr>
          <a:xfrm>
            <a:off x="3362037" y="2503055"/>
            <a:ext cx="0" cy="3683144"/>
          </a:xfrm>
          <a:prstGeom prst="line">
            <a:avLst/>
          </a:prstGeom>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14EE6630-1F58-D627-05A0-74A5510EEAA8}"/>
              </a:ext>
            </a:extLst>
          </p:cNvPr>
          <p:cNvSpPr txBox="1"/>
          <p:nvPr/>
        </p:nvSpPr>
        <p:spPr>
          <a:xfrm>
            <a:off x="5569527" y="6326909"/>
            <a:ext cx="1570182" cy="369332"/>
          </a:xfrm>
          <a:prstGeom prst="rect">
            <a:avLst/>
          </a:prstGeom>
          <a:noFill/>
        </p:spPr>
        <p:txBody>
          <a:bodyPr wrap="square" rtlCol="0">
            <a:spAutoFit/>
          </a:bodyPr>
          <a:lstStyle/>
          <a:p>
            <a:r>
              <a:rPr lang="en-US" dirty="0"/>
              <a:t>Years</a:t>
            </a:r>
          </a:p>
        </p:txBody>
      </p:sp>
      <p:sp>
        <p:nvSpPr>
          <p:cNvPr id="28" name="TextBox 27">
            <a:extLst>
              <a:ext uri="{FF2B5EF4-FFF2-40B4-BE49-F238E27FC236}">
                <a16:creationId xmlns:a16="http://schemas.microsoft.com/office/drawing/2014/main" id="{7BA455F5-7F7C-7D6B-61D4-B8960FDE6085}"/>
              </a:ext>
            </a:extLst>
          </p:cNvPr>
          <p:cNvSpPr txBox="1"/>
          <p:nvPr/>
        </p:nvSpPr>
        <p:spPr>
          <a:xfrm>
            <a:off x="1230309" y="3800590"/>
            <a:ext cx="1220627" cy="369332"/>
          </a:xfrm>
          <a:prstGeom prst="rect">
            <a:avLst/>
          </a:prstGeom>
          <a:noFill/>
        </p:spPr>
        <p:txBody>
          <a:bodyPr wrap="square" rtlCol="0">
            <a:spAutoFit/>
          </a:bodyPr>
          <a:lstStyle/>
          <a:p>
            <a:r>
              <a:rPr lang="en-US" dirty="0"/>
              <a:t>Arrogance</a:t>
            </a:r>
          </a:p>
        </p:txBody>
      </p:sp>
      <p:cxnSp>
        <p:nvCxnSpPr>
          <p:cNvPr id="5" name="Straight Connector 4">
            <a:extLst>
              <a:ext uri="{FF2B5EF4-FFF2-40B4-BE49-F238E27FC236}">
                <a16:creationId xmlns:a16="http://schemas.microsoft.com/office/drawing/2014/main" id="{591B163B-468A-6589-521C-68B2C9C3BA26}"/>
              </a:ext>
            </a:extLst>
          </p:cNvPr>
          <p:cNvCxnSpPr>
            <a:cxnSpLocks/>
          </p:cNvCxnSpPr>
          <p:nvPr/>
        </p:nvCxnSpPr>
        <p:spPr>
          <a:xfrm>
            <a:off x="4636168" y="2503055"/>
            <a:ext cx="0" cy="3683144"/>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A5B8914-AD5C-FA65-5B8E-8648BC90D2F8}"/>
              </a:ext>
            </a:extLst>
          </p:cNvPr>
          <p:cNvCxnSpPr>
            <a:cxnSpLocks/>
          </p:cNvCxnSpPr>
          <p:nvPr/>
        </p:nvCxnSpPr>
        <p:spPr>
          <a:xfrm flipH="1">
            <a:off x="5646821" y="2503055"/>
            <a:ext cx="8144" cy="3683144"/>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A1BE930-E115-07A3-01BF-386CF0EB8E91}"/>
              </a:ext>
            </a:extLst>
          </p:cNvPr>
          <p:cNvCxnSpPr/>
          <p:nvPr/>
        </p:nvCxnSpPr>
        <p:spPr>
          <a:xfrm>
            <a:off x="6761747" y="2503055"/>
            <a:ext cx="0" cy="3683144"/>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Connector: Curved 25">
            <a:extLst>
              <a:ext uri="{FF2B5EF4-FFF2-40B4-BE49-F238E27FC236}">
                <a16:creationId xmlns:a16="http://schemas.microsoft.com/office/drawing/2014/main" id="{18AD7CF5-E1A6-F34C-9E28-A149792ACECE}"/>
              </a:ext>
            </a:extLst>
          </p:cNvPr>
          <p:cNvCxnSpPr/>
          <p:nvPr/>
        </p:nvCxnSpPr>
        <p:spPr>
          <a:xfrm>
            <a:off x="12304295" y="3633537"/>
            <a:ext cx="914400" cy="914400"/>
          </a:xfrm>
          <a:prstGeom prst="curved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0" name="Connector: Curved 29">
            <a:extLst>
              <a:ext uri="{FF2B5EF4-FFF2-40B4-BE49-F238E27FC236}">
                <a16:creationId xmlns:a16="http://schemas.microsoft.com/office/drawing/2014/main" id="{50997FB9-F817-33C8-D286-E337CB89EB3E}"/>
              </a:ext>
            </a:extLst>
          </p:cNvPr>
          <p:cNvCxnSpPr>
            <a:cxnSpLocks/>
          </p:cNvCxnSpPr>
          <p:nvPr/>
        </p:nvCxnSpPr>
        <p:spPr>
          <a:xfrm flipV="1">
            <a:off x="657725" y="2628367"/>
            <a:ext cx="3376867" cy="3307212"/>
          </a:xfrm>
          <a:prstGeom prst="curved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3" name="Connector: Curved 32">
            <a:extLst>
              <a:ext uri="{FF2B5EF4-FFF2-40B4-BE49-F238E27FC236}">
                <a16:creationId xmlns:a16="http://schemas.microsoft.com/office/drawing/2014/main" id="{9C458D43-EAEF-E04A-0ACF-317EFDE74958}"/>
              </a:ext>
            </a:extLst>
          </p:cNvPr>
          <p:cNvCxnSpPr/>
          <p:nvPr/>
        </p:nvCxnSpPr>
        <p:spPr>
          <a:xfrm rot="16200000" flipH="1">
            <a:off x="3644934" y="3088698"/>
            <a:ext cx="1653606" cy="858252"/>
          </a:xfrm>
          <a:prstGeom prst="curved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8" name="Connector: Curved 37">
            <a:extLst>
              <a:ext uri="{FF2B5EF4-FFF2-40B4-BE49-F238E27FC236}">
                <a16:creationId xmlns:a16="http://schemas.microsoft.com/office/drawing/2014/main" id="{03976A76-C181-E64D-6E9F-7DE96FCA0804}"/>
              </a:ext>
            </a:extLst>
          </p:cNvPr>
          <p:cNvCxnSpPr>
            <a:cxnSpLocks/>
          </p:cNvCxnSpPr>
          <p:nvPr/>
        </p:nvCxnSpPr>
        <p:spPr>
          <a:xfrm rot="5400000" flipH="1" flipV="1">
            <a:off x="4625527" y="3563967"/>
            <a:ext cx="1055996" cy="505327"/>
          </a:xfrm>
          <a:prstGeom prst="curved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1" name="Connector: Curved 40">
            <a:extLst>
              <a:ext uri="{FF2B5EF4-FFF2-40B4-BE49-F238E27FC236}">
                <a16:creationId xmlns:a16="http://schemas.microsoft.com/office/drawing/2014/main" id="{E9AEBABC-4BB0-815E-49C8-D1938587E34C}"/>
              </a:ext>
            </a:extLst>
          </p:cNvPr>
          <p:cNvCxnSpPr>
            <a:cxnSpLocks/>
          </p:cNvCxnSpPr>
          <p:nvPr/>
        </p:nvCxnSpPr>
        <p:spPr>
          <a:xfrm rot="16200000" flipH="1">
            <a:off x="5376167" y="3303521"/>
            <a:ext cx="985321" cy="971581"/>
          </a:xfrm>
          <a:prstGeom prst="curved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4" name="Connector: Curved 43">
            <a:extLst>
              <a:ext uri="{FF2B5EF4-FFF2-40B4-BE49-F238E27FC236}">
                <a16:creationId xmlns:a16="http://schemas.microsoft.com/office/drawing/2014/main" id="{FA626C2C-F829-56AC-16E1-3F007D6420FC}"/>
              </a:ext>
            </a:extLst>
          </p:cNvPr>
          <p:cNvCxnSpPr/>
          <p:nvPr/>
        </p:nvCxnSpPr>
        <p:spPr>
          <a:xfrm flipV="1">
            <a:off x="6354618" y="3633537"/>
            <a:ext cx="785091" cy="648436"/>
          </a:xfrm>
          <a:prstGeom prst="curved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6" name="Connector: Curved 45">
            <a:extLst>
              <a:ext uri="{FF2B5EF4-FFF2-40B4-BE49-F238E27FC236}">
                <a16:creationId xmlns:a16="http://schemas.microsoft.com/office/drawing/2014/main" id="{FF2A8FD5-16BA-8356-8B62-C7A39BD874A9}"/>
              </a:ext>
            </a:extLst>
          </p:cNvPr>
          <p:cNvCxnSpPr/>
          <p:nvPr/>
        </p:nvCxnSpPr>
        <p:spPr>
          <a:xfrm rot="16200000" flipH="1">
            <a:off x="6949550" y="3785074"/>
            <a:ext cx="749712" cy="369394"/>
          </a:xfrm>
          <a:prstGeom prst="curved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8" name="Connector: Curved 47">
            <a:extLst>
              <a:ext uri="{FF2B5EF4-FFF2-40B4-BE49-F238E27FC236}">
                <a16:creationId xmlns:a16="http://schemas.microsoft.com/office/drawing/2014/main" id="{65C27AAF-F800-D0CA-EE6A-666B8DB303A1}"/>
              </a:ext>
            </a:extLst>
          </p:cNvPr>
          <p:cNvCxnSpPr/>
          <p:nvPr/>
        </p:nvCxnSpPr>
        <p:spPr>
          <a:xfrm rot="5400000" flipH="1" flipV="1">
            <a:off x="7398716" y="3903982"/>
            <a:ext cx="555316" cy="325975"/>
          </a:xfrm>
          <a:prstGeom prst="curved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0" name="Connector: Curved 49">
            <a:extLst>
              <a:ext uri="{FF2B5EF4-FFF2-40B4-BE49-F238E27FC236}">
                <a16:creationId xmlns:a16="http://schemas.microsoft.com/office/drawing/2014/main" id="{DA059228-2636-9652-4EDE-AA2706A20146}"/>
              </a:ext>
            </a:extLst>
          </p:cNvPr>
          <p:cNvCxnSpPr>
            <a:cxnSpLocks/>
          </p:cNvCxnSpPr>
          <p:nvPr/>
        </p:nvCxnSpPr>
        <p:spPr>
          <a:xfrm>
            <a:off x="7831023" y="3816628"/>
            <a:ext cx="3161244" cy="2177659"/>
          </a:xfrm>
          <a:prstGeom prst="curved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95674662-49CF-C9A4-CA26-0D934F14934E}"/>
              </a:ext>
            </a:extLst>
          </p:cNvPr>
          <p:cNvSpPr txBox="1"/>
          <p:nvPr/>
        </p:nvSpPr>
        <p:spPr>
          <a:xfrm>
            <a:off x="3281827" y="4226913"/>
            <a:ext cx="1491351" cy="646331"/>
          </a:xfrm>
          <a:prstGeom prst="rect">
            <a:avLst/>
          </a:prstGeom>
          <a:noFill/>
        </p:spPr>
        <p:txBody>
          <a:bodyPr wrap="square" rtlCol="0">
            <a:spAutoFit/>
          </a:bodyPr>
          <a:lstStyle/>
          <a:p>
            <a:r>
              <a:rPr lang="en-US" dirty="0"/>
              <a:t>Pursuit of More</a:t>
            </a:r>
          </a:p>
        </p:txBody>
      </p:sp>
      <p:sp>
        <p:nvSpPr>
          <p:cNvPr id="57" name="TextBox 56">
            <a:extLst>
              <a:ext uri="{FF2B5EF4-FFF2-40B4-BE49-F238E27FC236}">
                <a16:creationId xmlns:a16="http://schemas.microsoft.com/office/drawing/2014/main" id="{3409868B-B102-84DC-1D51-7DC7A84EB756}"/>
              </a:ext>
            </a:extLst>
          </p:cNvPr>
          <p:cNvSpPr txBox="1"/>
          <p:nvPr/>
        </p:nvSpPr>
        <p:spPr>
          <a:xfrm>
            <a:off x="4870662" y="2915291"/>
            <a:ext cx="914400" cy="369332"/>
          </a:xfrm>
          <a:prstGeom prst="rect">
            <a:avLst/>
          </a:prstGeom>
          <a:noFill/>
        </p:spPr>
        <p:txBody>
          <a:bodyPr wrap="square" rtlCol="0">
            <a:spAutoFit/>
          </a:bodyPr>
          <a:lstStyle/>
          <a:p>
            <a:r>
              <a:rPr lang="en-US" dirty="0"/>
              <a:t>Denial</a:t>
            </a:r>
          </a:p>
        </p:txBody>
      </p:sp>
      <p:sp>
        <p:nvSpPr>
          <p:cNvPr id="59" name="TextBox 58">
            <a:extLst>
              <a:ext uri="{FF2B5EF4-FFF2-40B4-BE49-F238E27FC236}">
                <a16:creationId xmlns:a16="http://schemas.microsoft.com/office/drawing/2014/main" id="{C5DA141C-B5A2-FCC1-2D6E-581157E4965C}"/>
              </a:ext>
            </a:extLst>
          </p:cNvPr>
          <p:cNvSpPr txBox="1"/>
          <p:nvPr/>
        </p:nvSpPr>
        <p:spPr>
          <a:xfrm>
            <a:off x="5692360" y="3221965"/>
            <a:ext cx="1031991" cy="369332"/>
          </a:xfrm>
          <a:prstGeom prst="rect">
            <a:avLst/>
          </a:prstGeom>
          <a:noFill/>
        </p:spPr>
        <p:txBody>
          <a:bodyPr wrap="square" rtlCol="0">
            <a:spAutoFit/>
          </a:bodyPr>
          <a:lstStyle/>
          <a:p>
            <a:r>
              <a:rPr lang="en-US" dirty="0"/>
              <a:t>Salvation</a:t>
            </a:r>
          </a:p>
        </p:txBody>
      </p:sp>
      <p:cxnSp>
        <p:nvCxnSpPr>
          <p:cNvPr id="60" name="Straight Connector 59">
            <a:extLst>
              <a:ext uri="{FF2B5EF4-FFF2-40B4-BE49-F238E27FC236}">
                <a16:creationId xmlns:a16="http://schemas.microsoft.com/office/drawing/2014/main" id="{A07D7FA5-AA27-849A-B91B-E5D8321BE2C6}"/>
              </a:ext>
            </a:extLst>
          </p:cNvPr>
          <p:cNvCxnSpPr/>
          <p:nvPr/>
        </p:nvCxnSpPr>
        <p:spPr>
          <a:xfrm>
            <a:off x="8951495" y="2503055"/>
            <a:ext cx="0" cy="3683144"/>
          </a:xfrm>
          <a:prstGeom prst="line">
            <a:avLst/>
          </a:prstGeom>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09ECFB79-9A21-FBD6-69A1-A86CDC7D3D91}"/>
              </a:ext>
            </a:extLst>
          </p:cNvPr>
          <p:cNvSpPr txBox="1"/>
          <p:nvPr/>
        </p:nvSpPr>
        <p:spPr>
          <a:xfrm>
            <a:off x="7273028" y="3081409"/>
            <a:ext cx="1262344" cy="369332"/>
          </a:xfrm>
          <a:prstGeom prst="rect">
            <a:avLst/>
          </a:prstGeom>
          <a:noFill/>
        </p:spPr>
        <p:txBody>
          <a:bodyPr wrap="square" rtlCol="0">
            <a:spAutoFit/>
          </a:bodyPr>
          <a:lstStyle/>
          <a:p>
            <a:r>
              <a:rPr lang="en-US" dirty="0"/>
              <a:t>Irrelevance</a:t>
            </a:r>
          </a:p>
        </p:txBody>
      </p:sp>
    </p:spTree>
    <p:extLst>
      <p:ext uri="{BB962C8B-B14F-4D97-AF65-F5344CB8AC3E}">
        <p14:creationId xmlns:p14="http://schemas.microsoft.com/office/powerpoint/2010/main" val="22911330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9B7F28-17AD-795D-1290-0C2FA4B3249E}"/>
              </a:ext>
            </a:extLst>
          </p:cNvPr>
          <p:cNvSpPr>
            <a:spLocks noGrp="1"/>
          </p:cNvSpPr>
          <p:nvPr>
            <p:ph type="title"/>
          </p:nvPr>
        </p:nvSpPr>
        <p:spPr/>
        <p:txBody>
          <a:bodyPr/>
          <a:lstStyle/>
          <a:p>
            <a:r>
              <a:rPr lang="en-US" dirty="0"/>
              <a:t>	Cycle of Life-With Reality and Planning</a:t>
            </a:r>
          </a:p>
        </p:txBody>
      </p:sp>
      <p:cxnSp>
        <p:nvCxnSpPr>
          <p:cNvPr id="7" name="Straight Connector 6">
            <a:extLst>
              <a:ext uri="{FF2B5EF4-FFF2-40B4-BE49-F238E27FC236}">
                <a16:creationId xmlns:a16="http://schemas.microsoft.com/office/drawing/2014/main" id="{1B9BB993-25ED-D155-8761-22774385C47B}"/>
              </a:ext>
            </a:extLst>
          </p:cNvPr>
          <p:cNvCxnSpPr/>
          <p:nvPr/>
        </p:nvCxnSpPr>
        <p:spPr>
          <a:xfrm>
            <a:off x="3362037" y="6186199"/>
            <a:ext cx="4978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6A48B406-D716-25AD-5847-FC0854D1ADFB}"/>
              </a:ext>
            </a:extLst>
          </p:cNvPr>
          <p:cNvCxnSpPr/>
          <p:nvPr/>
        </p:nvCxnSpPr>
        <p:spPr>
          <a:xfrm flipV="1">
            <a:off x="3362037" y="5467927"/>
            <a:ext cx="0" cy="64655"/>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46BAB201-97E9-8A38-2E32-874F9BB5F521}"/>
              </a:ext>
            </a:extLst>
          </p:cNvPr>
          <p:cNvCxnSpPr>
            <a:cxnSpLocks/>
          </p:cNvCxnSpPr>
          <p:nvPr/>
        </p:nvCxnSpPr>
        <p:spPr>
          <a:xfrm>
            <a:off x="3362037" y="2503055"/>
            <a:ext cx="0" cy="3683144"/>
          </a:xfrm>
          <a:prstGeom prst="line">
            <a:avLst/>
          </a:prstGeom>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14EE6630-1F58-D627-05A0-74A5510EEAA8}"/>
              </a:ext>
            </a:extLst>
          </p:cNvPr>
          <p:cNvSpPr txBox="1"/>
          <p:nvPr/>
        </p:nvSpPr>
        <p:spPr>
          <a:xfrm>
            <a:off x="5569527" y="6326909"/>
            <a:ext cx="1570182" cy="369332"/>
          </a:xfrm>
          <a:prstGeom prst="rect">
            <a:avLst/>
          </a:prstGeom>
          <a:noFill/>
        </p:spPr>
        <p:txBody>
          <a:bodyPr wrap="square" rtlCol="0">
            <a:spAutoFit/>
          </a:bodyPr>
          <a:lstStyle/>
          <a:p>
            <a:r>
              <a:rPr lang="en-US" dirty="0"/>
              <a:t>Years</a:t>
            </a:r>
          </a:p>
        </p:txBody>
      </p:sp>
      <p:sp>
        <p:nvSpPr>
          <p:cNvPr id="28" name="TextBox 27">
            <a:extLst>
              <a:ext uri="{FF2B5EF4-FFF2-40B4-BE49-F238E27FC236}">
                <a16:creationId xmlns:a16="http://schemas.microsoft.com/office/drawing/2014/main" id="{7BA455F5-7F7C-7D6B-61D4-B8960FDE6085}"/>
              </a:ext>
            </a:extLst>
          </p:cNvPr>
          <p:cNvSpPr txBox="1"/>
          <p:nvPr/>
        </p:nvSpPr>
        <p:spPr>
          <a:xfrm>
            <a:off x="2050473" y="4010530"/>
            <a:ext cx="914400" cy="369332"/>
          </a:xfrm>
          <a:prstGeom prst="rect">
            <a:avLst/>
          </a:prstGeom>
          <a:noFill/>
        </p:spPr>
        <p:txBody>
          <a:bodyPr wrap="square" rtlCol="0">
            <a:spAutoFit/>
          </a:bodyPr>
          <a:lstStyle/>
          <a:p>
            <a:r>
              <a:rPr lang="en-US" dirty="0"/>
              <a:t>Success</a:t>
            </a:r>
          </a:p>
        </p:txBody>
      </p:sp>
      <p:sp>
        <p:nvSpPr>
          <p:cNvPr id="4" name="Freeform: Shape 3">
            <a:extLst>
              <a:ext uri="{FF2B5EF4-FFF2-40B4-BE49-F238E27FC236}">
                <a16:creationId xmlns:a16="http://schemas.microsoft.com/office/drawing/2014/main" id="{4812DDA5-A302-D528-CDF7-4BEB9CE29A72}"/>
              </a:ext>
            </a:extLst>
          </p:cNvPr>
          <p:cNvSpPr/>
          <p:nvPr/>
        </p:nvSpPr>
        <p:spPr>
          <a:xfrm>
            <a:off x="3435927" y="2630824"/>
            <a:ext cx="9014691" cy="2579798"/>
          </a:xfrm>
          <a:custGeom>
            <a:avLst/>
            <a:gdLst>
              <a:gd name="connsiteX0" fmla="*/ 0 w 9014691"/>
              <a:gd name="connsiteY0" fmla="*/ 888231 h 2579798"/>
              <a:gd name="connsiteX1" fmla="*/ 969818 w 9014691"/>
              <a:gd name="connsiteY1" fmla="*/ 2476885 h 2579798"/>
              <a:gd name="connsiteX2" fmla="*/ 1348509 w 9014691"/>
              <a:gd name="connsiteY2" fmla="*/ 814340 h 2579798"/>
              <a:gd name="connsiteX3" fmla="*/ 1551709 w 9014691"/>
              <a:gd name="connsiteY3" fmla="*/ 897467 h 2579798"/>
              <a:gd name="connsiteX4" fmla="*/ 2032000 w 9014691"/>
              <a:gd name="connsiteY4" fmla="*/ 2578485 h 2579798"/>
              <a:gd name="connsiteX5" fmla="*/ 2540000 w 9014691"/>
              <a:gd name="connsiteY5" fmla="*/ 592667 h 2579798"/>
              <a:gd name="connsiteX6" fmla="*/ 3112655 w 9014691"/>
              <a:gd name="connsiteY6" fmla="*/ 1682558 h 2579798"/>
              <a:gd name="connsiteX7" fmla="*/ 4119418 w 9014691"/>
              <a:gd name="connsiteY7" fmla="*/ 1858049 h 2579798"/>
              <a:gd name="connsiteX8" fmla="*/ 4451928 w 9014691"/>
              <a:gd name="connsiteY8" fmla="*/ 2402994 h 2579798"/>
              <a:gd name="connsiteX9" fmla="*/ 4645891 w 9014691"/>
              <a:gd name="connsiteY9" fmla="*/ 491067 h 2579798"/>
              <a:gd name="connsiteX10" fmla="*/ 5357091 w 9014691"/>
              <a:gd name="connsiteY10" fmla="*/ 1617903 h 2579798"/>
              <a:gd name="connsiteX11" fmla="*/ 5948218 w 9014691"/>
              <a:gd name="connsiteY11" fmla="*/ 361758 h 2579798"/>
              <a:gd name="connsiteX12" fmla="*/ 6576291 w 9014691"/>
              <a:gd name="connsiteY12" fmla="*/ 2125903 h 2579798"/>
              <a:gd name="connsiteX13" fmla="*/ 7250546 w 9014691"/>
              <a:gd name="connsiteY13" fmla="*/ 324812 h 2579798"/>
              <a:gd name="connsiteX14" fmla="*/ 8617528 w 9014691"/>
              <a:gd name="connsiteY14" fmla="*/ 29249 h 2579798"/>
              <a:gd name="connsiteX15" fmla="*/ 8645237 w 9014691"/>
              <a:gd name="connsiteY15" fmla="*/ 10776 h 2579798"/>
              <a:gd name="connsiteX16" fmla="*/ 8645237 w 9014691"/>
              <a:gd name="connsiteY16" fmla="*/ 10776 h 2579798"/>
              <a:gd name="connsiteX17" fmla="*/ 8756073 w 9014691"/>
              <a:gd name="connsiteY17" fmla="*/ 103140 h 2579798"/>
              <a:gd name="connsiteX18" fmla="*/ 8756073 w 9014691"/>
              <a:gd name="connsiteY18" fmla="*/ 103140 h 2579798"/>
              <a:gd name="connsiteX19" fmla="*/ 8793018 w 9014691"/>
              <a:gd name="connsiteY19" fmla="*/ 84667 h 2579798"/>
              <a:gd name="connsiteX20" fmla="*/ 9014691 w 9014691"/>
              <a:gd name="connsiteY20" fmla="*/ 84667 h 2579798"/>
              <a:gd name="connsiteX21" fmla="*/ 9014691 w 9014691"/>
              <a:gd name="connsiteY21" fmla="*/ 84667 h 257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014691" h="2579798">
                <a:moveTo>
                  <a:pt x="0" y="888231"/>
                </a:moveTo>
                <a:cubicBezTo>
                  <a:pt x="372533" y="1688715"/>
                  <a:pt x="745067" y="2489200"/>
                  <a:pt x="969818" y="2476885"/>
                </a:cubicBezTo>
                <a:cubicBezTo>
                  <a:pt x="1194569" y="2464570"/>
                  <a:pt x="1251527" y="1077576"/>
                  <a:pt x="1348509" y="814340"/>
                </a:cubicBezTo>
                <a:cubicBezTo>
                  <a:pt x="1445491" y="551104"/>
                  <a:pt x="1437794" y="603443"/>
                  <a:pt x="1551709" y="897467"/>
                </a:cubicBezTo>
                <a:cubicBezTo>
                  <a:pt x="1665624" y="1191491"/>
                  <a:pt x="1867285" y="2629285"/>
                  <a:pt x="2032000" y="2578485"/>
                </a:cubicBezTo>
                <a:cubicBezTo>
                  <a:pt x="2196715" y="2527685"/>
                  <a:pt x="2359891" y="741988"/>
                  <a:pt x="2540000" y="592667"/>
                </a:cubicBezTo>
                <a:cubicBezTo>
                  <a:pt x="2720109" y="443346"/>
                  <a:pt x="2849419" y="1471661"/>
                  <a:pt x="3112655" y="1682558"/>
                </a:cubicBezTo>
                <a:cubicBezTo>
                  <a:pt x="3375891" y="1893455"/>
                  <a:pt x="3896206" y="1737976"/>
                  <a:pt x="4119418" y="1858049"/>
                </a:cubicBezTo>
                <a:cubicBezTo>
                  <a:pt x="4342630" y="1978122"/>
                  <a:pt x="4364183" y="2630824"/>
                  <a:pt x="4451928" y="2402994"/>
                </a:cubicBezTo>
                <a:cubicBezTo>
                  <a:pt x="4539673" y="2175164"/>
                  <a:pt x="4495031" y="621915"/>
                  <a:pt x="4645891" y="491067"/>
                </a:cubicBezTo>
                <a:cubicBezTo>
                  <a:pt x="4796751" y="360219"/>
                  <a:pt x="5140037" y="1639454"/>
                  <a:pt x="5357091" y="1617903"/>
                </a:cubicBezTo>
                <a:cubicBezTo>
                  <a:pt x="5574145" y="1596352"/>
                  <a:pt x="5745018" y="277091"/>
                  <a:pt x="5948218" y="361758"/>
                </a:cubicBezTo>
                <a:cubicBezTo>
                  <a:pt x="6151418" y="446425"/>
                  <a:pt x="6359236" y="2132061"/>
                  <a:pt x="6576291" y="2125903"/>
                </a:cubicBezTo>
                <a:cubicBezTo>
                  <a:pt x="6793346" y="2119745"/>
                  <a:pt x="6910340" y="674254"/>
                  <a:pt x="7250546" y="324812"/>
                </a:cubicBezTo>
                <a:cubicBezTo>
                  <a:pt x="7590752" y="-24630"/>
                  <a:pt x="8385080" y="81588"/>
                  <a:pt x="8617528" y="29249"/>
                </a:cubicBezTo>
                <a:cubicBezTo>
                  <a:pt x="8849976" y="-23090"/>
                  <a:pt x="8645237" y="10776"/>
                  <a:pt x="8645237" y="10776"/>
                </a:cubicBezTo>
                <a:lnTo>
                  <a:pt x="8645237" y="10776"/>
                </a:lnTo>
                <a:lnTo>
                  <a:pt x="8756073" y="103140"/>
                </a:lnTo>
                <a:lnTo>
                  <a:pt x="8756073" y="103140"/>
                </a:lnTo>
                <a:cubicBezTo>
                  <a:pt x="8762231" y="100061"/>
                  <a:pt x="8749915" y="87746"/>
                  <a:pt x="8793018" y="84667"/>
                </a:cubicBezTo>
                <a:cubicBezTo>
                  <a:pt x="8836121" y="81588"/>
                  <a:pt x="9014691" y="84667"/>
                  <a:pt x="9014691" y="84667"/>
                </a:cubicBezTo>
                <a:lnTo>
                  <a:pt x="9014691" y="84667"/>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4" name="Straight Connector 13">
            <a:extLst>
              <a:ext uri="{FF2B5EF4-FFF2-40B4-BE49-F238E27FC236}">
                <a16:creationId xmlns:a16="http://schemas.microsoft.com/office/drawing/2014/main" id="{409EAB56-8EA4-091F-A75E-ECA685D74814}"/>
              </a:ext>
            </a:extLst>
          </p:cNvPr>
          <p:cNvCxnSpPr/>
          <p:nvPr/>
        </p:nvCxnSpPr>
        <p:spPr>
          <a:xfrm flipV="1">
            <a:off x="3362036" y="533545"/>
            <a:ext cx="8525164" cy="5652654"/>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019118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1" y="305413"/>
            <a:ext cx="9601196" cy="1303867"/>
          </a:xfrm>
        </p:spPr>
        <p:txBody>
          <a:bodyPr>
            <a:normAutofit/>
          </a:bodyPr>
          <a:lstStyle/>
          <a:p>
            <a:r>
              <a:rPr lang="en-US" dirty="0"/>
              <a:t>Games People Play</a:t>
            </a:r>
          </a:p>
        </p:txBody>
      </p:sp>
      <p:sp>
        <p:nvSpPr>
          <p:cNvPr id="3" name="Content Placeholder 2"/>
          <p:cNvSpPr>
            <a:spLocks noGrp="1"/>
          </p:cNvSpPr>
          <p:nvPr>
            <p:ph idx="1"/>
          </p:nvPr>
        </p:nvSpPr>
        <p:spPr>
          <a:xfrm>
            <a:off x="1295401" y="2660840"/>
            <a:ext cx="9601196" cy="3318936"/>
          </a:xfrm>
        </p:spPr>
        <p:txBody>
          <a:bodyPr>
            <a:normAutofit lnSpcReduction="10000"/>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Sabotage You</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Define For You What They Want For You</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Pull You Down</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Distract You</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Make You Feel Bad</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Remind You of Your Failures/Disappointments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Compete With You (Rodney)</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Isolate You</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2000" dirty="0">
                <a:solidFill>
                  <a:prstClr val="black"/>
                </a:solidFill>
                <a:latin typeface="Calibri" panose="020F0502020204030204"/>
              </a:rPr>
              <a:t>Make You Feel Incompetent</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endParaRPr lang="en-US" dirty="0"/>
          </a:p>
        </p:txBody>
      </p:sp>
    </p:spTree>
    <p:extLst>
      <p:ext uri="{BB962C8B-B14F-4D97-AF65-F5344CB8AC3E}">
        <p14:creationId xmlns:p14="http://schemas.microsoft.com/office/powerpoint/2010/main" val="24455219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1" y="305413"/>
            <a:ext cx="9601196" cy="1303867"/>
          </a:xfrm>
        </p:spPr>
        <p:txBody>
          <a:bodyPr>
            <a:normAutofit/>
          </a:bodyPr>
          <a:lstStyle/>
          <a:p>
            <a:r>
              <a:rPr lang="en-US" dirty="0"/>
              <a:t>Games People Play</a:t>
            </a:r>
          </a:p>
        </p:txBody>
      </p:sp>
      <p:sp>
        <p:nvSpPr>
          <p:cNvPr id="3" name="Content Placeholder 2"/>
          <p:cNvSpPr>
            <a:spLocks noGrp="1"/>
          </p:cNvSpPr>
          <p:nvPr>
            <p:ph idx="1"/>
          </p:nvPr>
        </p:nvSpPr>
        <p:spPr>
          <a:xfrm>
            <a:off x="1295401" y="2660840"/>
            <a:ext cx="9601196" cy="3318936"/>
          </a:xfrm>
        </p:spPr>
        <p:txBody>
          <a:bodyPr>
            <a:normAutofit fontScale="62500" lnSpcReduction="20000"/>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My Mommy Said “it’s a War” Between You and Life</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I Definitely Counterpunch</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Create Hell to Create Peace</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Basically Intimidation</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It’s A War</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It’s A Street Fight</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Deal With Clowns On the Street Like A Clown On the Street</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Bully Boss or Employee Go At The and Go At Them Hard</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Sometimes You Have to Make People Uncomfortable With You or Make them Comfortable Then Light Them Up/Expose Them</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Little Boys On The Metro</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Teenage Girls On the Metro</a:t>
            </a:r>
          </a:p>
          <a:p>
            <a:endParaRPr lang="en-US" dirty="0"/>
          </a:p>
        </p:txBody>
      </p:sp>
    </p:spTree>
    <p:extLst>
      <p:ext uri="{BB962C8B-B14F-4D97-AF65-F5344CB8AC3E}">
        <p14:creationId xmlns:p14="http://schemas.microsoft.com/office/powerpoint/2010/main" val="15418947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1" y="305413"/>
            <a:ext cx="9601196" cy="1303867"/>
          </a:xfrm>
        </p:spPr>
        <p:txBody>
          <a:bodyPr>
            <a:normAutofit/>
          </a:bodyPr>
          <a:lstStyle/>
          <a:p>
            <a:r>
              <a:rPr lang="en-US" dirty="0"/>
              <a:t>Games People Play</a:t>
            </a:r>
          </a:p>
        </p:txBody>
      </p:sp>
      <p:sp>
        <p:nvSpPr>
          <p:cNvPr id="3" name="Content Placeholder 2"/>
          <p:cNvSpPr>
            <a:spLocks noGrp="1"/>
          </p:cNvSpPr>
          <p:nvPr>
            <p:ph idx="1"/>
          </p:nvPr>
        </p:nvSpPr>
        <p:spPr>
          <a:xfrm>
            <a:off x="1295401" y="2660840"/>
            <a:ext cx="9601196" cy="3318936"/>
          </a:xfrm>
        </p:spPr>
        <p:txBody>
          <a:bodyPr>
            <a:normAutofit fontScale="70000" lnSpcReduction="20000"/>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Remember It’s Not True</a:t>
            </a:r>
          </a:p>
          <a:p>
            <a:pPr marL="685800" lvl="1" indent="-228600" defTabSz="914400">
              <a:lnSpc>
                <a:spcPct val="90000"/>
              </a:lnSpc>
              <a:spcBef>
                <a:spcPts val="1000"/>
              </a:spcBef>
              <a:spcAft>
                <a:spcPts val="0"/>
              </a:spcAft>
              <a:buClrTx/>
              <a:buSzTx/>
              <a:buFont typeface="Arial" panose="020B0604020202020204" pitchFamily="34" charset="0"/>
              <a:buChar char="•"/>
              <a:defRPr/>
            </a:pPr>
            <a:r>
              <a:rPr lang="en-US" sz="2400" dirty="0">
                <a:solidFill>
                  <a:prstClr val="black"/>
                </a:solidFill>
                <a:latin typeface="Calibri" panose="020F0502020204030204"/>
              </a:rPr>
              <a:t>True North/What Do You Want For You</a:t>
            </a:r>
          </a:p>
          <a:p>
            <a:pPr marL="685800" lvl="1" indent="-228600" defTabSz="914400">
              <a:lnSpc>
                <a:spcPct val="90000"/>
              </a:lnSpc>
              <a:spcBef>
                <a:spcPts val="1000"/>
              </a:spcBef>
              <a:spcAft>
                <a:spcPts val="0"/>
              </a:spcAft>
              <a:buClrTx/>
              <a:buSzTx/>
              <a:buFont typeface="Arial" panose="020B0604020202020204" pitchFamily="34" charset="0"/>
              <a:buChar char="•"/>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If They Are Right (If You Feel You Could Be Doing Better)</a:t>
            </a:r>
          </a:p>
          <a:p>
            <a:pPr marL="1143000" lvl="2" indent="-228600" defTabSz="914400">
              <a:lnSpc>
                <a:spcPct val="90000"/>
              </a:lnSpc>
              <a:spcBef>
                <a:spcPts val="1000"/>
              </a:spcBef>
              <a:spcAft>
                <a:spcPts val="0"/>
              </a:spcAft>
              <a:buClrTx/>
              <a:buSzTx/>
              <a:buFont typeface="Arial" panose="020B0604020202020204" pitchFamily="34" charset="0"/>
              <a:buChar char="•"/>
              <a:defRPr/>
            </a:pP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Go To Work</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Pivot to Something New (Federal to Entrepreneurship)</a:t>
            </a:r>
          </a:p>
          <a:p>
            <a:pPr marL="685800" lvl="1" indent="-228600" defTabSz="914400">
              <a:lnSpc>
                <a:spcPct val="90000"/>
              </a:lnSpc>
              <a:spcBef>
                <a:spcPts val="1000"/>
              </a:spcBef>
              <a:spcAft>
                <a:spcPts val="0"/>
              </a:spcAft>
              <a:buClrTx/>
              <a:buSzTx/>
              <a:buFont typeface="Arial" panose="020B0604020202020204" pitchFamily="34" charset="0"/>
              <a:buChar char="•"/>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You Have to Prepare For the End Anyway</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Pivot to a New Organization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Change Your Network</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Don’t Look Back Don’t Give Up</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2800" dirty="0">
                <a:solidFill>
                  <a:prstClr val="black"/>
                </a:solidFill>
                <a:latin typeface="Calibri" panose="020F0502020204030204"/>
              </a:rPr>
              <a:t>The Competition</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474209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1" y="305413"/>
            <a:ext cx="9601196" cy="1303867"/>
          </a:xfrm>
        </p:spPr>
        <p:txBody>
          <a:bodyPr>
            <a:normAutofit/>
          </a:bodyPr>
          <a:lstStyle/>
          <a:p>
            <a:r>
              <a:rPr lang="en-US" dirty="0"/>
              <a:t>Competition Defined</a:t>
            </a:r>
          </a:p>
        </p:txBody>
      </p:sp>
      <p:sp>
        <p:nvSpPr>
          <p:cNvPr id="3" name="Content Placeholder 2"/>
          <p:cNvSpPr>
            <a:spLocks noGrp="1"/>
          </p:cNvSpPr>
          <p:nvPr>
            <p:ph idx="1"/>
          </p:nvPr>
        </p:nvSpPr>
        <p:spPr/>
        <p:txBody>
          <a:bodyPr>
            <a:normAutofit fontScale="70000" lnSpcReduction="20000"/>
          </a:bodyPr>
          <a:lstStyle/>
          <a:p>
            <a:r>
              <a:rPr lang="en-US" dirty="0"/>
              <a:t>Drive</a:t>
            </a:r>
          </a:p>
          <a:p>
            <a:pPr lvl="1"/>
            <a:r>
              <a:rPr lang="en-US" dirty="0"/>
              <a:t>Initiative-A Tendency That Prompts Action</a:t>
            </a:r>
          </a:p>
          <a:p>
            <a:pPr lvl="1"/>
            <a:r>
              <a:rPr lang="en-US" dirty="0"/>
              <a:t>Independent-Of Purpose With An Outcome</a:t>
            </a:r>
          </a:p>
          <a:p>
            <a:r>
              <a:rPr lang="en-US" dirty="0"/>
              <a:t>Desire</a:t>
            </a:r>
          </a:p>
          <a:p>
            <a:pPr lvl="1">
              <a:buClr>
                <a:srgbClr val="83992A"/>
              </a:buClr>
            </a:pPr>
            <a:r>
              <a:rPr lang="en-US" dirty="0">
                <a:solidFill>
                  <a:prstClr val="black">
                    <a:lumMod val="85000"/>
                    <a:lumOff val="15000"/>
                  </a:prstClr>
                </a:solidFill>
              </a:rPr>
              <a:t>Directed-At A Particular Goal</a:t>
            </a:r>
          </a:p>
          <a:p>
            <a:pPr lvl="1">
              <a:buClr>
                <a:srgbClr val="83992A"/>
              </a:buClr>
            </a:pPr>
            <a:r>
              <a:rPr lang="en-US" dirty="0">
                <a:solidFill>
                  <a:prstClr val="black">
                    <a:lumMod val="85000"/>
                    <a:lumOff val="15000"/>
                  </a:prstClr>
                </a:solidFill>
              </a:rPr>
              <a:t>Expectation-The Outcome (Believe)</a:t>
            </a:r>
          </a:p>
          <a:p>
            <a:r>
              <a:rPr lang="en-US" dirty="0"/>
              <a:t>Determination</a:t>
            </a:r>
          </a:p>
          <a:p>
            <a:pPr lvl="1"/>
            <a:r>
              <a:rPr lang="en-US" dirty="0"/>
              <a:t>Developing Competence</a:t>
            </a:r>
          </a:p>
          <a:p>
            <a:pPr lvl="1"/>
            <a:r>
              <a:rPr lang="en-US" dirty="0"/>
              <a:t>Gaining Satisfaction</a:t>
            </a:r>
          </a:p>
          <a:p>
            <a:pPr lvl="1"/>
            <a:r>
              <a:rPr lang="en-US" dirty="0"/>
              <a:t>Striving Alone</a:t>
            </a:r>
          </a:p>
          <a:p>
            <a:pPr lvl="1"/>
            <a:endParaRPr lang="en-US" dirty="0"/>
          </a:p>
        </p:txBody>
      </p:sp>
    </p:spTree>
    <p:extLst>
      <p:ext uri="{BB962C8B-B14F-4D97-AF65-F5344CB8AC3E}">
        <p14:creationId xmlns:p14="http://schemas.microsoft.com/office/powerpoint/2010/main" val="14997600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Competition</a:t>
            </a:r>
          </a:p>
        </p:txBody>
      </p:sp>
      <p:sp>
        <p:nvSpPr>
          <p:cNvPr id="3" name="Content Placeholder 2"/>
          <p:cNvSpPr>
            <a:spLocks noGrp="1"/>
          </p:cNvSpPr>
          <p:nvPr>
            <p:ph idx="1"/>
          </p:nvPr>
        </p:nvSpPr>
        <p:spPr/>
        <p:txBody>
          <a:bodyPr>
            <a:normAutofit fontScale="32500" lnSpcReduction="20000"/>
          </a:bodyPr>
          <a:lstStyle/>
          <a:p>
            <a:r>
              <a:rPr lang="en-US" sz="5500" dirty="0"/>
              <a:t>The Competition Wants What You Want</a:t>
            </a:r>
          </a:p>
          <a:p>
            <a:r>
              <a:rPr lang="en-US" sz="5500" dirty="0"/>
              <a:t>The Competition is Not Actually Competitive</a:t>
            </a:r>
          </a:p>
          <a:p>
            <a:r>
              <a:rPr lang="en-US" sz="5500" dirty="0"/>
              <a:t>Competition Sees You As A Blocker To Their Goals</a:t>
            </a:r>
          </a:p>
          <a:p>
            <a:r>
              <a:rPr lang="en-US" sz="5500" dirty="0"/>
              <a:t>Just Want to Block You-Misery Loves Company</a:t>
            </a:r>
          </a:p>
          <a:p>
            <a:pPr lvl="1"/>
            <a:r>
              <a:rPr lang="en-US" sz="5100" dirty="0"/>
              <a:t>You Are One of Us Actually I Am Not</a:t>
            </a:r>
          </a:p>
          <a:p>
            <a:r>
              <a:rPr lang="en-US" sz="5500" dirty="0"/>
              <a:t>Look Out For Meaningless Assignments/Dead In Jobs</a:t>
            </a:r>
          </a:p>
          <a:p>
            <a:r>
              <a:rPr lang="en-US" sz="5500" dirty="0"/>
              <a:t>Use Secondary Ignorance</a:t>
            </a:r>
          </a:p>
          <a:p>
            <a:pPr lvl="1"/>
            <a:r>
              <a:rPr lang="en-US" sz="5500" dirty="0"/>
              <a:t>You Running a Game On Me Actually I am Running A Game On You</a:t>
            </a:r>
          </a:p>
          <a:p>
            <a:pPr lvl="2"/>
            <a:r>
              <a:rPr lang="en-US" sz="5500" dirty="0"/>
              <a:t>Metro Guy</a:t>
            </a:r>
          </a:p>
          <a:p>
            <a:endParaRPr lang="en-US" dirty="0"/>
          </a:p>
        </p:txBody>
      </p:sp>
    </p:spTree>
    <p:extLst>
      <p:ext uri="{BB962C8B-B14F-4D97-AF65-F5344CB8AC3E}">
        <p14:creationId xmlns:p14="http://schemas.microsoft.com/office/powerpoint/2010/main" val="12518988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1" y="305413"/>
            <a:ext cx="9601196" cy="1303867"/>
          </a:xfrm>
        </p:spPr>
        <p:txBody>
          <a:bodyPr>
            <a:normAutofit/>
          </a:bodyPr>
          <a:lstStyle/>
          <a:p>
            <a:r>
              <a:rPr lang="en-US" dirty="0"/>
              <a:t>Competition</a:t>
            </a:r>
          </a:p>
        </p:txBody>
      </p:sp>
      <p:sp>
        <p:nvSpPr>
          <p:cNvPr id="4" name="Content Placeholder 3"/>
          <p:cNvSpPr>
            <a:spLocks noGrp="1"/>
          </p:cNvSpPr>
          <p:nvPr>
            <p:ph idx="1"/>
          </p:nvPr>
        </p:nvSpPr>
        <p:spPr/>
        <p:txBody>
          <a:bodyPr>
            <a:normAutofit/>
          </a:bodyPr>
          <a:lstStyle/>
          <a:p>
            <a:r>
              <a:rPr lang="en-US" dirty="0"/>
              <a:t>Adventure</a:t>
            </a:r>
          </a:p>
          <a:p>
            <a:r>
              <a:rPr lang="en-US" dirty="0"/>
              <a:t>Avoid Disaster/Embarrassment</a:t>
            </a:r>
          </a:p>
          <a:p>
            <a:r>
              <a:rPr lang="en-US" dirty="0"/>
              <a:t>Success</a:t>
            </a:r>
          </a:p>
          <a:p>
            <a:r>
              <a:rPr lang="en-US" dirty="0"/>
              <a:t>Surprises</a:t>
            </a:r>
          </a:p>
          <a:p>
            <a:r>
              <a:rPr lang="en-US" dirty="0"/>
              <a:t>Spontaneity</a:t>
            </a:r>
          </a:p>
          <a:p>
            <a:r>
              <a:rPr lang="en-US" dirty="0"/>
              <a:t>Feeling of Success Avoiding Defeat</a:t>
            </a:r>
          </a:p>
        </p:txBody>
      </p:sp>
    </p:spTree>
    <p:extLst>
      <p:ext uri="{BB962C8B-B14F-4D97-AF65-F5344CB8AC3E}">
        <p14:creationId xmlns:p14="http://schemas.microsoft.com/office/powerpoint/2010/main" val="20097612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8294908-8B00-4F58-BBBA-20F71A40AA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4364C879-1404-4203-8E9D-CC5DE0A621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82782" y="-1386168"/>
            <a:ext cx="2424873" cy="3611191"/>
          </a:xfrm>
          <a:custGeom>
            <a:avLst/>
            <a:gdLst>
              <a:gd name="connsiteX0" fmla="*/ 0 w 2424873"/>
              <a:gd name="connsiteY0" fmla="*/ 2424874 h 3611191"/>
              <a:gd name="connsiteX1" fmla="*/ 2424873 w 2424873"/>
              <a:gd name="connsiteY1" fmla="*/ 0 h 3611191"/>
              <a:gd name="connsiteX2" fmla="*/ 2424873 w 2424873"/>
              <a:gd name="connsiteY2" fmla="*/ 3611191 h 3611191"/>
              <a:gd name="connsiteX3" fmla="*/ 1186317 w 2424873"/>
              <a:gd name="connsiteY3" fmla="*/ 3611191 h 3611191"/>
            </a:gdLst>
            <a:ahLst/>
            <a:cxnLst>
              <a:cxn ang="0">
                <a:pos x="connsiteX0" y="connsiteY0"/>
              </a:cxn>
              <a:cxn ang="0">
                <a:pos x="connsiteX1" y="connsiteY1"/>
              </a:cxn>
              <a:cxn ang="0">
                <a:pos x="connsiteX2" y="connsiteY2"/>
              </a:cxn>
              <a:cxn ang="0">
                <a:pos x="connsiteX3" y="connsiteY3"/>
              </a:cxn>
            </a:cxnLst>
            <a:rect l="l" t="t" r="r" b="b"/>
            <a:pathLst>
              <a:path w="2424873" h="3611191">
                <a:moveTo>
                  <a:pt x="0" y="2424874"/>
                </a:moveTo>
                <a:lnTo>
                  <a:pt x="2424873" y="0"/>
                </a:lnTo>
                <a:lnTo>
                  <a:pt x="2424873" y="3611191"/>
                </a:lnTo>
                <a:lnTo>
                  <a:pt x="1186317" y="3611191"/>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84617302-4B0D-4351-A6BB-6F0930D943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571000" y="-338582"/>
            <a:ext cx="1635955" cy="1635955"/>
          </a:xfrm>
          <a:custGeom>
            <a:avLst/>
            <a:gdLst>
              <a:gd name="connsiteX0" fmla="*/ 0 w 1635955"/>
              <a:gd name="connsiteY0" fmla="*/ 957987 h 1635955"/>
              <a:gd name="connsiteX1" fmla="*/ 957987 w 1635955"/>
              <a:gd name="connsiteY1" fmla="*/ 0 h 1635955"/>
              <a:gd name="connsiteX2" fmla="*/ 1635955 w 1635955"/>
              <a:gd name="connsiteY2" fmla="*/ 0 h 1635955"/>
              <a:gd name="connsiteX3" fmla="*/ 1635955 w 1635955"/>
              <a:gd name="connsiteY3" fmla="*/ 1635955 h 1635955"/>
              <a:gd name="connsiteX4" fmla="*/ 0 w 1635955"/>
              <a:gd name="connsiteY4" fmla="*/ 1635955 h 1635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5955" h="1635955">
                <a:moveTo>
                  <a:pt x="0" y="957987"/>
                </a:moveTo>
                <a:lnTo>
                  <a:pt x="957987" y="0"/>
                </a:lnTo>
                <a:lnTo>
                  <a:pt x="1635955" y="0"/>
                </a:lnTo>
                <a:lnTo>
                  <a:pt x="1635955" y="1635955"/>
                </a:lnTo>
                <a:lnTo>
                  <a:pt x="0" y="1635955"/>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Freeform: Shape 13">
            <a:extLst>
              <a:ext uri="{FF2B5EF4-FFF2-40B4-BE49-F238E27FC236}">
                <a16:creationId xmlns:a16="http://schemas.microsoft.com/office/drawing/2014/main" id="{DA2C7802-C2E0-4218-8F89-8DD7CCD2CD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627985" y="-6588"/>
            <a:ext cx="4059393" cy="2548110"/>
          </a:xfrm>
          <a:custGeom>
            <a:avLst/>
            <a:gdLst>
              <a:gd name="connsiteX0" fmla="*/ 0 w 4059393"/>
              <a:gd name="connsiteY0" fmla="*/ 1511282 h 2548110"/>
              <a:gd name="connsiteX1" fmla="*/ 1511282 w 4059393"/>
              <a:gd name="connsiteY1" fmla="*/ 0 h 2548110"/>
              <a:gd name="connsiteX2" fmla="*/ 4059393 w 4059393"/>
              <a:gd name="connsiteY2" fmla="*/ 2548110 h 2548110"/>
              <a:gd name="connsiteX3" fmla="*/ 0 w 4059393"/>
              <a:gd name="connsiteY3" fmla="*/ 2548110 h 2548110"/>
            </a:gdLst>
            <a:ahLst/>
            <a:cxnLst>
              <a:cxn ang="0">
                <a:pos x="connsiteX0" y="connsiteY0"/>
              </a:cxn>
              <a:cxn ang="0">
                <a:pos x="connsiteX1" y="connsiteY1"/>
              </a:cxn>
              <a:cxn ang="0">
                <a:pos x="connsiteX2" y="connsiteY2"/>
              </a:cxn>
              <a:cxn ang="0">
                <a:pos x="connsiteX3" y="connsiteY3"/>
              </a:cxn>
            </a:cxnLst>
            <a:rect l="l" t="t" r="r" b="b"/>
            <a:pathLst>
              <a:path w="4059393" h="2548110">
                <a:moveTo>
                  <a:pt x="0" y="1511282"/>
                </a:moveTo>
                <a:lnTo>
                  <a:pt x="1511282" y="0"/>
                </a:lnTo>
                <a:lnTo>
                  <a:pt x="4059393" y="2548110"/>
                </a:lnTo>
                <a:lnTo>
                  <a:pt x="0" y="2548110"/>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Rectangle 15">
            <a:extLst>
              <a:ext uri="{FF2B5EF4-FFF2-40B4-BE49-F238E27FC236}">
                <a16:creationId xmlns:a16="http://schemas.microsoft.com/office/drawing/2014/main" id="{A6D7111A-21E5-4EE9-8A78-10E5530F01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262924" y="1465780"/>
            <a:ext cx="1185708" cy="118570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Freeform: Shape 17">
            <a:extLst>
              <a:ext uri="{FF2B5EF4-FFF2-40B4-BE49-F238E27FC236}">
                <a16:creationId xmlns:a16="http://schemas.microsoft.com/office/drawing/2014/main" id="{A3969E80-A77B-49FC-9122-D89AFD5EE1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9557" y="5198743"/>
            <a:ext cx="2444907" cy="2366116"/>
          </a:xfrm>
          <a:custGeom>
            <a:avLst/>
            <a:gdLst>
              <a:gd name="connsiteX0" fmla="*/ 0 w 2203753"/>
              <a:gd name="connsiteY0" fmla="*/ 0 h 2132734"/>
              <a:gd name="connsiteX1" fmla="*/ 2203753 w 2203753"/>
              <a:gd name="connsiteY1" fmla="*/ 0 h 2132734"/>
              <a:gd name="connsiteX2" fmla="*/ 2203753 w 2203753"/>
              <a:gd name="connsiteY2" fmla="*/ 576461 h 2132734"/>
              <a:gd name="connsiteX3" fmla="*/ 647480 w 2203753"/>
              <a:gd name="connsiteY3" fmla="*/ 2132734 h 2132734"/>
              <a:gd name="connsiteX4" fmla="*/ 0 w 2203753"/>
              <a:gd name="connsiteY4" fmla="*/ 1485255 h 2132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3753" h="2132734">
                <a:moveTo>
                  <a:pt x="0" y="0"/>
                </a:moveTo>
                <a:lnTo>
                  <a:pt x="2203753" y="0"/>
                </a:lnTo>
                <a:lnTo>
                  <a:pt x="2203753" y="576461"/>
                </a:lnTo>
                <a:lnTo>
                  <a:pt x="647480" y="2132734"/>
                </a:lnTo>
                <a:lnTo>
                  <a:pt x="0" y="1485255"/>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1849CA57-76BD-4CF2-80BA-D7A46A01B7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769787" y="5439893"/>
            <a:ext cx="928467" cy="928467"/>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FFFFFF"/>
              </a:solidFill>
              <a:effectLst>
                <a:outerShdw blurRad="38100" dist="38100" dir="2700000" algn="tl">
                  <a:srgbClr val="000000">
                    <a:alpha val="43137"/>
                  </a:srgbClr>
                </a:outerShdw>
              </a:effectLst>
            </a:endParaRPr>
          </a:p>
        </p:txBody>
      </p:sp>
      <p:sp>
        <p:nvSpPr>
          <p:cNvPr id="22" name="Freeform: Shape 21">
            <a:extLst>
              <a:ext uri="{FF2B5EF4-FFF2-40B4-BE49-F238E27FC236}">
                <a16:creationId xmlns:a16="http://schemas.microsoft.com/office/drawing/2014/main" id="{35E9085E-E730-4768-83D4-6CB7E98971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3401311" y="734311"/>
            <a:ext cx="5389379" cy="5389379"/>
          </a:xfrm>
          <a:custGeom>
            <a:avLst/>
            <a:gdLst>
              <a:gd name="connsiteX0" fmla="*/ 0 w 5389379"/>
              <a:gd name="connsiteY0" fmla="*/ 540040 h 5389379"/>
              <a:gd name="connsiteX1" fmla="*/ 540040 w 5389379"/>
              <a:gd name="connsiteY1" fmla="*/ 0 h 5389379"/>
              <a:gd name="connsiteX2" fmla="*/ 5389379 w 5389379"/>
              <a:gd name="connsiteY2" fmla="*/ 0 h 5389379"/>
              <a:gd name="connsiteX3" fmla="*/ 5389379 w 5389379"/>
              <a:gd name="connsiteY3" fmla="*/ 4838655 h 5389379"/>
              <a:gd name="connsiteX4" fmla="*/ 4838655 w 5389379"/>
              <a:gd name="connsiteY4" fmla="*/ 5389379 h 5389379"/>
              <a:gd name="connsiteX5" fmla="*/ 0 w 5389379"/>
              <a:gd name="connsiteY5" fmla="*/ 5389379 h 538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9379" h="5389379">
                <a:moveTo>
                  <a:pt x="0" y="540040"/>
                </a:moveTo>
                <a:lnTo>
                  <a:pt x="540040" y="0"/>
                </a:lnTo>
                <a:lnTo>
                  <a:pt x="5389379" y="0"/>
                </a:lnTo>
                <a:lnTo>
                  <a:pt x="5389379" y="4838655"/>
                </a:lnTo>
                <a:lnTo>
                  <a:pt x="4838655" y="5389379"/>
                </a:lnTo>
                <a:lnTo>
                  <a:pt x="0" y="5389379"/>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4" name="Freeform: Shape 23">
            <a:extLst>
              <a:ext uri="{FF2B5EF4-FFF2-40B4-BE49-F238E27FC236}">
                <a16:creationId xmlns:a16="http://schemas.microsoft.com/office/drawing/2014/main" id="{973272FE-A474-4CAE-8CA2-BCC8B476C3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700283" y="33283"/>
            <a:ext cx="6791435" cy="6791435"/>
          </a:xfrm>
          <a:custGeom>
            <a:avLst/>
            <a:gdLst>
              <a:gd name="connsiteX0" fmla="*/ 1860938 w 6791435"/>
              <a:gd name="connsiteY0" fmla="*/ 81158 h 6791435"/>
              <a:gd name="connsiteX1" fmla="*/ 1942096 w 6791435"/>
              <a:gd name="connsiteY1" fmla="*/ 0 h 6791435"/>
              <a:gd name="connsiteX2" fmla="*/ 6791435 w 6791435"/>
              <a:gd name="connsiteY2" fmla="*/ 0 h 6791435"/>
              <a:gd name="connsiteX3" fmla="*/ 6791435 w 6791435"/>
              <a:gd name="connsiteY3" fmla="*/ 4838655 h 6791435"/>
              <a:gd name="connsiteX4" fmla="*/ 6710277 w 6791435"/>
              <a:gd name="connsiteY4" fmla="*/ 4919813 h 6791435"/>
              <a:gd name="connsiteX5" fmla="*/ 6710277 w 6791435"/>
              <a:gd name="connsiteY5" fmla="*/ 81158 h 6791435"/>
              <a:gd name="connsiteX6" fmla="*/ 0 w 6791435"/>
              <a:gd name="connsiteY6" fmla="*/ 1942096 h 6791435"/>
              <a:gd name="connsiteX7" fmla="*/ 81158 w 6791435"/>
              <a:gd name="connsiteY7" fmla="*/ 1860938 h 6791435"/>
              <a:gd name="connsiteX8" fmla="*/ 81158 w 6791435"/>
              <a:gd name="connsiteY8" fmla="*/ 6710277 h 6791435"/>
              <a:gd name="connsiteX9" fmla="*/ 4919813 w 6791435"/>
              <a:gd name="connsiteY9" fmla="*/ 6710277 h 6791435"/>
              <a:gd name="connsiteX10" fmla="*/ 4838655 w 6791435"/>
              <a:gd name="connsiteY10" fmla="*/ 6791435 h 6791435"/>
              <a:gd name="connsiteX11" fmla="*/ 0 w 6791435"/>
              <a:gd name="connsiteY11" fmla="*/ 6791435 h 6791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91435" h="6791435">
                <a:moveTo>
                  <a:pt x="1860938" y="81158"/>
                </a:moveTo>
                <a:lnTo>
                  <a:pt x="1942096" y="0"/>
                </a:lnTo>
                <a:lnTo>
                  <a:pt x="6791435" y="0"/>
                </a:lnTo>
                <a:lnTo>
                  <a:pt x="6791435" y="4838655"/>
                </a:lnTo>
                <a:lnTo>
                  <a:pt x="6710277" y="4919813"/>
                </a:lnTo>
                <a:lnTo>
                  <a:pt x="6710277" y="81158"/>
                </a:lnTo>
                <a:close/>
                <a:moveTo>
                  <a:pt x="0" y="1942096"/>
                </a:moveTo>
                <a:lnTo>
                  <a:pt x="81158" y="1860938"/>
                </a:lnTo>
                <a:lnTo>
                  <a:pt x="81158" y="6710277"/>
                </a:lnTo>
                <a:lnTo>
                  <a:pt x="4919813" y="6710277"/>
                </a:lnTo>
                <a:lnTo>
                  <a:pt x="4838655" y="6791435"/>
                </a:lnTo>
                <a:lnTo>
                  <a:pt x="0" y="6791435"/>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solidFill>
            </a:endParaRPr>
          </a:p>
        </p:txBody>
      </p:sp>
      <p:sp>
        <p:nvSpPr>
          <p:cNvPr id="3" name="Subtitle 2">
            <a:extLst>
              <a:ext uri="{FF2B5EF4-FFF2-40B4-BE49-F238E27FC236}">
                <a16:creationId xmlns:a16="http://schemas.microsoft.com/office/drawing/2014/main" id="{5EA73800-010D-69D8-FC84-45F7942E2021}"/>
              </a:ext>
            </a:extLst>
          </p:cNvPr>
          <p:cNvSpPr>
            <a:spLocks noGrp="1"/>
          </p:cNvSpPr>
          <p:nvPr>
            <p:ph type="subTitle" idx="1"/>
          </p:nvPr>
        </p:nvSpPr>
        <p:spPr>
          <a:xfrm>
            <a:off x="4406718" y="4495420"/>
            <a:ext cx="3312734" cy="1141851"/>
          </a:xfrm>
          <a:noFill/>
        </p:spPr>
        <p:txBody>
          <a:bodyPr>
            <a:normAutofit/>
          </a:bodyPr>
          <a:lstStyle/>
          <a:p>
            <a:endParaRPr lang="en-US" sz="2000" dirty="0">
              <a:solidFill>
                <a:srgbClr val="080808"/>
              </a:solidFill>
            </a:endParaRPr>
          </a:p>
        </p:txBody>
      </p:sp>
      <p:sp>
        <p:nvSpPr>
          <p:cNvPr id="2" name="Title 1">
            <a:extLst>
              <a:ext uri="{FF2B5EF4-FFF2-40B4-BE49-F238E27FC236}">
                <a16:creationId xmlns:a16="http://schemas.microsoft.com/office/drawing/2014/main" id="{AE76700E-457B-F8B4-16E4-939892226716}"/>
              </a:ext>
            </a:extLst>
          </p:cNvPr>
          <p:cNvSpPr>
            <a:spLocks noGrp="1"/>
          </p:cNvSpPr>
          <p:nvPr>
            <p:ph type="ctrTitle"/>
          </p:nvPr>
        </p:nvSpPr>
        <p:spPr>
          <a:xfrm>
            <a:off x="3204642" y="2353641"/>
            <a:ext cx="5782716" cy="2150719"/>
          </a:xfrm>
          <a:noFill/>
        </p:spPr>
        <p:txBody>
          <a:bodyPr anchor="ctr">
            <a:noAutofit/>
          </a:bodyPr>
          <a:lstStyle/>
          <a:p>
            <a:r>
              <a:rPr lang="en-US" dirty="0">
                <a:solidFill>
                  <a:srgbClr val="080808"/>
                </a:solidFill>
              </a:rPr>
              <a:t>You Can’t Quit and You Can’t Get Out the Game</a:t>
            </a:r>
          </a:p>
        </p:txBody>
      </p:sp>
      <p:sp>
        <p:nvSpPr>
          <p:cNvPr id="26" name="Freeform: Shape 25">
            <a:extLst>
              <a:ext uri="{FF2B5EF4-FFF2-40B4-BE49-F238E27FC236}">
                <a16:creationId xmlns:a16="http://schemas.microsoft.com/office/drawing/2014/main" id="{E07981EA-05A6-437C-88D7-B377B92B03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629823" y="5457591"/>
            <a:ext cx="2231794" cy="2568811"/>
          </a:xfrm>
          <a:custGeom>
            <a:avLst/>
            <a:gdLst>
              <a:gd name="connsiteX0" fmla="*/ 0 w 2940086"/>
              <a:gd name="connsiteY0" fmla="*/ 0 h 3384061"/>
              <a:gd name="connsiteX1" fmla="*/ 2496112 w 2940086"/>
              <a:gd name="connsiteY1" fmla="*/ 0 h 3384061"/>
              <a:gd name="connsiteX2" fmla="*/ 2940086 w 2940086"/>
              <a:gd name="connsiteY2" fmla="*/ 443975 h 3384061"/>
              <a:gd name="connsiteX3" fmla="*/ 0 w 2940086"/>
              <a:gd name="connsiteY3" fmla="*/ 3384061 h 3384061"/>
            </a:gdLst>
            <a:ahLst/>
            <a:cxnLst>
              <a:cxn ang="0">
                <a:pos x="connsiteX0" y="connsiteY0"/>
              </a:cxn>
              <a:cxn ang="0">
                <a:pos x="connsiteX1" y="connsiteY1"/>
              </a:cxn>
              <a:cxn ang="0">
                <a:pos x="connsiteX2" y="connsiteY2"/>
              </a:cxn>
              <a:cxn ang="0">
                <a:pos x="connsiteX3" y="connsiteY3"/>
              </a:cxn>
            </a:cxnLst>
            <a:rect l="l" t="t" r="r" b="b"/>
            <a:pathLst>
              <a:path w="2940086" h="3384061">
                <a:moveTo>
                  <a:pt x="0" y="0"/>
                </a:moveTo>
                <a:lnTo>
                  <a:pt x="2496112" y="0"/>
                </a:lnTo>
                <a:lnTo>
                  <a:pt x="2940086" y="443975"/>
                </a:lnTo>
                <a:lnTo>
                  <a:pt x="0" y="3384061"/>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Rectangle 27">
            <a:extLst>
              <a:ext uri="{FF2B5EF4-FFF2-40B4-BE49-F238E27FC236}">
                <a16:creationId xmlns:a16="http://schemas.microsoft.com/office/drawing/2014/main" id="{15E3C750-986E-4769-B1AE-49289FBEE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720059" y="5243545"/>
            <a:ext cx="959985" cy="959985"/>
          </a:xfrm>
          <a:prstGeom prst="rect">
            <a:avLst/>
          </a:pr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18288570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1" y="305413"/>
            <a:ext cx="9601196" cy="1303867"/>
          </a:xfrm>
        </p:spPr>
        <p:txBody>
          <a:bodyPr>
            <a:normAutofit/>
          </a:bodyPr>
          <a:lstStyle/>
          <a:p>
            <a:r>
              <a:rPr lang="en-US" dirty="0"/>
              <a:t>Competition</a:t>
            </a:r>
          </a:p>
        </p:txBody>
      </p:sp>
      <p:sp>
        <p:nvSpPr>
          <p:cNvPr id="4" name="Content Placeholder 3"/>
          <p:cNvSpPr>
            <a:spLocks noGrp="1"/>
          </p:cNvSpPr>
          <p:nvPr>
            <p:ph idx="1"/>
          </p:nvPr>
        </p:nvSpPr>
        <p:spPr/>
        <p:txBody>
          <a:bodyPr>
            <a:normAutofit lnSpcReduction="10000"/>
          </a:bodyPr>
          <a:lstStyle/>
          <a:p>
            <a:r>
              <a:rPr lang="en-US" dirty="0"/>
              <a:t>All Around You</a:t>
            </a:r>
          </a:p>
          <a:p>
            <a:r>
              <a:rPr lang="en-US" dirty="0"/>
              <a:t>Whether You Like It or Not</a:t>
            </a:r>
          </a:p>
          <a:p>
            <a:r>
              <a:rPr lang="en-US" dirty="0"/>
              <a:t>Human Nature</a:t>
            </a:r>
          </a:p>
          <a:p>
            <a:r>
              <a:rPr lang="en-US" dirty="0"/>
              <a:t>Compete Not Necessarily Against Others (piano)</a:t>
            </a:r>
          </a:p>
          <a:p>
            <a:r>
              <a:rPr lang="en-US" dirty="0"/>
              <a:t>Play The Course (Me Against the Course)</a:t>
            </a:r>
          </a:p>
          <a:p>
            <a:pPr lvl="1"/>
            <a:r>
              <a:rPr lang="en-US" dirty="0"/>
              <a:t>Your Life is Your Life and My Life is My Life I Can’t Worry About Your Blessings</a:t>
            </a:r>
          </a:p>
          <a:p>
            <a:r>
              <a:rPr lang="en-US" dirty="0"/>
              <a:t>You and Your Goals (That’s How You Measure Yourself)</a:t>
            </a:r>
          </a:p>
        </p:txBody>
      </p:sp>
    </p:spTree>
    <p:extLst>
      <p:ext uri="{BB962C8B-B14F-4D97-AF65-F5344CB8AC3E}">
        <p14:creationId xmlns:p14="http://schemas.microsoft.com/office/powerpoint/2010/main" val="18976649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1" y="305413"/>
            <a:ext cx="9601196" cy="1303867"/>
          </a:xfrm>
        </p:spPr>
        <p:txBody>
          <a:bodyPr>
            <a:normAutofit/>
          </a:bodyPr>
          <a:lstStyle/>
          <a:p>
            <a:r>
              <a:rPr lang="en-US" dirty="0"/>
              <a:t>Competition</a:t>
            </a:r>
          </a:p>
        </p:txBody>
      </p:sp>
      <p:sp>
        <p:nvSpPr>
          <p:cNvPr id="3" name="Content Placeholder 2"/>
          <p:cNvSpPr>
            <a:spLocks noGrp="1"/>
          </p:cNvSpPr>
          <p:nvPr>
            <p:ph idx="1"/>
          </p:nvPr>
        </p:nvSpPr>
        <p:spPr>
          <a:xfrm>
            <a:off x="1014047" y="2451424"/>
            <a:ext cx="9601196" cy="3820422"/>
          </a:xfrm>
        </p:spPr>
        <p:txBody>
          <a:bodyPr>
            <a:noAutofit/>
          </a:bodyPr>
          <a:lstStyle/>
          <a:p>
            <a:r>
              <a:rPr lang="en-US" dirty="0"/>
              <a:t>Watch Out for The Competitive Boss, Family Member, Friend, Co-Worker</a:t>
            </a:r>
          </a:p>
          <a:p>
            <a:r>
              <a:rPr lang="en-US" dirty="0"/>
              <a:t>Watch Out For the Non-Competitive</a:t>
            </a:r>
          </a:p>
          <a:p>
            <a:pPr lvl="1"/>
            <a:r>
              <a:rPr lang="en-US" sz="2400" dirty="0"/>
              <a:t>Can’t Really Play</a:t>
            </a:r>
          </a:p>
          <a:p>
            <a:pPr lvl="1"/>
            <a:r>
              <a:rPr lang="en-US" sz="2400" dirty="0"/>
              <a:t>Have the Uniform On</a:t>
            </a:r>
          </a:p>
          <a:p>
            <a:pPr lvl="1"/>
            <a:r>
              <a:rPr lang="en-US" sz="2400" dirty="0"/>
              <a:t>Can’t Get A Hit to Save Their Life</a:t>
            </a:r>
          </a:p>
          <a:p>
            <a:pPr lvl="1"/>
            <a:r>
              <a:rPr lang="en-US" sz="2400" dirty="0"/>
              <a:t>Softball Story</a:t>
            </a:r>
          </a:p>
          <a:p>
            <a:pPr lvl="1"/>
            <a:r>
              <a:rPr lang="en-US" sz="2400" dirty="0"/>
              <a:t>I Just Practiced Hard, Self Improved, and Then Executed</a:t>
            </a:r>
          </a:p>
          <a:p>
            <a:pPr lvl="1"/>
            <a:endParaRPr lang="en-US" sz="2400" dirty="0"/>
          </a:p>
          <a:p>
            <a:pPr lvl="1"/>
            <a:endParaRPr lang="en-US" sz="2400" dirty="0"/>
          </a:p>
        </p:txBody>
      </p:sp>
    </p:spTree>
    <p:extLst>
      <p:ext uri="{BB962C8B-B14F-4D97-AF65-F5344CB8AC3E}">
        <p14:creationId xmlns:p14="http://schemas.microsoft.com/office/powerpoint/2010/main" val="9816257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1" y="305413"/>
            <a:ext cx="9601196" cy="1303867"/>
          </a:xfrm>
        </p:spPr>
        <p:txBody>
          <a:bodyPr>
            <a:normAutofit/>
          </a:bodyPr>
          <a:lstStyle/>
          <a:p>
            <a:r>
              <a:rPr lang="en-US" dirty="0"/>
              <a:t>Competition</a:t>
            </a:r>
          </a:p>
        </p:txBody>
      </p:sp>
      <p:sp>
        <p:nvSpPr>
          <p:cNvPr id="3" name="Content Placeholder 2"/>
          <p:cNvSpPr>
            <a:spLocks noGrp="1"/>
          </p:cNvSpPr>
          <p:nvPr>
            <p:ph idx="1"/>
          </p:nvPr>
        </p:nvSpPr>
        <p:spPr>
          <a:xfrm>
            <a:off x="1014047" y="2451424"/>
            <a:ext cx="9601196" cy="3318936"/>
          </a:xfrm>
        </p:spPr>
        <p:txBody>
          <a:bodyPr>
            <a:noAutofit/>
          </a:bodyPr>
          <a:lstStyle/>
          <a:p>
            <a:r>
              <a:rPr lang="en-US" dirty="0"/>
              <a:t>Embrace It/It Could Be A Goal To Reach For</a:t>
            </a:r>
          </a:p>
          <a:p>
            <a:r>
              <a:rPr lang="en-US" dirty="0"/>
              <a:t>Use It To Your Advantage</a:t>
            </a:r>
          </a:p>
          <a:p>
            <a:r>
              <a:rPr lang="en-US" dirty="0"/>
              <a:t>Don’t Compete Because Your Goals Are Your Goals</a:t>
            </a:r>
          </a:p>
          <a:p>
            <a:r>
              <a:rPr lang="en-US" dirty="0"/>
              <a:t>Competition Attacks You-Fight Back With the Counterpunch</a:t>
            </a:r>
          </a:p>
          <a:p>
            <a:r>
              <a:rPr lang="en-US" dirty="0"/>
              <a:t>Know Exactly How Competitive You Are (Kevin)</a:t>
            </a:r>
          </a:p>
          <a:p>
            <a:pPr lvl="1"/>
            <a:r>
              <a:rPr lang="en-US" dirty="0"/>
              <a:t>This Is Where the Fight Starts</a:t>
            </a:r>
          </a:p>
          <a:p>
            <a:pPr lvl="1"/>
            <a:r>
              <a:rPr lang="en-US" dirty="0"/>
              <a:t>Then Think About What People Are Feeling About You (EI)</a:t>
            </a:r>
          </a:p>
          <a:p>
            <a:pPr lvl="2"/>
            <a:r>
              <a:rPr lang="en-US" dirty="0"/>
              <a:t>Jealous, Uneasy, Behind, Inadequate</a:t>
            </a:r>
          </a:p>
        </p:txBody>
      </p:sp>
    </p:spTree>
    <p:extLst>
      <p:ext uri="{BB962C8B-B14F-4D97-AF65-F5344CB8AC3E}">
        <p14:creationId xmlns:p14="http://schemas.microsoft.com/office/powerpoint/2010/main" val="40963843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1" y="305413"/>
            <a:ext cx="9601196" cy="1303867"/>
          </a:xfrm>
        </p:spPr>
        <p:txBody>
          <a:bodyPr>
            <a:normAutofit/>
          </a:bodyPr>
          <a:lstStyle/>
          <a:p>
            <a:r>
              <a:rPr lang="en-US" dirty="0"/>
              <a:t>Competition</a:t>
            </a:r>
          </a:p>
        </p:txBody>
      </p:sp>
      <p:sp>
        <p:nvSpPr>
          <p:cNvPr id="3" name="Content Placeholder 2"/>
          <p:cNvSpPr>
            <a:spLocks noGrp="1"/>
          </p:cNvSpPr>
          <p:nvPr>
            <p:ph idx="1"/>
          </p:nvPr>
        </p:nvSpPr>
        <p:spPr>
          <a:xfrm>
            <a:off x="1295401" y="2556932"/>
            <a:ext cx="9601196" cy="3843868"/>
          </a:xfrm>
        </p:spPr>
        <p:txBody>
          <a:bodyPr>
            <a:normAutofit/>
          </a:bodyPr>
          <a:lstStyle/>
          <a:p>
            <a:r>
              <a:rPr lang="en-US" dirty="0"/>
              <a:t>Winning</a:t>
            </a:r>
          </a:p>
          <a:p>
            <a:pPr lvl="1"/>
            <a:r>
              <a:rPr lang="en-US" dirty="0"/>
              <a:t>Defined By You</a:t>
            </a:r>
          </a:p>
          <a:p>
            <a:pPr lvl="1"/>
            <a:r>
              <a:rPr lang="en-US" dirty="0"/>
              <a:t>Aggression Not Hostility</a:t>
            </a:r>
          </a:p>
          <a:p>
            <a:pPr lvl="2"/>
            <a:r>
              <a:rPr lang="en-US" dirty="0"/>
              <a:t>Really Don’t Care About the Opposition</a:t>
            </a:r>
          </a:p>
          <a:p>
            <a:pPr lvl="1"/>
            <a:r>
              <a:rPr lang="en-US" dirty="0"/>
              <a:t>Don’t Expect A Break Go Get It</a:t>
            </a:r>
          </a:p>
          <a:p>
            <a:pPr lvl="1"/>
            <a:r>
              <a:rPr lang="en-US" dirty="0"/>
              <a:t>Always Be Cool-Avoid the Angry African American Bias</a:t>
            </a:r>
          </a:p>
          <a:p>
            <a:pPr lvl="1"/>
            <a:r>
              <a:rPr lang="en-US" dirty="0"/>
              <a:t>Lack of Control Impairs Your Ability to Perform Effectively</a:t>
            </a:r>
          </a:p>
          <a:p>
            <a:pPr lvl="1"/>
            <a:r>
              <a:rPr lang="en-US" dirty="0"/>
              <a:t>Knowing How To Effectively Counterpunch in Important</a:t>
            </a:r>
          </a:p>
          <a:p>
            <a:pPr lvl="1"/>
            <a:endParaRPr lang="en-US" dirty="0"/>
          </a:p>
        </p:txBody>
      </p:sp>
    </p:spTree>
    <p:extLst>
      <p:ext uri="{BB962C8B-B14F-4D97-AF65-F5344CB8AC3E}">
        <p14:creationId xmlns:p14="http://schemas.microsoft.com/office/powerpoint/2010/main" val="34707314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1" y="305413"/>
            <a:ext cx="9601196" cy="1303867"/>
          </a:xfrm>
        </p:spPr>
        <p:txBody>
          <a:bodyPr>
            <a:normAutofit/>
          </a:bodyPr>
          <a:lstStyle/>
          <a:p>
            <a:r>
              <a:rPr lang="en-US" dirty="0"/>
              <a:t>Counter Punch</a:t>
            </a:r>
          </a:p>
        </p:txBody>
      </p:sp>
      <p:sp>
        <p:nvSpPr>
          <p:cNvPr id="3" name="Content Placeholder 2"/>
          <p:cNvSpPr>
            <a:spLocks noGrp="1"/>
          </p:cNvSpPr>
          <p:nvPr>
            <p:ph idx="1"/>
          </p:nvPr>
        </p:nvSpPr>
        <p:spPr>
          <a:xfrm>
            <a:off x="1295401" y="2660840"/>
            <a:ext cx="9601196" cy="3318936"/>
          </a:xfrm>
        </p:spPr>
        <p:txBody>
          <a:bodyPr>
            <a:norm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200" i="0" u="none" strike="noStrike" kern="1200" cap="none" spc="0" normalizeH="0" baseline="0" noProof="0" dirty="0">
                <a:ln>
                  <a:noFill/>
                </a:ln>
                <a:solidFill>
                  <a:prstClr val="black"/>
                </a:solidFill>
                <a:effectLst/>
                <a:uLnTx/>
                <a:uFillTx/>
                <a:latin typeface="Calibri" panose="020F0502020204030204"/>
                <a:ea typeface="+mn-ea"/>
                <a:cs typeface="+mn-cs"/>
              </a:rPr>
              <a:t>Don’t Have to Initiate But You Can Respond (</a:t>
            </a:r>
            <a:r>
              <a:rPr kumimoji="0" lang="en-US" sz="2200" i="0" u="none" strike="noStrike" kern="1200" cap="none" spc="0" normalizeH="0" baseline="0" noProof="0" dirty="0" err="1">
                <a:ln>
                  <a:noFill/>
                </a:ln>
                <a:solidFill>
                  <a:prstClr val="black"/>
                </a:solidFill>
                <a:effectLst/>
                <a:uLnTx/>
                <a:uFillTx/>
                <a:latin typeface="Calibri" panose="020F0502020204030204"/>
                <a:ea typeface="+mn-ea"/>
                <a:cs typeface="+mn-cs"/>
              </a:rPr>
              <a:t>linda</a:t>
            </a:r>
            <a:r>
              <a:rPr kumimoji="0" lang="en-US" sz="220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200" i="0" u="none" strike="noStrike" kern="1200" cap="none" spc="0" normalizeH="0" baseline="0" noProof="0" dirty="0">
                <a:ln>
                  <a:noFill/>
                </a:ln>
                <a:solidFill>
                  <a:prstClr val="black"/>
                </a:solidFill>
                <a:effectLst/>
                <a:uLnTx/>
                <a:uFillTx/>
                <a:latin typeface="Calibri" panose="020F0502020204030204"/>
                <a:ea typeface="+mn-ea"/>
                <a:cs typeface="+mn-cs"/>
              </a:rPr>
              <a:t>Know When Enough is Enough</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200" i="0" u="none" strike="noStrike" kern="1200" cap="none" spc="0" normalizeH="0" baseline="0" noProof="0" dirty="0">
                <a:ln>
                  <a:noFill/>
                </a:ln>
                <a:solidFill>
                  <a:prstClr val="black"/>
                </a:solidFill>
                <a:effectLst/>
                <a:uLnTx/>
                <a:uFillTx/>
                <a:latin typeface="Calibri" panose="020F0502020204030204"/>
                <a:ea typeface="+mn-ea"/>
                <a:cs typeface="+mn-cs"/>
              </a:rPr>
              <a:t>Sense of When Too Much is Too Much</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200" i="0" u="none" strike="noStrike" kern="1200" cap="none" spc="0" normalizeH="0" baseline="0" noProof="0" dirty="0">
                <a:ln>
                  <a:noFill/>
                </a:ln>
                <a:solidFill>
                  <a:prstClr val="black"/>
                </a:solidFill>
                <a:effectLst/>
                <a:uLnTx/>
                <a:uFillTx/>
                <a:latin typeface="Calibri" panose="020F0502020204030204"/>
                <a:ea typeface="+mn-ea"/>
                <a:cs typeface="+mn-cs"/>
              </a:rPr>
              <a:t>No Tears (that’s too far)</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200" i="0" u="none" strike="noStrike" kern="1200" cap="none" spc="0" normalizeH="0" baseline="0" noProof="0" dirty="0">
                <a:ln>
                  <a:noFill/>
                </a:ln>
                <a:solidFill>
                  <a:prstClr val="black"/>
                </a:solidFill>
                <a:effectLst/>
                <a:uLnTx/>
                <a:uFillTx/>
                <a:latin typeface="Calibri" panose="020F0502020204030204"/>
                <a:ea typeface="+mn-ea"/>
                <a:cs typeface="+mn-cs"/>
              </a:rPr>
              <a:t>Fake Tears You Still Won</a:t>
            </a:r>
          </a:p>
          <a:p>
            <a:r>
              <a:rPr lang="en-US" dirty="0"/>
              <a:t> </a:t>
            </a:r>
          </a:p>
        </p:txBody>
      </p:sp>
    </p:spTree>
    <p:extLst>
      <p:ext uri="{BB962C8B-B14F-4D97-AF65-F5344CB8AC3E}">
        <p14:creationId xmlns:p14="http://schemas.microsoft.com/office/powerpoint/2010/main" val="31541121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1" y="305413"/>
            <a:ext cx="9601196" cy="1303867"/>
          </a:xfrm>
        </p:spPr>
        <p:txBody>
          <a:bodyPr>
            <a:normAutofit/>
          </a:bodyPr>
          <a:lstStyle/>
          <a:p>
            <a:r>
              <a:rPr lang="en-US" dirty="0"/>
              <a:t>Questions To Counter Punch</a:t>
            </a:r>
          </a:p>
        </p:txBody>
      </p:sp>
      <p:pic>
        <p:nvPicPr>
          <p:cNvPr id="4" name="Content Placeholder 3">
            <a:extLst>
              <a:ext uri="{FF2B5EF4-FFF2-40B4-BE49-F238E27FC236}">
                <a16:creationId xmlns:a16="http://schemas.microsoft.com/office/drawing/2014/main" id="{B136CF57-98AB-B0B1-3A9F-1B20EA2911ED}"/>
              </a:ext>
            </a:extLst>
          </p:cNvPr>
          <p:cNvPicPr>
            <a:picLocks noGrp="1" noChangeAspect="1"/>
          </p:cNvPicPr>
          <p:nvPr>
            <p:ph idx="1"/>
          </p:nvPr>
        </p:nvPicPr>
        <p:blipFill>
          <a:blip r:embed="rId2"/>
          <a:stretch>
            <a:fillRect/>
          </a:stretch>
        </p:blipFill>
        <p:spPr>
          <a:xfrm>
            <a:off x="2159226" y="2660650"/>
            <a:ext cx="7873548" cy="3319463"/>
          </a:xfrm>
          <a:prstGeom prst="rect">
            <a:avLst/>
          </a:prstGeom>
        </p:spPr>
      </p:pic>
    </p:spTree>
    <p:extLst>
      <p:ext uri="{BB962C8B-B14F-4D97-AF65-F5344CB8AC3E}">
        <p14:creationId xmlns:p14="http://schemas.microsoft.com/office/powerpoint/2010/main" val="31703924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1" y="305413"/>
            <a:ext cx="9601196" cy="1303867"/>
          </a:xfrm>
        </p:spPr>
        <p:txBody>
          <a:bodyPr>
            <a:normAutofit/>
          </a:bodyPr>
          <a:lstStyle/>
          <a:p>
            <a:r>
              <a:rPr lang="en-US" dirty="0"/>
              <a:t>Counter Punch</a:t>
            </a:r>
          </a:p>
        </p:txBody>
      </p:sp>
      <p:sp>
        <p:nvSpPr>
          <p:cNvPr id="3" name="Content Placeholder 2"/>
          <p:cNvSpPr>
            <a:spLocks noGrp="1"/>
          </p:cNvSpPr>
          <p:nvPr>
            <p:ph idx="1"/>
          </p:nvPr>
        </p:nvSpPr>
        <p:spPr>
          <a:xfrm>
            <a:off x="1193801" y="2449173"/>
            <a:ext cx="9601196" cy="3680694"/>
          </a:xfrm>
        </p:spPr>
        <p:txBody>
          <a:bodyPr>
            <a:norm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Anchoring</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700" b="0" i="0" u="none" strike="noStrike" kern="1200" cap="none" spc="0" normalizeH="0" baseline="0" noProof="0" dirty="0">
                <a:ln>
                  <a:noFill/>
                </a:ln>
                <a:solidFill>
                  <a:prstClr val="black"/>
                </a:solidFill>
                <a:effectLst/>
                <a:uLnTx/>
                <a:uFillTx/>
                <a:latin typeface="Calibri" panose="020F0502020204030204"/>
                <a:ea typeface="+mn-ea"/>
                <a:cs typeface="+mn-cs"/>
              </a:rPr>
              <a:t>Did You Have A Good Day today versus How was Your Day? (Answer in the Question)</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Bully Man and Woman</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700" b="0" i="0" u="none" strike="noStrike" kern="1200" cap="none" spc="0" normalizeH="0" baseline="0" noProof="0" dirty="0">
                <a:ln>
                  <a:noFill/>
                </a:ln>
                <a:solidFill>
                  <a:prstClr val="black"/>
                </a:solidFill>
                <a:effectLst/>
                <a:uLnTx/>
                <a:uFillTx/>
                <a:latin typeface="Calibri" panose="020F0502020204030204"/>
                <a:ea typeface="+mn-ea"/>
                <a:cs typeface="+mn-cs"/>
              </a:rPr>
              <a:t>Bully In the Alley-Hit them With A Brick</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sz="1700" dirty="0">
                <a:solidFill>
                  <a:prstClr val="black"/>
                </a:solidFill>
                <a:latin typeface="Calibri" panose="020F0502020204030204"/>
              </a:rPr>
              <a:t>Growing In The Alley in DC</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Sometimes the Answer is No</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700" b="0" i="0" u="none" strike="noStrike" kern="1200" cap="none" spc="0" normalizeH="0" baseline="0" noProof="0" dirty="0">
                <a:ln>
                  <a:noFill/>
                </a:ln>
                <a:solidFill>
                  <a:prstClr val="black"/>
                </a:solidFill>
                <a:effectLst/>
                <a:uLnTx/>
                <a:uFillTx/>
                <a:latin typeface="Calibri" panose="020F0502020204030204"/>
                <a:ea typeface="+mn-ea"/>
                <a:cs typeface="+mn-cs"/>
              </a:rPr>
              <a:t>SCJ Kentanji Jackson Brown on When A Child Is Conceived</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No as in No I am not going to answer that question</a:t>
            </a:r>
          </a:p>
          <a:p>
            <a:endParaRPr lang="en-US" dirty="0"/>
          </a:p>
        </p:txBody>
      </p:sp>
    </p:spTree>
    <p:extLst>
      <p:ext uri="{BB962C8B-B14F-4D97-AF65-F5344CB8AC3E}">
        <p14:creationId xmlns:p14="http://schemas.microsoft.com/office/powerpoint/2010/main" val="3345234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1" y="305413"/>
            <a:ext cx="9601196" cy="1303867"/>
          </a:xfrm>
        </p:spPr>
        <p:txBody>
          <a:bodyPr>
            <a:normAutofit/>
          </a:bodyPr>
          <a:lstStyle/>
          <a:p>
            <a:r>
              <a:rPr lang="en-US" dirty="0"/>
              <a:t>Counter Punch</a:t>
            </a:r>
          </a:p>
        </p:txBody>
      </p:sp>
      <p:sp>
        <p:nvSpPr>
          <p:cNvPr id="3" name="Content Placeholder 2"/>
          <p:cNvSpPr>
            <a:spLocks noGrp="1"/>
          </p:cNvSpPr>
          <p:nvPr>
            <p:ph idx="1"/>
          </p:nvPr>
        </p:nvSpPr>
        <p:spPr>
          <a:xfrm>
            <a:off x="1193801" y="2449173"/>
            <a:ext cx="9601196" cy="3680694"/>
          </a:xfrm>
        </p:spPr>
        <p:txBody>
          <a:bodyPr>
            <a:norm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Clarify With Easier Examples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Try and Figure Out If People Have a Baseline of At Least of What You Are Talking About</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700" b="0" i="0" u="none" strike="noStrike" kern="1200" cap="none" spc="0" normalizeH="0" baseline="0" noProof="0" dirty="0">
                <a:ln>
                  <a:noFill/>
                </a:ln>
                <a:solidFill>
                  <a:prstClr val="black"/>
                </a:solidFill>
                <a:effectLst/>
                <a:uLnTx/>
                <a:uFillTx/>
                <a:latin typeface="Calibri" panose="020F0502020204030204"/>
                <a:ea typeface="+mn-ea"/>
                <a:cs typeface="+mn-cs"/>
              </a:rPr>
              <a:t>Background In Procurements</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700" b="0" i="0" u="none" strike="noStrike" kern="1200" cap="none" spc="0" normalizeH="0" baseline="0" noProof="0" dirty="0">
                <a:ln>
                  <a:noFill/>
                </a:ln>
                <a:solidFill>
                  <a:prstClr val="black"/>
                </a:solidFill>
                <a:effectLst/>
                <a:uLnTx/>
                <a:uFillTx/>
                <a:latin typeface="Calibri" panose="020F0502020204030204"/>
                <a:ea typeface="+mn-ea"/>
                <a:cs typeface="+mn-cs"/>
              </a:rPr>
              <a:t>No Background Use Simpler Examples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Sometimes the Answer is OK and Just Move On</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Listen Carefully and Listen Fully</a:t>
            </a:r>
          </a:p>
          <a:p>
            <a:endParaRPr lang="en-US" dirty="0"/>
          </a:p>
        </p:txBody>
      </p:sp>
    </p:spTree>
    <p:extLst>
      <p:ext uri="{BB962C8B-B14F-4D97-AF65-F5344CB8AC3E}">
        <p14:creationId xmlns:p14="http://schemas.microsoft.com/office/powerpoint/2010/main" val="10741748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1" y="305413"/>
            <a:ext cx="9601196" cy="1303867"/>
          </a:xfrm>
        </p:spPr>
        <p:txBody>
          <a:bodyPr>
            <a:normAutofit/>
          </a:bodyPr>
          <a:lstStyle/>
          <a:p>
            <a:r>
              <a:rPr lang="en-US" dirty="0"/>
              <a:t>Counter Punch</a:t>
            </a:r>
          </a:p>
        </p:txBody>
      </p:sp>
      <p:sp>
        <p:nvSpPr>
          <p:cNvPr id="3" name="Content Placeholder 2"/>
          <p:cNvSpPr>
            <a:spLocks noGrp="1"/>
          </p:cNvSpPr>
          <p:nvPr>
            <p:ph idx="1"/>
          </p:nvPr>
        </p:nvSpPr>
        <p:spPr>
          <a:xfrm>
            <a:off x="1193801" y="2449173"/>
            <a:ext cx="9601196" cy="3680694"/>
          </a:xfrm>
        </p:spPr>
        <p:txBody>
          <a:bodyPr>
            <a:norm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Be Open to Suggestions and Recommendations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2200" dirty="0">
                <a:solidFill>
                  <a:prstClr val="black"/>
                </a:solidFill>
                <a:latin typeface="Calibri" panose="020F0502020204030204"/>
              </a:rPr>
              <a:t>You Are Right (Except When They Took Your Money)</a:t>
            </a:r>
            <a:endPar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Know What You Are Talking About and Answers to Your Questions</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900" b="0" i="0" u="none" strike="noStrike" kern="1200" cap="none" spc="0" normalizeH="0" baseline="0" noProof="0" dirty="0">
                <a:ln>
                  <a:noFill/>
                </a:ln>
                <a:solidFill>
                  <a:prstClr val="black"/>
                </a:solidFill>
                <a:effectLst/>
                <a:uLnTx/>
                <a:uFillTx/>
                <a:latin typeface="Calibri" panose="020F0502020204030204"/>
                <a:ea typeface="+mn-ea"/>
                <a:cs typeface="+mn-cs"/>
              </a:rPr>
              <a:t>Before You Ask Them</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Know When You Have Won the Argument/Discussion or Battle</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900" b="0" i="0" u="none" strike="noStrike" kern="1200" cap="none" spc="0" normalizeH="0" baseline="0" noProof="0" dirty="0">
                <a:ln>
                  <a:noFill/>
                </a:ln>
                <a:solidFill>
                  <a:prstClr val="black"/>
                </a:solidFill>
                <a:effectLst/>
                <a:uLnTx/>
                <a:uFillTx/>
                <a:latin typeface="Calibri" panose="020F0502020204030204"/>
                <a:ea typeface="+mn-ea"/>
                <a:cs typeface="+mn-cs"/>
              </a:rPr>
              <a:t>This Is What You Will Hear</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sz="1900" dirty="0">
                <a:solidFill>
                  <a:prstClr val="black"/>
                </a:solidFill>
                <a:latin typeface="Calibri" panose="020F0502020204030204"/>
              </a:rPr>
              <a:t>Remember Some People Enjoy the Debate-You Have to Also</a:t>
            </a:r>
            <a:endParaRPr kumimoji="0" lang="en-US" sz="19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900" b="0" i="0" u="none" strike="noStrike" kern="1200" cap="none" spc="0" normalizeH="0" baseline="0" noProof="0" dirty="0">
                <a:ln>
                  <a:noFill/>
                </a:ln>
                <a:solidFill>
                  <a:prstClr val="black"/>
                </a:solidFill>
                <a:effectLst/>
                <a:uLnTx/>
                <a:uFillTx/>
                <a:latin typeface="Calibri" panose="020F0502020204030204"/>
                <a:ea typeface="+mn-ea"/>
                <a:cs typeface="+mn-cs"/>
              </a:rPr>
              <a:t>That’s Enough</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900" b="0" i="0" u="none" strike="noStrike" kern="1200" cap="none" spc="0" normalizeH="0" baseline="0" noProof="0" dirty="0">
                <a:ln>
                  <a:noFill/>
                </a:ln>
                <a:solidFill>
                  <a:prstClr val="black"/>
                </a:solidFill>
                <a:effectLst/>
                <a:uLnTx/>
                <a:uFillTx/>
                <a:latin typeface="Calibri" panose="020F0502020204030204"/>
                <a:ea typeface="+mn-ea"/>
                <a:cs typeface="+mn-cs"/>
              </a:rPr>
              <a:t>Let’s Table That </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900" b="0" i="0" u="none" strike="noStrike" kern="1200" cap="none" spc="0" normalizeH="0" baseline="0" noProof="0" dirty="0">
                <a:ln>
                  <a:noFill/>
                </a:ln>
                <a:solidFill>
                  <a:prstClr val="black"/>
                </a:solidFill>
                <a:effectLst/>
                <a:uLnTx/>
                <a:uFillTx/>
                <a:latin typeface="Calibri" panose="020F0502020204030204"/>
                <a:ea typeface="+mn-ea"/>
                <a:cs typeface="+mn-cs"/>
              </a:rPr>
              <a:t>Silence</a:t>
            </a:r>
          </a:p>
          <a:p>
            <a:endParaRPr lang="en-US" dirty="0"/>
          </a:p>
        </p:txBody>
      </p:sp>
    </p:spTree>
    <p:extLst>
      <p:ext uri="{BB962C8B-B14F-4D97-AF65-F5344CB8AC3E}">
        <p14:creationId xmlns:p14="http://schemas.microsoft.com/office/powerpoint/2010/main" val="24527879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1" y="305413"/>
            <a:ext cx="9601196" cy="1303867"/>
          </a:xfrm>
        </p:spPr>
        <p:txBody>
          <a:bodyPr>
            <a:normAutofit/>
          </a:bodyPr>
          <a:lstStyle/>
          <a:p>
            <a:r>
              <a:rPr lang="en-US" dirty="0"/>
              <a:t>Harvard Case Method Diagnosing </a:t>
            </a:r>
          </a:p>
        </p:txBody>
      </p:sp>
      <p:sp>
        <p:nvSpPr>
          <p:cNvPr id="3" name="Content Placeholder 2"/>
          <p:cNvSpPr>
            <a:spLocks noGrp="1"/>
          </p:cNvSpPr>
          <p:nvPr>
            <p:ph idx="1"/>
          </p:nvPr>
        </p:nvSpPr>
        <p:spPr>
          <a:xfrm>
            <a:off x="1193801" y="2449173"/>
            <a:ext cx="9601196" cy="3680694"/>
          </a:xfrm>
        </p:spPr>
        <p:txBody>
          <a:bodyPr>
            <a:normAutofit/>
          </a:bodyPr>
          <a:lstStyle/>
          <a:p>
            <a:r>
              <a:rPr lang="en-US" dirty="0"/>
              <a:t>Problem</a:t>
            </a:r>
          </a:p>
          <a:p>
            <a:r>
              <a:rPr lang="en-US" dirty="0"/>
              <a:t>Causing the Problem</a:t>
            </a:r>
          </a:p>
          <a:p>
            <a:r>
              <a:rPr lang="en-US" dirty="0"/>
              <a:t>Evidence</a:t>
            </a:r>
          </a:p>
          <a:p>
            <a:r>
              <a:rPr lang="en-US" dirty="0"/>
              <a:t>Solutions (Short and Long Term)</a:t>
            </a:r>
          </a:p>
          <a:p>
            <a:r>
              <a:rPr lang="en-US" dirty="0"/>
              <a:t>Risks</a:t>
            </a:r>
          </a:p>
          <a:p>
            <a:pPr marL="0" indent="0">
              <a:buNone/>
            </a:pPr>
            <a:r>
              <a:rPr lang="en-US" dirty="0"/>
              <a:t>	Director’s Brief</a:t>
            </a:r>
          </a:p>
          <a:p>
            <a:pPr marL="0" indent="0">
              <a:buNone/>
            </a:pPr>
            <a:r>
              <a:rPr lang="en-US" dirty="0"/>
              <a:t>Then I Need to Know How To Respond</a:t>
            </a:r>
          </a:p>
          <a:p>
            <a:endParaRPr lang="en-US" dirty="0"/>
          </a:p>
        </p:txBody>
      </p:sp>
    </p:spTree>
    <p:extLst>
      <p:ext uri="{BB962C8B-B14F-4D97-AF65-F5344CB8AC3E}">
        <p14:creationId xmlns:p14="http://schemas.microsoft.com/office/powerpoint/2010/main" val="37615963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1" y="305413"/>
            <a:ext cx="9601196" cy="1303867"/>
          </a:xfrm>
        </p:spPr>
        <p:txBody>
          <a:bodyPr>
            <a:normAutofit/>
          </a:bodyPr>
          <a:lstStyle/>
          <a:p>
            <a:r>
              <a:rPr lang="en-US" dirty="0"/>
              <a:t>The Premise/Interactive</a:t>
            </a:r>
          </a:p>
        </p:txBody>
      </p:sp>
      <p:sp>
        <p:nvSpPr>
          <p:cNvPr id="3" name="Content Placeholder 2"/>
          <p:cNvSpPr>
            <a:spLocks noGrp="1"/>
          </p:cNvSpPr>
          <p:nvPr>
            <p:ph idx="1"/>
          </p:nvPr>
        </p:nvSpPr>
        <p:spPr>
          <a:xfrm>
            <a:off x="1295401" y="2584640"/>
            <a:ext cx="9601196" cy="3318936"/>
          </a:xfrm>
        </p:spPr>
        <p:txBody>
          <a:bodyPr>
            <a:normAutofit fontScale="92500" lnSpcReduction="10000"/>
          </a:bodyPr>
          <a:lstStyle/>
          <a:p>
            <a:r>
              <a:rPr lang="en-US" dirty="0"/>
              <a:t>Life is Hard</a:t>
            </a:r>
          </a:p>
          <a:p>
            <a:r>
              <a:rPr lang="en-US" dirty="0"/>
              <a:t>Life is Fun/Crucible Events</a:t>
            </a:r>
          </a:p>
          <a:p>
            <a:r>
              <a:rPr lang="en-US" dirty="0"/>
              <a:t>You Don’t Always Get What You Want (Show Chart)</a:t>
            </a:r>
          </a:p>
          <a:p>
            <a:r>
              <a:rPr lang="en-US" dirty="0"/>
              <a:t>Enjoy and Appreciate the Gifts, Opportunities, and Successes</a:t>
            </a:r>
          </a:p>
          <a:p>
            <a:r>
              <a:rPr lang="en-US" dirty="0"/>
              <a:t> Ready For the Downturns in Life, Stagnation, Seemingly No Progress</a:t>
            </a:r>
          </a:p>
          <a:p>
            <a:r>
              <a:rPr lang="en-US" dirty="0"/>
              <a:t>Appreciate the Small Things</a:t>
            </a:r>
          </a:p>
          <a:p>
            <a:r>
              <a:rPr lang="en-US" dirty="0"/>
              <a:t>Crucible Events (Life Changing) Can Alter Your Life, Path, Choices</a:t>
            </a:r>
          </a:p>
          <a:p>
            <a:endParaRPr lang="en-US" dirty="0"/>
          </a:p>
        </p:txBody>
      </p:sp>
    </p:spTree>
    <p:extLst>
      <p:ext uri="{BB962C8B-B14F-4D97-AF65-F5344CB8AC3E}">
        <p14:creationId xmlns:p14="http://schemas.microsoft.com/office/powerpoint/2010/main" val="137126367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1" y="305413"/>
            <a:ext cx="9601196" cy="1303867"/>
          </a:xfrm>
        </p:spPr>
        <p:txBody>
          <a:bodyPr>
            <a:normAutofit/>
          </a:bodyPr>
          <a:lstStyle/>
          <a:p>
            <a:r>
              <a:rPr lang="en-US" dirty="0"/>
              <a:t>Exactly What To Say</a:t>
            </a:r>
          </a:p>
        </p:txBody>
      </p:sp>
      <p:sp>
        <p:nvSpPr>
          <p:cNvPr id="3" name="Content Placeholder 2"/>
          <p:cNvSpPr>
            <a:spLocks noGrp="1"/>
          </p:cNvSpPr>
          <p:nvPr>
            <p:ph idx="1"/>
          </p:nvPr>
        </p:nvSpPr>
        <p:spPr>
          <a:xfrm>
            <a:off x="1193801" y="2449173"/>
            <a:ext cx="9601196" cy="3680694"/>
          </a:xfrm>
        </p:spPr>
        <p:txBody>
          <a:bodyPr>
            <a:normAutofit/>
          </a:bodyPr>
          <a:lstStyle/>
          <a:p>
            <a:r>
              <a:rPr lang="en-US" sz="2400" dirty="0"/>
              <a:t>I Don’t Have Time</a:t>
            </a:r>
          </a:p>
          <a:p>
            <a:r>
              <a:rPr lang="en-US" sz="2400" dirty="0"/>
              <a:t>It’s the Wrong Time</a:t>
            </a:r>
          </a:p>
          <a:p>
            <a:r>
              <a:rPr lang="en-US" sz="2400" dirty="0"/>
              <a:t>I Don’t Have the Money Right Now</a:t>
            </a:r>
          </a:p>
          <a:p>
            <a:r>
              <a:rPr lang="en-US" sz="2400" dirty="0"/>
              <a:t>Avoid A Loss</a:t>
            </a:r>
          </a:p>
          <a:p>
            <a:pPr lvl="1"/>
            <a:r>
              <a:rPr lang="en-US" dirty="0"/>
              <a:t>My Mommy and Her Hair</a:t>
            </a:r>
          </a:p>
          <a:p>
            <a:endParaRPr lang="en-US" dirty="0"/>
          </a:p>
        </p:txBody>
      </p:sp>
    </p:spTree>
    <p:extLst>
      <p:ext uri="{BB962C8B-B14F-4D97-AF65-F5344CB8AC3E}">
        <p14:creationId xmlns:p14="http://schemas.microsoft.com/office/powerpoint/2010/main" val="123511150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1" y="305413"/>
            <a:ext cx="9601196" cy="1303867"/>
          </a:xfrm>
        </p:spPr>
        <p:txBody>
          <a:bodyPr>
            <a:normAutofit/>
          </a:bodyPr>
          <a:lstStyle/>
          <a:p>
            <a:r>
              <a:rPr lang="en-US" dirty="0"/>
              <a:t>Exactly What To Say</a:t>
            </a:r>
          </a:p>
        </p:txBody>
      </p:sp>
      <p:sp>
        <p:nvSpPr>
          <p:cNvPr id="3" name="Content Placeholder 2"/>
          <p:cNvSpPr>
            <a:spLocks noGrp="1"/>
          </p:cNvSpPr>
          <p:nvPr>
            <p:ph idx="1"/>
          </p:nvPr>
        </p:nvSpPr>
        <p:spPr>
          <a:xfrm>
            <a:off x="1193801" y="2449173"/>
            <a:ext cx="9601196" cy="3680694"/>
          </a:xfrm>
        </p:spPr>
        <p:txBody>
          <a:bodyPr>
            <a:normAutofit fontScale="92500" lnSpcReduction="10000"/>
          </a:bodyPr>
          <a:lstStyle/>
          <a:p>
            <a:r>
              <a:rPr lang="en-US" dirty="0"/>
              <a:t>Just One More Thing</a:t>
            </a:r>
          </a:p>
          <a:p>
            <a:r>
              <a:rPr lang="en-US" dirty="0"/>
              <a:t>Working on the Lesser Objective</a:t>
            </a:r>
          </a:p>
          <a:p>
            <a:pPr lvl="1"/>
            <a:r>
              <a:rPr lang="en-US" dirty="0"/>
              <a:t>Start On The Bigger Objective to Get to The Smaller Objective </a:t>
            </a:r>
          </a:p>
          <a:p>
            <a:r>
              <a:rPr lang="en-US" dirty="0"/>
              <a:t>Have A Primary and A Secondary Objective -Pivot if Necessary</a:t>
            </a:r>
          </a:p>
          <a:p>
            <a:r>
              <a:rPr lang="en-US" dirty="0"/>
              <a:t>Just Ignore It</a:t>
            </a:r>
          </a:p>
          <a:p>
            <a:r>
              <a:rPr lang="en-US" dirty="0"/>
              <a:t>If I Can Will You</a:t>
            </a:r>
          </a:p>
          <a:p>
            <a:r>
              <a:rPr lang="en-US" dirty="0"/>
              <a:t>Before You Make Up Your Mind</a:t>
            </a:r>
          </a:p>
          <a:p>
            <a:r>
              <a:rPr lang="en-US" dirty="0"/>
              <a:t>Use Peer Pressure</a:t>
            </a:r>
          </a:p>
          <a:p>
            <a:endParaRPr lang="en-US" dirty="0"/>
          </a:p>
        </p:txBody>
      </p:sp>
    </p:spTree>
    <p:extLst>
      <p:ext uri="{BB962C8B-B14F-4D97-AF65-F5344CB8AC3E}">
        <p14:creationId xmlns:p14="http://schemas.microsoft.com/office/powerpoint/2010/main" val="65962816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295401" y="305413"/>
            <a:ext cx="9601196" cy="1303867"/>
          </a:xfrm>
        </p:spPr>
        <p:txBody>
          <a:bodyPr>
            <a:normAutofit/>
          </a:bodyPr>
          <a:lstStyle/>
          <a:p>
            <a:r>
              <a:rPr lang="en-US" dirty="0"/>
              <a:t>Exactly What To Say/Peer Pressure</a:t>
            </a:r>
          </a:p>
        </p:txBody>
      </p:sp>
      <p:sp>
        <p:nvSpPr>
          <p:cNvPr id="3" name="Content Placeholder 2"/>
          <p:cNvSpPr>
            <a:spLocks noGrp="1"/>
          </p:cNvSpPr>
          <p:nvPr>
            <p:ph idx="1"/>
          </p:nvPr>
        </p:nvSpPr>
        <p:spPr>
          <a:xfrm>
            <a:off x="1193801" y="2449173"/>
            <a:ext cx="9601196" cy="3680694"/>
          </a:xfrm>
        </p:spPr>
        <p:txBody>
          <a:bodyPr>
            <a:normAutofit fontScale="25000" lnSpcReduction="20000"/>
          </a:bodyPr>
          <a:lstStyle/>
          <a:p>
            <a:r>
              <a:rPr lang="en-US" sz="8000" dirty="0"/>
              <a:t>Most People</a:t>
            </a:r>
          </a:p>
          <a:p>
            <a:pPr lvl="1"/>
            <a:r>
              <a:rPr lang="en-US" sz="8000" dirty="0"/>
              <a:t>Others </a:t>
            </a:r>
          </a:p>
          <a:p>
            <a:pPr lvl="1"/>
            <a:r>
              <a:rPr lang="en-US" sz="8000" dirty="0"/>
              <a:t>Confidence(Peer Pressure Creates A Sense of Confidence)</a:t>
            </a:r>
          </a:p>
          <a:p>
            <a:pPr lvl="1"/>
            <a:r>
              <a:rPr lang="en-US" sz="8000" dirty="0"/>
              <a:t>Others Success</a:t>
            </a:r>
          </a:p>
          <a:p>
            <a:pPr lvl="1"/>
            <a:r>
              <a:rPr lang="en-US" sz="8000" dirty="0"/>
              <a:t>Angie’s List, Yelp, Pictures, References</a:t>
            </a:r>
          </a:p>
          <a:p>
            <a:pPr lvl="1"/>
            <a:r>
              <a:rPr lang="en-US" sz="8000" dirty="0"/>
              <a:t>Review, Details, Engage Other People</a:t>
            </a:r>
          </a:p>
          <a:p>
            <a:pPr lvl="1"/>
            <a:r>
              <a:rPr lang="en-US" sz="8000" dirty="0"/>
              <a:t>Tiger Woods/Cars in Movies/Competition</a:t>
            </a:r>
          </a:p>
          <a:p>
            <a:r>
              <a:rPr lang="en-US" sz="8000" dirty="0"/>
              <a:t>Is That Enough</a:t>
            </a:r>
          </a:p>
          <a:p>
            <a:pPr lvl="1"/>
            <a:r>
              <a:rPr lang="en-US" sz="8000" dirty="0"/>
              <a:t>Anchor Into A Possession and then Say Is That Enough</a:t>
            </a:r>
          </a:p>
          <a:p>
            <a:pPr lvl="2"/>
            <a:r>
              <a:rPr lang="en-US" sz="7800" dirty="0"/>
              <a:t>Will You Buy It At $45,000 (Car)</a:t>
            </a:r>
            <a:endParaRPr lang="en-US" dirty="0"/>
          </a:p>
        </p:txBody>
      </p:sp>
    </p:spTree>
    <p:extLst>
      <p:ext uri="{BB962C8B-B14F-4D97-AF65-F5344CB8AC3E}">
        <p14:creationId xmlns:p14="http://schemas.microsoft.com/office/powerpoint/2010/main" val="1677709241"/>
      </p:ext>
    </p:extLst>
  </p:cSld>
  <p:clrMapOvr>
    <a:overrideClrMapping bg1="lt1" tx1="dk1" bg2="lt2" tx2="dk2" accent1="accent1" accent2="accent2" accent3="accent3" accent4="accent4" accent5="accent5" accent6="accent6" hlink="hlink" folHlink="folHlink"/>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1" y="305413"/>
            <a:ext cx="9601196" cy="1303867"/>
          </a:xfrm>
        </p:spPr>
        <p:txBody>
          <a:bodyPr>
            <a:normAutofit/>
          </a:bodyPr>
          <a:lstStyle/>
          <a:p>
            <a:r>
              <a:rPr lang="en-US" dirty="0"/>
              <a:t>I'm Not Sure This Is For You</a:t>
            </a:r>
          </a:p>
        </p:txBody>
      </p:sp>
      <p:sp>
        <p:nvSpPr>
          <p:cNvPr id="3" name="Content Placeholder 2"/>
          <p:cNvSpPr>
            <a:spLocks noGrp="1"/>
          </p:cNvSpPr>
          <p:nvPr>
            <p:ph idx="1"/>
          </p:nvPr>
        </p:nvSpPr>
        <p:spPr>
          <a:xfrm>
            <a:off x="1193801" y="2449173"/>
            <a:ext cx="9601196" cy="3680694"/>
          </a:xfrm>
        </p:spPr>
        <p:txBody>
          <a:bodyPr>
            <a:normAutofit/>
          </a:bodyPr>
          <a:lstStyle/>
          <a:p>
            <a:pPr marL="3200400" lvl="7" indent="0">
              <a:buNone/>
            </a:pPr>
            <a:r>
              <a:rPr lang="en-US" sz="2400" dirty="0"/>
              <a:t>Relieves Pressure</a:t>
            </a:r>
          </a:p>
          <a:p>
            <a:pPr marL="3200400" lvl="7" indent="0">
              <a:buNone/>
            </a:pPr>
            <a:r>
              <a:rPr lang="en-US" sz="2400" dirty="0"/>
              <a:t>Gives Them An Opportunity to Think It Through</a:t>
            </a:r>
          </a:p>
          <a:p>
            <a:pPr marL="3200400" lvl="7" indent="0">
              <a:buNone/>
            </a:pPr>
            <a:r>
              <a:rPr lang="en-US" sz="2400" dirty="0"/>
              <a:t>Everyone Is Offering Something Today Only</a:t>
            </a:r>
          </a:p>
          <a:p>
            <a:pPr marL="3200400" lvl="7" indent="0">
              <a:buNone/>
            </a:pPr>
            <a:r>
              <a:rPr lang="en-US" sz="2400" dirty="0"/>
              <a:t>A Decision Needs to Be Made Now</a:t>
            </a:r>
          </a:p>
          <a:p>
            <a:pPr marL="3200400" lvl="7" indent="0">
              <a:buNone/>
            </a:pPr>
            <a:r>
              <a:rPr lang="en-US" sz="2400" dirty="0"/>
              <a:t>A Best and Final</a:t>
            </a:r>
          </a:p>
          <a:p>
            <a:pPr marL="3200400" lvl="7" indent="0">
              <a:buNone/>
            </a:pPr>
            <a:r>
              <a:rPr lang="en-US" sz="2400" dirty="0"/>
              <a:t>Then You Have the Crazy Boss or Crazy Anybody</a:t>
            </a:r>
          </a:p>
          <a:p>
            <a:pPr marL="3200400" lvl="7" indent="0">
              <a:buNone/>
            </a:pPr>
            <a:r>
              <a:rPr lang="en-US" sz="2400" dirty="0"/>
              <a:t>	Family, Friends, Business Dealings, Church</a:t>
            </a:r>
          </a:p>
          <a:p>
            <a:endParaRPr lang="en-US" dirty="0"/>
          </a:p>
        </p:txBody>
      </p:sp>
    </p:spTree>
    <p:extLst>
      <p:ext uri="{BB962C8B-B14F-4D97-AF65-F5344CB8AC3E}">
        <p14:creationId xmlns:p14="http://schemas.microsoft.com/office/powerpoint/2010/main" val="176813098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1" y="305413"/>
            <a:ext cx="9601196" cy="1303867"/>
          </a:xfrm>
        </p:spPr>
        <p:txBody>
          <a:bodyPr>
            <a:normAutofit/>
          </a:bodyPr>
          <a:lstStyle/>
          <a:p>
            <a:r>
              <a:rPr lang="en-US" dirty="0"/>
              <a:t>Crazy Boss</a:t>
            </a:r>
          </a:p>
        </p:txBody>
      </p:sp>
      <p:sp>
        <p:nvSpPr>
          <p:cNvPr id="3" name="Content Placeholder 2"/>
          <p:cNvSpPr>
            <a:spLocks noGrp="1"/>
          </p:cNvSpPr>
          <p:nvPr>
            <p:ph idx="1"/>
          </p:nvPr>
        </p:nvSpPr>
        <p:spPr>
          <a:xfrm>
            <a:off x="1193801" y="2449173"/>
            <a:ext cx="9601196" cy="3680694"/>
          </a:xfrm>
        </p:spPr>
        <p:txBody>
          <a:bodyPr>
            <a:norm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The White Horse (Michael)</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The Lofty Talk</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I Am the Greatest Gift</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No Results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Extended Periods of Non-Performance</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Bragging About Former Positions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Look At Actual Capability</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7397993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1" y="305413"/>
            <a:ext cx="9601196" cy="1303867"/>
          </a:xfrm>
        </p:spPr>
        <p:txBody>
          <a:bodyPr>
            <a:normAutofit/>
          </a:bodyPr>
          <a:lstStyle/>
          <a:p>
            <a:r>
              <a:rPr lang="en-US" dirty="0"/>
              <a:t>Crazy Boss</a:t>
            </a:r>
          </a:p>
        </p:txBody>
      </p:sp>
      <p:sp>
        <p:nvSpPr>
          <p:cNvPr id="3" name="Content Placeholder 2"/>
          <p:cNvSpPr>
            <a:spLocks noGrp="1"/>
          </p:cNvSpPr>
          <p:nvPr>
            <p:ph idx="1"/>
          </p:nvPr>
        </p:nvSpPr>
        <p:spPr>
          <a:xfrm>
            <a:off x="1193801" y="2449172"/>
            <a:ext cx="9601196" cy="3891337"/>
          </a:xfrm>
        </p:spPr>
        <p:txBody>
          <a:bodyPr>
            <a:norm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Watch Them Try to Manage Everything</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Fall Behind</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Isolated Staff</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Contractors</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They Were Too Slow</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Total Fiasco</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Watch Turnover</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Encouraging People To Leave</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One on One (Michael) WW III (life Had </a:t>
            </a:r>
            <a:r>
              <a:rPr lang="en-US" dirty="0">
                <a:solidFill>
                  <a:prstClr val="black"/>
                </a:solidFill>
                <a:latin typeface="Calibri" panose="020F0502020204030204"/>
              </a:rPr>
              <a:t>Already </a:t>
            </a: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Prepared Me)</a:t>
            </a:r>
          </a:p>
        </p:txBody>
      </p:sp>
    </p:spTree>
    <p:extLst>
      <p:ext uri="{BB962C8B-B14F-4D97-AF65-F5344CB8AC3E}">
        <p14:creationId xmlns:p14="http://schemas.microsoft.com/office/powerpoint/2010/main" val="126441691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1" y="305413"/>
            <a:ext cx="9601196" cy="1303867"/>
          </a:xfrm>
        </p:spPr>
        <p:txBody>
          <a:bodyPr>
            <a:normAutofit/>
          </a:bodyPr>
          <a:lstStyle/>
          <a:p>
            <a:r>
              <a:rPr lang="en-US" dirty="0"/>
              <a:t>Crazy Boss</a:t>
            </a:r>
          </a:p>
        </p:txBody>
      </p:sp>
      <p:sp>
        <p:nvSpPr>
          <p:cNvPr id="3" name="Content Placeholder 2"/>
          <p:cNvSpPr>
            <a:spLocks noGrp="1"/>
          </p:cNvSpPr>
          <p:nvPr>
            <p:ph idx="1"/>
          </p:nvPr>
        </p:nvSpPr>
        <p:spPr>
          <a:xfrm>
            <a:off x="1193801" y="2449173"/>
            <a:ext cx="9601196" cy="3680694"/>
          </a:xfrm>
        </p:spPr>
        <p:txBody>
          <a:bodyPr>
            <a:normAutofit/>
          </a:bodyPr>
          <a:lstStyle/>
          <a:p>
            <a:r>
              <a:rPr lang="en-US" dirty="0"/>
              <a:t>Don’t Assume The Person In the Job Can Do the Job</a:t>
            </a:r>
          </a:p>
          <a:p>
            <a:pPr lvl="1"/>
            <a:r>
              <a:rPr lang="en-US" dirty="0"/>
              <a:t>Bragging About Who They No-The Past</a:t>
            </a:r>
          </a:p>
          <a:p>
            <a:r>
              <a:rPr lang="en-US" dirty="0"/>
              <a:t>Don’t Assume Lofty Talk Is Correlated With Capability, Performance, or Results</a:t>
            </a:r>
          </a:p>
          <a:p>
            <a:r>
              <a:rPr lang="en-US" dirty="0"/>
              <a:t>Look Out for What Tactically You Have to Do to Accomplish the Objective</a:t>
            </a:r>
          </a:p>
          <a:p>
            <a:r>
              <a:rPr lang="en-US" dirty="0"/>
              <a:t>What Are the Satisfying Criteria</a:t>
            </a:r>
          </a:p>
          <a:p>
            <a:endParaRPr lang="en-US" dirty="0"/>
          </a:p>
        </p:txBody>
      </p:sp>
    </p:spTree>
    <p:extLst>
      <p:ext uri="{BB962C8B-B14F-4D97-AF65-F5344CB8AC3E}">
        <p14:creationId xmlns:p14="http://schemas.microsoft.com/office/powerpoint/2010/main" val="175769759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1" y="305413"/>
            <a:ext cx="9601196" cy="1303867"/>
          </a:xfrm>
        </p:spPr>
        <p:txBody>
          <a:bodyPr>
            <a:normAutofit/>
          </a:bodyPr>
          <a:lstStyle/>
          <a:p>
            <a:r>
              <a:rPr lang="en-US" dirty="0"/>
              <a:t>Crazy Boss</a:t>
            </a:r>
          </a:p>
        </p:txBody>
      </p:sp>
      <p:sp>
        <p:nvSpPr>
          <p:cNvPr id="3" name="Content Placeholder 2"/>
          <p:cNvSpPr>
            <a:spLocks noGrp="1"/>
          </p:cNvSpPr>
          <p:nvPr>
            <p:ph idx="1"/>
          </p:nvPr>
        </p:nvSpPr>
        <p:spPr>
          <a:xfrm>
            <a:off x="1193801" y="2449173"/>
            <a:ext cx="9601196" cy="3680694"/>
          </a:xfrm>
        </p:spPr>
        <p:txBody>
          <a:bodyPr>
            <a:norm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People Will Put their Head In the Sand</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Make Them Respond</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Drive the Discussions Vehemently</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Counterpunch Effectively</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Easier Just to Ignore It (the Boss)</a:t>
            </a:r>
          </a:p>
          <a:p>
            <a:endParaRPr lang="en-US" dirty="0"/>
          </a:p>
        </p:txBody>
      </p:sp>
    </p:spTree>
    <p:extLst>
      <p:ext uri="{BB962C8B-B14F-4D97-AF65-F5344CB8AC3E}">
        <p14:creationId xmlns:p14="http://schemas.microsoft.com/office/powerpoint/2010/main" val="171388827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1" y="305413"/>
            <a:ext cx="9601196" cy="1303867"/>
          </a:xfrm>
        </p:spPr>
        <p:txBody>
          <a:bodyPr>
            <a:normAutofit/>
          </a:bodyPr>
          <a:lstStyle/>
          <a:p>
            <a:r>
              <a:rPr lang="en-US" dirty="0"/>
              <a:t>Crazy Boss</a:t>
            </a:r>
          </a:p>
        </p:txBody>
      </p:sp>
      <p:sp>
        <p:nvSpPr>
          <p:cNvPr id="3" name="Content Placeholder 2"/>
          <p:cNvSpPr>
            <a:spLocks noGrp="1"/>
          </p:cNvSpPr>
          <p:nvPr>
            <p:ph idx="1"/>
          </p:nvPr>
        </p:nvSpPr>
        <p:spPr>
          <a:xfrm>
            <a:off x="1193801" y="2449173"/>
            <a:ext cx="9601196" cy="3680694"/>
          </a:xfrm>
        </p:spPr>
        <p:txBody>
          <a:bodyPr>
            <a:norm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Call Them Out With The Counterpunch</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If Not They Will Keep Doing It</a:t>
            </a:r>
          </a:p>
          <a:p>
            <a:pPr marL="1143000" lvl="2" indent="-228600" defTabSz="914400">
              <a:lnSpc>
                <a:spcPct val="90000"/>
              </a:lnSpc>
              <a:spcBef>
                <a:spcPts val="500"/>
              </a:spcBef>
              <a:spcAft>
                <a:spcPts val="0"/>
              </a:spcAft>
              <a:buClrTx/>
              <a:buSzTx/>
              <a:buFont typeface="Arial" panose="020B0604020202020204" pitchFamily="34" charset="0"/>
              <a:buChar char="•"/>
              <a:defRPr/>
            </a:pP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Asking Your Neighbor to Not Block Your Driveway</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Be Serious, Firm, and Direct, Hurt Their Feelings (Gently)</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Yes They will retaliate-well it’s a war now engage them directly</a:t>
            </a:r>
          </a:p>
          <a:p>
            <a:endParaRPr lang="en-US" dirty="0"/>
          </a:p>
        </p:txBody>
      </p:sp>
    </p:spTree>
    <p:extLst>
      <p:ext uri="{BB962C8B-B14F-4D97-AF65-F5344CB8AC3E}">
        <p14:creationId xmlns:p14="http://schemas.microsoft.com/office/powerpoint/2010/main" val="295648922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1" y="305413"/>
            <a:ext cx="9601196" cy="1303867"/>
          </a:xfrm>
        </p:spPr>
        <p:txBody>
          <a:bodyPr>
            <a:normAutofit/>
          </a:bodyPr>
          <a:lstStyle/>
          <a:p>
            <a:r>
              <a:rPr lang="en-US" dirty="0"/>
              <a:t>Crazy Boss</a:t>
            </a:r>
          </a:p>
        </p:txBody>
      </p:sp>
      <p:sp>
        <p:nvSpPr>
          <p:cNvPr id="3" name="Content Placeholder 2"/>
          <p:cNvSpPr>
            <a:spLocks noGrp="1"/>
          </p:cNvSpPr>
          <p:nvPr>
            <p:ph idx="1"/>
          </p:nvPr>
        </p:nvSpPr>
        <p:spPr>
          <a:xfrm>
            <a:off x="1193801" y="2449173"/>
            <a:ext cx="9601196" cy="3680694"/>
          </a:xfrm>
        </p:spPr>
        <p:txBody>
          <a:bodyPr>
            <a:normAutofit fontScale="92500"/>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Throw You Under The Bus To Save Themselves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If They Try That Publicly (little Boss-Big Boss Don’t Do It)</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Counter Punch Them Immediately/Expect Them To Defend and to Retaliate</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Attacking Someone That’s Protected-Consequence Maybe That’s The End</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Make Them Not Want to Do That Again</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Proof In the Pudding/ The Director’s Will Get It</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Expect Their Friends to Rescue Them</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Harvard  Guy From Alabama</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51083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Game of Life-Why Play The Game</a:t>
            </a:r>
          </a:p>
        </p:txBody>
      </p:sp>
      <p:sp>
        <p:nvSpPr>
          <p:cNvPr id="3" name="Content Placeholder 2"/>
          <p:cNvSpPr>
            <a:spLocks noGrp="1"/>
          </p:cNvSpPr>
          <p:nvPr>
            <p:ph idx="1"/>
          </p:nvPr>
        </p:nvSpPr>
        <p:spPr>
          <a:xfrm>
            <a:off x="1295401" y="2556931"/>
            <a:ext cx="9601196" cy="3639587"/>
          </a:xfrm>
        </p:spPr>
        <p:txBody>
          <a:bodyPr>
            <a:normAutofit fontScale="85000" lnSpcReduction="20000"/>
          </a:bodyPr>
          <a:lstStyle/>
          <a:p>
            <a:r>
              <a:rPr lang="en-US" dirty="0"/>
              <a:t>You Don’t Have A Choice</a:t>
            </a:r>
          </a:p>
          <a:p>
            <a:r>
              <a:rPr lang="en-US" dirty="0"/>
              <a:t>It’s About Security</a:t>
            </a:r>
          </a:p>
          <a:p>
            <a:r>
              <a:rPr lang="en-US" dirty="0"/>
              <a:t>It’s About Power to Control Your Life</a:t>
            </a:r>
          </a:p>
          <a:p>
            <a:r>
              <a:rPr lang="en-US" dirty="0"/>
              <a:t>It’s About the Money</a:t>
            </a:r>
          </a:p>
          <a:p>
            <a:r>
              <a:rPr lang="en-US" dirty="0"/>
              <a:t>It’s About Taking Care of Your Family</a:t>
            </a:r>
          </a:p>
          <a:p>
            <a:r>
              <a:rPr lang="en-US" dirty="0"/>
              <a:t>It’s About Having the Things You Want In Life</a:t>
            </a:r>
          </a:p>
          <a:p>
            <a:r>
              <a:rPr lang="en-US" dirty="0"/>
              <a:t>It’s About Your Legacy</a:t>
            </a:r>
          </a:p>
          <a:p>
            <a:r>
              <a:rPr lang="en-US" dirty="0"/>
              <a:t>It’s About Retirement</a:t>
            </a:r>
          </a:p>
          <a:p>
            <a:r>
              <a:rPr lang="en-US" dirty="0"/>
              <a:t>It’s About Having Fun</a:t>
            </a:r>
          </a:p>
        </p:txBody>
      </p:sp>
    </p:spTree>
    <p:extLst>
      <p:ext uri="{BB962C8B-B14F-4D97-AF65-F5344CB8AC3E}">
        <p14:creationId xmlns:p14="http://schemas.microsoft.com/office/powerpoint/2010/main" val="163736294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1" y="305413"/>
            <a:ext cx="9601196" cy="1303867"/>
          </a:xfrm>
        </p:spPr>
        <p:txBody>
          <a:bodyPr>
            <a:normAutofit/>
          </a:bodyPr>
          <a:lstStyle/>
          <a:p>
            <a:r>
              <a:rPr lang="en-US" dirty="0"/>
              <a:t>Crazy Boss</a:t>
            </a:r>
          </a:p>
        </p:txBody>
      </p:sp>
      <p:sp>
        <p:nvSpPr>
          <p:cNvPr id="3" name="Content Placeholder 2"/>
          <p:cNvSpPr>
            <a:spLocks noGrp="1"/>
          </p:cNvSpPr>
          <p:nvPr>
            <p:ph idx="1"/>
          </p:nvPr>
        </p:nvSpPr>
        <p:spPr>
          <a:xfrm>
            <a:off x="1193801" y="2449173"/>
            <a:ext cx="9601196" cy="3680694"/>
          </a:xfrm>
        </p:spPr>
        <p:txBody>
          <a:bodyPr>
            <a:normAutofit fontScale="47500" lnSpcReduction="20000"/>
          </a:bodyPr>
          <a:lstStyle/>
          <a:p>
            <a:r>
              <a:rPr lang="en-US" sz="6200" dirty="0"/>
              <a:t>Try and Help Them</a:t>
            </a:r>
          </a:p>
          <a:p>
            <a:pPr lvl="1"/>
            <a:r>
              <a:rPr lang="en-US" sz="5800" dirty="0"/>
              <a:t>Sean “I don’t Need Your Help” Well You Do</a:t>
            </a:r>
          </a:p>
          <a:p>
            <a:pPr lvl="1"/>
            <a:r>
              <a:rPr lang="en-US" sz="5800" dirty="0"/>
              <a:t>Failed (Watch Him Cry Leaving the Office (No Weapon)</a:t>
            </a:r>
          </a:p>
          <a:p>
            <a:r>
              <a:rPr lang="en-US" sz="6200" dirty="0"/>
              <a:t>Look For A Detail</a:t>
            </a:r>
          </a:p>
          <a:p>
            <a:r>
              <a:rPr lang="en-US" sz="6200" dirty="0"/>
              <a:t>Be Mobile</a:t>
            </a:r>
          </a:p>
          <a:p>
            <a:r>
              <a:rPr lang="en-US" sz="6200" dirty="0"/>
              <a:t>Take Advantage of Opportunities In the Chaos</a:t>
            </a:r>
          </a:p>
          <a:p>
            <a:r>
              <a:rPr lang="en-US" sz="6200" dirty="0"/>
              <a:t>Create Your Own Opportunities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0400158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Disagreeing With the Boss</a:t>
            </a:r>
          </a:p>
        </p:txBody>
      </p:sp>
      <p:sp>
        <p:nvSpPr>
          <p:cNvPr id="3" name="Content Placeholder 2"/>
          <p:cNvSpPr>
            <a:spLocks noGrp="1"/>
          </p:cNvSpPr>
          <p:nvPr>
            <p:ph idx="1"/>
          </p:nvPr>
        </p:nvSpPr>
        <p:spPr>
          <a:xfrm>
            <a:off x="1271955" y="2431886"/>
            <a:ext cx="9943122" cy="3687560"/>
          </a:xfrm>
        </p:spPr>
        <p:txBody>
          <a:bodyPr>
            <a:noAutofit/>
          </a:bodyPr>
          <a:lstStyle/>
          <a:p>
            <a:pPr lvl="0">
              <a:buClr>
                <a:srgbClr val="83992A"/>
              </a:buClr>
            </a:pPr>
            <a:r>
              <a:rPr lang="en-US" sz="2000" dirty="0">
                <a:solidFill>
                  <a:prstClr val="black">
                    <a:lumMod val="85000"/>
                    <a:lumOff val="15000"/>
                  </a:prstClr>
                </a:solidFill>
              </a:rPr>
              <a:t>Validate or Re-Articulate the Original Point</a:t>
            </a:r>
          </a:p>
          <a:p>
            <a:pPr lvl="0">
              <a:buClr>
                <a:srgbClr val="83992A"/>
              </a:buClr>
            </a:pPr>
            <a:r>
              <a:rPr lang="en-US" sz="2000" dirty="0">
                <a:solidFill>
                  <a:prstClr val="black">
                    <a:lumMod val="85000"/>
                    <a:lumOff val="15000"/>
                  </a:prstClr>
                </a:solidFill>
              </a:rPr>
              <a:t>Don’t Make Judgements</a:t>
            </a:r>
          </a:p>
          <a:p>
            <a:pPr lvl="1">
              <a:buClr>
                <a:srgbClr val="83992A"/>
              </a:buClr>
            </a:pPr>
            <a:r>
              <a:rPr lang="en-US" dirty="0">
                <a:solidFill>
                  <a:prstClr val="black">
                    <a:lumMod val="85000"/>
                    <a:lumOff val="15000"/>
                  </a:prstClr>
                </a:solidFill>
              </a:rPr>
              <a:t>Tell A Story</a:t>
            </a:r>
          </a:p>
          <a:p>
            <a:pPr lvl="1">
              <a:buClr>
                <a:srgbClr val="83992A"/>
              </a:buClr>
            </a:pPr>
            <a:r>
              <a:rPr lang="en-US" dirty="0">
                <a:solidFill>
                  <a:prstClr val="black">
                    <a:lumMod val="85000"/>
                    <a:lumOff val="15000"/>
                  </a:prstClr>
                </a:solidFill>
              </a:rPr>
              <a:t>Opinions-Use Facts</a:t>
            </a:r>
          </a:p>
          <a:p>
            <a:pPr marL="457200" lvl="1" indent="0">
              <a:buNone/>
            </a:pPr>
            <a:endParaRPr lang="en-US" dirty="0"/>
          </a:p>
        </p:txBody>
      </p:sp>
    </p:spTree>
    <p:extLst>
      <p:ext uri="{BB962C8B-B14F-4D97-AF65-F5344CB8AC3E}">
        <p14:creationId xmlns:p14="http://schemas.microsoft.com/office/powerpoint/2010/main" val="396981510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Disagreeing With the Boss</a:t>
            </a:r>
          </a:p>
        </p:txBody>
      </p:sp>
      <p:sp>
        <p:nvSpPr>
          <p:cNvPr id="3" name="Content Placeholder 2"/>
          <p:cNvSpPr>
            <a:spLocks noGrp="1"/>
          </p:cNvSpPr>
          <p:nvPr>
            <p:ph idx="1"/>
          </p:nvPr>
        </p:nvSpPr>
        <p:spPr>
          <a:xfrm>
            <a:off x="1124439" y="2012786"/>
            <a:ext cx="9943122" cy="3687560"/>
          </a:xfrm>
        </p:spPr>
        <p:txBody>
          <a:bodyPr>
            <a:noAutofit/>
          </a:bodyPr>
          <a:lstStyle/>
          <a:p>
            <a:r>
              <a:rPr lang="en-US" sz="2000" dirty="0"/>
              <a:t>Be Realistic About Risks and Stay Calm</a:t>
            </a:r>
          </a:p>
          <a:p>
            <a:pPr marL="0" indent="0">
              <a:buNone/>
            </a:pPr>
            <a:r>
              <a:rPr lang="en-US" sz="2000" dirty="0"/>
              <a:t>	N</a:t>
            </a:r>
            <a:r>
              <a:rPr lang="en-US" dirty="0"/>
              <a:t>ot Speaking Up</a:t>
            </a:r>
          </a:p>
          <a:p>
            <a:pPr lvl="1"/>
            <a:r>
              <a:rPr lang="en-US" dirty="0"/>
              <a:t>Of Speaking Up</a:t>
            </a:r>
          </a:p>
          <a:p>
            <a:r>
              <a:rPr lang="en-US" sz="2000" dirty="0"/>
              <a:t>Decide Whether To Wait</a:t>
            </a:r>
          </a:p>
          <a:p>
            <a:pPr lvl="1"/>
            <a:r>
              <a:rPr lang="en-US" dirty="0"/>
              <a:t>Form An Army</a:t>
            </a:r>
          </a:p>
          <a:p>
            <a:pPr lvl="1"/>
            <a:r>
              <a:rPr lang="en-US" dirty="0"/>
              <a:t>Timing Is Everything</a:t>
            </a:r>
          </a:p>
          <a:p>
            <a:r>
              <a:rPr lang="en-US" sz="2000" dirty="0"/>
              <a:t>Identify A Shared Goal-The Manager’s Priority</a:t>
            </a:r>
          </a:p>
          <a:p>
            <a:r>
              <a:rPr lang="en-US" sz="2000" dirty="0"/>
              <a:t>Ask Permission to Disagree</a:t>
            </a:r>
          </a:p>
          <a:p>
            <a:r>
              <a:rPr lang="en-US" sz="2000" dirty="0"/>
              <a:t>Now We Can Focus On The Secret Handshake The Politics of the Office</a:t>
            </a:r>
          </a:p>
          <a:p>
            <a:endParaRPr lang="en-US" sz="2000" dirty="0"/>
          </a:p>
          <a:p>
            <a:endParaRPr lang="en-US" sz="2000" dirty="0"/>
          </a:p>
          <a:p>
            <a:pPr lvl="1"/>
            <a:endParaRPr lang="en-US" dirty="0"/>
          </a:p>
        </p:txBody>
      </p:sp>
    </p:spTree>
    <p:extLst>
      <p:ext uri="{BB962C8B-B14F-4D97-AF65-F5344CB8AC3E}">
        <p14:creationId xmlns:p14="http://schemas.microsoft.com/office/powerpoint/2010/main" val="48610314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The Secret Hand Shake</a:t>
            </a:r>
          </a:p>
        </p:txBody>
      </p:sp>
      <p:sp>
        <p:nvSpPr>
          <p:cNvPr id="3" name="Content Placeholder 2"/>
          <p:cNvSpPr>
            <a:spLocks noGrp="1"/>
          </p:cNvSpPr>
          <p:nvPr>
            <p:ph idx="1"/>
          </p:nvPr>
        </p:nvSpPr>
        <p:spPr>
          <a:xfrm>
            <a:off x="1149487" y="2401289"/>
            <a:ext cx="9601196" cy="3804957"/>
          </a:xfrm>
        </p:spPr>
        <p:txBody>
          <a:bodyPr>
            <a:noAutofit/>
          </a:bodyPr>
          <a:lstStyle/>
          <a:p>
            <a:pPr lvl="1"/>
            <a:r>
              <a:rPr lang="en-US" sz="1800" dirty="0"/>
              <a:t>Identify the Relevant Players, Get to Know Them, Talk to Them, Socialize With Them</a:t>
            </a:r>
          </a:p>
          <a:p>
            <a:pPr lvl="1"/>
            <a:r>
              <a:rPr lang="en-US" sz="1800" dirty="0"/>
              <a:t>PUURR</a:t>
            </a:r>
          </a:p>
          <a:p>
            <a:pPr lvl="2"/>
            <a:r>
              <a:rPr lang="en-US" dirty="0"/>
              <a:t>Pause, Understand, Reflect, Re-Interpret (Alternative), Re-Direct</a:t>
            </a:r>
          </a:p>
          <a:p>
            <a:pPr lvl="1"/>
            <a:r>
              <a:rPr lang="en-US" sz="1800" dirty="0"/>
              <a:t>Identify Objections &amp; Deal With Them Early</a:t>
            </a:r>
          </a:p>
          <a:p>
            <a:pPr lvl="1"/>
            <a:r>
              <a:rPr lang="en-US" sz="1800" dirty="0"/>
              <a:t>Find Ways to Give Credit</a:t>
            </a:r>
          </a:p>
          <a:p>
            <a:pPr lvl="1"/>
            <a:r>
              <a:rPr lang="en-US" sz="1800" dirty="0"/>
              <a:t>Balancing Act</a:t>
            </a:r>
          </a:p>
          <a:p>
            <a:pPr lvl="2"/>
            <a:r>
              <a:rPr lang="en-US" dirty="0"/>
              <a:t>Does My Solution Resolve Senior Management Problems</a:t>
            </a:r>
          </a:p>
          <a:p>
            <a:pPr lvl="2"/>
            <a:r>
              <a:rPr lang="en-US" dirty="0"/>
              <a:t>Who Looks Good or Bad</a:t>
            </a:r>
          </a:p>
          <a:p>
            <a:pPr lvl="2"/>
            <a:r>
              <a:rPr lang="en-US" dirty="0"/>
              <a:t>Can You Re-shape A Solution That Actually Meets the Organization’s Needs.</a:t>
            </a:r>
          </a:p>
        </p:txBody>
      </p:sp>
    </p:spTree>
    <p:extLst>
      <p:ext uri="{BB962C8B-B14F-4D97-AF65-F5344CB8AC3E}">
        <p14:creationId xmlns:p14="http://schemas.microsoft.com/office/powerpoint/2010/main" val="105556022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The Secret Hand Shake</a:t>
            </a:r>
          </a:p>
        </p:txBody>
      </p:sp>
      <p:sp>
        <p:nvSpPr>
          <p:cNvPr id="3" name="Content Placeholder 2"/>
          <p:cNvSpPr>
            <a:spLocks noGrp="1"/>
          </p:cNvSpPr>
          <p:nvPr>
            <p:ph idx="1"/>
          </p:nvPr>
        </p:nvSpPr>
        <p:spPr/>
        <p:txBody>
          <a:bodyPr>
            <a:noAutofit/>
          </a:bodyPr>
          <a:lstStyle/>
          <a:p>
            <a:pPr lvl="1"/>
            <a:r>
              <a:rPr lang="en-US" sz="2400" dirty="0">
                <a:latin typeface="Calibri" panose="020F0502020204030204" pitchFamily="34" charset="0"/>
                <a:cs typeface="Calibri" panose="020F0502020204030204" pitchFamily="34" charset="0"/>
              </a:rPr>
              <a:t>Confident  But Don’t Overdo It</a:t>
            </a:r>
          </a:p>
          <a:p>
            <a:pPr lvl="1"/>
            <a:r>
              <a:rPr lang="en-US" sz="2400" dirty="0">
                <a:latin typeface="Calibri" panose="020F0502020204030204" pitchFamily="34" charset="0"/>
                <a:cs typeface="Calibri" panose="020F0502020204030204" pitchFamily="34" charset="0"/>
              </a:rPr>
              <a:t>Perceptions Are More Powerful Than Reality (45)</a:t>
            </a:r>
          </a:p>
          <a:p>
            <a:pPr lvl="1"/>
            <a:r>
              <a:rPr lang="en-US" sz="2400" dirty="0">
                <a:latin typeface="Calibri" panose="020F0502020204030204" pitchFamily="34" charset="0"/>
                <a:cs typeface="Calibri" panose="020F0502020204030204" pitchFamily="34" charset="0"/>
              </a:rPr>
              <a:t>Grooming</a:t>
            </a:r>
          </a:p>
          <a:p>
            <a:pPr lvl="1"/>
            <a:r>
              <a:rPr lang="en-US" sz="2400" dirty="0">
                <a:latin typeface="Calibri" panose="020F0502020204030204" pitchFamily="34" charset="0"/>
                <a:cs typeface="Calibri" panose="020F0502020204030204" pitchFamily="34" charset="0"/>
              </a:rPr>
              <a:t>Office or Office Space</a:t>
            </a:r>
          </a:p>
          <a:p>
            <a:pPr lvl="1"/>
            <a:r>
              <a:rPr lang="en-US" sz="2400" dirty="0">
                <a:latin typeface="Calibri" panose="020F0502020204030204" pitchFamily="34" charset="0"/>
                <a:cs typeface="Calibri" panose="020F0502020204030204" pitchFamily="34" charset="0"/>
              </a:rPr>
              <a:t>Voice</a:t>
            </a:r>
          </a:p>
          <a:p>
            <a:pPr lvl="1"/>
            <a:r>
              <a:rPr lang="en-US" sz="2400" dirty="0">
                <a:latin typeface="Calibri" panose="020F0502020204030204" pitchFamily="34" charset="0"/>
                <a:cs typeface="Calibri" panose="020F0502020204030204" pitchFamily="34" charset="0"/>
              </a:rPr>
              <a:t>Slow Down </a:t>
            </a:r>
          </a:p>
          <a:p>
            <a:pPr lvl="1"/>
            <a:r>
              <a:rPr lang="en-US" sz="2400" dirty="0">
                <a:latin typeface="Calibri" panose="020F0502020204030204" pitchFamily="34" charset="0"/>
                <a:cs typeface="Calibri" panose="020F0502020204030204" pitchFamily="34" charset="0"/>
              </a:rPr>
              <a:t>Fit Your Actions to the Times-Culture and Do you Fit</a:t>
            </a:r>
          </a:p>
        </p:txBody>
      </p:sp>
    </p:spTree>
    <p:extLst>
      <p:ext uri="{BB962C8B-B14F-4D97-AF65-F5344CB8AC3E}">
        <p14:creationId xmlns:p14="http://schemas.microsoft.com/office/powerpoint/2010/main" val="187359395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The Secret Hand Shake</a:t>
            </a:r>
          </a:p>
        </p:txBody>
      </p:sp>
      <p:sp>
        <p:nvSpPr>
          <p:cNvPr id="3" name="Content Placeholder 2"/>
          <p:cNvSpPr>
            <a:spLocks noGrp="1"/>
          </p:cNvSpPr>
          <p:nvPr>
            <p:ph idx="1"/>
          </p:nvPr>
        </p:nvSpPr>
        <p:spPr/>
        <p:txBody>
          <a:bodyPr>
            <a:normAutofit fontScale="85000" lnSpcReduction="20000"/>
          </a:bodyPr>
          <a:lstStyle/>
          <a:p>
            <a:pPr lvl="1"/>
            <a:r>
              <a:rPr lang="en-US" sz="2900" dirty="0"/>
              <a:t>Know the Game</a:t>
            </a:r>
          </a:p>
          <a:p>
            <a:pPr lvl="1"/>
            <a:r>
              <a:rPr lang="en-US" sz="2900" dirty="0"/>
              <a:t>Anticipate Moves</a:t>
            </a:r>
          </a:p>
          <a:p>
            <a:pPr lvl="1"/>
            <a:r>
              <a:rPr lang="en-US" sz="2900" dirty="0"/>
              <a:t>Ten Steps Ahead of Them</a:t>
            </a:r>
          </a:p>
          <a:p>
            <a:pPr lvl="1"/>
            <a:r>
              <a:rPr lang="en-US" sz="2900" dirty="0"/>
              <a:t>Become An Expert</a:t>
            </a:r>
          </a:p>
          <a:p>
            <a:pPr lvl="1"/>
            <a:r>
              <a:rPr lang="en-US" sz="2900" dirty="0"/>
              <a:t>Remember There Are Few Opportunities and A Great Deal of Competition</a:t>
            </a:r>
          </a:p>
          <a:p>
            <a:pPr lvl="1"/>
            <a:r>
              <a:rPr lang="en-US" sz="2900" dirty="0"/>
              <a:t>How Do You Stand Apart/Compete</a:t>
            </a:r>
          </a:p>
          <a:p>
            <a:pPr lvl="1"/>
            <a:endParaRPr lang="en-US" dirty="0"/>
          </a:p>
        </p:txBody>
      </p:sp>
    </p:spTree>
    <p:extLst>
      <p:ext uri="{BB962C8B-B14F-4D97-AF65-F5344CB8AC3E}">
        <p14:creationId xmlns:p14="http://schemas.microsoft.com/office/powerpoint/2010/main" val="58198148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The Secret Hand Shake</a:t>
            </a:r>
          </a:p>
        </p:txBody>
      </p:sp>
      <p:sp>
        <p:nvSpPr>
          <p:cNvPr id="3" name="Content Placeholder 2"/>
          <p:cNvSpPr>
            <a:spLocks noGrp="1"/>
          </p:cNvSpPr>
          <p:nvPr>
            <p:ph idx="1"/>
          </p:nvPr>
        </p:nvSpPr>
        <p:spPr/>
        <p:txBody>
          <a:bodyPr>
            <a:normAutofit/>
          </a:bodyPr>
          <a:lstStyle/>
          <a:p>
            <a:pPr lvl="1"/>
            <a:r>
              <a:rPr lang="en-US" sz="2400" dirty="0"/>
              <a:t>Compliment Someone Who Expects You To Attack  (Rivals)</a:t>
            </a:r>
          </a:p>
          <a:p>
            <a:pPr lvl="1"/>
            <a:r>
              <a:rPr lang="en-US" sz="2400" dirty="0"/>
              <a:t>Art of the Successful Counterpunch (Punch Back But Subtly)</a:t>
            </a:r>
          </a:p>
          <a:p>
            <a:pPr lvl="1"/>
            <a:r>
              <a:rPr lang="en-US" sz="2400" dirty="0"/>
              <a:t>Faint Praise</a:t>
            </a:r>
          </a:p>
          <a:p>
            <a:pPr lvl="1"/>
            <a:r>
              <a:rPr lang="en-US" sz="2400" dirty="0"/>
              <a:t>People Have Reactions</a:t>
            </a:r>
          </a:p>
          <a:p>
            <a:pPr lvl="2"/>
            <a:r>
              <a:rPr lang="en-US" sz="2400" dirty="0"/>
              <a:t>Competition</a:t>
            </a:r>
          </a:p>
        </p:txBody>
      </p:sp>
    </p:spTree>
    <p:extLst>
      <p:ext uri="{BB962C8B-B14F-4D97-AF65-F5344CB8AC3E}">
        <p14:creationId xmlns:p14="http://schemas.microsoft.com/office/powerpoint/2010/main" val="298690218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The Secret Hand Shake</a:t>
            </a:r>
          </a:p>
        </p:txBody>
      </p:sp>
      <p:sp>
        <p:nvSpPr>
          <p:cNvPr id="3" name="Content Placeholder 2"/>
          <p:cNvSpPr>
            <a:spLocks noGrp="1"/>
          </p:cNvSpPr>
          <p:nvPr>
            <p:ph idx="1"/>
          </p:nvPr>
        </p:nvSpPr>
        <p:spPr>
          <a:xfrm>
            <a:off x="1295401" y="2556931"/>
            <a:ext cx="9601196" cy="4038421"/>
          </a:xfrm>
        </p:spPr>
        <p:txBody>
          <a:bodyPr>
            <a:normAutofit/>
          </a:bodyPr>
          <a:lstStyle/>
          <a:p>
            <a:pPr lvl="1"/>
            <a:r>
              <a:rPr lang="en-US" sz="2400" dirty="0"/>
              <a:t>Questions They Have</a:t>
            </a:r>
          </a:p>
          <a:p>
            <a:pPr lvl="1"/>
            <a:r>
              <a:rPr lang="en-US" sz="2400" dirty="0"/>
              <a:t>Is This Person Smart</a:t>
            </a:r>
          </a:p>
          <a:p>
            <a:pPr lvl="1"/>
            <a:r>
              <a:rPr lang="en-US" sz="2400" dirty="0"/>
              <a:t>Will They Make Me Look Bad</a:t>
            </a:r>
          </a:p>
          <a:p>
            <a:pPr lvl="1"/>
            <a:r>
              <a:rPr lang="en-US" sz="2400" dirty="0"/>
              <a:t>Will They Be Promoted Before Me</a:t>
            </a:r>
          </a:p>
          <a:p>
            <a:pPr lvl="1"/>
            <a:r>
              <a:rPr lang="en-US" sz="2400" dirty="0"/>
              <a:t>Does the Director/Manager Like Them</a:t>
            </a:r>
          </a:p>
          <a:p>
            <a:pPr lvl="1"/>
            <a:endParaRPr lang="en-US" dirty="0"/>
          </a:p>
        </p:txBody>
      </p:sp>
    </p:spTree>
    <p:extLst>
      <p:ext uri="{BB962C8B-B14F-4D97-AF65-F5344CB8AC3E}">
        <p14:creationId xmlns:p14="http://schemas.microsoft.com/office/powerpoint/2010/main" val="221431974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1" y="305413"/>
            <a:ext cx="9601196" cy="1303867"/>
          </a:xfrm>
        </p:spPr>
        <p:txBody>
          <a:bodyPr>
            <a:normAutofit/>
          </a:bodyPr>
          <a:lstStyle/>
          <a:p>
            <a:r>
              <a:rPr lang="en-US" dirty="0"/>
              <a:t>Secret Handshake	</a:t>
            </a:r>
          </a:p>
        </p:txBody>
      </p:sp>
      <p:sp>
        <p:nvSpPr>
          <p:cNvPr id="4" name="Content Placeholder 3"/>
          <p:cNvSpPr>
            <a:spLocks noGrp="1"/>
          </p:cNvSpPr>
          <p:nvPr>
            <p:ph idx="1"/>
          </p:nvPr>
        </p:nvSpPr>
        <p:spPr/>
        <p:txBody>
          <a:bodyPr>
            <a:normAutofit fontScale="85000" lnSpcReduction="20000"/>
          </a:bodyPr>
          <a:lstStyle/>
          <a:p>
            <a:pPr lvl="1"/>
            <a:r>
              <a:rPr lang="en-US" sz="2600" dirty="0"/>
              <a:t>What’s In It For Them</a:t>
            </a:r>
          </a:p>
          <a:p>
            <a:pPr lvl="1"/>
            <a:r>
              <a:rPr lang="en-US" sz="2600" dirty="0"/>
              <a:t>Asking For Something</a:t>
            </a:r>
          </a:p>
          <a:p>
            <a:pPr lvl="1"/>
            <a:r>
              <a:rPr lang="en-US" sz="2600" dirty="0"/>
              <a:t>Does My Proposal Respond To Senior Management’s Concerns</a:t>
            </a:r>
          </a:p>
          <a:p>
            <a:pPr lvl="1"/>
            <a:r>
              <a:rPr lang="en-US" sz="2600" dirty="0"/>
              <a:t>Who Looks Good?</a:t>
            </a:r>
          </a:p>
          <a:p>
            <a:pPr lvl="1"/>
            <a:r>
              <a:rPr lang="en-US" sz="2600" dirty="0"/>
              <a:t>Who Look’s Bad?</a:t>
            </a:r>
          </a:p>
          <a:p>
            <a:pPr lvl="1"/>
            <a:r>
              <a:rPr lang="en-US" sz="2600" dirty="0"/>
              <a:t>Who’s An Ally or Not?</a:t>
            </a:r>
          </a:p>
          <a:p>
            <a:pPr lvl="1"/>
            <a:r>
              <a:rPr lang="en-US" sz="2600" dirty="0"/>
              <a:t>Reshape Your Ideas Into the Needs, Desires, and Concern of Others</a:t>
            </a:r>
          </a:p>
          <a:p>
            <a:pPr lvl="1"/>
            <a:r>
              <a:rPr lang="en-US" sz="2600" dirty="0"/>
              <a:t>Now Buy In</a:t>
            </a:r>
          </a:p>
        </p:txBody>
      </p:sp>
    </p:spTree>
    <p:extLst>
      <p:ext uri="{BB962C8B-B14F-4D97-AF65-F5344CB8AC3E}">
        <p14:creationId xmlns:p14="http://schemas.microsoft.com/office/powerpoint/2010/main" val="287237351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1" y="305413"/>
            <a:ext cx="9601196" cy="1303867"/>
          </a:xfrm>
        </p:spPr>
        <p:txBody>
          <a:bodyPr>
            <a:normAutofit/>
          </a:bodyPr>
          <a:lstStyle/>
          <a:p>
            <a:r>
              <a:rPr lang="en-US" dirty="0"/>
              <a:t>Buy In</a:t>
            </a:r>
          </a:p>
        </p:txBody>
      </p:sp>
      <p:sp>
        <p:nvSpPr>
          <p:cNvPr id="4" name="Content Placeholder 3"/>
          <p:cNvSpPr>
            <a:spLocks noGrp="1"/>
          </p:cNvSpPr>
          <p:nvPr>
            <p:ph idx="1"/>
          </p:nvPr>
        </p:nvSpPr>
        <p:spPr/>
        <p:txBody>
          <a:bodyPr>
            <a:normAutofit/>
          </a:bodyPr>
          <a:lstStyle/>
          <a:p>
            <a:pPr lvl="1"/>
            <a:r>
              <a:rPr lang="en-US" sz="2600" dirty="0"/>
              <a:t>Ways People Kill Your Ideas</a:t>
            </a:r>
          </a:p>
          <a:p>
            <a:pPr lvl="2"/>
            <a:r>
              <a:rPr lang="en-US" sz="2600" dirty="0"/>
              <a:t>Fear Mongering</a:t>
            </a:r>
          </a:p>
          <a:p>
            <a:pPr lvl="3"/>
            <a:r>
              <a:rPr lang="en-US" sz="2600" dirty="0"/>
              <a:t>Raising Doubts</a:t>
            </a:r>
          </a:p>
          <a:p>
            <a:pPr lvl="3"/>
            <a:r>
              <a:rPr lang="en-US" sz="2600" dirty="0"/>
              <a:t>Undesirable Act</a:t>
            </a:r>
          </a:p>
          <a:p>
            <a:pPr lvl="3"/>
            <a:r>
              <a:rPr lang="en-US" sz="2600" dirty="0"/>
              <a:t>Frightening Consequences</a:t>
            </a:r>
          </a:p>
          <a:p>
            <a:endParaRPr lang="en-US" dirty="0"/>
          </a:p>
        </p:txBody>
      </p:sp>
    </p:spTree>
    <p:extLst>
      <p:ext uri="{BB962C8B-B14F-4D97-AF65-F5344CB8AC3E}">
        <p14:creationId xmlns:p14="http://schemas.microsoft.com/office/powerpoint/2010/main" val="5956580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Game of Life</a:t>
            </a:r>
          </a:p>
        </p:txBody>
      </p:sp>
      <p:sp>
        <p:nvSpPr>
          <p:cNvPr id="3" name="Content Placeholder 2"/>
          <p:cNvSpPr>
            <a:spLocks noGrp="1"/>
          </p:cNvSpPr>
          <p:nvPr>
            <p:ph idx="1"/>
          </p:nvPr>
        </p:nvSpPr>
        <p:spPr/>
        <p:txBody>
          <a:bodyPr>
            <a:normAutofit fontScale="32500" lnSpcReduction="20000"/>
          </a:bodyPr>
          <a:lstStyle/>
          <a:p>
            <a:r>
              <a:rPr lang="en-US" sz="5500" dirty="0"/>
              <a:t>People Can Be Malicious</a:t>
            </a:r>
          </a:p>
          <a:p>
            <a:r>
              <a:rPr lang="en-US" sz="5500" dirty="0"/>
              <a:t>Sometimes They Don’t Know What They Are Doing</a:t>
            </a:r>
          </a:p>
          <a:p>
            <a:r>
              <a:rPr lang="en-US" sz="5500" dirty="0"/>
              <a:t>Sometimes it’s Related to the Competition They Are Just In the Way</a:t>
            </a:r>
          </a:p>
          <a:p>
            <a:pPr lvl="1"/>
            <a:r>
              <a:rPr lang="en-US" sz="5500" dirty="0"/>
              <a:t>Mash Them</a:t>
            </a:r>
          </a:p>
          <a:p>
            <a:pPr lvl="1"/>
            <a:r>
              <a:rPr lang="en-US" sz="5500" dirty="0"/>
              <a:t>Embarrass Them Casually</a:t>
            </a:r>
          </a:p>
          <a:p>
            <a:pPr lvl="1"/>
            <a:r>
              <a:rPr lang="en-US" sz="5500" dirty="0"/>
              <a:t>Give Them Enough Room where They Can Fail</a:t>
            </a:r>
          </a:p>
          <a:p>
            <a:pPr lvl="1"/>
            <a:r>
              <a:rPr lang="en-US" sz="5500" dirty="0"/>
              <a:t>But Don’t Rub It In</a:t>
            </a:r>
          </a:p>
          <a:p>
            <a:pPr lvl="1"/>
            <a:r>
              <a:rPr lang="en-US" sz="5500" dirty="0"/>
              <a:t>When They Do Fail Help Them </a:t>
            </a:r>
          </a:p>
          <a:p>
            <a:r>
              <a:rPr lang="en-US" sz="5500" dirty="0"/>
              <a:t> Competition Is A Natural Attribute</a:t>
            </a:r>
          </a:p>
        </p:txBody>
      </p:sp>
    </p:spTree>
    <p:extLst>
      <p:ext uri="{BB962C8B-B14F-4D97-AF65-F5344CB8AC3E}">
        <p14:creationId xmlns:p14="http://schemas.microsoft.com/office/powerpoint/2010/main" val="302351951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1" y="305413"/>
            <a:ext cx="9601196" cy="1303867"/>
          </a:xfrm>
        </p:spPr>
        <p:txBody>
          <a:bodyPr>
            <a:normAutofit/>
          </a:bodyPr>
          <a:lstStyle/>
          <a:p>
            <a:r>
              <a:rPr lang="en-US" dirty="0"/>
              <a:t>Buy In</a:t>
            </a:r>
          </a:p>
        </p:txBody>
      </p:sp>
      <p:sp>
        <p:nvSpPr>
          <p:cNvPr id="4" name="Content Placeholder 3"/>
          <p:cNvSpPr>
            <a:spLocks noGrp="1"/>
          </p:cNvSpPr>
          <p:nvPr>
            <p:ph idx="1"/>
          </p:nvPr>
        </p:nvSpPr>
        <p:spPr>
          <a:xfrm>
            <a:off x="1295401" y="2141296"/>
            <a:ext cx="9601196" cy="3858910"/>
          </a:xfrm>
        </p:spPr>
        <p:txBody>
          <a:bodyPr>
            <a:normAutofit lnSpcReduction="10000"/>
          </a:bodyPr>
          <a:lstStyle/>
          <a:p>
            <a:pPr lvl="3"/>
            <a:endParaRPr lang="en-US" sz="2400" dirty="0"/>
          </a:p>
          <a:p>
            <a:pPr lvl="2"/>
            <a:r>
              <a:rPr lang="en-US" sz="2400" dirty="0">
                <a:latin typeface="Calibri" panose="020F0502020204030204" pitchFamily="34" charset="0"/>
                <a:cs typeface="Calibri" panose="020F0502020204030204" pitchFamily="34" charset="0"/>
              </a:rPr>
              <a:t>Other(s)</a:t>
            </a:r>
          </a:p>
          <a:p>
            <a:pPr lvl="3"/>
            <a:r>
              <a:rPr lang="en-US" sz="2400" dirty="0">
                <a:latin typeface="Calibri" panose="020F0502020204030204" pitchFamily="34" charset="0"/>
                <a:cs typeface="Calibri" panose="020F0502020204030204" pitchFamily="34" charset="0"/>
              </a:rPr>
              <a:t>Money-We Can’t Afford It</a:t>
            </a:r>
          </a:p>
          <a:p>
            <a:pPr lvl="3"/>
            <a:r>
              <a:rPr lang="en-US" sz="2400" dirty="0">
                <a:latin typeface="Calibri" panose="020F0502020204030204" pitchFamily="34" charset="0"/>
                <a:cs typeface="Calibri" panose="020F0502020204030204" pitchFamily="34" charset="0"/>
              </a:rPr>
              <a:t>Exaggerating the Problem</a:t>
            </a:r>
          </a:p>
          <a:p>
            <a:pPr lvl="3"/>
            <a:r>
              <a:rPr lang="en-US" sz="2400" dirty="0">
                <a:latin typeface="Calibri" panose="020F0502020204030204" pitchFamily="34" charset="0"/>
                <a:cs typeface="Calibri" panose="020F0502020204030204" pitchFamily="34" charset="0"/>
              </a:rPr>
              <a:t>Your Proposal Goes to Far-Over Kill</a:t>
            </a:r>
          </a:p>
          <a:p>
            <a:pPr lvl="3"/>
            <a:r>
              <a:rPr lang="en-US" sz="2400" dirty="0">
                <a:latin typeface="Calibri" panose="020F0502020204030204" pitchFamily="34" charset="0"/>
                <a:cs typeface="Calibri" panose="020F0502020204030204" pitchFamily="34" charset="0"/>
              </a:rPr>
              <a:t>It Won’t Work Here</a:t>
            </a:r>
          </a:p>
          <a:p>
            <a:pPr lvl="3"/>
            <a:r>
              <a:rPr lang="en-US" sz="2400" dirty="0">
                <a:latin typeface="Calibri" panose="020F0502020204030204" pitchFamily="34" charset="0"/>
                <a:cs typeface="Calibri" panose="020F0502020204030204" pitchFamily="34" charset="0"/>
              </a:rPr>
              <a:t>Idea Is Un-inspiring</a:t>
            </a:r>
          </a:p>
          <a:p>
            <a:pPr lvl="3"/>
            <a:r>
              <a:rPr lang="en-US" sz="2400" dirty="0">
                <a:latin typeface="Calibri" panose="020F0502020204030204" pitchFamily="34" charset="0"/>
                <a:cs typeface="Calibri" panose="020F0502020204030204" pitchFamily="34" charset="0"/>
              </a:rPr>
              <a:t>Not Enough Preparation Homework</a:t>
            </a:r>
          </a:p>
          <a:p>
            <a:pPr lvl="3"/>
            <a:endParaRPr lang="en-US" sz="1500" dirty="0"/>
          </a:p>
        </p:txBody>
      </p:sp>
    </p:spTree>
    <p:extLst>
      <p:ext uri="{BB962C8B-B14F-4D97-AF65-F5344CB8AC3E}">
        <p14:creationId xmlns:p14="http://schemas.microsoft.com/office/powerpoint/2010/main" val="121280272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1" y="305413"/>
            <a:ext cx="9601196" cy="1303867"/>
          </a:xfrm>
        </p:spPr>
        <p:txBody>
          <a:bodyPr>
            <a:normAutofit/>
          </a:bodyPr>
          <a:lstStyle/>
          <a:p>
            <a:r>
              <a:rPr lang="en-US" dirty="0"/>
              <a:t>Buy In</a:t>
            </a:r>
          </a:p>
        </p:txBody>
      </p:sp>
      <p:sp>
        <p:nvSpPr>
          <p:cNvPr id="4" name="Content Placeholder 3"/>
          <p:cNvSpPr>
            <a:spLocks noGrp="1"/>
          </p:cNvSpPr>
          <p:nvPr>
            <p:ph idx="1"/>
          </p:nvPr>
        </p:nvSpPr>
        <p:spPr>
          <a:xfrm>
            <a:off x="1619597" y="2560318"/>
            <a:ext cx="9601196" cy="3307235"/>
          </a:xfrm>
        </p:spPr>
        <p:txBody>
          <a:bodyPr>
            <a:noAutofit/>
          </a:bodyPr>
          <a:lstStyle/>
          <a:p>
            <a:pPr lvl="2"/>
            <a:r>
              <a:rPr lang="en-US" sz="2400" dirty="0"/>
              <a:t>Let Them Attack You</a:t>
            </a:r>
          </a:p>
          <a:p>
            <a:pPr lvl="3"/>
            <a:r>
              <a:rPr lang="en-US" sz="2400" dirty="0"/>
              <a:t>Do Your Homework-Cite Examples and Sources</a:t>
            </a:r>
          </a:p>
          <a:p>
            <a:pPr lvl="3"/>
            <a:r>
              <a:rPr lang="en-US" sz="2400" dirty="0"/>
              <a:t>Get Peoples Attention With Your Opening Remarks</a:t>
            </a:r>
          </a:p>
          <a:p>
            <a:pPr lvl="3"/>
            <a:endParaRPr lang="en-US" sz="1400" dirty="0"/>
          </a:p>
        </p:txBody>
      </p:sp>
    </p:spTree>
    <p:extLst>
      <p:ext uri="{BB962C8B-B14F-4D97-AF65-F5344CB8AC3E}">
        <p14:creationId xmlns:p14="http://schemas.microsoft.com/office/powerpoint/2010/main" val="144341172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1" y="305413"/>
            <a:ext cx="9601196" cy="1303867"/>
          </a:xfrm>
        </p:spPr>
        <p:txBody>
          <a:bodyPr>
            <a:normAutofit/>
          </a:bodyPr>
          <a:lstStyle/>
          <a:p>
            <a:r>
              <a:rPr lang="en-US" dirty="0"/>
              <a:t>Buy In</a:t>
            </a:r>
          </a:p>
        </p:txBody>
      </p:sp>
      <p:sp>
        <p:nvSpPr>
          <p:cNvPr id="4" name="Content Placeholder 3"/>
          <p:cNvSpPr>
            <a:spLocks noGrp="1"/>
          </p:cNvSpPr>
          <p:nvPr>
            <p:ph idx="1"/>
          </p:nvPr>
        </p:nvSpPr>
        <p:spPr>
          <a:xfrm>
            <a:off x="1295401" y="2560318"/>
            <a:ext cx="9601196" cy="3597291"/>
          </a:xfrm>
        </p:spPr>
        <p:txBody>
          <a:bodyPr>
            <a:noAutofit/>
          </a:bodyPr>
          <a:lstStyle/>
          <a:p>
            <a:pPr lvl="3"/>
            <a:r>
              <a:rPr lang="en-US" sz="2400" dirty="0"/>
              <a:t>Simple</a:t>
            </a:r>
          </a:p>
          <a:p>
            <a:pPr lvl="3"/>
            <a:r>
              <a:rPr lang="en-US" sz="2400" dirty="0"/>
              <a:t>Common Sense Avoid Complex Arguments</a:t>
            </a:r>
          </a:p>
          <a:p>
            <a:pPr lvl="3"/>
            <a:r>
              <a:rPr lang="en-US" sz="2400" dirty="0"/>
              <a:t>Show Respect</a:t>
            </a:r>
          </a:p>
          <a:p>
            <a:pPr lvl="3"/>
            <a:r>
              <a:rPr lang="en-US" sz="2400" dirty="0"/>
              <a:t>Self-Confidence</a:t>
            </a:r>
          </a:p>
          <a:p>
            <a:pPr lvl="3"/>
            <a:endParaRPr lang="en-US" sz="1400" dirty="0"/>
          </a:p>
        </p:txBody>
      </p:sp>
    </p:spTree>
    <p:extLst>
      <p:ext uri="{BB962C8B-B14F-4D97-AF65-F5344CB8AC3E}">
        <p14:creationId xmlns:p14="http://schemas.microsoft.com/office/powerpoint/2010/main" val="197958252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Influencer	</a:t>
            </a:r>
          </a:p>
        </p:txBody>
      </p:sp>
      <p:sp>
        <p:nvSpPr>
          <p:cNvPr id="3" name="Content Placeholder 2"/>
          <p:cNvSpPr>
            <a:spLocks noGrp="1"/>
          </p:cNvSpPr>
          <p:nvPr>
            <p:ph idx="1"/>
          </p:nvPr>
        </p:nvSpPr>
        <p:spPr>
          <a:xfrm>
            <a:off x="1295402" y="2149607"/>
            <a:ext cx="9995450" cy="4158427"/>
          </a:xfrm>
        </p:spPr>
        <p:txBody>
          <a:bodyPr>
            <a:normAutofit fontScale="25000" lnSpcReduction="20000"/>
          </a:bodyPr>
          <a:lstStyle/>
          <a:p>
            <a:pPr lvl="1"/>
            <a:endParaRPr lang="en-US" dirty="0"/>
          </a:p>
          <a:p>
            <a:pPr lvl="1"/>
            <a:endParaRPr lang="en-US" dirty="0"/>
          </a:p>
          <a:p>
            <a:pPr lvl="1"/>
            <a:r>
              <a:rPr lang="en-US" sz="7200" dirty="0"/>
              <a:t>Harness Peer Pressure</a:t>
            </a:r>
          </a:p>
          <a:p>
            <a:pPr lvl="2"/>
            <a:r>
              <a:rPr lang="en-US" sz="5600" dirty="0"/>
              <a:t>Compare Behaviors,  </a:t>
            </a:r>
          </a:p>
          <a:p>
            <a:pPr lvl="2"/>
            <a:r>
              <a:rPr lang="en-US" sz="5600" dirty="0"/>
              <a:t>Identify Differences in What’s Expected</a:t>
            </a:r>
          </a:p>
          <a:p>
            <a:pPr lvl="2"/>
            <a:r>
              <a:rPr lang="en-US" sz="5600" dirty="0"/>
              <a:t>Identify Results Oriented Behavior</a:t>
            </a:r>
          </a:p>
          <a:p>
            <a:pPr lvl="1"/>
            <a:r>
              <a:rPr lang="en-US" sz="7200" dirty="0"/>
              <a:t>Design Rewards and Demand Accountability</a:t>
            </a:r>
          </a:p>
          <a:p>
            <a:pPr lvl="2"/>
            <a:r>
              <a:rPr lang="en-US" sz="5600" dirty="0"/>
              <a:t>Fair, Equitable, Discussed Up Front, Administered In a Timely Fashion</a:t>
            </a:r>
          </a:p>
          <a:p>
            <a:pPr lvl="1"/>
            <a:r>
              <a:rPr lang="en-US" sz="7200" dirty="0"/>
              <a:t>Create A Village</a:t>
            </a:r>
          </a:p>
          <a:p>
            <a:pPr lvl="2"/>
            <a:r>
              <a:rPr lang="en-US" sz="5600" dirty="0"/>
              <a:t>Formal and Informal leaders Encourage Vital Behaviors and Confront Negative Behaviors</a:t>
            </a:r>
          </a:p>
          <a:p>
            <a:pPr lvl="2"/>
            <a:r>
              <a:rPr lang="en-US" sz="5600" dirty="0"/>
              <a:t>Look For Real Time Feedback</a:t>
            </a:r>
          </a:p>
          <a:p>
            <a:pPr lvl="2"/>
            <a:r>
              <a:rPr lang="en-US" sz="5600" dirty="0"/>
              <a:t>Changing Minds</a:t>
            </a:r>
          </a:p>
          <a:p>
            <a:pPr lvl="3"/>
            <a:r>
              <a:rPr lang="en-US" sz="5600" dirty="0"/>
              <a:t>Has to Be Achievable</a:t>
            </a:r>
          </a:p>
        </p:txBody>
      </p:sp>
    </p:spTree>
    <p:extLst>
      <p:ext uri="{BB962C8B-B14F-4D97-AF65-F5344CB8AC3E}">
        <p14:creationId xmlns:p14="http://schemas.microsoft.com/office/powerpoint/2010/main" val="357874868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Buck Up Suck Up</a:t>
            </a:r>
          </a:p>
        </p:txBody>
      </p:sp>
      <p:sp>
        <p:nvSpPr>
          <p:cNvPr id="3" name="Content Placeholder 2"/>
          <p:cNvSpPr>
            <a:spLocks noGrp="1"/>
          </p:cNvSpPr>
          <p:nvPr>
            <p:ph idx="1"/>
          </p:nvPr>
        </p:nvSpPr>
        <p:spPr/>
        <p:txBody>
          <a:bodyPr>
            <a:normAutofit fontScale="92500" lnSpcReduction="10000"/>
          </a:bodyPr>
          <a:lstStyle/>
          <a:p>
            <a:r>
              <a:rPr lang="en-US" dirty="0"/>
              <a:t>What Do You Do When You Have Made A Mistake</a:t>
            </a:r>
          </a:p>
          <a:p>
            <a:pPr lvl="1"/>
            <a:r>
              <a:rPr lang="en-US" dirty="0"/>
              <a:t>Address It Quickly</a:t>
            </a:r>
          </a:p>
          <a:p>
            <a:pPr lvl="1"/>
            <a:r>
              <a:rPr lang="en-US" dirty="0"/>
              <a:t>Explain Why It Happened</a:t>
            </a:r>
          </a:p>
          <a:p>
            <a:pPr lvl="1"/>
            <a:r>
              <a:rPr lang="en-US" dirty="0"/>
              <a:t>Discuss What You Are Doing About It</a:t>
            </a:r>
          </a:p>
          <a:p>
            <a:pPr lvl="1"/>
            <a:r>
              <a:rPr lang="en-US" dirty="0"/>
              <a:t>Talk About How You Have Prevented That From Happening Again</a:t>
            </a:r>
          </a:p>
          <a:p>
            <a:pPr lvl="1"/>
            <a:r>
              <a:rPr lang="en-US" dirty="0"/>
              <a:t>Say Subtly That It Will Never Happen Again</a:t>
            </a:r>
          </a:p>
          <a:p>
            <a:pPr lvl="1"/>
            <a:r>
              <a:rPr lang="en-US" dirty="0"/>
              <a:t>Better to Give Me A Chance to Fix It Than Not</a:t>
            </a:r>
          </a:p>
          <a:p>
            <a:pPr lvl="1"/>
            <a:r>
              <a:rPr lang="en-US" dirty="0"/>
              <a:t>Make It Safe For People to Talk to You</a:t>
            </a:r>
          </a:p>
        </p:txBody>
      </p:sp>
    </p:spTree>
    <p:extLst>
      <p:ext uri="{BB962C8B-B14F-4D97-AF65-F5344CB8AC3E}">
        <p14:creationId xmlns:p14="http://schemas.microsoft.com/office/powerpoint/2010/main" val="421344008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Buck Up Suck Up</a:t>
            </a:r>
          </a:p>
        </p:txBody>
      </p:sp>
      <p:sp>
        <p:nvSpPr>
          <p:cNvPr id="3" name="Content Placeholder 2"/>
          <p:cNvSpPr>
            <a:spLocks noGrp="1"/>
          </p:cNvSpPr>
          <p:nvPr>
            <p:ph idx="1"/>
          </p:nvPr>
        </p:nvSpPr>
        <p:spPr/>
        <p:txBody>
          <a:bodyPr>
            <a:normAutofit fontScale="85000" lnSpcReduction="20000"/>
          </a:bodyPr>
          <a:lstStyle/>
          <a:p>
            <a:r>
              <a:rPr lang="en-US" dirty="0"/>
              <a:t>Acknowledge</a:t>
            </a:r>
          </a:p>
          <a:p>
            <a:r>
              <a:rPr lang="en-US" dirty="0"/>
              <a:t>Move to Your Point</a:t>
            </a:r>
          </a:p>
          <a:p>
            <a:r>
              <a:rPr lang="en-US" dirty="0"/>
              <a:t>Come Back to Their Point and Answer the Question</a:t>
            </a:r>
          </a:p>
          <a:p>
            <a:r>
              <a:rPr lang="en-US" dirty="0"/>
              <a:t>Listen I understand that is a Problem and then the Pivot</a:t>
            </a:r>
          </a:p>
          <a:p>
            <a:r>
              <a:rPr lang="en-US" dirty="0"/>
              <a:t>Survey The Land-Literally (Conduct Formal and Informal Surveys) Of Issues Then Talk (With Research As A Foundation and Support).</a:t>
            </a:r>
          </a:p>
          <a:p>
            <a:r>
              <a:rPr lang="en-US" dirty="0"/>
              <a:t>Talk In Threes  (Use Three Good Examples)</a:t>
            </a:r>
          </a:p>
          <a:p>
            <a:r>
              <a:rPr lang="en-US" dirty="0"/>
              <a:t>Stay Strong and Unwavering</a:t>
            </a:r>
          </a:p>
          <a:p>
            <a:r>
              <a:rPr lang="en-US" dirty="0"/>
              <a:t>Stay On Point Give the Same Answer Over and Over</a:t>
            </a:r>
          </a:p>
        </p:txBody>
      </p:sp>
    </p:spTree>
    <p:extLst>
      <p:ext uri="{BB962C8B-B14F-4D97-AF65-F5344CB8AC3E}">
        <p14:creationId xmlns:p14="http://schemas.microsoft.com/office/powerpoint/2010/main" val="184646766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Laws of Success-Tolerance	</a:t>
            </a:r>
          </a:p>
        </p:txBody>
      </p:sp>
      <p:sp>
        <p:nvSpPr>
          <p:cNvPr id="3" name="Content Placeholder 2"/>
          <p:cNvSpPr>
            <a:spLocks noGrp="1"/>
          </p:cNvSpPr>
          <p:nvPr>
            <p:ph idx="1"/>
          </p:nvPr>
        </p:nvSpPr>
        <p:spPr>
          <a:xfrm>
            <a:off x="1295402" y="2149607"/>
            <a:ext cx="9601196" cy="4105277"/>
          </a:xfrm>
        </p:spPr>
        <p:txBody>
          <a:bodyPr>
            <a:normAutofit fontScale="47500" lnSpcReduction="20000"/>
          </a:bodyPr>
          <a:lstStyle/>
          <a:p>
            <a:pPr lvl="1"/>
            <a:endParaRPr lang="en-US" dirty="0"/>
          </a:p>
          <a:p>
            <a:pPr lvl="1"/>
            <a:r>
              <a:rPr lang="en-US" sz="4400" dirty="0"/>
              <a:t>Patience</a:t>
            </a:r>
          </a:p>
          <a:p>
            <a:pPr lvl="1"/>
            <a:r>
              <a:rPr lang="en-US" sz="4400" dirty="0"/>
              <a:t>Understanding</a:t>
            </a:r>
          </a:p>
          <a:p>
            <a:pPr lvl="1"/>
            <a:r>
              <a:rPr lang="en-US" sz="4400" dirty="0"/>
              <a:t>Seek To Understand and Then Understood</a:t>
            </a:r>
          </a:p>
          <a:p>
            <a:pPr lvl="1"/>
            <a:r>
              <a:rPr lang="en-US" sz="4400" dirty="0"/>
              <a:t>Crucial Conversation</a:t>
            </a:r>
          </a:p>
          <a:p>
            <a:pPr lvl="1"/>
            <a:r>
              <a:rPr lang="en-US" sz="4400" dirty="0"/>
              <a:t>Negotiation</a:t>
            </a:r>
          </a:p>
          <a:p>
            <a:pPr lvl="1"/>
            <a:r>
              <a:rPr lang="en-US" sz="4400" dirty="0"/>
              <a:t>Watch Out For Anchoring</a:t>
            </a:r>
          </a:p>
          <a:p>
            <a:pPr lvl="1"/>
            <a:r>
              <a:rPr lang="en-US" sz="4400" dirty="0"/>
              <a:t>Respect Other’s Position/Views/Perspective (You Don’t Have to Agree)</a:t>
            </a:r>
          </a:p>
          <a:p>
            <a:pPr lvl="2"/>
            <a:r>
              <a:rPr lang="en-US" sz="4400" dirty="0"/>
              <a:t>But You Have to Get the Job Done</a:t>
            </a:r>
          </a:p>
          <a:p>
            <a:pPr lvl="1"/>
            <a:r>
              <a:rPr lang="en-US" sz="4400" dirty="0"/>
              <a:t>Analyze Your Prejudices and Biases</a:t>
            </a:r>
          </a:p>
          <a:p>
            <a:pPr lvl="1"/>
            <a:endParaRPr lang="en-US" sz="3800" dirty="0"/>
          </a:p>
          <a:p>
            <a:pPr lvl="1"/>
            <a:endParaRPr lang="en-US" sz="7200" dirty="0"/>
          </a:p>
        </p:txBody>
      </p:sp>
    </p:spTree>
    <p:extLst>
      <p:ext uri="{BB962C8B-B14F-4D97-AF65-F5344CB8AC3E}">
        <p14:creationId xmlns:p14="http://schemas.microsoft.com/office/powerpoint/2010/main" val="157793974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Laws of Success-Failure</a:t>
            </a:r>
          </a:p>
        </p:txBody>
      </p:sp>
      <p:sp>
        <p:nvSpPr>
          <p:cNvPr id="3" name="Content Placeholder 2"/>
          <p:cNvSpPr>
            <a:spLocks noGrp="1"/>
          </p:cNvSpPr>
          <p:nvPr>
            <p:ph idx="1"/>
          </p:nvPr>
        </p:nvSpPr>
        <p:spPr>
          <a:xfrm>
            <a:off x="1295402" y="2149608"/>
            <a:ext cx="9601196" cy="3318936"/>
          </a:xfrm>
        </p:spPr>
        <p:txBody>
          <a:bodyPr>
            <a:normAutofit fontScale="92500" lnSpcReduction="20000"/>
          </a:bodyPr>
          <a:lstStyle/>
          <a:p>
            <a:pPr lvl="1"/>
            <a:endParaRPr lang="en-US" dirty="0"/>
          </a:p>
          <a:p>
            <a:pPr lvl="1"/>
            <a:r>
              <a:rPr lang="en-US" sz="2400" dirty="0"/>
              <a:t>Temporary Defeat</a:t>
            </a:r>
          </a:p>
          <a:p>
            <a:pPr lvl="1"/>
            <a:r>
              <a:rPr lang="en-US" sz="2400" dirty="0"/>
              <a:t>Allows You to Get Better</a:t>
            </a:r>
          </a:p>
          <a:p>
            <a:pPr lvl="1"/>
            <a:r>
              <a:rPr lang="en-US" sz="2400" dirty="0"/>
              <a:t>Strength Grows Out of Resistance (No Pain No Gain)</a:t>
            </a:r>
          </a:p>
          <a:p>
            <a:pPr lvl="1"/>
            <a:r>
              <a:rPr lang="en-US" sz="2400" dirty="0"/>
              <a:t>Set Backs</a:t>
            </a:r>
          </a:p>
          <a:p>
            <a:pPr lvl="1"/>
            <a:r>
              <a:rPr lang="en-US" sz="2400" dirty="0"/>
              <a:t>Turning Points</a:t>
            </a:r>
          </a:p>
          <a:p>
            <a:pPr lvl="1"/>
            <a:r>
              <a:rPr lang="en-US" sz="2400" dirty="0"/>
              <a:t>Crucible Events</a:t>
            </a:r>
          </a:p>
          <a:p>
            <a:pPr lvl="1"/>
            <a:r>
              <a:rPr lang="en-US" sz="2400" dirty="0"/>
              <a:t>My Story </a:t>
            </a:r>
          </a:p>
          <a:p>
            <a:pPr lvl="1"/>
            <a:endParaRPr lang="en-US" dirty="0"/>
          </a:p>
        </p:txBody>
      </p:sp>
    </p:spTree>
    <p:extLst>
      <p:ext uri="{BB962C8B-B14F-4D97-AF65-F5344CB8AC3E}">
        <p14:creationId xmlns:p14="http://schemas.microsoft.com/office/powerpoint/2010/main" val="311970239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Laws of Success-Substitution	</a:t>
            </a:r>
          </a:p>
        </p:txBody>
      </p:sp>
      <p:sp>
        <p:nvSpPr>
          <p:cNvPr id="3" name="Content Placeholder 2"/>
          <p:cNvSpPr>
            <a:spLocks noGrp="1"/>
          </p:cNvSpPr>
          <p:nvPr>
            <p:ph idx="1"/>
          </p:nvPr>
        </p:nvSpPr>
        <p:spPr>
          <a:xfrm>
            <a:off x="1295402" y="2149607"/>
            <a:ext cx="9601196" cy="4037183"/>
          </a:xfrm>
        </p:spPr>
        <p:txBody>
          <a:bodyPr>
            <a:normAutofit lnSpcReduction="10000"/>
          </a:bodyPr>
          <a:lstStyle/>
          <a:p>
            <a:pPr lvl="2"/>
            <a:endParaRPr lang="en-US" dirty="0"/>
          </a:p>
          <a:p>
            <a:pPr lvl="2"/>
            <a:r>
              <a:rPr lang="en-US" sz="2400" dirty="0"/>
              <a:t>Something Good Will Happen To Replace A Failure or Disappointment</a:t>
            </a:r>
          </a:p>
          <a:p>
            <a:pPr lvl="2"/>
            <a:r>
              <a:rPr lang="en-US" sz="2400" dirty="0"/>
              <a:t>Fire Makes Iron</a:t>
            </a:r>
          </a:p>
          <a:p>
            <a:pPr lvl="2"/>
            <a:r>
              <a:rPr lang="en-US" sz="2400" dirty="0"/>
              <a:t>No Struggle No Growth</a:t>
            </a:r>
          </a:p>
          <a:p>
            <a:pPr lvl="2"/>
            <a:r>
              <a:rPr lang="en-US" sz="2400" dirty="0"/>
              <a:t>Create Stretch Goals</a:t>
            </a:r>
          </a:p>
          <a:p>
            <a:pPr lvl="2"/>
            <a:r>
              <a:rPr lang="en-US" sz="2400" dirty="0"/>
              <a:t>Try It/Try Something</a:t>
            </a:r>
          </a:p>
          <a:p>
            <a:pPr lvl="2"/>
            <a:r>
              <a:rPr lang="en-US" sz="2400" dirty="0"/>
              <a:t>Test It</a:t>
            </a:r>
          </a:p>
          <a:p>
            <a:pPr lvl="2"/>
            <a:r>
              <a:rPr lang="en-US" sz="2400" dirty="0"/>
              <a:t>Use Small Increments</a:t>
            </a:r>
          </a:p>
        </p:txBody>
      </p:sp>
    </p:spTree>
    <p:extLst>
      <p:ext uri="{BB962C8B-B14F-4D97-AF65-F5344CB8AC3E}">
        <p14:creationId xmlns:p14="http://schemas.microsoft.com/office/powerpoint/2010/main" val="294733139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4441" y="888887"/>
            <a:ext cx="9601196" cy="1303867"/>
          </a:xfrm>
        </p:spPr>
        <p:txBody>
          <a:bodyPr>
            <a:normAutofit fontScale="90000"/>
          </a:bodyPr>
          <a:lstStyle/>
          <a:p>
            <a:r>
              <a:rPr lang="en-US" dirty="0"/>
              <a:t>You Can’t Quit and You Can’t Get Out the Game</a:t>
            </a:r>
          </a:p>
        </p:txBody>
      </p:sp>
      <p:sp>
        <p:nvSpPr>
          <p:cNvPr id="4" name="Content Placeholder 3"/>
          <p:cNvSpPr>
            <a:spLocks noGrp="1"/>
          </p:cNvSpPr>
          <p:nvPr>
            <p:ph idx="1"/>
          </p:nvPr>
        </p:nvSpPr>
        <p:spPr>
          <a:xfrm>
            <a:off x="1619597" y="2583764"/>
            <a:ext cx="9601196" cy="3307235"/>
          </a:xfrm>
        </p:spPr>
        <p:txBody>
          <a:bodyPr>
            <a:noAutofit/>
          </a:bodyPr>
          <a:lstStyle/>
          <a:p>
            <a:pPr lvl="2"/>
            <a:r>
              <a:rPr lang="en-US" sz="2400" dirty="0"/>
              <a:t>Games People Play</a:t>
            </a:r>
          </a:p>
          <a:p>
            <a:pPr lvl="2"/>
            <a:r>
              <a:rPr lang="en-US" sz="2400" dirty="0"/>
              <a:t>Cycle of Life</a:t>
            </a:r>
          </a:p>
          <a:p>
            <a:pPr lvl="2"/>
            <a:r>
              <a:rPr lang="en-US" sz="2400" dirty="0"/>
              <a:t>Competition</a:t>
            </a:r>
          </a:p>
          <a:p>
            <a:pPr lvl="2"/>
            <a:r>
              <a:rPr lang="en-US" sz="2400" dirty="0"/>
              <a:t>Counterpunch</a:t>
            </a:r>
          </a:p>
          <a:p>
            <a:pPr lvl="2"/>
            <a:r>
              <a:rPr lang="en-US" sz="2400" dirty="0"/>
              <a:t>Crazy Boss</a:t>
            </a:r>
          </a:p>
          <a:p>
            <a:pPr lvl="2"/>
            <a:r>
              <a:rPr lang="en-US" sz="2400" dirty="0"/>
              <a:t>Buy In</a:t>
            </a:r>
          </a:p>
          <a:p>
            <a:pPr lvl="2"/>
            <a:r>
              <a:rPr lang="en-US" sz="2400" dirty="0"/>
              <a:t>Influencer</a:t>
            </a:r>
          </a:p>
        </p:txBody>
      </p:sp>
    </p:spTree>
    <p:extLst>
      <p:ext uri="{BB962C8B-B14F-4D97-AF65-F5344CB8AC3E}">
        <p14:creationId xmlns:p14="http://schemas.microsoft.com/office/powerpoint/2010/main" val="27764636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Game of Life</a:t>
            </a:r>
          </a:p>
        </p:txBody>
      </p:sp>
      <p:sp>
        <p:nvSpPr>
          <p:cNvPr id="3" name="Content Placeholder 2"/>
          <p:cNvSpPr>
            <a:spLocks noGrp="1"/>
          </p:cNvSpPr>
          <p:nvPr>
            <p:ph idx="1"/>
          </p:nvPr>
        </p:nvSpPr>
        <p:spPr/>
        <p:txBody>
          <a:bodyPr>
            <a:normAutofit/>
          </a:bodyPr>
          <a:lstStyle/>
          <a:p>
            <a:pPr marL="0" indent="0">
              <a:buNone/>
            </a:pPr>
            <a:endParaRPr lang="en-US" sz="5500" dirty="0"/>
          </a:p>
          <a:p>
            <a:endParaRPr lang="en-US" dirty="0"/>
          </a:p>
        </p:txBody>
      </p:sp>
      <p:pic>
        <p:nvPicPr>
          <p:cNvPr id="5" name="Picture 4">
            <a:extLst>
              <a:ext uri="{FF2B5EF4-FFF2-40B4-BE49-F238E27FC236}">
                <a16:creationId xmlns:a16="http://schemas.microsoft.com/office/drawing/2014/main" id="{80BCCA2A-AB5C-1E35-E425-6AEC571F97F8}"/>
              </a:ext>
            </a:extLst>
          </p:cNvPr>
          <p:cNvPicPr>
            <a:picLocks noChangeAspect="1"/>
          </p:cNvPicPr>
          <p:nvPr/>
        </p:nvPicPr>
        <p:blipFill>
          <a:blip r:embed="rId2"/>
          <a:stretch>
            <a:fillRect/>
          </a:stretch>
        </p:blipFill>
        <p:spPr>
          <a:xfrm>
            <a:off x="1598825" y="2719803"/>
            <a:ext cx="6766537" cy="3413446"/>
          </a:xfrm>
          <a:prstGeom prst="rect">
            <a:avLst/>
          </a:prstGeom>
        </p:spPr>
      </p:pic>
    </p:spTree>
    <p:extLst>
      <p:ext uri="{BB962C8B-B14F-4D97-AF65-F5344CB8AC3E}">
        <p14:creationId xmlns:p14="http://schemas.microsoft.com/office/powerpoint/2010/main" val="85660303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4441" y="888887"/>
            <a:ext cx="9601196" cy="1303867"/>
          </a:xfrm>
        </p:spPr>
        <p:txBody>
          <a:bodyPr>
            <a:normAutofit fontScale="90000"/>
          </a:bodyPr>
          <a:lstStyle/>
          <a:p>
            <a:r>
              <a:rPr lang="en-US" dirty="0"/>
              <a:t>You Can’t Quit and You Can’t Get Out the Game</a:t>
            </a:r>
          </a:p>
        </p:txBody>
      </p:sp>
      <p:sp>
        <p:nvSpPr>
          <p:cNvPr id="4" name="Content Placeholder 3"/>
          <p:cNvSpPr>
            <a:spLocks noGrp="1"/>
          </p:cNvSpPr>
          <p:nvPr>
            <p:ph idx="1"/>
          </p:nvPr>
        </p:nvSpPr>
        <p:spPr>
          <a:xfrm>
            <a:off x="1619597" y="2583764"/>
            <a:ext cx="9601196" cy="3307235"/>
          </a:xfrm>
        </p:spPr>
        <p:txBody>
          <a:bodyPr>
            <a:noAutofit/>
          </a:bodyPr>
          <a:lstStyle/>
          <a:p>
            <a:pPr lvl="2"/>
            <a:r>
              <a:rPr lang="en-US" sz="2400" dirty="0"/>
              <a:t>Organize Yourself</a:t>
            </a:r>
          </a:p>
          <a:p>
            <a:pPr lvl="2"/>
            <a:r>
              <a:rPr lang="en-US" sz="2400" dirty="0"/>
              <a:t>Take Action</a:t>
            </a:r>
          </a:p>
          <a:p>
            <a:pPr lvl="2"/>
            <a:r>
              <a:rPr lang="en-US" sz="2400" dirty="0"/>
              <a:t>Be Responsible, Assess, and then Revise</a:t>
            </a:r>
          </a:p>
          <a:p>
            <a:pPr lvl="2"/>
            <a:r>
              <a:rPr lang="en-US" sz="2400" dirty="0"/>
              <a:t>Now Play The Game</a:t>
            </a:r>
          </a:p>
        </p:txBody>
      </p:sp>
    </p:spTree>
    <p:extLst>
      <p:ext uri="{BB962C8B-B14F-4D97-AF65-F5344CB8AC3E}">
        <p14:creationId xmlns:p14="http://schemas.microsoft.com/office/powerpoint/2010/main" val="336929691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p:txBody>
          <a:bodyPr>
            <a:normAutofit fontScale="70000" lnSpcReduction="20000"/>
          </a:bodyPr>
          <a:lstStyle/>
          <a:p>
            <a:pPr marL="2286000" lvl="5" indent="0">
              <a:buNone/>
            </a:pPr>
            <a:r>
              <a:rPr lang="en-US" sz="3200" dirty="0"/>
              <a:t>Buy In- John Carter</a:t>
            </a:r>
          </a:p>
          <a:p>
            <a:pPr marL="2286000" lvl="5" indent="0">
              <a:buNone/>
            </a:pPr>
            <a:r>
              <a:rPr lang="en-US" sz="3200" dirty="0"/>
              <a:t>Crucial Conversations -Kerry Patterson</a:t>
            </a:r>
          </a:p>
          <a:p>
            <a:pPr marL="2286000" lvl="5" indent="0">
              <a:buNone/>
            </a:pPr>
            <a:r>
              <a:rPr lang="en-US" sz="3200" dirty="0"/>
              <a:t>Influencer- Joseph Grenny</a:t>
            </a:r>
          </a:p>
          <a:p>
            <a:pPr marL="2286000" lvl="5" indent="0">
              <a:buNone/>
            </a:pPr>
            <a:r>
              <a:rPr lang="en-US" sz="3200" dirty="0"/>
              <a:t>Secret Handshake- Kathleen Reardon</a:t>
            </a:r>
          </a:p>
          <a:p>
            <a:pPr marL="2286000" lvl="5" indent="0">
              <a:buNone/>
            </a:pPr>
            <a:r>
              <a:rPr lang="en-US" sz="3200" dirty="0"/>
              <a:t>Winning The Psychology of Competition-Walker</a:t>
            </a:r>
          </a:p>
          <a:p>
            <a:pPr marL="2286000" lvl="5" indent="0">
              <a:buNone/>
            </a:pPr>
            <a:r>
              <a:rPr lang="en-US" sz="3200" dirty="0"/>
              <a:t>Games Mother Never Taught You</a:t>
            </a:r>
          </a:p>
          <a:p>
            <a:pPr marL="2286000" lvl="5" indent="0">
              <a:buNone/>
            </a:pPr>
            <a:r>
              <a:rPr lang="en-US" sz="3200" dirty="0"/>
              <a:t>Laws of Success-Napoleon Hill</a:t>
            </a:r>
          </a:p>
          <a:p>
            <a:pPr marL="2286000" lvl="5" indent="0">
              <a:buNone/>
            </a:pPr>
            <a:r>
              <a:rPr lang="en-US" sz="3200" dirty="0"/>
              <a:t>Exactly What To Say Jones</a:t>
            </a:r>
          </a:p>
        </p:txBody>
      </p:sp>
    </p:spTree>
    <p:extLst>
      <p:ext uri="{BB962C8B-B14F-4D97-AF65-F5344CB8AC3E}">
        <p14:creationId xmlns:p14="http://schemas.microsoft.com/office/powerpoint/2010/main" val="350020836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Biography</a:t>
            </a:r>
          </a:p>
        </p:txBody>
      </p:sp>
      <p:sp>
        <p:nvSpPr>
          <p:cNvPr id="3" name="Content Placeholder 2"/>
          <p:cNvSpPr>
            <a:spLocks noGrp="1"/>
          </p:cNvSpPr>
          <p:nvPr>
            <p:ph idx="1"/>
          </p:nvPr>
        </p:nvSpPr>
        <p:spPr>
          <a:xfrm>
            <a:off x="1295401" y="2556932"/>
            <a:ext cx="9601196" cy="3673046"/>
          </a:xfrm>
        </p:spPr>
        <p:txBody>
          <a:bodyPr>
            <a:normAutofit fontScale="85000" lnSpcReduction="20000"/>
          </a:bodyPr>
          <a:lstStyle/>
          <a:p>
            <a:r>
              <a:rPr lang="en-US" dirty="0"/>
              <a:t>Dr. Cartwright is the President and Owner of Systamatic LLC a Program and Project Management Company. With 37 years of Federal Service and 11 years as an Adjunct Faculty Dr. Cartwright is an expert in Strategic Management, Program and Project Management, Information System Design, Development and also Financial Management. Dr. Cartwright is a Harvard University Kennedy School Senior Executive Fellow and holds dual Doctoral degrees in Information Systems and Management from the University of Sarasota, the Master of Business Administration from Florida Tech and dual Bachelor degrees in Business and Health Care Administration from Towson University. Dr. Cartwright’s is a graduate of George Washington University’s Senior Executive Development Program, a Project Management Professional (PMP) and a certified Business Relationship Manager (BRM). His interests include playing the Piano and Remodeling Houses.</a:t>
            </a:r>
          </a:p>
          <a:p>
            <a:endParaRPr lang="en-US" dirty="0"/>
          </a:p>
          <a:p>
            <a:r>
              <a:rPr lang="en-US" dirty="0"/>
              <a:t>Oswaldcartwright.com (301) 437-6128</a:t>
            </a:r>
          </a:p>
        </p:txBody>
      </p:sp>
    </p:spTree>
    <p:extLst>
      <p:ext uri="{BB962C8B-B14F-4D97-AF65-F5344CB8AC3E}">
        <p14:creationId xmlns:p14="http://schemas.microsoft.com/office/powerpoint/2010/main" val="27949471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1" y="305413"/>
            <a:ext cx="9601196" cy="1303867"/>
          </a:xfrm>
        </p:spPr>
        <p:txBody>
          <a:bodyPr>
            <a:normAutofit/>
          </a:bodyPr>
          <a:lstStyle/>
          <a:p>
            <a:r>
              <a:rPr lang="en-US" dirty="0"/>
              <a:t>The Point</a:t>
            </a:r>
          </a:p>
        </p:txBody>
      </p:sp>
      <p:sp>
        <p:nvSpPr>
          <p:cNvPr id="4" name="Content Placeholder 3"/>
          <p:cNvSpPr>
            <a:spLocks noGrp="1"/>
          </p:cNvSpPr>
          <p:nvPr>
            <p:ph idx="1"/>
          </p:nvPr>
        </p:nvSpPr>
        <p:spPr>
          <a:xfrm>
            <a:off x="1619597" y="2583764"/>
            <a:ext cx="9601196" cy="3307235"/>
          </a:xfrm>
        </p:spPr>
        <p:txBody>
          <a:bodyPr>
            <a:noAutofit/>
          </a:bodyPr>
          <a:lstStyle/>
          <a:p>
            <a:pPr lvl="2"/>
            <a:r>
              <a:rPr lang="en-US" dirty="0"/>
              <a:t>Where Are You Going</a:t>
            </a:r>
          </a:p>
          <a:p>
            <a:pPr lvl="2"/>
            <a:r>
              <a:rPr lang="en-US" dirty="0"/>
              <a:t>Relentless</a:t>
            </a:r>
          </a:p>
          <a:p>
            <a:pPr lvl="2"/>
            <a:r>
              <a:rPr lang="en-US" dirty="0"/>
              <a:t>Manage Self</a:t>
            </a:r>
          </a:p>
          <a:p>
            <a:pPr lvl="2"/>
            <a:r>
              <a:rPr lang="en-US" dirty="0"/>
              <a:t>Courage</a:t>
            </a:r>
          </a:p>
          <a:p>
            <a:pPr lvl="2"/>
            <a:r>
              <a:rPr lang="en-US" dirty="0"/>
              <a:t>Extreme Focus</a:t>
            </a:r>
          </a:p>
          <a:p>
            <a:pPr lvl="2"/>
            <a:r>
              <a:rPr lang="en-US" dirty="0"/>
              <a:t>Preparation</a:t>
            </a:r>
          </a:p>
          <a:p>
            <a:pPr lvl="2"/>
            <a:r>
              <a:rPr lang="en-US" dirty="0"/>
              <a:t>Execution</a:t>
            </a:r>
          </a:p>
        </p:txBody>
      </p:sp>
    </p:spTree>
    <p:extLst>
      <p:ext uri="{BB962C8B-B14F-4D97-AF65-F5344CB8AC3E}">
        <p14:creationId xmlns:p14="http://schemas.microsoft.com/office/powerpoint/2010/main" val="21769386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1" y="305413"/>
            <a:ext cx="9601196" cy="1303867"/>
          </a:xfrm>
        </p:spPr>
        <p:txBody>
          <a:bodyPr>
            <a:normAutofit/>
          </a:bodyPr>
          <a:lstStyle/>
          <a:p>
            <a:r>
              <a:rPr lang="en-US" dirty="0"/>
              <a:t>Tools</a:t>
            </a:r>
          </a:p>
        </p:txBody>
      </p:sp>
      <p:sp>
        <p:nvSpPr>
          <p:cNvPr id="3" name="Content Placeholder 2"/>
          <p:cNvSpPr>
            <a:spLocks noGrp="1"/>
          </p:cNvSpPr>
          <p:nvPr>
            <p:ph idx="1"/>
          </p:nvPr>
        </p:nvSpPr>
        <p:spPr>
          <a:xfrm>
            <a:off x="1295401" y="2584640"/>
            <a:ext cx="9601196" cy="3318936"/>
          </a:xfrm>
        </p:spPr>
        <p:txBody>
          <a:bodyPr>
            <a:normAutofit fontScale="92500" lnSpcReduction="20000"/>
          </a:bodyPr>
          <a:lstStyle/>
          <a:p>
            <a:r>
              <a:rPr lang="en-US" dirty="0"/>
              <a:t>Be Aware of the Competition</a:t>
            </a:r>
          </a:p>
          <a:p>
            <a:r>
              <a:rPr lang="en-US" dirty="0"/>
              <a:t>Counterpunch</a:t>
            </a:r>
          </a:p>
          <a:p>
            <a:r>
              <a:rPr lang="en-US" dirty="0"/>
              <a:t>Crazy Boss</a:t>
            </a:r>
          </a:p>
          <a:p>
            <a:r>
              <a:rPr lang="en-US" dirty="0"/>
              <a:t>Conversation Choices/Favor Town</a:t>
            </a:r>
          </a:p>
          <a:p>
            <a:r>
              <a:rPr lang="en-US" dirty="0"/>
              <a:t>Buy In</a:t>
            </a:r>
          </a:p>
          <a:p>
            <a:r>
              <a:rPr lang="en-US" dirty="0"/>
              <a:t>Influencer</a:t>
            </a:r>
          </a:p>
          <a:p>
            <a:r>
              <a:rPr lang="en-US" dirty="0"/>
              <a:t>Buck Up Suck Up</a:t>
            </a:r>
          </a:p>
          <a:p>
            <a:r>
              <a:rPr lang="en-US" dirty="0"/>
              <a:t>Laws of Success</a:t>
            </a:r>
          </a:p>
        </p:txBody>
      </p:sp>
    </p:spTree>
    <p:extLst>
      <p:ext uri="{BB962C8B-B14F-4D97-AF65-F5344CB8AC3E}">
        <p14:creationId xmlns:p14="http://schemas.microsoft.com/office/powerpoint/2010/main" val="38626823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Oval 17">
            <a:extLst>
              <a:ext uri="{FF2B5EF4-FFF2-40B4-BE49-F238E27FC236}">
                <a16:creationId xmlns:a16="http://schemas.microsoft.com/office/drawing/2014/main" id="{B2F02A22-56A3-42EF-908D-D2912537BFCB}"/>
              </a:ext>
            </a:extLst>
          </p:cNvPr>
          <p:cNvSpPr/>
          <p:nvPr/>
        </p:nvSpPr>
        <p:spPr>
          <a:xfrm>
            <a:off x="409537" y="2854501"/>
            <a:ext cx="808649" cy="808649"/>
          </a:xfrm>
          <a:prstGeom prst="ellipse">
            <a:avLst/>
          </a:prstGeom>
          <a:solidFill>
            <a:schemeClr val="bg1"/>
          </a:solid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accent5"/>
                </a:solidFill>
              </a:rPr>
              <a:t>Q2</a:t>
            </a:r>
          </a:p>
        </p:txBody>
      </p:sp>
      <p:sp>
        <p:nvSpPr>
          <p:cNvPr id="19" name="Oval 18">
            <a:extLst>
              <a:ext uri="{FF2B5EF4-FFF2-40B4-BE49-F238E27FC236}">
                <a16:creationId xmlns:a16="http://schemas.microsoft.com/office/drawing/2014/main" id="{BB500843-B3EC-400A-ACDA-E2D1492353C4}"/>
              </a:ext>
            </a:extLst>
          </p:cNvPr>
          <p:cNvSpPr/>
          <p:nvPr/>
        </p:nvSpPr>
        <p:spPr>
          <a:xfrm>
            <a:off x="409537" y="3984731"/>
            <a:ext cx="808649" cy="808649"/>
          </a:xfrm>
          <a:prstGeom prst="ellipse">
            <a:avLst/>
          </a:prstGeom>
          <a:solidFill>
            <a:schemeClr val="bg1"/>
          </a:solid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accent6"/>
                </a:solidFill>
              </a:rPr>
              <a:t>Q3</a:t>
            </a:r>
          </a:p>
        </p:txBody>
      </p:sp>
      <p:sp>
        <p:nvSpPr>
          <p:cNvPr id="20" name="Oval 19">
            <a:extLst>
              <a:ext uri="{FF2B5EF4-FFF2-40B4-BE49-F238E27FC236}">
                <a16:creationId xmlns:a16="http://schemas.microsoft.com/office/drawing/2014/main" id="{25588404-8416-465D-8076-FA0F5968D6E9}"/>
              </a:ext>
            </a:extLst>
          </p:cNvPr>
          <p:cNvSpPr/>
          <p:nvPr/>
        </p:nvSpPr>
        <p:spPr>
          <a:xfrm>
            <a:off x="409537" y="5114961"/>
            <a:ext cx="808649" cy="808649"/>
          </a:xfrm>
          <a:prstGeom prst="ellipse">
            <a:avLst/>
          </a:prstGeom>
          <a:solidFill>
            <a:schemeClr val="bg1"/>
          </a:solid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accent3"/>
                </a:solidFill>
              </a:rPr>
              <a:t>Q4</a:t>
            </a:r>
          </a:p>
        </p:txBody>
      </p:sp>
      <p:sp>
        <p:nvSpPr>
          <p:cNvPr id="21" name="Oval 20">
            <a:extLst>
              <a:ext uri="{FF2B5EF4-FFF2-40B4-BE49-F238E27FC236}">
                <a16:creationId xmlns:a16="http://schemas.microsoft.com/office/drawing/2014/main" id="{4DC88F6D-5AD1-4E30-A2A7-09616FFB96E8}"/>
              </a:ext>
            </a:extLst>
          </p:cNvPr>
          <p:cNvSpPr/>
          <p:nvPr/>
        </p:nvSpPr>
        <p:spPr>
          <a:xfrm>
            <a:off x="354174" y="1522866"/>
            <a:ext cx="808649" cy="808649"/>
          </a:xfrm>
          <a:prstGeom prst="ellipse">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accent4"/>
                </a:solidFill>
              </a:rPr>
              <a:t>Q1</a:t>
            </a:r>
          </a:p>
        </p:txBody>
      </p:sp>
      <p:sp>
        <p:nvSpPr>
          <p:cNvPr id="122" name="Freeform: Shape 121" descr="timeline ">
            <a:extLst>
              <a:ext uri="{FF2B5EF4-FFF2-40B4-BE49-F238E27FC236}">
                <a16:creationId xmlns:a16="http://schemas.microsoft.com/office/drawing/2014/main" id="{728E0998-1474-41D6-9145-8BF65D7031C4}"/>
              </a:ext>
            </a:extLst>
          </p:cNvPr>
          <p:cNvSpPr/>
          <p:nvPr/>
        </p:nvSpPr>
        <p:spPr>
          <a:xfrm rot="16200000" flipV="1">
            <a:off x="-1456639" y="3241639"/>
            <a:ext cx="4565215" cy="1170522"/>
          </a:xfrm>
          <a:custGeom>
            <a:avLst/>
            <a:gdLst>
              <a:gd name="connsiteX0" fmla="*/ 1450750 w 5658193"/>
              <a:gd name="connsiteY0" fmla="*/ 725607 h 1450763"/>
              <a:gd name="connsiteX1" fmla="*/ 1449830 w 5658193"/>
              <a:gd name="connsiteY1" fmla="*/ 725607 h 1450763"/>
              <a:gd name="connsiteX2" fmla="*/ 1449806 w 5658193"/>
              <a:gd name="connsiteY2" fmla="*/ 725382 h 1450763"/>
              <a:gd name="connsiteX3" fmla="*/ 1449830 w 5658193"/>
              <a:gd name="connsiteY3" fmla="*/ 725157 h 1450763"/>
              <a:gd name="connsiteX4" fmla="*/ 1402870 w 5658193"/>
              <a:gd name="connsiteY4" fmla="*/ 725157 h 1450763"/>
              <a:gd name="connsiteX5" fmla="*/ 1389130 w 5658193"/>
              <a:gd name="connsiteY5" fmla="*/ 588840 h 1450763"/>
              <a:gd name="connsiteX6" fmla="*/ 725382 w 5658193"/>
              <a:gd name="connsiteY6" fmla="*/ 47869 h 1450763"/>
              <a:gd name="connsiteX7" fmla="*/ 47868 w 5658193"/>
              <a:gd name="connsiteY7" fmla="*/ 725382 h 1450763"/>
              <a:gd name="connsiteX8" fmla="*/ 47890 w 5658193"/>
              <a:gd name="connsiteY8" fmla="*/ 725607 h 1450763"/>
              <a:gd name="connsiteX9" fmla="*/ 10 w 5658193"/>
              <a:gd name="connsiteY9" fmla="*/ 725607 h 1450763"/>
              <a:gd name="connsiteX10" fmla="*/ 0 w 5658193"/>
              <a:gd name="connsiteY10" fmla="*/ 725382 h 1450763"/>
              <a:gd name="connsiteX11" fmla="*/ 725382 w 5658193"/>
              <a:gd name="connsiteY11" fmla="*/ 1 h 1450763"/>
              <a:gd name="connsiteX12" fmla="*/ 1450762 w 5658193"/>
              <a:gd name="connsiteY12" fmla="*/ 725382 h 1450763"/>
              <a:gd name="connsiteX13" fmla="*/ 4932812 w 5658193"/>
              <a:gd name="connsiteY13" fmla="*/ 1450762 h 1450763"/>
              <a:gd name="connsiteX14" fmla="*/ 4207431 w 5658193"/>
              <a:gd name="connsiteY14" fmla="*/ 725381 h 1450763"/>
              <a:gd name="connsiteX15" fmla="*/ 4207442 w 5658193"/>
              <a:gd name="connsiteY15" fmla="*/ 725156 h 1450763"/>
              <a:gd name="connsiteX16" fmla="*/ 4208363 w 5658193"/>
              <a:gd name="connsiteY16" fmla="*/ 725156 h 1450763"/>
              <a:gd name="connsiteX17" fmla="*/ 4208386 w 5658193"/>
              <a:gd name="connsiteY17" fmla="*/ 725381 h 1450763"/>
              <a:gd name="connsiteX18" fmla="*/ 4208363 w 5658193"/>
              <a:gd name="connsiteY18" fmla="*/ 725606 h 1450763"/>
              <a:gd name="connsiteX19" fmla="*/ 4255322 w 5658193"/>
              <a:gd name="connsiteY19" fmla="*/ 725606 h 1450763"/>
              <a:gd name="connsiteX20" fmla="*/ 4269064 w 5658193"/>
              <a:gd name="connsiteY20" fmla="*/ 861924 h 1450763"/>
              <a:gd name="connsiteX21" fmla="*/ 4932812 w 5658193"/>
              <a:gd name="connsiteY21" fmla="*/ 1402894 h 1450763"/>
              <a:gd name="connsiteX22" fmla="*/ 5610325 w 5658193"/>
              <a:gd name="connsiteY22" fmla="*/ 725381 h 1450763"/>
              <a:gd name="connsiteX23" fmla="*/ 5610302 w 5658193"/>
              <a:gd name="connsiteY23" fmla="*/ 725156 h 1450763"/>
              <a:gd name="connsiteX24" fmla="*/ 5658182 w 5658193"/>
              <a:gd name="connsiteY24" fmla="*/ 725156 h 1450763"/>
              <a:gd name="connsiteX25" fmla="*/ 5658193 w 5658193"/>
              <a:gd name="connsiteY25" fmla="*/ 725381 h 1450763"/>
              <a:gd name="connsiteX26" fmla="*/ 4932812 w 5658193"/>
              <a:gd name="connsiteY26" fmla="*/ 1450762 h 1450763"/>
              <a:gd name="connsiteX27" fmla="*/ 2127320 w 5658193"/>
              <a:gd name="connsiteY27" fmla="*/ 1450763 h 1450763"/>
              <a:gd name="connsiteX28" fmla="*/ 1401938 w 5658193"/>
              <a:gd name="connsiteY28" fmla="*/ 725382 h 1450763"/>
              <a:gd name="connsiteX29" fmla="*/ 1401950 w 5658193"/>
              <a:gd name="connsiteY29" fmla="*/ 725157 h 1450763"/>
              <a:gd name="connsiteX30" fmla="*/ 1402870 w 5658193"/>
              <a:gd name="connsiteY30" fmla="*/ 725157 h 1450763"/>
              <a:gd name="connsiteX31" fmla="*/ 1402894 w 5658193"/>
              <a:gd name="connsiteY31" fmla="*/ 725382 h 1450763"/>
              <a:gd name="connsiteX32" fmla="*/ 1402870 w 5658193"/>
              <a:gd name="connsiteY32" fmla="*/ 725607 h 1450763"/>
              <a:gd name="connsiteX33" fmla="*/ 1449830 w 5658193"/>
              <a:gd name="connsiteY33" fmla="*/ 725607 h 1450763"/>
              <a:gd name="connsiteX34" fmla="*/ 1463572 w 5658193"/>
              <a:gd name="connsiteY34" fmla="*/ 861925 h 1450763"/>
              <a:gd name="connsiteX35" fmla="*/ 2127320 w 5658193"/>
              <a:gd name="connsiteY35" fmla="*/ 1402895 h 1450763"/>
              <a:gd name="connsiteX36" fmla="*/ 2804833 w 5658193"/>
              <a:gd name="connsiteY36" fmla="*/ 725382 h 1450763"/>
              <a:gd name="connsiteX37" fmla="*/ 2804810 w 5658193"/>
              <a:gd name="connsiteY37" fmla="*/ 725157 h 1450763"/>
              <a:gd name="connsiteX38" fmla="*/ 2805515 w 5658193"/>
              <a:gd name="connsiteY38" fmla="*/ 725157 h 1450763"/>
              <a:gd name="connsiteX39" fmla="*/ 2820229 w 5658193"/>
              <a:gd name="connsiteY39" fmla="*/ 579192 h 1450763"/>
              <a:gd name="connsiteX40" fmla="*/ 3530873 w 5658193"/>
              <a:gd name="connsiteY40" fmla="*/ 0 h 1450763"/>
              <a:gd name="connsiteX41" fmla="*/ 4256254 w 5658193"/>
              <a:gd name="connsiteY41" fmla="*/ 725381 h 1450763"/>
              <a:gd name="connsiteX42" fmla="*/ 4256243 w 5658193"/>
              <a:gd name="connsiteY42" fmla="*/ 725606 h 1450763"/>
              <a:gd name="connsiteX43" fmla="*/ 4255322 w 5658193"/>
              <a:gd name="connsiteY43" fmla="*/ 725606 h 1450763"/>
              <a:gd name="connsiteX44" fmla="*/ 4255299 w 5658193"/>
              <a:gd name="connsiteY44" fmla="*/ 725381 h 1450763"/>
              <a:gd name="connsiteX45" fmla="*/ 4255322 w 5658193"/>
              <a:gd name="connsiteY45" fmla="*/ 725156 h 1450763"/>
              <a:gd name="connsiteX46" fmla="*/ 4208363 w 5658193"/>
              <a:gd name="connsiteY46" fmla="*/ 725156 h 1450763"/>
              <a:gd name="connsiteX47" fmla="*/ 4194621 w 5658193"/>
              <a:gd name="connsiteY47" fmla="*/ 588839 h 1450763"/>
              <a:gd name="connsiteX48" fmla="*/ 3530873 w 5658193"/>
              <a:gd name="connsiteY48" fmla="*/ 47868 h 1450763"/>
              <a:gd name="connsiteX49" fmla="*/ 2853360 w 5658193"/>
              <a:gd name="connsiteY49" fmla="*/ 725381 h 1450763"/>
              <a:gd name="connsiteX50" fmla="*/ 2853383 w 5658193"/>
              <a:gd name="connsiteY50" fmla="*/ 725606 h 1450763"/>
              <a:gd name="connsiteX51" fmla="*/ 2852678 w 5658193"/>
              <a:gd name="connsiteY51" fmla="*/ 725606 h 1450763"/>
              <a:gd name="connsiteX52" fmla="*/ 2837964 w 5658193"/>
              <a:gd name="connsiteY52" fmla="*/ 871572 h 1450763"/>
              <a:gd name="connsiteX53" fmla="*/ 2127320 w 5658193"/>
              <a:gd name="connsiteY53" fmla="*/ 1450763 h 145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5658193" h="1450763">
                <a:moveTo>
                  <a:pt x="1450750" y="725607"/>
                </a:moveTo>
                <a:lnTo>
                  <a:pt x="1449830" y="725607"/>
                </a:lnTo>
                <a:lnTo>
                  <a:pt x="1449806" y="725382"/>
                </a:lnTo>
                <a:lnTo>
                  <a:pt x="1449830" y="725157"/>
                </a:lnTo>
                <a:lnTo>
                  <a:pt x="1402870" y="725157"/>
                </a:lnTo>
                <a:lnTo>
                  <a:pt x="1389130" y="588840"/>
                </a:lnTo>
                <a:cubicBezTo>
                  <a:pt x="1325954" y="280108"/>
                  <a:pt x="1052790" y="47869"/>
                  <a:pt x="725382" y="47869"/>
                </a:cubicBezTo>
                <a:cubicBezTo>
                  <a:pt x="351202" y="47869"/>
                  <a:pt x="47868" y="351202"/>
                  <a:pt x="47868" y="725382"/>
                </a:cubicBezTo>
                <a:lnTo>
                  <a:pt x="47890" y="725607"/>
                </a:lnTo>
                <a:lnTo>
                  <a:pt x="10" y="725607"/>
                </a:lnTo>
                <a:lnTo>
                  <a:pt x="0" y="725382"/>
                </a:lnTo>
                <a:cubicBezTo>
                  <a:pt x="0" y="324765"/>
                  <a:pt x="324764" y="1"/>
                  <a:pt x="725382" y="1"/>
                </a:cubicBezTo>
                <a:cubicBezTo>
                  <a:pt x="1125998" y="1"/>
                  <a:pt x="1450762" y="324765"/>
                  <a:pt x="1450762" y="725382"/>
                </a:cubicBezTo>
                <a:close/>
                <a:moveTo>
                  <a:pt x="4932812" y="1450762"/>
                </a:moveTo>
                <a:cubicBezTo>
                  <a:pt x="4532195" y="1450762"/>
                  <a:pt x="4207431" y="1125998"/>
                  <a:pt x="4207431" y="725381"/>
                </a:cubicBezTo>
                <a:lnTo>
                  <a:pt x="4207442" y="725156"/>
                </a:lnTo>
                <a:lnTo>
                  <a:pt x="4208363" y="725156"/>
                </a:lnTo>
                <a:lnTo>
                  <a:pt x="4208386" y="725381"/>
                </a:lnTo>
                <a:lnTo>
                  <a:pt x="4208363" y="725606"/>
                </a:lnTo>
                <a:lnTo>
                  <a:pt x="4255322" y="725606"/>
                </a:lnTo>
                <a:lnTo>
                  <a:pt x="4269064" y="861924"/>
                </a:lnTo>
                <a:cubicBezTo>
                  <a:pt x="4332239" y="1170655"/>
                  <a:pt x="4605404" y="1402894"/>
                  <a:pt x="4932812" y="1402894"/>
                </a:cubicBezTo>
                <a:cubicBezTo>
                  <a:pt x="5306992" y="1402894"/>
                  <a:pt x="5610325" y="1099561"/>
                  <a:pt x="5610325" y="725381"/>
                </a:cubicBezTo>
                <a:lnTo>
                  <a:pt x="5610302" y="725156"/>
                </a:lnTo>
                <a:lnTo>
                  <a:pt x="5658182" y="725156"/>
                </a:lnTo>
                <a:lnTo>
                  <a:pt x="5658193" y="725381"/>
                </a:lnTo>
                <a:cubicBezTo>
                  <a:pt x="5658193" y="1125998"/>
                  <a:pt x="5333429" y="1450762"/>
                  <a:pt x="4932812" y="1450762"/>
                </a:cubicBezTo>
                <a:close/>
                <a:moveTo>
                  <a:pt x="2127320" y="1450763"/>
                </a:moveTo>
                <a:cubicBezTo>
                  <a:pt x="1726703" y="1450763"/>
                  <a:pt x="1401938" y="1125999"/>
                  <a:pt x="1401938" y="725382"/>
                </a:cubicBezTo>
                <a:lnTo>
                  <a:pt x="1401950" y="725157"/>
                </a:lnTo>
                <a:lnTo>
                  <a:pt x="1402870" y="725157"/>
                </a:lnTo>
                <a:lnTo>
                  <a:pt x="1402894" y="725382"/>
                </a:lnTo>
                <a:lnTo>
                  <a:pt x="1402870" y="725607"/>
                </a:lnTo>
                <a:lnTo>
                  <a:pt x="1449830" y="725607"/>
                </a:lnTo>
                <a:lnTo>
                  <a:pt x="1463572" y="861925"/>
                </a:lnTo>
                <a:cubicBezTo>
                  <a:pt x="1526746" y="1170656"/>
                  <a:pt x="1799912" y="1402895"/>
                  <a:pt x="2127320" y="1402895"/>
                </a:cubicBezTo>
                <a:cubicBezTo>
                  <a:pt x="2501500" y="1402895"/>
                  <a:pt x="2804833" y="1099562"/>
                  <a:pt x="2804833" y="725382"/>
                </a:cubicBezTo>
                <a:lnTo>
                  <a:pt x="2804810" y="725157"/>
                </a:lnTo>
                <a:lnTo>
                  <a:pt x="2805515" y="725157"/>
                </a:lnTo>
                <a:lnTo>
                  <a:pt x="2820229" y="579192"/>
                </a:lnTo>
                <a:cubicBezTo>
                  <a:pt x="2887868" y="248648"/>
                  <a:pt x="3180333" y="0"/>
                  <a:pt x="3530873" y="0"/>
                </a:cubicBezTo>
                <a:cubicBezTo>
                  <a:pt x="3931490" y="0"/>
                  <a:pt x="4256254" y="324764"/>
                  <a:pt x="4256254" y="725381"/>
                </a:cubicBezTo>
                <a:lnTo>
                  <a:pt x="4256243" y="725606"/>
                </a:lnTo>
                <a:lnTo>
                  <a:pt x="4255322" y="725606"/>
                </a:lnTo>
                <a:lnTo>
                  <a:pt x="4255299" y="725381"/>
                </a:lnTo>
                <a:lnTo>
                  <a:pt x="4255322" y="725156"/>
                </a:lnTo>
                <a:lnTo>
                  <a:pt x="4208363" y="725156"/>
                </a:lnTo>
                <a:lnTo>
                  <a:pt x="4194621" y="588839"/>
                </a:lnTo>
                <a:cubicBezTo>
                  <a:pt x="4131446" y="280107"/>
                  <a:pt x="3858281" y="47868"/>
                  <a:pt x="3530873" y="47868"/>
                </a:cubicBezTo>
                <a:cubicBezTo>
                  <a:pt x="3156693" y="47868"/>
                  <a:pt x="2853360" y="351201"/>
                  <a:pt x="2853360" y="725381"/>
                </a:cubicBezTo>
                <a:lnTo>
                  <a:pt x="2853383" y="725606"/>
                </a:lnTo>
                <a:lnTo>
                  <a:pt x="2852678" y="725606"/>
                </a:lnTo>
                <a:lnTo>
                  <a:pt x="2837964" y="871572"/>
                </a:lnTo>
                <a:cubicBezTo>
                  <a:pt x="2770325" y="1202116"/>
                  <a:pt x="2477860" y="1450763"/>
                  <a:pt x="2127320" y="1450763"/>
                </a:cubicBezTo>
                <a:close/>
              </a:path>
            </a:pathLst>
          </a:custGeom>
          <a:gradFill>
            <a:gsLst>
              <a:gs pos="56000">
                <a:schemeClr val="accent6"/>
              </a:gs>
              <a:gs pos="36000">
                <a:schemeClr val="accent5"/>
              </a:gs>
              <a:gs pos="15000">
                <a:schemeClr val="accent4"/>
              </a:gs>
              <a:gs pos="100000">
                <a:schemeClr val="accent3"/>
              </a:gs>
            </a:gsLst>
            <a:lin ang="10800000" scaled="0"/>
          </a:gradFill>
          <a:ln w="762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4000" dirty="0">
              <a:solidFill>
                <a:schemeClr val="bg1"/>
              </a:solidFill>
            </a:endParaRPr>
          </a:p>
        </p:txBody>
      </p:sp>
      <p:sp>
        <p:nvSpPr>
          <p:cNvPr id="123" name="Oval 122" descr="timeline endpoints">
            <a:extLst>
              <a:ext uri="{FF2B5EF4-FFF2-40B4-BE49-F238E27FC236}">
                <a16:creationId xmlns:a16="http://schemas.microsoft.com/office/drawing/2014/main" id="{BFD4FC00-6DDF-4537-8F8F-569E05A2C3D8}"/>
              </a:ext>
            </a:extLst>
          </p:cNvPr>
          <p:cNvSpPr/>
          <p:nvPr/>
        </p:nvSpPr>
        <p:spPr>
          <a:xfrm>
            <a:off x="745262" y="1496310"/>
            <a:ext cx="137199" cy="137199"/>
          </a:xfrm>
          <a:prstGeom prst="ellipse">
            <a:avLst/>
          </a:prstGeom>
          <a:solidFill>
            <a:schemeClr val="accent4"/>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4" name="Oval 123" descr="timeline endpoints">
            <a:extLst>
              <a:ext uri="{FF2B5EF4-FFF2-40B4-BE49-F238E27FC236}">
                <a16:creationId xmlns:a16="http://schemas.microsoft.com/office/drawing/2014/main" id="{5387A8A8-5D57-4087-B02A-3E7747DFDA2D}"/>
              </a:ext>
            </a:extLst>
          </p:cNvPr>
          <p:cNvSpPr/>
          <p:nvPr/>
        </p:nvSpPr>
        <p:spPr>
          <a:xfrm>
            <a:off x="745262" y="6031711"/>
            <a:ext cx="137199" cy="137199"/>
          </a:xfrm>
          <a:prstGeom prst="ellipse">
            <a:avLst/>
          </a:prstGeom>
          <a:solidFill>
            <a:schemeClr val="accent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lumMod val="75000"/>
                </a:schemeClr>
              </a:solidFill>
            </a:endParaRPr>
          </a:p>
        </p:txBody>
      </p:sp>
      <p:sp>
        <p:nvSpPr>
          <p:cNvPr id="56" name="Oval 55">
            <a:extLst>
              <a:ext uri="{FF2B5EF4-FFF2-40B4-BE49-F238E27FC236}">
                <a16:creationId xmlns:a16="http://schemas.microsoft.com/office/drawing/2014/main" id="{8073F816-3D0A-4E38-8B67-6C666F8ED42F}"/>
              </a:ext>
            </a:extLst>
          </p:cNvPr>
          <p:cNvSpPr/>
          <p:nvPr/>
        </p:nvSpPr>
        <p:spPr>
          <a:xfrm>
            <a:off x="4504017" y="2854501"/>
            <a:ext cx="808649" cy="808649"/>
          </a:xfrm>
          <a:prstGeom prst="ellipse">
            <a:avLst/>
          </a:prstGeom>
          <a:solidFill>
            <a:schemeClr val="bg1"/>
          </a:solid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accent5"/>
                </a:solidFill>
              </a:rPr>
              <a:t>Q6</a:t>
            </a:r>
          </a:p>
        </p:txBody>
      </p:sp>
      <p:sp>
        <p:nvSpPr>
          <p:cNvPr id="59" name="Oval 58">
            <a:extLst>
              <a:ext uri="{FF2B5EF4-FFF2-40B4-BE49-F238E27FC236}">
                <a16:creationId xmlns:a16="http://schemas.microsoft.com/office/drawing/2014/main" id="{E260482C-CC6B-42CA-956C-A7F7C57B9121}"/>
              </a:ext>
            </a:extLst>
          </p:cNvPr>
          <p:cNvSpPr/>
          <p:nvPr/>
        </p:nvSpPr>
        <p:spPr>
          <a:xfrm>
            <a:off x="4504017" y="3984731"/>
            <a:ext cx="808649" cy="808649"/>
          </a:xfrm>
          <a:prstGeom prst="ellipse">
            <a:avLst/>
          </a:prstGeom>
          <a:solidFill>
            <a:schemeClr val="bg1"/>
          </a:solid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accent6"/>
                </a:solidFill>
              </a:rPr>
              <a:t>Q7</a:t>
            </a:r>
          </a:p>
        </p:txBody>
      </p:sp>
      <p:sp>
        <p:nvSpPr>
          <p:cNvPr id="60" name="Oval 59">
            <a:extLst>
              <a:ext uri="{FF2B5EF4-FFF2-40B4-BE49-F238E27FC236}">
                <a16:creationId xmlns:a16="http://schemas.microsoft.com/office/drawing/2014/main" id="{4507C1C3-7CC1-4B63-94AA-1FF386315C2E}"/>
              </a:ext>
            </a:extLst>
          </p:cNvPr>
          <p:cNvSpPr/>
          <p:nvPr/>
        </p:nvSpPr>
        <p:spPr>
          <a:xfrm>
            <a:off x="4504017" y="5114961"/>
            <a:ext cx="808649" cy="808649"/>
          </a:xfrm>
          <a:prstGeom prst="ellipse">
            <a:avLst/>
          </a:prstGeom>
          <a:solidFill>
            <a:schemeClr val="bg1"/>
          </a:solid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accent3"/>
                </a:solidFill>
              </a:rPr>
              <a:t>Q8</a:t>
            </a:r>
          </a:p>
        </p:txBody>
      </p:sp>
      <p:sp>
        <p:nvSpPr>
          <p:cNvPr id="61" name="Oval 60">
            <a:extLst>
              <a:ext uri="{FF2B5EF4-FFF2-40B4-BE49-F238E27FC236}">
                <a16:creationId xmlns:a16="http://schemas.microsoft.com/office/drawing/2014/main" id="{30502D9A-FD9E-4A43-BA18-2C1D0F543AEF}"/>
              </a:ext>
            </a:extLst>
          </p:cNvPr>
          <p:cNvSpPr/>
          <p:nvPr/>
        </p:nvSpPr>
        <p:spPr>
          <a:xfrm>
            <a:off x="4504017" y="1724271"/>
            <a:ext cx="808649" cy="808649"/>
          </a:xfrm>
          <a:prstGeom prst="ellipse">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accent4"/>
                </a:solidFill>
              </a:rPr>
              <a:t>Q5</a:t>
            </a:r>
          </a:p>
        </p:txBody>
      </p:sp>
      <p:sp>
        <p:nvSpPr>
          <p:cNvPr id="62" name="Freeform: Shape 61" descr="timeline ">
            <a:extLst>
              <a:ext uri="{FF2B5EF4-FFF2-40B4-BE49-F238E27FC236}">
                <a16:creationId xmlns:a16="http://schemas.microsoft.com/office/drawing/2014/main" id="{76F2E5DE-65D1-46F6-85DD-2B6279C14C2E}"/>
              </a:ext>
            </a:extLst>
          </p:cNvPr>
          <p:cNvSpPr/>
          <p:nvPr/>
        </p:nvSpPr>
        <p:spPr>
          <a:xfrm rot="16200000" flipV="1">
            <a:off x="2637841" y="3241639"/>
            <a:ext cx="4565215" cy="1170522"/>
          </a:xfrm>
          <a:custGeom>
            <a:avLst/>
            <a:gdLst>
              <a:gd name="connsiteX0" fmla="*/ 1450750 w 5658193"/>
              <a:gd name="connsiteY0" fmla="*/ 725607 h 1450763"/>
              <a:gd name="connsiteX1" fmla="*/ 1449830 w 5658193"/>
              <a:gd name="connsiteY1" fmla="*/ 725607 h 1450763"/>
              <a:gd name="connsiteX2" fmla="*/ 1449806 w 5658193"/>
              <a:gd name="connsiteY2" fmla="*/ 725382 h 1450763"/>
              <a:gd name="connsiteX3" fmla="*/ 1449830 w 5658193"/>
              <a:gd name="connsiteY3" fmla="*/ 725157 h 1450763"/>
              <a:gd name="connsiteX4" fmla="*/ 1402870 w 5658193"/>
              <a:gd name="connsiteY4" fmla="*/ 725157 h 1450763"/>
              <a:gd name="connsiteX5" fmla="*/ 1389130 w 5658193"/>
              <a:gd name="connsiteY5" fmla="*/ 588840 h 1450763"/>
              <a:gd name="connsiteX6" fmla="*/ 725382 w 5658193"/>
              <a:gd name="connsiteY6" fmla="*/ 47869 h 1450763"/>
              <a:gd name="connsiteX7" fmla="*/ 47868 w 5658193"/>
              <a:gd name="connsiteY7" fmla="*/ 725382 h 1450763"/>
              <a:gd name="connsiteX8" fmla="*/ 47890 w 5658193"/>
              <a:gd name="connsiteY8" fmla="*/ 725607 h 1450763"/>
              <a:gd name="connsiteX9" fmla="*/ 10 w 5658193"/>
              <a:gd name="connsiteY9" fmla="*/ 725607 h 1450763"/>
              <a:gd name="connsiteX10" fmla="*/ 0 w 5658193"/>
              <a:gd name="connsiteY10" fmla="*/ 725382 h 1450763"/>
              <a:gd name="connsiteX11" fmla="*/ 725382 w 5658193"/>
              <a:gd name="connsiteY11" fmla="*/ 1 h 1450763"/>
              <a:gd name="connsiteX12" fmla="*/ 1450762 w 5658193"/>
              <a:gd name="connsiteY12" fmla="*/ 725382 h 1450763"/>
              <a:gd name="connsiteX13" fmla="*/ 4932812 w 5658193"/>
              <a:gd name="connsiteY13" fmla="*/ 1450762 h 1450763"/>
              <a:gd name="connsiteX14" fmla="*/ 4207431 w 5658193"/>
              <a:gd name="connsiteY14" fmla="*/ 725381 h 1450763"/>
              <a:gd name="connsiteX15" fmla="*/ 4207442 w 5658193"/>
              <a:gd name="connsiteY15" fmla="*/ 725156 h 1450763"/>
              <a:gd name="connsiteX16" fmla="*/ 4208363 w 5658193"/>
              <a:gd name="connsiteY16" fmla="*/ 725156 h 1450763"/>
              <a:gd name="connsiteX17" fmla="*/ 4208386 w 5658193"/>
              <a:gd name="connsiteY17" fmla="*/ 725381 h 1450763"/>
              <a:gd name="connsiteX18" fmla="*/ 4208363 w 5658193"/>
              <a:gd name="connsiteY18" fmla="*/ 725606 h 1450763"/>
              <a:gd name="connsiteX19" fmla="*/ 4255322 w 5658193"/>
              <a:gd name="connsiteY19" fmla="*/ 725606 h 1450763"/>
              <a:gd name="connsiteX20" fmla="*/ 4269064 w 5658193"/>
              <a:gd name="connsiteY20" fmla="*/ 861924 h 1450763"/>
              <a:gd name="connsiteX21" fmla="*/ 4932812 w 5658193"/>
              <a:gd name="connsiteY21" fmla="*/ 1402894 h 1450763"/>
              <a:gd name="connsiteX22" fmla="*/ 5610325 w 5658193"/>
              <a:gd name="connsiteY22" fmla="*/ 725381 h 1450763"/>
              <a:gd name="connsiteX23" fmla="*/ 5610302 w 5658193"/>
              <a:gd name="connsiteY23" fmla="*/ 725156 h 1450763"/>
              <a:gd name="connsiteX24" fmla="*/ 5658182 w 5658193"/>
              <a:gd name="connsiteY24" fmla="*/ 725156 h 1450763"/>
              <a:gd name="connsiteX25" fmla="*/ 5658193 w 5658193"/>
              <a:gd name="connsiteY25" fmla="*/ 725381 h 1450763"/>
              <a:gd name="connsiteX26" fmla="*/ 4932812 w 5658193"/>
              <a:gd name="connsiteY26" fmla="*/ 1450762 h 1450763"/>
              <a:gd name="connsiteX27" fmla="*/ 2127320 w 5658193"/>
              <a:gd name="connsiteY27" fmla="*/ 1450763 h 1450763"/>
              <a:gd name="connsiteX28" fmla="*/ 1401938 w 5658193"/>
              <a:gd name="connsiteY28" fmla="*/ 725382 h 1450763"/>
              <a:gd name="connsiteX29" fmla="*/ 1401950 w 5658193"/>
              <a:gd name="connsiteY29" fmla="*/ 725157 h 1450763"/>
              <a:gd name="connsiteX30" fmla="*/ 1402870 w 5658193"/>
              <a:gd name="connsiteY30" fmla="*/ 725157 h 1450763"/>
              <a:gd name="connsiteX31" fmla="*/ 1402894 w 5658193"/>
              <a:gd name="connsiteY31" fmla="*/ 725382 h 1450763"/>
              <a:gd name="connsiteX32" fmla="*/ 1402870 w 5658193"/>
              <a:gd name="connsiteY32" fmla="*/ 725607 h 1450763"/>
              <a:gd name="connsiteX33" fmla="*/ 1449830 w 5658193"/>
              <a:gd name="connsiteY33" fmla="*/ 725607 h 1450763"/>
              <a:gd name="connsiteX34" fmla="*/ 1463572 w 5658193"/>
              <a:gd name="connsiteY34" fmla="*/ 861925 h 1450763"/>
              <a:gd name="connsiteX35" fmla="*/ 2127320 w 5658193"/>
              <a:gd name="connsiteY35" fmla="*/ 1402895 h 1450763"/>
              <a:gd name="connsiteX36" fmla="*/ 2804833 w 5658193"/>
              <a:gd name="connsiteY36" fmla="*/ 725382 h 1450763"/>
              <a:gd name="connsiteX37" fmla="*/ 2804810 w 5658193"/>
              <a:gd name="connsiteY37" fmla="*/ 725157 h 1450763"/>
              <a:gd name="connsiteX38" fmla="*/ 2805515 w 5658193"/>
              <a:gd name="connsiteY38" fmla="*/ 725157 h 1450763"/>
              <a:gd name="connsiteX39" fmla="*/ 2820229 w 5658193"/>
              <a:gd name="connsiteY39" fmla="*/ 579192 h 1450763"/>
              <a:gd name="connsiteX40" fmla="*/ 3530873 w 5658193"/>
              <a:gd name="connsiteY40" fmla="*/ 0 h 1450763"/>
              <a:gd name="connsiteX41" fmla="*/ 4256254 w 5658193"/>
              <a:gd name="connsiteY41" fmla="*/ 725381 h 1450763"/>
              <a:gd name="connsiteX42" fmla="*/ 4256243 w 5658193"/>
              <a:gd name="connsiteY42" fmla="*/ 725606 h 1450763"/>
              <a:gd name="connsiteX43" fmla="*/ 4255322 w 5658193"/>
              <a:gd name="connsiteY43" fmla="*/ 725606 h 1450763"/>
              <a:gd name="connsiteX44" fmla="*/ 4255299 w 5658193"/>
              <a:gd name="connsiteY44" fmla="*/ 725381 h 1450763"/>
              <a:gd name="connsiteX45" fmla="*/ 4255322 w 5658193"/>
              <a:gd name="connsiteY45" fmla="*/ 725156 h 1450763"/>
              <a:gd name="connsiteX46" fmla="*/ 4208363 w 5658193"/>
              <a:gd name="connsiteY46" fmla="*/ 725156 h 1450763"/>
              <a:gd name="connsiteX47" fmla="*/ 4194621 w 5658193"/>
              <a:gd name="connsiteY47" fmla="*/ 588839 h 1450763"/>
              <a:gd name="connsiteX48" fmla="*/ 3530873 w 5658193"/>
              <a:gd name="connsiteY48" fmla="*/ 47868 h 1450763"/>
              <a:gd name="connsiteX49" fmla="*/ 2853360 w 5658193"/>
              <a:gd name="connsiteY49" fmla="*/ 725381 h 1450763"/>
              <a:gd name="connsiteX50" fmla="*/ 2853383 w 5658193"/>
              <a:gd name="connsiteY50" fmla="*/ 725606 h 1450763"/>
              <a:gd name="connsiteX51" fmla="*/ 2852678 w 5658193"/>
              <a:gd name="connsiteY51" fmla="*/ 725606 h 1450763"/>
              <a:gd name="connsiteX52" fmla="*/ 2837964 w 5658193"/>
              <a:gd name="connsiteY52" fmla="*/ 871572 h 1450763"/>
              <a:gd name="connsiteX53" fmla="*/ 2127320 w 5658193"/>
              <a:gd name="connsiteY53" fmla="*/ 1450763 h 145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5658193" h="1450763">
                <a:moveTo>
                  <a:pt x="1450750" y="725607"/>
                </a:moveTo>
                <a:lnTo>
                  <a:pt x="1449830" y="725607"/>
                </a:lnTo>
                <a:lnTo>
                  <a:pt x="1449806" y="725382"/>
                </a:lnTo>
                <a:lnTo>
                  <a:pt x="1449830" y="725157"/>
                </a:lnTo>
                <a:lnTo>
                  <a:pt x="1402870" y="725157"/>
                </a:lnTo>
                <a:lnTo>
                  <a:pt x="1389130" y="588840"/>
                </a:lnTo>
                <a:cubicBezTo>
                  <a:pt x="1325954" y="280108"/>
                  <a:pt x="1052790" y="47869"/>
                  <a:pt x="725382" y="47869"/>
                </a:cubicBezTo>
                <a:cubicBezTo>
                  <a:pt x="351202" y="47869"/>
                  <a:pt x="47868" y="351202"/>
                  <a:pt x="47868" y="725382"/>
                </a:cubicBezTo>
                <a:lnTo>
                  <a:pt x="47890" y="725607"/>
                </a:lnTo>
                <a:lnTo>
                  <a:pt x="10" y="725607"/>
                </a:lnTo>
                <a:lnTo>
                  <a:pt x="0" y="725382"/>
                </a:lnTo>
                <a:cubicBezTo>
                  <a:pt x="0" y="324765"/>
                  <a:pt x="324764" y="1"/>
                  <a:pt x="725382" y="1"/>
                </a:cubicBezTo>
                <a:cubicBezTo>
                  <a:pt x="1125998" y="1"/>
                  <a:pt x="1450762" y="324765"/>
                  <a:pt x="1450762" y="725382"/>
                </a:cubicBezTo>
                <a:close/>
                <a:moveTo>
                  <a:pt x="4932812" y="1450762"/>
                </a:moveTo>
                <a:cubicBezTo>
                  <a:pt x="4532195" y="1450762"/>
                  <a:pt x="4207431" y="1125998"/>
                  <a:pt x="4207431" y="725381"/>
                </a:cubicBezTo>
                <a:lnTo>
                  <a:pt x="4207442" y="725156"/>
                </a:lnTo>
                <a:lnTo>
                  <a:pt x="4208363" y="725156"/>
                </a:lnTo>
                <a:lnTo>
                  <a:pt x="4208386" y="725381"/>
                </a:lnTo>
                <a:lnTo>
                  <a:pt x="4208363" y="725606"/>
                </a:lnTo>
                <a:lnTo>
                  <a:pt x="4255322" y="725606"/>
                </a:lnTo>
                <a:lnTo>
                  <a:pt x="4269064" y="861924"/>
                </a:lnTo>
                <a:cubicBezTo>
                  <a:pt x="4332239" y="1170655"/>
                  <a:pt x="4605404" y="1402894"/>
                  <a:pt x="4932812" y="1402894"/>
                </a:cubicBezTo>
                <a:cubicBezTo>
                  <a:pt x="5306992" y="1402894"/>
                  <a:pt x="5610325" y="1099561"/>
                  <a:pt x="5610325" y="725381"/>
                </a:cubicBezTo>
                <a:lnTo>
                  <a:pt x="5610302" y="725156"/>
                </a:lnTo>
                <a:lnTo>
                  <a:pt x="5658182" y="725156"/>
                </a:lnTo>
                <a:lnTo>
                  <a:pt x="5658193" y="725381"/>
                </a:lnTo>
                <a:cubicBezTo>
                  <a:pt x="5658193" y="1125998"/>
                  <a:pt x="5333429" y="1450762"/>
                  <a:pt x="4932812" y="1450762"/>
                </a:cubicBezTo>
                <a:close/>
                <a:moveTo>
                  <a:pt x="2127320" y="1450763"/>
                </a:moveTo>
                <a:cubicBezTo>
                  <a:pt x="1726703" y="1450763"/>
                  <a:pt x="1401938" y="1125999"/>
                  <a:pt x="1401938" y="725382"/>
                </a:cubicBezTo>
                <a:lnTo>
                  <a:pt x="1401950" y="725157"/>
                </a:lnTo>
                <a:lnTo>
                  <a:pt x="1402870" y="725157"/>
                </a:lnTo>
                <a:lnTo>
                  <a:pt x="1402894" y="725382"/>
                </a:lnTo>
                <a:lnTo>
                  <a:pt x="1402870" y="725607"/>
                </a:lnTo>
                <a:lnTo>
                  <a:pt x="1449830" y="725607"/>
                </a:lnTo>
                <a:lnTo>
                  <a:pt x="1463572" y="861925"/>
                </a:lnTo>
                <a:cubicBezTo>
                  <a:pt x="1526746" y="1170656"/>
                  <a:pt x="1799912" y="1402895"/>
                  <a:pt x="2127320" y="1402895"/>
                </a:cubicBezTo>
                <a:cubicBezTo>
                  <a:pt x="2501500" y="1402895"/>
                  <a:pt x="2804833" y="1099562"/>
                  <a:pt x="2804833" y="725382"/>
                </a:cubicBezTo>
                <a:lnTo>
                  <a:pt x="2804810" y="725157"/>
                </a:lnTo>
                <a:lnTo>
                  <a:pt x="2805515" y="725157"/>
                </a:lnTo>
                <a:lnTo>
                  <a:pt x="2820229" y="579192"/>
                </a:lnTo>
                <a:cubicBezTo>
                  <a:pt x="2887868" y="248648"/>
                  <a:pt x="3180333" y="0"/>
                  <a:pt x="3530873" y="0"/>
                </a:cubicBezTo>
                <a:cubicBezTo>
                  <a:pt x="3931490" y="0"/>
                  <a:pt x="4256254" y="324764"/>
                  <a:pt x="4256254" y="725381"/>
                </a:cubicBezTo>
                <a:lnTo>
                  <a:pt x="4256243" y="725606"/>
                </a:lnTo>
                <a:lnTo>
                  <a:pt x="4255322" y="725606"/>
                </a:lnTo>
                <a:lnTo>
                  <a:pt x="4255299" y="725381"/>
                </a:lnTo>
                <a:lnTo>
                  <a:pt x="4255322" y="725156"/>
                </a:lnTo>
                <a:lnTo>
                  <a:pt x="4208363" y="725156"/>
                </a:lnTo>
                <a:lnTo>
                  <a:pt x="4194621" y="588839"/>
                </a:lnTo>
                <a:cubicBezTo>
                  <a:pt x="4131446" y="280107"/>
                  <a:pt x="3858281" y="47868"/>
                  <a:pt x="3530873" y="47868"/>
                </a:cubicBezTo>
                <a:cubicBezTo>
                  <a:pt x="3156693" y="47868"/>
                  <a:pt x="2853360" y="351201"/>
                  <a:pt x="2853360" y="725381"/>
                </a:cubicBezTo>
                <a:lnTo>
                  <a:pt x="2853383" y="725606"/>
                </a:lnTo>
                <a:lnTo>
                  <a:pt x="2852678" y="725606"/>
                </a:lnTo>
                <a:lnTo>
                  <a:pt x="2837964" y="871572"/>
                </a:lnTo>
                <a:cubicBezTo>
                  <a:pt x="2770325" y="1202116"/>
                  <a:pt x="2477860" y="1450763"/>
                  <a:pt x="2127320" y="1450763"/>
                </a:cubicBezTo>
                <a:close/>
              </a:path>
            </a:pathLst>
          </a:custGeom>
          <a:gradFill>
            <a:gsLst>
              <a:gs pos="56000">
                <a:schemeClr val="accent6"/>
              </a:gs>
              <a:gs pos="36000">
                <a:schemeClr val="accent5"/>
              </a:gs>
              <a:gs pos="15000">
                <a:schemeClr val="accent4"/>
              </a:gs>
              <a:gs pos="100000">
                <a:schemeClr val="accent3"/>
              </a:gs>
            </a:gsLst>
            <a:lin ang="10800000" scaled="0"/>
          </a:gradFill>
          <a:ln w="762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4000" dirty="0">
              <a:solidFill>
                <a:schemeClr val="bg1"/>
              </a:solidFill>
            </a:endParaRPr>
          </a:p>
        </p:txBody>
      </p:sp>
      <p:sp>
        <p:nvSpPr>
          <p:cNvPr id="63" name="Oval 62" descr="timeline endpoints">
            <a:extLst>
              <a:ext uri="{FF2B5EF4-FFF2-40B4-BE49-F238E27FC236}">
                <a16:creationId xmlns:a16="http://schemas.microsoft.com/office/drawing/2014/main" id="{C97A6697-CBD6-47D7-847A-C62AADC26D68}"/>
              </a:ext>
            </a:extLst>
          </p:cNvPr>
          <p:cNvSpPr/>
          <p:nvPr/>
        </p:nvSpPr>
        <p:spPr>
          <a:xfrm>
            <a:off x="4839742" y="1496310"/>
            <a:ext cx="137199" cy="137199"/>
          </a:xfrm>
          <a:prstGeom prst="ellipse">
            <a:avLst/>
          </a:prstGeom>
          <a:solidFill>
            <a:schemeClr val="accent4"/>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descr="timeline endpoints">
            <a:extLst>
              <a:ext uri="{FF2B5EF4-FFF2-40B4-BE49-F238E27FC236}">
                <a16:creationId xmlns:a16="http://schemas.microsoft.com/office/drawing/2014/main" id="{D6425C0B-B465-4781-9F33-0C9EDB468AB1}"/>
              </a:ext>
            </a:extLst>
          </p:cNvPr>
          <p:cNvSpPr/>
          <p:nvPr/>
        </p:nvSpPr>
        <p:spPr>
          <a:xfrm>
            <a:off x="4839742" y="6031711"/>
            <a:ext cx="137199" cy="137199"/>
          </a:xfrm>
          <a:prstGeom prst="ellipse">
            <a:avLst/>
          </a:prstGeom>
          <a:solidFill>
            <a:schemeClr val="accent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lumMod val="75000"/>
                </a:schemeClr>
              </a:solidFill>
            </a:endParaRPr>
          </a:p>
        </p:txBody>
      </p:sp>
      <p:sp>
        <p:nvSpPr>
          <p:cNvPr id="73" name="Oval 72">
            <a:extLst>
              <a:ext uri="{FF2B5EF4-FFF2-40B4-BE49-F238E27FC236}">
                <a16:creationId xmlns:a16="http://schemas.microsoft.com/office/drawing/2014/main" id="{4DC08D0D-2C5D-40D2-A69E-E57508ACF89A}"/>
              </a:ext>
            </a:extLst>
          </p:cNvPr>
          <p:cNvSpPr/>
          <p:nvPr/>
        </p:nvSpPr>
        <p:spPr>
          <a:xfrm>
            <a:off x="8527377" y="2817813"/>
            <a:ext cx="1001693" cy="845337"/>
          </a:xfrm>
          <a:prstGeom prst="ellipse">
            <a:avLst/>
          </a:prstGeom>
          <a:solidFill>
            <a:schemeClr val="bg1"/>
          </a:solid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accent5"/>
                </a:solidFill>
              </a:rPr>
              <a:t>Q10</a:t>
            </a:r>
          </a:p>
        </p:txBody>
      </p:sp>
      <p:sp>
        <p:nvSpPr>
          <p:cNvPr id="74" name="Oval 73">
            <a:extLst>
              <a:ext uri="{FF2B5EF4-FFF2-40B4-BE49-F238E27FC236}">
                <a16:creationId xmlns:a16="http://schemas.microsoft.com/office/drawing/2014/main" id="{FEC9E2F2-668F-4476-A2DE-C5428F31357E}"/>
              </a:ext>
            </a:extLst>
          </p:cNvPr>
          <p:cNvSpPr/>
          <p:nvPr/>
        </p:nvSpPr>
        <p:spPr>
          <a:xfrm>
            <a:off x="8527377" y="3911901"/>
            <a:ext cx="1086032" cy="881480"/>
          </a:xfrm>
          <a:prstGeom prst="ellipse">
            <a:avLst/>
          </a:prstGeom>
          <a:solidFill>
            <a:schemeClr val="bg1"/>
          </a:solid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accent6"/>
                </a:solidFill>
              </a:rPr>
              <a:t>Q11</a:t>
            </a:r>
          </a:p>
        </p:txBody>
      </p:sp>
      <p:sp>
        <p:nvSpPr>
          <p:cNvPr id="75" name="Oval 74">
            <a:extLst>
              <a:ext uri="{FF2B5EF4-FFF2-40B4-BE49-F238E27FC236}">
                <a16:creationId xmlns:a16="http://schemas.microsoft.com/office/drawing/2014/main" id="{97392806-F8B3-47BB-9377-97E05CF8A7C4}"/>
              </a:ext>
            </a:extLst>
          </p:cNvPr>
          <p:cNvSpPr/>
          <p:nvPr/>
        </p:nvSpPr>
        <p:spPr>
          <a:xfrm>
            <a:off x="8527377" y="4900529"/>
            <a:ext cx="1221006" cy="1023081"/>
          </a:xfrm>
          <a:prstGeom prst="ellipse">
            <a:avLst/>
          </a:prstGeom>
          <a:solidFill>
            <a:schemeClr val="bg1"/>
          </a:solid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accent3"/>
                </a:solidFill>
              </a:rPr>
              <a:t>Q12</a:t>
            </a:r>
          </a:p>
        </p:txBody>
      </p:sp>
      <p:sp>
        <p:nvSpPr>
          <p:cNvPr id="76" name="Oval 75">
            <a:extLst>
              <a:ext uri="{FF2B5EF4-FFF2-40B4-BE49-F238E27FC236}">
                <a16:creationId xmlns:a16="http://schemas.microsoft.com/office/drawing/2014/main" id="{BFC98533-FB86-441D-A3FB-42DB9F92E9E1}"/>
              </a:ext>
            </a:extLst>
          </p:cNvPr>
          <p:cNvSpPr/>
          <p:nvPr/>
        </p:nvSpPr>
        <p:spPr>
          <a:xfrm>
            <a:off x="8527377" y="1724271"/>
            <a:ext cx="808649" cy="808649"/>
          </a:xfrm>
          <a:prstGeom prst="ellipse">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accent4"/>
                </a:solidFill>
              </a:rPr>
              <a:t>Q9</a:t>
            </a:r>
          </a:p>
        </p:txBody>
      </p:sp>
      <p:sp>
        <p:nvSpPr>
          <p:cNvPr id="77" name="Freeform: Shape 76" descr="timeline ">
            <a:extLst>
              <a:ext uri="{FF2B5EF4-FFF2-40B4-BE49-F238E27FC236}">
                <a16:creationId xmlns:a16="http://schemas.microsoft.com/office/drawing/2014/main" id="{6B7C02D2-6A92-42E5-91E4-81B6818EEAA2}"/>
              </a:ext>
            </a:extLst>
          </p:cNvPr>
          <p:cNvSpPr/>
          <p:nvPr/>
        </p:nvSpPr>
        <p:spPr>
          <a:xfrm rot="16200000" flipV="1">
            <a:off x="6661201" y="3241639"/>
            <a:ext cx="4565215" cy="1170522"/>
          </a:xfrm>
          <a:custGeom>
            <a:avLst/>
            <a:gdLst>
              <a:gd name="connsiteX0" fmla="*/ 1450750 w 5658193"/>
              <a:gd name="connsiteY0" fmla="*/ 725607 h 1450763"/>
              <a:gd name="connsiteX1" fmla="*/ 1449830 w 5658193"/>
              <a:gd name="connsiteY1" fmla="*/ 725607 h 1450763"/>
              <a:gd name="connsiteX2" fmla="*/ 1449806 w 5658193"/>
              <a:gd name="connsiteY2" fmla="*/ 725382 h 1450763"/>
              <a:gd name="connsiteX3" fmla="*/ 1449830 w 5658193"/>
              <a:gd name="connsiteY3" fmla="*/ 725157 h 1450763"/>
              <a:gd name="connsiteX4" fmla="*/ 1402870 w 5658193"/>
              <a:gd name="connsiteY4" fmla="*/ 725157 h 1450763"/>
              <a:gd name="connsiteX5" fmla="*/ 1389130 w 5658193"/>
              <a:gd name="connsiteY5" fmla="*/ 588840 h 1450763"/>
              <a:gd name="connsiteX6" fmla="*/ 725382 w 5658193"/>
              <a:gd name="connsiteY6" fmla="*/ 47869 h 1450763"/>
              <a:gd name="connsiteX7" fmla="*/ 47868 w 5658193"/>
              <a:gd name="connsiteY7" fmla="*/ 725382 h 1450763"/>
              <a:gd name="connsiteX8" fmla="*/ 47890 w 5658193"/>
              <a:gd name="connsiteY8" fmla="*/ 725607 h 1450763"/>
              <a:gd name="connsiteX9" fmla="*/ 10 w 5658193"/>
              <a:gd name="connsiteY9" fmla="*/ 725607 h 1450763"/>
              <a:gd name="connsiteX10" fmla="*/ 0 w 5658193"/>
              <a:gd name="connsiteY10" fmla="*/ 725382 h 1450763"/>
              <a:gd name="connsiteX11" fmla="*/ 725382 w 5658193"/>
              <a:gd name="connsiteY11" fmla="*/ 1 h 1450763"/>
              <a:gd name="connsiteX12" fmla="*/ 1450762 w 5658193"/>
              <a:gd name="connsiteY12" fmla="*/ 725382 h 1450763"/>
              <a:gd name="connsiteX13" fmla="*/ 4932812 w 5658193"/>
              <a:gd name="connsiteY13" fmla="*/ 1450762 h 1450763"/>
              <a:gd name="connsiteX14" fmla="*/ 4207431 w 5658193"/>
              <a:gd name="connsiteY14" fmla="*/ 725381 h 1450763"/>
              <a:gd name="connsiteX15" fmla="*/ 4207442 w 5658193"/>
              <a:gd name="connsiteY15" fmla="*/ 725156 h 1450763"/>
              <a:gd name="connsiteX16" fmla="*/ 4208363 w 5658193"/>
              <a:gd name="connsiteY16" fmla="*/ 725156 h 1450763"/>
              <a:gd name="connsiteX17" fmla="*/ 4208386 w 5658193"/>
              <a:gd name="connsiteY17" fmla="*/ 725381 h 1450763"/>
              <a:gd name="connsiteX18" fmla="*/ 4208363 w 5658193"/>
              <a:gd name="connsiteY18" fmla="*/ 725606 h 1450763"/>
              <a:gd name="connsiteX19" fmla="*/ 4255322 w 5658193"/>
              <a:gd name="connsiteY19" fmla="*/ 725606 h 1450763"/>
              <a:gd name="connsiteX20" fmla="*/ 4269064 w 5658193"/>
              <a:gd name="connsiteY20" fmla="*/ 861924 h 1450763"/>
              <a:gd name="connsiteX21" fmla="*/ 4932812 w 5658193"/>
              <a:gd name="connsiteY21" fmla="*/ 1402894 h 1450763"/>
              <a:gd name="connsiteX22" fmla="*/ 5610325 w 5658193"/>
              <a:gd name="connsiteY22" fmla="*/ 725381 h 1450763"/>
              <a:gd name="connsiteX23" fmla="*/ 5610302 w 5658193"/>
              <a:gd name="connsiteY23" fmla="*/ 725156 h 1450763"/>
              <a:gd name="connsiteX24" fmla="*/ 5658182 w 5658193"/>
              <a:gd name="connsiteY24" fmla="*/ 725156 h 1450763"/>
              <a:gd name="connsiteX25" fmla="*/ 5658193 w 5658193"/>
              <a:gd name="connsiteY25" fmla="*/ 725381 h 1450763"/>
              <a:gd name="connsiteX26" fmla="*/ 4932812 w 5658193"/>
              <a:gd name="connsiteY26" fmla="*/ 1450762 h 1450763"/>
              <a:gd name="connsiteX27" fmla="*/ 2127320 w 5658193"/>
              <a:gd name="connsiteY27" fmla="*/ 1450763 h 1450763"/>
              <a:gd name="connsiteX28" fmla="*/ 1401938 w 5658193"/>
              <a:gd name="connsiteY28" fmla="*/ 725382 h 1450763"/>
              <a:gd name="connsiteX29" fmla="*/ 1401950 w 5658193"/>
              <a:gd name="connsiteY29" fmla="*/ 725157 h 1450763"/>
              <a:gd name="connsiteX30" fmla="*/ 1402870 w 5658193"/>
              <a:gd name="connsiteY30" fmla="*/ 725157 h 1450763"/>
              <a:gd name="connsiteX31" fmla="*/ 1402894 w 5658193"/>
              <a:gd name="connsiteY31" fmla="*/ 725382 h 1450763"/>
              <a:gd name="connsiteX32" fmla="*/ 1402870 w 5658193"/>
              <a:gd name="connsiteY32" fmla="*/ 725607 h 1450763"/>
              <a:gd name="connsiteX33" fmla="*/ 1449830 w 5658193"/>
              <a:gd name="connsiteY33" fmla="*/ 725607 h 1450763"/>
              <a:gd name="connsiteX34" fmla="*/ 1463572 w 5658193"/>
              <a:gd name="connsiteY34" fmla="*/ 861925 h 1450763"/>
              <a:gd name="connsiteX35" fmla="*/ 2127320 w 5658193"/>
              <a:gd name="connsiteY35" fmla="*/ 1402895 h 1450763"/>
              <a:gd name="connsiteX36" fmla="*/ 2804833 w 5658193"/>
              <a:gd name="connsiteY36" fmla="*/ 725382 h 1450763"/>
              <a:gd name="connsiteX37" fmla="*/ 2804810 w 5658193"/>
              <a:gd name="connsiteY37" fmla="*/ 725157 h 1450763"/>
              <a:gd name="connsiteX38" fmla="*/ 2805515 w 5658193"/>
              <a:gd name="connsiteY38" fmla="*/ 725157 h 1450763"/>
              <a:gd name="connsiteX39" fmla="*/ 2820229 w 5658193"/>
              <a:gd name="connsiteY39" fmla="*/ 579192 h 1450763"/>
              <a:gd name="connsiteX40" fmla="*/ 3530873 w 5658193"/>
              <a:gd name="connsiteY40" fmla="*/ 0 h 1450763"/>
              <a:gd name="connsiteX41" fmla="*/ 4256254 w 5658193"/>
              <a:gd name="connsiteY41" fmla="*/ 725381 h 1450763"/>
              <a:gd name="connsiteX42" fmla="*/ 4256243 w 5658193"/>
              <a:gd name="connsiteY42" fmla="*/ 725606 h 1450763"/>
              <a:gd name="connsiteX43" fmla="*/ 4255322 w 5658193"/>
              <a:gd name="connsiteY43" fmla="*/ 725606 h 1450763"/>
              <a:gd name="connsiteX44" fmla="*/ 4255299 w 5658193"/>
              <a:gd name="connsiteY44" fmla="*/ 725381 h 1450763"/>
              <a:gd name="connsiteX45" fmla="*/ 4255322 w 5658193"/>
              <a:gd name="connsiteY45" fmla="*/ 725156 h 1450763"/>
              <a:gd name="connsiteX46" fmla="*/ 4208363 w 5658193"/>
              <a:gd name="connsiteY46" fmla="*/ 725156 h 1450763"/>
              <a:gd name="connsiteX47" fmla="*/ 4194621 w 5658193"/>
              <a:gd name="connsiteY47" fmla="*/ 588839 h 1450763"/>
              <a:gd name="connsiteX48" fmla="*/ 3530873 w 5658193"/>
              <a:gd name="connsiteY48" fmla="*/ 47868 h 1450763"/>
              <a:gd name="connsiteX49" fmla="*/ 2853360 w 5658193"/>
              <a:gd name="connsiteY49" fmla="*/ 725381 h 1450763"/>
              <a:gd name="connsiteX50" fmla="*/ 2853383 w 5658193"/>
              <a:gd name="connsiteY50" fmla="*/ 725606 h 1450763"/>
              <a:gd name="connsiteX51" fmla="*/ 2852678 w 5658193"/>
              <a:gd name="connsiteY51" fmla="*/ 725606 h 1450763"/>
              <a:gd name="connsiteX52" fmla="*/ 2837964 w 5658193"/>
              <a:gd name="connsiteY52" fmla="*/ 871572 h 1450763"/>
              <a:gd name="connsiteX53" fmla="*/ 2127320 w 5658193"/>
              <a:gd name="connsiteY53" fmla="*/ 1450763 h 145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5658193" h="1450763">
                <a:moveTo>
                  <a:pt x="1450750" y="725607"/>
                </a:moveTo>
                <a:lnTo>
                  <a:pt x="1449830" y="725607"/>
                </a:lnTo>
                <a:lnTo>
                  <a:pt x="1449806" y="725382"/>
                </a:lnTo>
                <a:lnTo>
                  <a:pt x="1449830" y="725157"/>
                </a:lnTo>
                <a:lnTo>
                  <a:pt x="1402870" y="725157"/>
                </a:lnTo>
                <a:lnTo>
                  <a:pt x="1389130" y="588840"/>
                </a:lnTo>
                <a:cubicBezTo>
                  <a:pt x="1325954" y="280108"/>
                  <a:pt x="1052790" y="47869"/>
                  <a:pt x="725382" y="47869"/>
                </a:cubicBezTo>
                <a:cubicBezTo>
                  <a:pt x="351202" y="47869"/>
                  <a:pt x="47868" y="351202"/>
                  <a:pt x="47868" y="725382"/>
                </a:cubicBezTo>
                <a:lnTo>
                  <a:pt x="47890" y="725607"/>
                </a:lnTo>
                <a:lnTo>
                  <a:pt x="10" y="725607"/>
                </a:lnTo>
                <a:lnTo>
                  <a:pt x="0" y="725382"/>
                </a:lnTo>
                <a:cubicBezTo>
                  <a:pt x="0" y="324765"/>
                  <a:pt x="324764" y="1"/>
                  <a:pt x="725382" y="1"/>
                </a:cubicBezTo>
                <a:cubicBezTo>
                  <a:pt x="1125998" y="1"/>
                  <a:pt x="1450762" y="324765"/>
                  <a:pt x="1450762" y="725382"/>
                </a:cubicBezTo>
                <a:close/>
                <a:moveTo>
                  <a:pt x="4932812" y="1450762"/>
                </a:moveTo>
                <a:cubicBezTo>
                  <a:pt x="4532195" y="1450762"/>
                  <a:pt x="4207431" y="1125998"/>
                  <a:pt x="4207431" y="725381"/>
                </a:cubicBezTo>
                <a:lnTo>
                  <a:pt x="4207442" y="725156"/>
                </a:lnTo>
                <a:lnTo>
                  <a:pt x="4208363" y="725156"/>
                </a:lnTo>
                <a:lnTo>
                  <a:pt x="4208386" y="725381"/>
                </a:lnTo>
                <a:lnTo>
                  <a:pt x="4208363" y="725606"/>
                </a:lnTo>
                <a:lnTo>
                  <a:pt x="4255322" y="725606"/>
                </a:lnTo>
                <a:lnTo>
                  <a:pt x="4269064" y="861924"/>
                </a:lnTo>
                <a:cubicBezTo>
                  <a:pt x="4332239" y="1170655"/>
                  <a:pt x="4605404" y="1402894"/>
                  <a:pt x="4932812" y="1402894"/>
                </a:cubicBezTo>
                <a:cubicBezTo>
                  <a:pt x="5306992" y="1402894"/>
                  <a:pt x="5610325" y="1099561"/>
                  <a:pt x="5610325" y="725381"/>
                </a:cubicBezTo>
                <a:lnTo>
                  <a:pt x="5610302" y="725156"/>
                </a:lnTo>
                <a:lnTo>
                  <a:pt x="5658182" y="725156"/>
                </a:lnTo>
                <a:lnTo>
                  <a:pt x="5658193" y="725381"/>
                </a:lnTo>
                <a:cubicBezTo>
                  <a:pt x="5658193" y="1125998"/>
                  <a:pt x="5333429" y="1450762"/>
                  <a:pt x="4932812" y="1450762"/>
                </a:cubicBezTo>
                <a:close/>
                <a:moveTo>
                  <a:pt x="2127320" y="1450763"/>
                </a:moveTo>
                <a:cubicBezTo>
                  <a:pt x="1726703" y="1450763"/>
                  <a:pt x="1401938" y="1125999"/>
                  <a:pt x="1401938" y="725382"/>
                </a:cubicBezTo>
                <a:lnTo>
                  <a:pt x="1401950" y="725157"/>
                </a:lnTo>
                <a:lnTo>
                  <a:pt x="1402870" y="725157"/>
                </a:lnTo>
                <a:lnTo>
                  <a:pt x="1402894" y="725382"/>
                </a:lnTo>
                <a:lnTo>
                  <a:pt x="1402870" y="725607"/>
                </a:lnTo>
                <a:lnTo>
                  <a:pt x="1449830" y="725607"/>
                </a:lnTo>
                <a:lnTo>
                  <a:pt x="1463572" y="861925"/>
                </a:lnTo>
                <a:cubicBezTo>
                  <a:pt x="1526746" y="1170656"/>
                  <a:pt x="1799912" y="1402895"/>
                  <a:pt x="2127320" y="1402895"/>
                </a:cubicBezTo>
                <a:cubicBezTo>
                  <a:pt x="2501500" y="1402895"/>
                  <a:pt x="2804833" y="1099562"/>
                  <a:pt x="2804833" y="725382"/>
                </a:cubicBezTo>
                <a:lnTo>
                  <a:pt x="2804810" y="725157"/>
                </a:lnTo>
                <a:lnTo>
                  <a:pt x="2805515" y="725157"/>
                </a:lnTo>
                <a:lnTo>
                  <a:pt x="2820229" y="579192"/>
                </a:lnTo>
                <a:cubicBezTo>
                  <a:pt x="2887868" y="248648"/>
                  <a:pt x="3180333" y="0"/>
                  <a:pt x="3530873" y="0"/>
                </a:cubicBezTo>
                <a:cubicBezTo>
                  <a:pt x="3931490" y="0"/>
                  <a:pt x="4256254" y="324764"/>
                  <a:pt x="4256254" y="725381"/>
                </a:cubicBezTo>
                <a:lnTo>
                  <a:pt x="4256243" y="725606"/>
                </a:lnTo>
                <a:lnTo>
                  <a:pt x="4255322" y="725606"/>
                </a:lnTo>
                <a:lnTo>
                  <a:pt x="4255299" y="725381"/>
                </a:lnTo>
                <a:lnTo>
                  <a:pt x="4255322" y="725156"/>
                </a:lnTo>
                <a:lnTo>
                  <a:pt x="4208363" y="725156"/>
                </a:lnTo>
                <a:lnTo>
                  <a:pt x="4194621" y="588839"/>
                </a:lnTo>
                <a:cubicBezTo>
                  <a:pt x="4131446" y="280107"/>
                  <a:pt x="3858281" y="47868"/>
                  <a:pt x="3530873" y="47868"/>
                </a:cubicBezTo>
                <a:cubicBezTo>
                  <a:pt x="3156693" y="47868"/>
                  <a:pt x="2853360" y="351201"/>
                  <a:pt x="2853360" y="725381"/>
                </a:cubicBezTo>
                <a:lnTo>
                  <a:pt x="2853383" y="725606"/>
                </a:lnTo>
                <a:lnTo>
                  <a:pt x="2852678" y="725606"/>
                </a:lnTo>
                <a:lnTo>
                  <a:pt x="2837964" y="871572"/>
                </a:lnTo>
                <a:cubicBezTo>
                  <a:pt x="2770325" y="1202116"/>
                  <a:pt x="2477860" y="1450763"/>
                  <a:pt x="2127320" y="1450763"/>
                </a:cubicBezTo>
                <a:close/>
              </a:path>
            </a:pathLst>
          </a:custGeom>
          <a:gradFill>
            <a:gsLst>
              <a:gs pos="56000">
                <a:schemeClr val="accent6"/>
              </a:gs>
              <a:gs pos="36000">
                <a:schemeClr val="accent5"/>
              </a:gs>
              <a:gs pos="15000">
                <a:schemeClr val="accent4"/>
              </a:gs>
              <a:gs pos="100000">
                <a:schemeClr val="accent3"/>
              </a:gs>
            </a:gsLst>
            <a:lin ang="10800000" scaled="0"/>
          </a:gradFill>
          <a:ln w="762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4000" dirty="0">
              <a:solidFill>
                <a:schemeClr val="bg1"/>
              </a:solidFill>
            </a:endParaRPr>
          </a:p>
        </p:txBody>
      </p:sp>
      <p:sp>
        <p:nvSpPr>
          <p:cNvPr id="78" name="Oval 77" descr="timeline endpoints">
            <a:extLst>
              <a:ext uri="{FF2B5EF4-FFF2-40B4-BE49-F238E27FC236}">
                <a16:creationId xmlns:a16="http://schemas.microsoft.com/office/drawing/2014/main" id="{5938B080-DD64-4D38-9E3E-5A212CAE0E49}"/>
              </a:ext>
            </a:extLst>
          </p:cNvPr>
          <p:cNvSpPr/>
          <p:nvPr/>
        </p:nvSpPr>
        <p:spPr>
          <a:xfrm>
            <a:off x="8863102" y="1496310"/>
            <a:ext cx="137199" cy="137199"/>
          </a:xfrm>
          <a:prstGeom prst="ellipse">
            <a:avLst/>
          </a:prstGeom>
          <a:solidFill>
            <a:schemeClr val="accent4"/>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Oval 78" descr="timeline endpoints">
            <a:extLst>
              <a:ext uri="{FF2B5EF4-FFF2-40B4-BE49-F238E27FC236}">
                <a16:creationId xmlns:a16="http://schemas.microsoft.com/office/drawing/2014/main" id="{C4D17941-D82F-4C0C-B4BF-DA28B521E1DD}"/>
              </a:ext>
            </a:extLst>
          </p:cNvPr>
          <p:cNvSpPr/>
          <p:nvPr/>
        </p:nvSpPr>
        <p:spPr>
          <a:xfrm>
            <a:off x="8863102" y="6031711"/>
            <a:ext cx="137199" cy="137199"/>
          </a:xfrm>
          <a:prstGeom prst="ellipse">
            <a:avLst/>
          </a:prstGeom>
          <a:solidFill>
            <a:schemeClr val="accent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lumMod val="75000"/>
                </a:schemeClr>
              </a:solidFill>
            </a:endParaRPr>
          </a:p>
        </p:txBody>
      </p:sp>
      <p:sp>
        <p:nvSpPr>
          <p:cNvPr id="32" name="Text Placeholder 31">
            <a:extLst>
              <a:ext uri="{FF2B5EF4-FFF2-40B4-BE49-F238E27FC236}">
                <a16:creationId xmlns:a16="http://schemas.microsoft.com/office/drawing/2014/main" id="{E8694CB6-8810-4204-95A5-8923D3F12CEF}"/>
              </a:ext>
            </a:extLst>
          </p:cNvPr>
          <p:cNvSpPr>
            <a:spLocks noGrp="1"/>
          </p:cNvSpPr>
          <p:nvPr>
            <p:ph type="body" sz="quarter" idx="10"/>
          </p:nvPr>
        </p:nvSpPr>
        <p:spPr/>
        <p:txBody>
          <a:bodyPr/>
          <a:lstStyle/>
          <a:p>
            <a:r>
              <a:rPr lang="en-US" dirty="0"/>
              <a:t>Getting Started</a:t>
            </a:r>
          </a:p>
          <a:p>
            <a:endParaRPr lang="en-US" dirty="0"/>
          </a:p>
        </p:txBody>
      </p:sp>
      <p:sp>
        <p:nvSpPr>
          <p:cNvPr id="33" name="Text Placeholder 32">
            <a:extLst>
              <a:ext uri="{FF2B5EF4-FFF2-40B4-BE49-F238E27FC236}">
                <a16:creationId xmlns:a16="http://schemas.microsoft.com/office/drawing/2014/main" id="{5EF251BE-2210-4018-A5B5-22C7E5B8C3DE}"/>
              </a:ext>
            </a:extLst>
          </p:cNvPr>
          <p:cNvSpPr>
            <a:spLocks noGrp="1"/>
          </p:cNvSpPr>
          <p:nvPr>
            <p:ph type="body" sz="quarter" idx="11"/>
          </p:nvPr>
        </p:nvSpPr>
        <p:spPr/>
        <p:txBody>
          <a:bodyPr/>
          <a:lstStyle/>
          <a:p>
            <a:r>
              <a:rPr lang="en-US" dirty="0"/>
              <a:t>New Job/Money</a:t>
            </a:r>
          </a:p>
          <a:p>
            <a:r>
              <a:rPr lang="en-US" dirty="0"/>
              <a:t>New Home</a:t>
            </a:r>
          </a:p>
          <a:p>
            <a:r>
              <a:rPr lang="en-US" dirty="0"/>
              <a:t>New Car</a:t>
            </a:r>
          </a:p>
        </p:txBody>
      </p:sp>
      <p:sp>
        <p:nvSpPr>
          <p:cNvPr id="34" name="Text Placeholder 33">
            <a:extLst>
              <a:ext uri="{FF2B5EF4-FFF2-40B4-BE49-F238E27FC236}">
                <a16:creationId xmlns:a16="http://schemas.microsoft.com/office/drawing/2014/main" id="{685C167F-432D-4977-A932-30831D5AF0F4}"/>
              </a:ext>
            </a:extLst>
          </p:cNvPr>
          <p:cNvSpPr>
            <a:spLocks noGrp="1"/>
          </p:cNvSpPr>
          <p:nvPr>
            <p:ph type="body" sz="quarter" idx="12"/>
          </p:nvPr>
        </p:nvSpPr>
        <p:spPr/>
        <p:txBody>
          <a:bodyPr/>
          <a:lstStyle/>
          <a:p>
            <a:r>
              <a:rPr lang="en-US" dirty="0"/>
              <a:t>Fight to Become </a:t>
            </a:r>
          </a:p>
          <a:p>
            <a:endParaRPr lang="en-US" dirty="0"/>
          </a:p>
        </p:txBody>
      </p:sp>
      <p:sp>
        <p:nvSpPr>
          <p:cNvPr id="36" name="Text Placeholder 35">
            <a:extLst>
              <a:ext uri="{FF2B5EF4-FFF2-40B4-BE49-F238E27FC236}">
                <a16:creationId xmlns:a16="http://schemas.microsoft.com/office/drawing/2014/main" id="{D715D29C-523D-4B56-8B88-51546B8E2EF0}"/>
              </a:ext>
            </a:extLst>
          </p:cNvPr>
          <p:cNvSpPr>
            <a:spLocks noGrp="1"/>
          </p:cNvSpPr>
          <p:nvPr>
            <p:ph type="body" sz="quarter" idx="14"/>
          </p:nvPr>
        </p:nvSpPr>
        <p:spPr/>
        <p:txBody>
          <a:bodyPr/>
          <a:lstStyle/>
          <a:p>
            <a:r>
              <a:rPr lang="en-US" dirty="0"/>
              <a:t>Parents and Kids</a:t>
            </a:r>
          </a:p>
          <a:p>
            <a:endParaRPr lang="en-US" dirty="0"/>
          </a:p>
        </p:txBody>
      </p:sp>
      <p:sp>
        <p:nvSpPr>
          <p:cNvPr id="37" name="Text Placeholder 36">
            <a:extLst>
              <a:ext uri="{FF2B5EF4-FFF2-40B4-BE49-F238E27FC236}">
                <a16:creationId xmlns:a16="http://schemas.microsoft.com/office/drawing/2014/main" id="{2C02F6A7-1B9C-4603-83CA-A00989013F6B}"/>
              </a:ext>
            </a:extLst>
          </p:cNvPr>
          <p:cNvSpPr>
            <a:spLocks noGrp="1"/>
          </p:cNvSpPr>
          <p:nvPr>
            <p:ph type="body" sz="quarter" idx="15"/>
          </p:nvPr>
        </p:nvSpPr>
        <p:spPr/>
        <p:txBody>
          <a:bodyPr/>
          <a:lstStyle/>
          <a:p>
            <a:r>
              <a:rPr lang="en-US" dirty="0"/>
              <a:t>Kids Are Maturing</a:t>
            </a:r>
          </a:p>
          <a:p>
            <a:r>
              <a:rPr lang="en-US" dirty="0"/>
              <a:t>Taking Care of Parents</a:t>
            </a:r>
          </a:p>
          <a:p>
            <a:endParaRPr lang="en-US" dirty="0"/>
          </a:p>
        </p:txBody>
      </p:sp>
      <p:sp>
        <p:nvSpPr>
          <p:cNvPr id="38" name="Text Placeholder 37">
            <a:extLst>
              <a:ext uri="{FF2B5EF4-FFF2-40B4-BE49-F238E27FC236}">
                <a16:creationId xmlns:a16="http://schemas.microsoft.com/office/drawing/2014/main" id="{4217F314-885B-4E79-856F-7870D2DE8369}"/>
              </a:ext>
            </a:extLst>
          </p:cNvPr>
          <p:cNvSpPr>
            <a:spLocks noGrp="1"/>
          </p:cNvSpPr>
          <p:nvPr>
            <p:ph type="body" sz="quarter" idx="16"/>
          </p:nvPr>
        </p:nvSpPr>
        <p:spPr/>
        <p:txBody>
          <a:bodyPr/>
          <a:lstStyle/>
          <a:p>
            <a:endParaRPr lang="en-US" dirty="0"/>
          </a:p>
          <a:p>
            <a:endParaRPr lang="en-US" dirty="0"/>
          </a:p>
        </p:txBody>
      </p:sp>
      <p:sp>
        <p:nvSpPr>
          <p:cNvPr id="39" name="Text Placeholder 38">
            <a:extLst>
              <a:ext uri="{FF2B5EF4-FFF2-40B4-BE49-F238E27FC236}">
                <a16:creationId xmlns:a16="http://schemas.microsoft.com/office/drawing/2014/main" id="{AF13AF4C-1B15-4E21-9913-7EFB3D2EE655}"/>
              </a:ext>
            </a:extLst>
          </p:cNvPr>
          <p:cNvSpPr>
            <a:spLocks noGrp="1"/>
          </p:cNvSpPr>
          <p:nvPr>
            <p:ph type="body" sz="quarter" idx="17"/>
          </p:nvPr>
        </p:nvSpPr>
        <p:spPr>
          <a:xfrm>
            <a:off x="1554786" y="3065832"/>
            <a:ext cx="2179637" cy="706438"/>
          </a:xfrm>
        </p:spPr>
        <p:txBody>
          <a:bodyPr/>
          <a:lstStyle/>
          <a:p>
            <a:r>
              <a:rPr lang="en-US" sz="1800" dirty="0"/>
              <a:t>Finding Your Way.</a:t>
            </a:r>
          </a:p>
          <a:p>
            <a:r>
              <a:rPr lang="en-US" dirty="0"/>
              <a:t>Advance Degree</a:t>
            </a:r>
          </a:p>
          <a:p>
            <a:r>
              <a:rPr lang="en-US" dirty="0"/>
              <a:t>Thinking About Family/Fun/Travel</a:t>
            </a:r>
          </a:p>
          <a:p>
            <a:endParaRPr lang="en-US" dirty="0"/>
          </a:p>
        </p:txBody>
      </p:sp>
      <p:sp>
        <p:nvSpPr>
          <p:cNvPr id="40" name="Text Placeholder 39">
            <a:extLst>
              <a:ext uri="{FF2B5EF4-FFF2-40B4-BE49-F238E27FC236}">
                <a16:creationId xmlns:a16="http://schemas.microsoft.com/office/drawing/2014/main" id="{404B6F82-5AE4-4B93-8836-731D40FEC89A}"/>
              </a:ext>
            </a:extLst>
          </p:cNvPr>
          <p:cNvSpPr>
            <a:spLocks noGrp="1"/>
          </p:cNvSpPr>
          <p:nvPr>
            <p:ph type="body" sz="quarter" idx="18"/>
          </p:nvPr>
        </p:nvSpPr>
        <p:spPr>
          <a:xfrm>
            <a:off x="5674540" y="2914739"/>
            <a:ext cx="2328918" cy="302186"/>
          </a:xfrm>
        </p:spPr>
        <p:txBody>
          <a:bodyPr/>
          <a:lstStyle/>
          <a:p>
            <a:r>
              <a:rPr lang="en-US" dirty="0"/>
              <a:t>Becoming/Succeeding</a:t>
            </a:r>
          </a:p>
          <a:p>
            <a:endParaRPr lang="en-US" dirty="0"/>
          </a:p>
        </p:txBody>
      </p:sp>
      <p:sp>
        <p:nvSpPr>
          <p:cNvPr id="41" name="Text Placeholder 40">
            <a:extLst>
              <a:ext uri="{FF2B5EF4-FFF2-40B4-BE49-F238E27FC236}">
                <a16:creationId xmlns:a16="http://schemas.microsoft.com/office/drawing/2014/main" id="{1B5001E8-2FFC-4D65-B6AC-966742F4AE63}"/>
              </a:ext>
            </a:extLst>
          </p:cNvPr>
          <p:cNvSpPr>
            <a:spLocks noGrp="1"/>
          </p:cNvSpPr>
          <p:nvPr>
            <p:ph type="body" sz="quarter" idx="19"/>
          </p:nvPr>
        </p:nvSpPr>
        <p:spPr/>
        <p:txBody>
          <a:bodyPr/>
          <a:lstStyle/>
          <a:p>
            <a:r>
              <a:rPr lang="en-US" dirty="0"/>
              <a:t>Advanced Responsibility</a:t>
            </a:r>
          </a:p>
          <a:p>
            <a:r>
              <a:rPr lang="en-US" dirty="0"/>
              <a:t>Family Maturing</a:t>
            </a:r>
          </a:p>
          <a:p>
            <a:endParaRPr lang="en-US" dirty="0"/>
          </a:p>
        </p:txBody>
      </p:sp>
      <p:sp>
        <p:nvSpPr>
          <p:cNvPr id="42" name="Text Placeholder 41">
            <a:extLst>
              <a:ext uri="{FF2B5EF4-FFF2-40B4-BE49-F238E27FC236}">
                <a16:creationId xmlns:a16="http://schemas.microsoft.com/office/drawing/2014/main" id="{F4D1AC9D-DCFD-44C8-B37A-4F9B5EF351DD}"/>
              </a:ext>
            </a:extLst>
          </p:cNvPr>
          <p:cNvSpPr>
            <a:spLocks noGrp="1"/>
          </p:cNvSpPr>
          <p:nvPr>
            <p:ph type="body" sz="quarter" idx="20"/>
          </p:nvPr>
        </p:nvSpPr>
        <p:spPr/>
        <p:txBody>
          <a:bodyPr/>
          <a:lstStyle/>
          <a:p>
            <a:r>
              <a:rPr lang="en-US" dirty="0"/>
              <a:t>Retirement</a:t>
            </a:r>
          </a:p>
          <a:p>
            <a:endParaRPr lang="en-US" dirty="0"/>
          </a:p>
        </p:txBody>
      </p:sp>
      <p:sp>
        <p:nvSpPr>
          <p:cNvPr id="43" name="Text Placeholder 42">
            <a:extLst>
              <a:ext uri="{FF2B5EF4-FFF2-40B4-BE49-F238E27FC236}">
                <a16:creationId xmlns:a16="http://schemas.microsoft.com/office/drawing/2014/main" id="{08E78B09-54C4-4212-9263-67663A369EA0}"/>
              </a:ext>
            </a:extLst>
          </p:cNvPr>
          <p:cNvSpPr>
            <a:spLocks noGrp="1"/>
          </p:cNvSpPr>
          <p:nvPr>
            <p:ph type="body" sz="quarter" idx="21"/>
          </p:nvPr>
        </p:nvSpPr>
        <p:spPr>
          <a:xfrm>
            <a:off x="9782239" y="3205462"/>
            <a:ext cx="2179637" cy="706438"/>
          </a:xfrm>
        </p:spPr>
        <p:txBody>
          <a:bodyPr/>
          <a:lstStyle/>
          <a:p>
            <a:r>
              <a:rPr lang="en-US" dirty="0"/>
              <a:t>We Made It</a:t>
            </a:r>
          </a:p>
          <a:p>
            <a:r>
              <a:rPr lang="en-US" dirty="0"/>
              <a:t>It’s Our Time</a:t>
            </a:r>
          </a:p>
          <a:p>
            <a:r>
              <a:rPr lang="en-US" dirty="0"/>
              <a:t>Not the End</a:t>
            </a:r>
          </a:p>
          <a:p>
            <a:endParaRPr lang="en-US" dirty="0"/>
          </a:p>
          <a:p>
            <a:r>
              <a:rPr lang="en-US" dirty="0"/>
              <a:t>Inevitable</a:t>
            </a:r>
          </a:p>
          <a:p>
            <a:r>
              <a:rPr lang="en-US" dirty="0"/>
              <a:t>Best Health Possible</a:t>
            </a:r>
          </a:p>
          <a:p>
            <a:r>
              <a:rPr lang="en-US" dirty="0"/>
              <a:t>Food, Exercise, Medication</a:t>
            </a:r>
          </a:p>
          <a:p>
            <a:endParaRPr lang="en-US" dirty="0"/>
          </a:p>
        </p:txBody>
      </p:sp>
      <p:sp>
        <p:nvSpPr>
          <p:cNvPr id="44" name="Text Placeholder 43">
            <a:extLst>
              <a:ext uri="{FF2B5EF4-FFF2-40B4-BE49-F238E27FC236}">
                <a16:creationId xmlns:a16="http://schemas.microsoft.com/office/drawing/2014/main" id="{53DB2DC1-006D-4480-B974-3013758BC2D6}"/>
              </a:ext>
            </a:extLst>
          </p:cNvPr>
          <p:cNvSpPr>
            <a:spLocks noGrp="1"/>
          </p:cNvSpPr>
          <p:nvPr>
            <p:ph type="body" sz="quarter" idx="22"/>
          </p:nvPr>
        </p:nvSpPr>
        <p:spPr/>
        <p:txBody>
          <a:bodyPr/>
          <a:lstStyle/>
          <a:p>
            <a:r>
              <a:rPr lang="en-US" dirty="0"/>
              <a:t>A Plan</a:t>
            </a:r>
          </a:p>
          <a:p>
            <a:endParaRPr lang="en-US" dirty="0"/>
          </a:p>
        </p:txBody>
      </p:sp>
      <p:sp>
        <p:nvSpPr>
          <p:cNvPr id="45" name="Text Placeholder 44">
            <a:extLst>
              <a:ext uri="{FF2B5EF4-FFF2-40B4-BE49-F238E27FC236}">
                <a16:creationId xmlns:a16="http://schemas.microsoft.com/office/drawing/2014/main" id="{244ECB52-1DA3-49B3-8122-7826629574F9}"/>
              </a:ext>
            </a:extLst>
          </p:cNvPr>
          <p:cNvSpPr>
            <a:spLocks noGrp="1"/>
          </p:cNvSpPr>
          <p:nvPr>
            <p:ph type="body" sz="quarter" idx="23"/>
          </p:nvPr>
        </p:nvSpPr>
        <p:spPr>
          <a:xfrm>
            <a:off x="1580060" y="4348520"/>
            <a:ext cx="2179637" cy="706438"/>
          </a:xfrm>
        </p:spPr>
        <p:txBody>
          <a:bodyPr/>
          <a:lstStyle/>
          <a:p>
            <a:r>
              <a:rPr lang="en-US" dirty="0"/>
              <a:t>Execute the Plan</a:t>
            </a:r>
          </a:p>
          <a:p>
            <a:r>
              <a:rPr lang="en-US" dirty="0"/>
              <a:t>Thinking About Your First Property</a:t>
            </a:r>
          </a:p>
          <a:p>
            <a:endParaRPr lang="en-US" dirty="0"/>
          </a:p>
        </p:txBody>
      </p:sp>
      <p:sp>
        <p:nvSpPr>
          <p:cNvPr id="46" name="Text Placeholder 45">
            <a:extLst>
              <a:ext uri="{FF2B5EF4-FFF2-40B4-BE49-F238E27FC236}">
                <a16:creationId xmlns:a16="http://schemas.microsoft.com/office/drawing/2014/main" id="{4155A4C6-32D1-4A9A-A4B9-E017E2021FDE}"/>
              </a:ext>
            </a:extLst>
          </p:cNvPr>
          <p:cNvSpPr>
            <a:spLocks noGrp="1"/>
          </p:cNvSpPr>
          <p:nvPr>
            <p:ph type="body" sz="quarter" idx="24"/>
          </p:nvPr>
        </p:nvSpPr>
        <p:spPr/>
        <p:txBody>
          <a:bodyPr/>
          <a:lstStyle/>
          <a:p>
            <a:r>
              <a:rPr lang="en-US" dirty="0"/>
              <a:t>Accomplishments</a:t>
            </a:r>
          </a:p>
        </p:txBody>
      </p:sp>
      <p:sp>
        <p:nvSpPr>
          <p:cNvPr id="47" name="Text Placeholder 46">
            <a:extLst>
              <a:ext uri="{FF2B5EF4-FFF2-40B4-BE49-F238E27FC236}">
                <a16:creationId xmlns:a16="http://schemas.microsoft.com/office/drawing/2014/main" id="{E3EB096E-DD78-4082-8B9A-02CDDE0E60D5}"/>
              </a:ext>
            </a:extLst>
          </p:cNvPr>
          <p:cNvSpPr>
            <a:spLocks noGrp="1"/>
          </p:cNvSpPr>
          <p:nvPr>
            <p:ph type="body" sz="quarter" idx="25"/>
          </p:nvPr>
        </p:nvSpPr>
        <p:spPr/>
        <p:txBody>
          <a:bodyPr/>
          <a:lstStyle/>
          <a:p>
            <a:r>
              <a:rPr lang="en-US" dirty="0"/>
              <a:t>Mentoring</a:t>
            </a:r>
          </a:p>
          <a:p>
            <a:r>
              <a:rPr lang="en-US" dirty="0"/>
              <a:t>Enjoying</a:t>
            </a:r>
          </a:p>
          <a:p>
            <a:r>
              <a:rPr lang="en-US" dirty="0"/>
              <a:t>Growth/Maturing</a:t>
            </a:r>
          </a:p>
          <a:p>
            <a:endParaRPr lang="en-US" dirty="0"/>
          </a:p>
        </p:txBody>
      </p:sp>
      <p:sp>
        <p:nvSpPr>
          <p:cNvPr id="82" name="Text Placeholder 81">
            <a:extLst>
              <a:ext uri="{FF2B5EF4-FFF2-40B4-BE49-F238E27FC236}">
                <a16:creationId xmlns:a16="http://schemas.microsoft.com/office/drawing/2014/main" id="{0BEA309C-D1D3-4CA5-8614-2EB7CE8B2D15}"/>
              </a:ext>
            </a:extLst>
          </p:cNvPr>
          <p:cNvSpPr>
            <a:spLocks noGrp="1"/>
          </p:cNvSpPr>
          <p:nvPr>
            <p:ph type="body" sz="quarter" idx="26"/>
          </p:nvPr>
        </p:nvSpPr>
        <p:spPr>
          <a:xfrm>
            <a:off x="9718537" y="4086869"/>
            <a:ext cx="2159000" cy="302186"/>
          </a:xfrm>
        </p:spPr>
        <p:txBody>
          <a:bodyPr/>
          <a:lstStyle/>
          <a:p>
            <a:r>
              <a:rPr lang="en-US" dirty="0"/>
              <a:t>Failing Health</a:t>
            </a:r>
          </a:p>
        </p:txBody>
      </p:sp>
      <p:sp>
        <p:nvSpPr>
          <p:cNvPr id="84" name="Text Placeholder 83">
            <a:extLst>
              <a:ext uri="{FF2B5EF4-FFF2-40B4-BE49-F238E27FC236}">
                <a16:creationId xmlns:a16="http://schemas.microsoft.com/office/drawing/2014/main" id="{A964986D-81D9-4212-B292-9ECBDE824770}"/>
              </a:ext>
            </a:extLst>
          </p:cNvPr>
          <p:cNvSpPr>
            <a:spLocks noGrp="1"/>
          </p:cNvSpPr>
          <p:nvPr>
            <p:ph type="body" sz="quarter" idx="28"/>
          </p:nvPr>
        </p:nvSpPr>
        <p:spPr>
          <a:xfrm>
            <a:off x="1625888" y="5043304"/>
            <a:ext cx="2179637" cy="679417"/>
          </a:xfrm>
        </p:spPr>
        <p:txBody>
          <a:bodyPr/>
          <a:lstStyle/>
          <a:p>
            <a:r>
              <a:rPr lang="en-US" dirty="0"/>
              <a:t>Personal Accomplishment</a:t>
            </a:r>
          </a:p>
          <a:p>
            <a:endParaRPr lang="en-US" dirty="0"/>
          </a:p>
        </p:txBody>
      </p:sp>
      <p:sp>
        <p:nvSpPr>
          <p:cNvPr id="85" name="Text Placeholder 84">
            <a:extLst>
              <a:ext uri="{FF2B5EF4-FFF2-40B4-BE49-F238E27FC236}">
                <a16:creationId xmlns:a16="http://schemas.microsoft.com/office/drawing/2014/main" id="{936A8164-ED3D-4305-A24D-B9365E626A25}"/>
              </a:ext>
            </a:extLst>
          </p:cNvPr>
          <p:cNvSpPr>
            <a:spLocks noGrp="1"/>
          </p:cNvSpPr>
          <p:nvPr>
            <p:ph type="body" sz="quarter" idx="29"/>
          </p:nvPr>
        </p:nvSpPr>
        <p:spPr/>
        <p:txBody>
          <a:bodyPr/>
          <a:lstStyle/>
          <a:p>
            <a:r>
              <a:rPr lang="en-US" dirty="0"/>
              <a:t>Family</a:t>
            </a:r>
          </a:p>
          <a:p>
            <a:r>
              <a:rPr lang="en-US" dirty="0"/>
              <a:t>Fun</a:t>
            </a:r>
          </a:p>
          <a:p>
            <a:r>
              <a:rPr lang="en-US" dirty="0"/>
              <a:t>Maturing</a:t>
            </a:r>
          </a:p>
        </p:txBody>
      </p:sp>
      <p:sp>
        <p:nvSpPr>
          <p:cNvPr id="86" name="Text Placeholder 85">
            <a:extLst>
              <a:ext uri="{FF2B5EF4-FFF2-40B4-BE49-F238E27FC236}">
                <a16:creationId xmlns:a16="http://schemas.microsoft.com/office/drawing/2014/main" id="{43C5216B-9CA8-4EEA-B394-543ED047FEE4}"/>
              </a:ext>
            </a:extLst>
          </p:cNvPr>
          <p:cNvSpPr>
            <a:spLocks noGrp="1"/>
          </p:cNvSpPr>
          <p:nvPr>
            <p:ph type="body" sz="quarter" idx="30"/>
          </p:nvPr>
        </p:nvSpPr>
        <p:spPr/>
        <p:txBody>
          <a:bodyPr/>
          <a:lstStyle/>
          <a:p>
            <a:r>
              <a:rPr lang="en-US" dirty="0"/>
              <a:t>Maintenance</a:t>
            </a:r>
          </a:p>
          <a:p>
            <a:endParaRPr lang="en-US" dirty="0"/>
          </a:p>
        </p:txBody>
      </p:sp>
      <p:sp>
        <p:nvSpPr>
          <p:cNvPr id="87" name="Text Placeholder 86">
            <a:extLst>
              <a:ext uri="{FF2B5EF4-FFF2-40B4-BE49-F238E27FC236}">
                <a16:creationId xmlns:a16="http://schemas.microsoft.com/office/drawing/2014/main" id="{58003C06-BDED-469F-BCF4-83E146F9A56C}"/>
              </a:ext>
            </a:extLst>
          </p:cNvPr>
          <p:cNvSpPr>
            <a:spLocks noGrp="1"/>
          </p:cNvSpPr>
          <p:nvPr>
            <p:ph type="body" sz="quarter" idx="31"/>
          </p:nvPr>
        </p:nvSpPr>
        <p:spPr/>
        <p:txBody>
          <a:bodyPr/>
          <a:lstStyle/>
          <a:p>
            <a:r>
              <a:rPr lang="en-US" dirty="0"/>
              <a:t>Ourselves</a:t>
            </a:r>
          </a:p>
          <a:p>
            <a:r>
              <a:rPr lang="en-US" dirty="0"/>
              <a:t>Accomplishments</a:t>
            </a:r>
          </a:p>
          <a:p>
            <a:r>
              <a:rPr lang="en-US" dirty="0"/>
              <a:t>Assets</a:t>
            </a:r>
          </a:p>
        </p:txBody>
      </p:sp>
      <p:sp>
        <p:nvSpPr>
          <p:cNvPr id="88" name="Text Placeholder 87">
            <a:extLst>
              <a:ext uri="{FF2B5EF4-FFF2-40B4-BE49-F238E27FC236}">
                <a16:creationId xmlns:a16="http://schemas.microsoft.com/office/drawing/2014/main" id="{579A6772-47BE-433D-8F07-77E4A173FD2B}"/>
              </a:ext>
            </a:extLst>
          </p:cNvPr>
          <p:cNvSpPr>
            <a:spLocks noGrp="1"/>
          </p:cNvSpPr>
          <p:nvPr>
            <p:ph type="body" sz="quarter" idx="32"/>
          </p:nvPr>
        </p:nvSpPr>
        <p:spPr/>
        <p:txBody>
          <a:bodyPr/>
          <a:lstStyle/>
          <a:p>
            <a:r>
              <a:rPr lang="en-US" dirty="0"/>
              <a:t>Pass Away</a:t>
            </a:r>
          </a:p>
          <a:p>
            <a:endParaRPr lang="en-US" dirty="0"/>
          </a:p>
        </p:txBody>
      </p:sp>
      <p:sp>
        <p:nvSpPr>
          <p:cNvPr id="89" name="Text Placeholder 88">
            <a:extLst>
              <a:ext uri="{FF2B5EF4-FFF2-40B4-BE49-F238E27FC236}">
                <a16:creationId xmlns:a16="http://schemas.microsoft.com/office/drawing/2014/main" id="{A575DF51-7C46-4E7C-A7A9-3F556E3AD8C2}"/>
              </a:ext>
            </a:extLst>
          </p:cNvPr>
          <p:cNvSpPr>
            <a:spLocks noGrp="1"/>
          </p:cNvSpPr>
          <p:nvPr>
            <p:ph type="body" sz="quarter" idx="33"/>
          </p:nvPr>
        </p:nvSpPr>
        <p:spPr/>
        <p:txBody>
          <a:bodyPr/>
          <a:lstStyle/>
          <a:p>
            <a:r>
              <a:rPr lang="en-US" dirty="0"/>
              <a:t>This Is The End</a:t>
            </a:r>
          </a:p>
          <a:p>
            <a:r>
              <a:rPr lang="en-US" dirty="0"/>
              <a:t>Your Legacy Lives On</a:t>
            </a:r>
          </a:p>
          <a:p>
            <a:endParaRPr lang="en-US" dirty="0"/>
          </a:p>
        </p:txBody>
      </p:sp>
      <p:sp>
        <p:nvSpPr>
          <p:cNvPr id="30" name="Title 29">
            <a:extLst>
              <a:ext uri="{FF2B5EF4-FFF2-40B4-BE49-F238E27FC236}">
                <a16:creationId xmlns:a16="http://schemas.microsoft.com/office/drawing/2014/main" id="{53DC234D-BFFC-420A-AF40-5BB71C330D0A}"/>
              </a:ext>
            </a:extLst>
          </p:cNvPr>
          <p:cNvSpPr>
            <a:spLocks noGrp="1"/>
          </p:cNvSpPr>
          <p:nvPr>
            <p:ph type="title"/>
          </p:nvPr>
        </p:nvSpPr>
        <p:spPr/>
        <p:txBody>
          <a:bodyPr/>
          <a:lstStyle/>
          <a:p>
            <a:r>
              <a:rPr lang="en-US" dirty="0"/>
              <a:t>The Premise</a:t>
            </a:r>
          </a:p>
        </p:txBody>
      </p:sp>
      <p:sp>
        <p:nvSpPr>
          <p:cNvPr id="3" name="Text Placeholder 2">
            <a:extLst>
              <a:ext uri="{FF2B5EF4-FFF2-40B4-BE49-F238E27FC236}">
                <a16:creationId xmlns:a16="http://schemas.microsoft.com/office/drawing/2014/main" id="{D0F84F7C-5510-4560-A1E9-B0A1F033BE10}"/>
              </a:ext>
            </a:extLst>
          </p:cNvPr>
          <p:cNvSpPr>
            <a:spLocks noGrp="1"/>
          </p:cNvSpPr>
          <p:nvPr>
            <p:ph type="body" sz="quarter" idx="13"/>
          </p:nvPr>
        </p:nvSpPr>
        <p:spPr>
          <a:xfrm>
            <a:off x="5748636" y="2264662"/>
            <a:ext cx="2179637" cy="706438"/>
          </a:xfrm>
        </p:spPr>
        <p:txBody>
          <a:bodyPr/>
          <a:lstStyle/>
          <a:p>
            <a:r>
              <a:rPr lang="en-US" dirty="0"/>
              <a:t>Hard Work/More Responsibility </a:t>
            </a:r>
          </a:p>
          <a:p>
            <a:r>
              <a:rPr lang="en-US" dirty="0"/>
              <a:t>Long Hours</a:t>
            </a:r>
          </a:p>
          <a:p>
            <a:endParaRPr lang="en-US" dirty="0"/>
          </a:p>
        </p:txBody>
      </p:sp>
    </p:spTree>
    <p:extLst>
      <p:ext uri="{BB962C8B-B14F-4D97-AF65-F5344CB8AC3E}">
        <p14:creationId xmlns:p14="http://schemas.microsoft.com/office/powerpoint/2010/main" val="3849683455"/>
      </p:ext>
    </p:extLst>
  </p:cSld>
  <p:clrMapOvr>
    <a:masterClrMapping/>
  </p:clrMapOvr>
</p:sld>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themeOverride>
</file>

<file path=docProps/app.xml><?xml version="1.0" encoding="utf-8"?>
<Properties xmlns="http://schemas.openxmlformats.org/officeDocument/2006/extended-properties" xmlns:vt="http://schemas.openxmlformats.org/officeDocument/2006/docPropsVTypes">
  <TotalTime>12110</TotalTime>
  <Words>2629</Words>
  <Application>Microsoft Office PowerPoint</Application>
  <PresentationFormat>Widescreen</PresentationFormat>
  <Paragraphs>522</Paragraphs>
  <Slides>62</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62</vt:i4>
      </vt:variant>
    </vt:vector>
  </HeadingPairs>
  <TitlesOfParts>
    <vt:vector size="68" baseType="lpstr">
      <vt:lpstr>Arial</vt:lpstr>
      <vt:lpstr>Calibri</vt:lpstr>
      <vt:lpstr>Calibri Light</vt:lpstr>
      <vt:lpstr>Garamond</vt:lpstr>
      <vt:lpstr>Office Theme</vt:lpstr>
      <vt:lpstr>Organic</vt:lpstr>
      <vt:lpstr>Systamatic LLC</vt:lpstr>
      <vt:lpstr>You Can’t Quit and You Can’t Get Out the Game</vt:lpstr>
      <vt:lpstr>The Premise/Interactive</vt:lpstr>
      <vt:lpstr>The Game of Life-Why Play The Game</vt:lpstr>
      <vt:lpstr>The Game of Life</vt:lpstr>
      <vt:lpstr>The Game of Life</vt:lpstr>
      <vt:lpstr>The Point</vt:lpstr>
      <vt:lpstr>Tools</vt:lpstr>
      <vt:lpstr>The Premise</vt:lpstr>
      <vt:lpstr>   Cycle of Life-What We Think</vt:lpstr>
      <vt:lpstr>   Cycle of Life-What Happens</vt:lpstr>
      <vt:lpstr>   Five Stages of Decline</vt:lpstr>
      <vt:lpstr> Cycle of Life-With Reality and Planning</vt:lpstr>
      <vt:lpstr>Games People Play</vt:lpstr>
      <vt:lpstr>Games People Play</vt:lpstr>
      <vt:lpstr>Games People Play</vt:lpstr>
      <vt:lpstr>Competition Defined</vt:lpstr>
      <vt:lpstr>Competition</vt:lpstr>
      <vt:lpstr>Competition</vt:lpstr>
      <vt:lpstr>Competition</vt:lpstr>
      <vt:lpstr>Competition</vt:lpstr>
      <vt:lpstr>Competition</vt:lpstr>
      <vt:lpstr>Competition</vt:lpstr>
      <vt:lpstr>Counter Punch</vt:lpstr>
      <vt:lpstr>Questions To Counter Punch</vt:lpstr>
      <vt:lpstr>Counter Punch</vt:lpstr>
      <vt:lpstr>Counter Punch</vt:lpstr>
      <vt:lpstr>Counter Punch</vt:lpstr>
      <vt:lpstr>Harvard Case Method Diagnosing </vt:lpstr>
      <vt:lpstr>Exactly What To Say</vt:lpstr>
      <vt:lpstr>Exactly What To Say</vt:lpstr>
      <vt:lpstr>Exactly What To Say/Peer Pressure</vt:lpstr>
      <vt:lpstr>I'm Not Sure This Is For You</vt:lpstr>
      <vt:lpstr>Crazy Boss</vt:lpstr>
      <vt:lpstr>Crazy Boss</vt:lpstr>
      <vt:lpstr>Crazy Boss</vt:lpstr>
      <vt:lpstr>Crazy Boss</vt:lpstr>
      <vt:lpstr>Crazy Boss</vt:lpstr>
      <vt:lpstr>Crazy Boss</vt:lpstr>
      <vt:lpstr>Crazy Boss</vt:lpstr>
      <vt:lpstr>Disagreeing With the Boss</vt:lpstr>
      <vt:lpstr>Disagreeing With the Boss</vt:lpstr>
      <vt:lpstr>The Secret Hand Shake</vt:lpstr>
      <vt:lpstr>The Secret Hand Shake</vt:lpstr>
      <vt:lpstr>The Secret Hand Shake</vt:lpstr>
      <vt:lpstr>The Secret Hand Shake</vt:lpstr>
      <vt:lpstr>The Secret Hand Shake</vt:lpstr>
      <vt:lpstr>Secret Handshake </vt:lpstr>
      <vt:lpstr>Buy In</vt:lpstr>
      <vt:lpstr>Buy In</vt:lpstr>
      <vt:lpstr>Buy In</vt:lpstr>
      <vt:lpstr>Buy In</vt:lpstr>
      <vt:lpstr>Influencer </vt:lpstr>
      <vt:lpstr>Buck Up Suck Up</vt:lpstr>
      <vt:lpstr>Buck Up Suck Up</vt:lpstr>
      <vt:lpstr>Laws of Success-Tolerance </vt:lpstr>
      <vt:lpstr>Laws of Success-Failure</vt:lpstr>
      <vt:lpstr>Laws of Success-Substitution </vt:lpstr>
      <vt:lpstr>You Can’t Quit and You Can’t Get Out the Game</vt:lpstr>
      <vt:lpstr>You Can’t Quit and You Can’t Get Out the Game</vt:lpstr>
      <vt:lpstr>References</vt:lpstr>
      <vt:lpstr>Biography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Systamatic LLC</dc:title>
  <dc:creator>oswald cartwright</dc:creator>
  <cp:lastModifiedBy>oswald cartwright</cp:lastModifiedBy>
  <cp:revision>1</cp:revision>
  <cp:lastPrinted>2022-08-11T14:59:32Z</cp:lastPrinted>
  <dcterms:created xsi:type="dcterms:W3CDTF">2022-08-03T13:18:15Z</dcterms:created>
  <dcterms:modified xsi:type="dcterms:W3CDTF">2022-08-11T23:10:36Z</dcterms:modified>
</cp:coreProperties>
</file>