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3"/>
  </p:handoutMasterIdLst>
  <p:sldIdLst>
    <p:sldId id="295" r:id="rId2"/>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9" autoAdjust="0"/>
  </p:normalViewPr>
  <p:slideViewPr>
    <p:cSldViewPr snapToGrid="0">
      <p:cViewPr>
        <p:scale>
          <a:sx n="122" d="100"/>
          <a:sy n="122" d="100"/>
        </p:scale>
        <p:origin x="-96" y="144"/>
      </p:cViewPr>
      <p:guideLst>
        <p:guide orient="horz" pos="2160"/>
        <p:guide pos="3840"/>
      </p:guideLst>
    </p:cSldViewPr>
  </p:slideViewPr>
  <p:notesTextViewPr>
    <p:cViewPr>
      <p:scale>
        <a:sx n="1" d="1"/>
        <a:sy n="1" d="1"/>
      </p:scale>
      <p:origin x="0" y="0"/>
    </p:cViewPr>
  </p:notesTextViewPr>
  <p:sorterViewPr>
    <p:cViewPr>
      <p:scale>
        <a:sx n="100" d="100"/>
        <a:sy n="100" d="100"/>
      </p:scale>
      <p:origin x="0" y="387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2987D287-B9B9-42FC-B864-569D80374BAC}" type="datetimeFigureOut">
              <a:rPr lang="en-US" smtClean="0"/>
              <a:t>9/30/2020</a:t>
            </a:fld>
            <a:endParaRPr lang="en-US" dirty="0"/>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050AB418-9F51-4A89-9774-87AD816487F9}" type="slidenum">
              <a:rPr lang="en-US" smtClean="0"/>
              <a:t>‹#›</a:t>
            </a:fld>
            <a:endParaRPr lang="en-US" dirty="0"/>
          </a:p>
        </p:txBody>
      </p:sp>
    </p:spTree>
    <p:extLst>
      <p:ext uri="{BB962C8B-B14F-4D97-AF65-F5344CB8AC3E}">
        <p14:creationId xmlns:p14="http://schemas.microsoft.com/office/powerpoint/2010/main" val="304982977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9/30/2020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Dr. Cartwright is the President and Owner of Systamatic LLC a Program and Project Management Company. With 37 years of Federal Service </a:t>
            </a:r>
            <a:r>
              <a:rPr lang="en-US" smtClean="0"/>
              <a:t>and </a:t>
            </a:r>
            <a:r>
              <a:rPr lang="en-US" smtClean="0"/>
              <a:t>15 </a:t>
            </a:r>
            <a:r>
              <a:rPr lang="en-US" dirty="0" smtClean="0"/>
              <a:t>years as an Adjunct Faculty Dr. Cartwright is an expert in Strategic Management, Program and Project Management, Information System Design, Development and also Financial Management. Dr. Cartwright is a Harvard University Kennedy School Senior Executive Fellow and holds dual Doctoral degrees in Information Systems and Management from the University of Sarasota, the Master of Business Administration from Florida Tech and dual Bachelor degrees in Business and Health Care Administration from Towson University. Dr. Cartwright’s is a graduate of George Washington University’s Senior Executive Development Program, a Project Management Professional (PMP) and a certified Business Relationship Manager (BRM.</a:t>
            </a:r>
            <a:endParaRPr lang="en-US" dirty="0"/>
          </a:p>
        </p:txBody>
      </p:sp>
    </p:spTree>
    <p:extLst>
      <p:ext uri="{BB962C8B-B14F-4D97-AF65-F5344CB8AC3E}">
        <p14:creationId xmlns:p14="http://schemas.microsoft.com/office/powerpoint/2010/main" val="31459648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2253</TotalTime>
  <Words>138</Words>
  <Application>Microsoft Office PowerPoint</Application>
  <PresentationFormat>Custom</PresentationFormat>
  <Paragraphs>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Organic</vt:lpstr>
      <vt:lpstr>Biography</vt:lpstr>
    </vt:vector>
  </TitlesOfParts>
  <Company>JCON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Cartwright, Oswald A (JMD)</dc:creator>
  <cp:lastModifiedBy>oz</cp:lastModifiedBy>
  <cp:revision>68</cp:revision>
  <cp:lastPrinted>2018-08-13T02:23:50Z</cp:lastPrinted>
  <dcterms:created xsi:type="dcterms:W3CDTF">2018-05-21T16:15:15Z</dcterms:created>
  <dcterms:modified xsi:type="dcterms:W3CDTF">2020-09-30T22:39:50Z</dcterms:modified>
</cp:coreProperties>
</file>