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137" autoAdjust="0"/>
    <p:restoredTop sz="94660"/>
  </p:normalViewPr>
  <p:slideViewPr>
    <p:cSldViewPr snapToGrid="0">
      <p:cViewPr>
        <p:scale>
          <a:sx n="53" d="100"/>
          <a:sy n="53" d="100"/>
        </p:scale>
        <p:origin x="3062" y="29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210726D-7C2B-4153-8006-096F344FCC32}"/>
              </a:ext>
            </a:extLst>
          </p:cNvPr>
          <p:cNvSpPr/>
          <p:nvPr/>
        </p:nvSpPr>
        <p:spPr>
          <a:xfrm>
            <a:off x="2411276" y="1089865"/>
            <a:ext cx="29498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Colorless World</a:t>
            </a:r>
            <a:endParaRPr lang="en-US" sz="2400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347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350ADCD-E856-45F6-A851-EA87EA7B736F}"/>
              </a:ext>
            </a:extLst>
          </p:cNvPr>
          <p:cNvSpPr/>
          <p:nvPr/>
        </p:nvSpPr>
        <p:spPr>
          <a:xfrm>
            <a:off x="114300" y="1832792"/>
            <a:ext cx="75437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 was born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Into a colorless world with horns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a heaven where beautiful rainbows adorn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 was raised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 a world that mourns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the crimes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here innocent beauty is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worn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the faces of men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the females whose clothes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hey’ve viciously torn</a:t>
            </a:r>
          </a:p>
          <a:p>
            <a:pPr marL="0" indent="0" algn="ctr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 grew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Into a beautiful rose with thorns</a:t>
            </a:r>
          </a:p>
          <a:p>
            <a:pPr marL="0" indent="0" algn="ctr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Rides a stallion with a unicorn horn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Guided by the shielded powers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ifted to her as a newborn</a:t>
            </a:r>
          </a:p>
          <a:p>
            <a:pPr marL="0" indent="0" algn="ctr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She’s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not a woman scorned</a:t>
            </a:r>
          </a:p>
          <a:p>
            <a:pPr marL="0" indent="0" algn="ctr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ut you’ve been warned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638</TotalTime>
  <Words>87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347-1ASP Colorless World</dc:title>
  <dc:subject>ACILÉGNA SAZARRET ASP TEMPLATES</dc:subject>
  <dc:creator>ACILÉGNA SAZARRET</dc:creator>
  <cp:keywords>ACILÉGNA SAZARRET</cp:keywords>
  <cp:lastModifiedBy>Microsoft account</cp:lastModifiedBy>
  <cp:revision>90</cp:revision>
  <dcterms:created xsi:type="dcterms:W3CDTF">2020-05-07T02:48:42Z</dcterms:created>
  <dcterms:modified xsi:type="dcterms:W3CDTF">2020-10-02T19:46:30Z</dcterms:modified>
  <cp:category>ASP</cp:category>
</cp:coreProperties>
</file>