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7" autoAdjust="0"/>
    <p:restoredTop sz="94660"/>
  </p:normalViewPr>
  <p:slideViewPr>
    <p:cSldViewPr snapToGrid="0">
      <p:cViewPr varScale="1">
        <p:scale>
          <a:sx n="57" d="100"/>
          <a:sy n="57" d="100"/>
        </p:scale>
        <p:origin x="67" y="1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210726D-7C2B-4153-8006-096F344FCC32}"/>
              </a:ext>
            </a:extLst>
          </p:cNvPr>
          <p:cNvSpPr/>
          <p:nvPr/>
        </p:nvSpPr>
        <p:spPr>
          <a:xfrm>
            <a:off x="1858239" y="1026678"/>
            <a:ext cx="4055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Consume Peoples’ Pain</a:t>
            </a:r>
            <a:endParaRPr lang="en-US" sz="2400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xmlns="" id="{6C1D86DE-8245-4687-AE0A-47BF90A8D56E}"/>
              </a:ext>
            </a:extLst>
          </p:cNvPr>
          <p:cNvSpPr txBox="1"/>
          <p:nvPr/>
        </p:nvSpPr>
        <p:spPr>
          <a:xfrm>
            <a:off x="199745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0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348</a:t>
            </a:r>
            <a:r>
              <a:rPr lang="en-US" sz="1000" kern="1200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-1ASP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350ADCD-E856-45F6-A851-EA87EA7B736F}"/>
              </a:ext>
            </a:extLst>
          </p:cNvPr>
          <p:cNvSpPr/>
          <p:nvPr/>
        </p:nvSpPr>
        <p:spPr>
          <a:xfrm>
            <a:off x="114299" y="1838225"/>
            <a:ext cx="7543798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 ties me up in chains</a:t>
            </a: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It’s a constant flood of rains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me, it’s a drain</a:t>
            </a: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Emotionally</a:t>
            </a: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Physically</a:t>
            </a: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nd deep in the brain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consume peoples’ pain</a:t>
            </a:r>
          </a:p>
          <a:p>
            <a:pPr marL="0" indent="0" algn="ctr">
              <a:buNone/>
            </a:pPr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For my energies, to regain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And keep myself sane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 must refrain from the entertained</a:t>
            </a: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 I hide within my walls and windowpanes</a:t>
            </a:r>
          </a:p>
          <a:p>
            <a:pPr marL="0" indent="0" algn="ctr">
              <a:buNone/>
            </a:pP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Stare at the skies and the airplanes</a:t>
            </a:r>
          </a:p>
          <a:p>
            <a:pPr algn="ctr"/>
            <a:endParaRPr lang="en-US" sz="19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Don’t you dare call me insane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 consume peoples’ 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pain</a:t>
            </a: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685</TotalTime>
  <Words>81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#348-1ASP Consume Peoples' Pain</dc:title>
  <dc:subject>ACILÉGNA SAZARRET ASP TEMPLATES</dc:subject>
  <dc:creator>ACILÉGNA SAZARRET</dc:creator>
  <cp:keywords>ACILÉGNA SAZARRET</cp:keywords>
  <cp:lastModifiedBy>Microsoft account</cp:lastModifiedBy>
  <cp:revision>94</cp:revision>
  <dcterms:created xsi:type="dcterms:W3CDTF">2020-05-07T02:48:42Z</dcterms:created>
  <dcterms:modified xsi:type="dcterms:W3CDTF">2020-10-03T18:07:05Z</dcterms:modified>
  <cp:category>ASP</cp:category>
</cp:coreProperties>
</file>