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7772400" cy="10058400"/>
  <p:notesSz cx="6858000" cy="9144000"/>
  <p:defaultTextStyle>
    <a:defPPr>
      <a:defRPr lang="en-US"/>
    </a:defPPr>
    <a:lvl1pPr marL="0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137" autoAdjust="0"/>
    <p:restoredTop sz="94660"/>
  </p:normalViewPr>
  <p:slideViewPr>
    <p:cSldViewPr snapToGrid="0">
      <p:cViewPr varScale="1">
        <p:scale>
          <a:sx n="57" d="100"/>
          <a:sy n="57" d="100"/>
        </p:scale>
        <p:origin x="67" y="17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45C90-53D1-4FF8-9515-E1310C979525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79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202E4-C02C-4743-867C-4C8438E45E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97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05025" y="685800"/>
            <a:ext cx="26479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202E4-C02C-4743-867C-4C8438E45ED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07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4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90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36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5" y="535518"/>
            <a:ext cx="1675923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8"/>
            <a:ext cx="4930617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87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9"/>
            <a:ext cx="6703695" cy="4184014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/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9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812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6" y="535520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7"/>
            <a:ext cx="3288089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9" y="2465707"/>
            <a:ext cx="3304282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9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35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9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9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3" y="1448226"/>
            <a:ext cx="3934778" cy="7147984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3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3" y="1448226"/>
            <a:ext cx="3934778" cy="7147984"/>
          </a:xfrm>
        </p:spPr>
        <p:txBody>
          <a:bodyPr anchor="t"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70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rgbClr val="FFFF99"/>
            </a:gs>
            <a:gs pos="3000">
              <a:schemeClr val="accent1">
                <a:lumMod val="20000"/>
                <a:lumOff val="80000"/>
              </a:schemeClr>
            </a:gs>
            <a:gs pos="82000">
              <a:srgbClr val="FDFEFE"/>
            </a:gs>
            <a:gs pos="25000">
              <a:schemeClr val="bg1"/>
            </a:gs>
            <a:gs pos="93585">
              <a:srgbClr val="D7DFEA"/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bg1"/>
            </a:gs>
            <a:gs pos="100000">
              <a:schemeClr val="tx2">
                <a:lumMod val="40000"/>
                <a:lumOff val="60000"/>
              </a:schemeClr>
            </a:gs>
            <a:gs pos="98000">
              <a:schemeClr val="tx2">
                <a:lumMod val="20000"/>
                <a:lumOff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4" y="535520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4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A53E6-4797-44AF-A8A2-3123A73B76CA}" type="datetimeFigureOut">
              <a:rPr lang="en-US" smtClean="0"/>
              <a:pPr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9" y="9322650"/>
            <a:ext cx="2623185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2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210726D-7C2B-4153-8006-096F344FCC32}"/>
              </a:ext>
            </a:extLst>
          </p:cNvPr>
          <p:cNvSpPr/>
          <p:nvPr/>
        </p:nvSpPr>
        <p:spPr>
          <a:xfrm>
            <a:off x="1858239" y="1026678"/>
            <a:ext cx="40559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Consume Peoples’ Pain</a:t>
            </a:r>
            <a:endParaRPr lang="en-US" sz="24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xmlns="" id="{6C1D86DE-8245-4687-AE0A-47BF90A8D56E}"/>
              </a:ext>
            </a:extLst>
          </p:cNvPr>
          <p:cNvSpPr txBox="1"/>
          <p:nvPr/>
        </p:nvSpPr>
        <p:spPr>
          <a:xfrm>
            <a:off x="199745" y="9713221"/>
            <a:ext cx="57019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kern="12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348</a:t>
            </a:r>
            <a:r>
              <a:rPr lang="en-US" sz="1000" kern="12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-1ASP </a:t>
            </a:r>
            <a:r>
              <a:rPr lang="en-US" sz="10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ACILÉGNA </a:t>
            </a:r>
            <a:r>
              <a:rPr lang="en-US" sz="1000" kern="12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SAZARRET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350ADCD-E856-45F6-A851-EA87EA7B736F}"/>
              </a:ext>
            </a:extLst>
          </p:cNvPr>
          <p:cNvSpPr/>
          <p:nvPr/>
        </p:nvSpPr>
        <p:spPr>
          <a:xfrm>
            <a:off x="114299" y="1838225"/>
            <a:ext cx="7543798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 ties me up in chains</a:t>
            </a:r>
          </a:p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It’s a constant flood of rains</a:t>
            </a:r>
          </a:p>
          <a:p>
            <a:pPr marL="0" indent="0" algn="ctr">
              <a:buNone/>
            </a:pP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me, it’s a drain</a:t>
            </a:r>
          </a:p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Emotionally</a:t>
            </a:r>
          </a:p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Physically</a:t>
            </a:r>
          </a:p>
          <a:p>
            <a:pPr marL="0" indent="0" algn="ctr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nd deep in the brain</a:t>
            </a:r>
          </a:p>
          <a:p>
            <a:pPr marL="0" indent="0" algn="ctr">
              <a:buNone/>
            </a:pP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 consume peoples’ pain</a:t>
            </a:r>
          </a:p>
          <a:p>
            <a:pPr marL="0" indent="0" algn="ctr">
              <a:buNone/>
            </a:pPr>
            <a:endParaRPr lang="en-US" sz="19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For my energies, to regain</a:t>
            </a: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And keep myself sane</a:t>
            </a:r>
          </a:p>
          <a:p>
            <a:pPr marL="0" indent="0" algn="ctr">
              <a:buNone/>
            </a:pP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 must refrain from the entertained</a:t>
            </a:r>
          </a:p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So I hide within my walls and windowpanes</a:t>
            </a:r>
          </a:p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Stare at the skies and the airplanes</a:t>
            </a:r>
          </a:p>
          <a:p>
            <a:pPr algn="ctr"/>
            <a:endParaRPr lang="en-US" sz="19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Don’t you dare call me insane</a:t>
            </a: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I consume peoples’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pain</a:t>
            </a: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228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P LIBRARY.pptx" id="{DA9C2475-E466-46AB-B585-D0EE25D05B5D}" vid="{FB41D282-6FA9-47AF-A9FD-7BD645B536F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 LIBRARY</Template>
  <TotalTime>685</TotalTime>
  <Words>81</Words>
  <Application>Microsoft Office PowerPoint</Application>
  <PresentationFormat>Custom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 Theme</vt:lpstr>
      <vt:lpstr>PowerPoint Presentation</vt:lpstr>
    </vt:vector>
  </TitlesOfParts>
  <Manager>ACILÉGNA SAZARRET</Manager>
  <Company>ACILÉGNA SAZARRET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#348-1ASP Consume Peoples' Pain</dc:title>
  <dc:subject>ACILÉGNA SAZARRET ASP TEMPLATES</dc:subject>
  <dc:creator>ACILÉGNA SAZARRET</dc:creator>
  <cp:keywords>ACILÉGNA SAZARRET</cp:keywords>
  <cp:lastModifiedBy>Microsoft account</cp:lastModifiedBy>
  <cp:revision>94</cp:revision>
  <dcterms:created xsi:type="dcterms:W3CDTF">2020-05-07T02:48:42Z</dcterms:created>
  <dcterms:modified xsi:type="dcterms:W3CDTF">2020-10-03T18:07:05Z</dcterms:modified>
  <cp:category>ASP</cp:category>
</cp:coreProperties>
</file>