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>
        <p:scale>
          <a:sx n="55" d="100"/>
          <a:sy n="55" d="100"/>
        </p:scale>
        <p:origin x="480" y="23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9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210726D-7C2B-4153-8006-096F344FCC32}"/>
              </a:ext>
            </a:extLst>
          </p:cNvPr>
          <p:cNvSpPr/>
          <p:nvPr/>
        </p:nvSpPr>
        <p:spPr>
          <a:xfrm>
            <a:off x="2779976" y="1093040"/>
            <a:ext cx="22124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Crazy Knots</a:t>
            </a:r>
            <a:endParaRPr lang="en-US" sz="2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="" xmlns:a16="http://schemas.microsoft.com/office/drawing/2014/main" id="{6C1D86DE-8245-4687-AE0A-47BF90A8D56E}"/>
              </a:ext>
            </a:extLst>
          </p:cNvPr>
          <p:cNvSpPr txBox="1"/>
          <p:nvPr/>
        </p:nvSpPr>
        <p:spPr>
          <a:xfrm>
            <a:off x="199745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352</a:t>
            </a:r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350ADCD-E856-45F6-A851-EA87EA7B736F}"/>
              </a:ext>
            </a:extLst>
          </p:cNvPr>
          <p:cNvSpPr/>
          <p:nvPr/>
        </p:nvSpPr>
        <p:spPr>
          <a:xfrm>
            <a:off x="114301" y="1855721"/>
            <a:ext cx="754379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Tell me, do I have what it takes,</a:t>
            </a:r>
          </a:p>
          <a:p>
            <a:pPr algn="ctr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bind your emotions in crazy knots</a:t>
            </a:r>
          </a:p>
          <a:p>
            <a:pPr algn="ctr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Cross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the paths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Of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realistic mind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Where it intersects with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fantasy</a:t>
            </a:r>
          </a:p>
          <a:p>
            <a:pPr algn="ctr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Trigger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heart’s greatest desires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Or disturb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thoughts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Enough to give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anxiety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Tell me, do I…</a:t>
            </a: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729</TotalTime>
  <Words>57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#352-1ASP Crazy Knots</dc:title>
  <dc:subject>ACILÉGNA SAZARRET ASP TEMPLATES</dc:subject>
  <dc:creator>ACILÉGNA SAZARRET</dc:creator>
  <cp:keywords>ACILÉGNA SAZARRET</cp:keywords>
  <cp:lastModifiedBy>Microsoft account</cp:lastModifiedBy>
  <cp:revision>110</cp:revision>
  <dcterms:created xsi:type="dcterms:W3CDTF">2020-05-07T02:48:42Z</dcterms:created>
  <dcterms:modified xsi:type="dcterms:W3CDTF">2020-10-07T03:30:33Z</dcterms:modified>
  <cp:category>ASP</cp:category>
</cp:coreProperties>
</file>