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2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B2B48BA1-4C20-4A70-88A3-CA3267809BCF}"/>
              </a:ext>
            </a:extLst>
          </p:cNvPr>
          <p:cNvSpPr txBox="1">
            <a:spLocks/>
          </p:cNvSpPr>
          <p:nvPr/>
        </p:nvSpPr>
        <p:spPr>
          <a:xfrm>
            <a:off x="114298" y="1793015"/>
            <a:ext cx="7543799" cy="6842985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be suckered in as bait 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Time, doesn’t stop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Time, doesn’t wait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Loneliness with a dangerous mind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Is a dangerous time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endless hobbies you can find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you can stimulate the mind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get lost in lonely time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It will surely leave you far behind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 the future, you’ll be blind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By mother nature and humankind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You will- be fined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503451" y="1037528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Courier New" panose="02070309020205020404" pitchFamily="49" charset="0"/>
                <a:cs typeface="Courier New" panose="02070309020205020404" pitchFamily="49" charset="0"/>
              </a:rPr>
              <a:t>Dangerous Time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212271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356</a:t>
            </a: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141</TotalTime>
  <Words>72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#356-1ASP Dangerous Time</dc:title>
  <dc:subject>ACILÉGNA SAZARRET ASP TEMPLATES</dc:subject>
  <dc:creator>ACILÉGNA SAZARRET</dc:creator>
  <cp:keywords>ACILÉGNA SAZARRET</cp:keywords>
  <cp:lastModifiedBy>Delfina T</cp:lastModifiedBy>
  <cp:revision>31</cp:revision>
  <dcterms:created xsi:type="dcterms:W3CDTF">2020-05-07T02:48:42Z</dcterms:created>
  <dcterms:modified xsi:type="dcterms:W3CDTF">2020-10-11T22:31:39Z</dcterms:modified>
  <cp:category>ASP</cp:category>
</cp:coreProperties>
</file>