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8" r:id="rId2"/>
  </p:sldIdLst>
  <p:sldSz cx="7772400" cy="10058400"/>
  <p:notesSz cx="6858000" cy="9144000"/>
  <p:defaultTextStyle>
    <a:defPPr>
      <a:defRPr lang="en-US"/>
    </a:defPPr>
    <a:lvl1pPr marL="0" algn="l" defTabSz="509412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1pPr>
    <a:lvl2pPr marL="509412" algn="l" defTabSz="509412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2pPr>
    <a:lvl3pPr marL="1018824" algn="l" defTabSz="509412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3pPr>
    <a:lvl4pPr marL="1528237" algn="l" defTabSz="509412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4pPr>
    <a:lvl5pPr marL="2037649" algn="l" defTabSz="509412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5pPr>
    <a:lvl6pPr marL="2547061" algn="l" defTabSz="509412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6pPr>
    <a:lvl7pPr marL="3056473" algn="l" defTabSz="509412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7pPr>
    <a:lvl8pPr marL="3565886" algn="l" defTabSz="509412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8pPr>
    <a:lvl9pPr marL="4075298" algn="l" defTabSz="509412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68" userDrawn="1">
          <p15:clr>
            <a:srgbClr val="A4A3A4"/>
          </p15:clr>
        </p15:guide>
        <p15:guide id="2" pos="244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7137" autoAdjust="0"/>
    <p:restoredTop sz="94660"/>
  </p:normalViewPr>
  <p:slideViewPr>
    <p:cSldViewPr snapToGrid="0">
      <p:cViewPr varScale="1">
        <p:scale>
          <a:sx n="76" d="100"/>
          <a:sy n="76" d="100"/>
        </p:scale>
        <p:origin x="264" y="90"/>
      </p:cViewPr>
      <p:guideLst>
        <p:guide orient="horz" pos="3168"/>
        <p:guide pos="244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E45C90-53D1-4FF8-9515-E1310C979525}" type="datetimeFigureOut">
              <a:rPr lang="en-US" smtClean="0"/>
              <a:pPr/>
              <a:t>10/11/2020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105025" y="685800"/>
            <a:ext cx="26479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C202E4-C02C-4743-867C-4C8438E45ED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69277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1pPr>
    <a:lvl2pPr marL="509412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2pPr>
    <a:lvl3pPr marL="1018824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3pPr>
    <a:lvl4pPr marL="1528237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4pPr>
    <a:lvl5pPr marL="2037649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5pPr>
    <a:lvl6pPr marL="2547061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6pPr>
    <a:lvl7pPr marL="3056473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7pPr>
    <a:lvl8pPr marL="3565886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8pPr>
    <a:lvl9pPr marL="4075298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105025" y="685800"/>
            <a:ext cx="264795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C202E4-C02C-4743-867C-4C8438E45EDA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39077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2930" y="1646133"/>
            <a:ext cx="6606540" cy="3501814"/>
          </a:xfrm>
        </p:spPr>
        <p:txBody>
          <a:bodyPr anchor="b"/>
          <a:lstStyle>
            <a:lvl1pPr algn="ctr">
              <a:defRPr sz="495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550" y="5282989"/>
            <a:ext cx="5829300" cy="2428451"/>
          </a:xfrm>
        </p:spPr>
        <p:txBody>
          <a:bodyPr/>
          <a:lstStyle>
            <a:lvl1pPr marL="0" indent="0" algn="ctr">
              <a:buNone/>
              <a:defRPr sz="1980"/>
            </a:lvl1pPr>
            <a:lvl2pPr marL="377190" indent="0" algn="ctr">
              <a:buNone/>
              <a:defRPr sz="1650"/>
            </a:lvl2pPr>
            <a:lvl3pPr marL="754380" indent="0" algn="ctr">
              <a:buNone/>
              <a:defRPr sz="1485"/>
            </a:lvl3pPr>
            <a:lvl4pPr marL="1131570" indent="0" algn="ctr">
              <a:buNone/>
              <a:defRPr sz="1320"/>
            </a:lvl4pPr>
            <a:lvl5pPr marL="1508760" indent="0" algn="ctr">
              <a:buNone/>
              <a:defRPr sz="1320"/>
            </a:lvl5pPr>
            <a:lvl6pPr marL="1885950" indent="0" algn="ctr">
              <a:buNone/>
              <a:defRPr sz="1320"/>
            </a:lvl6pPr>
            <a:lvl7pPr marL="2263140" indent="0" algn="ctr">
              <a:buNone/>
              <a:defRPr sz="1320"/>
            </a:lvl7pPr>
            <a:lvl8pPr marL="2640330" indent="0" algn="ctr">
              <a:buNone/>
              <a:defRPr sz="1320"/>
            </a:lvl8pPr>
            <a:lvl9pPr marL="3017520" indent="0" algn="ctr">
              <a:buNone/>
              <a:defRPr sz="132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A53E6-4797-44AF-A8A2-3123A73B76CA}" type="datetimeFigureOut">
              <a:rPr lang="en-US" smtClean="0"/>
              <a:pPr/>
              <a:t>10/11/2020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4E544-5575-4B46-B09D-0C39B7EAA1C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51907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A53E6-4797-44AF-A8A2-3123A73B76CA}" type="datetimeFigureOut">
              <a:rPr lang="en-US" smtClean="0"/>
              <a:pPr/>
              <a:t>10/11/2020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4E544-5575-4B46-B09D-0C39B7EAA1C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94369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2125" y="535518"/>
            <a:ext cx="1675923" cy="852402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353" y="535518"/>
            <a:ext cx="4930617" cy="852402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A53E6-4797-44AF-A8A2-3123A73B76CA}" type="datetimeFigureOut">
              <a:rPr lang="en-US" smtClean="0"/>
              <a:pPr/>
              <a:t>10/11/2020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4E544-5575-4B46-B09D-0C39B7EAA1C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28755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A53E6-4797-44AF-A8A2-3123A73B76CA}" type="datetimeFigureOut">
              <a:rPr lang="en-US" smtClean="0"/>
              <a:pPr/>
              <a:t>10/11/2020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4E544-5575-4B46-B09D-0C39B7EAA1C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652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05" y="2507619"/>
            <a:ext cx="6703695" cy="4184014"/>
          </a:xfrm>
        </p:spPr>
        <p:txBody>
          <a:bodyPr anchor="b"/>
          <a:lstStyle>
            <a:lvl1pPr>
              <a:defRPr sz="495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05" y="6731215"/>
            <a:ext cx="6703695" cy="2200274"/>
          </a:xfrm>
        </p:spPr>
        <p:txBody>
          <a:bodyPr/>
          <a:lstStyle>
            <a:lvl1pPr marL="0" indent="0">
              <a:buNone/>
              <a:defRPr sz="1980">
                <a:solidFill>
                  <a:schemeClr val="tx1"/>
                </a:solidFill>
              </a:defRPr>
            </a:lvl1pPr>
            <a:lvl2pPr marL="377190" indent="0">
              <a:buNone/>
              <a:defRPr sz="1650">
                <a:solidFill>
                  <a:schemeClr val="tx1">
                    <a:tint val="75000"/>
                  </a:schemeClr>
                </a:solidFill>
              </a:defRPr>
            </a:lvl2pPr>
            <a:lvl3pPr marL="754380" indent="0">
              <a:buNone/>
              <a:defRPr sz="1485">
                <a:solidFill>
                  <a:schemeClr val="tx1">
                    <a:tint val="75000"/>
                  </a:schemeClr>
                </a:solidFill>
              </a:defRPr>
            </a:lvl3pPr>
            <a:lvl4pPr marL="1131570" indent="0">
              <a:buNone/>
              <a:defRPr sz="1320">
                <a:solidFill>
                  <a:schemeClr val="tx1">
                    <a:tint val="75000"/>
                  </a:schemeClr>
                </a:solidFill>
              </a:defRPr>
            </a:lvl4pPr>
            <a:lvl5pPr marL="1508760" indent="0">
              <a:buNone/>
              <a:defRPr sz="1320">
                <a:solidFill>
                  <a:schemeClr val="tx1">
                    <a:tint val="75000"/>
                  </a:schemeClr>
                </a:solidFill>
              </a:defRPr>
            </a:lvl5pPr>
            <a:lvl6pPr marL="1885950" indent="0">
              <a:buNone/>
              <a:defRPr sz="1320">
                <a:solidFill>
                  <a:schemeClr val="tx1">
                    <a:tint val="75000"/>
                  </a:schemeClr>
                </a:solidFill>
              </a:defRPr>
            </a:lvl6pPr>
            <a:lvl7pPr marL="2263140" indent="0">
              <a:buNone/>
              <a:defRPr sz="1320">
                <a:solidFill>
                  <a:schemeClr val="tx1">
                    <a:tint val="75000"/>
                  </a:schemeClr>
                </a:solidFill>
              </a:defRPr>
            </a:lvl7pPr>
            <a:lvl8pPr marL="2640330" indent="0">
              <a:buNone/>
              <a:defRPr sz="1320">
                <a:solidFill>
                  <a:schemeClr val="tx1">
                    <a:tint val="75000"/>
                  </a:schemeClr>
                </a:solidFill>
              </a:defRPr>
            </a:lvl8pPr>
            <a:lvl9pPr marL="3017520" indent="0">
              <a:buNone/>
              <a:defRPr sz="132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A53E6-4797-44AF-A8A2-3123A73B76CA}" type="datetimeFigureOut">
              <a:rPr lang="en-US" smtClean="0"/>
              <a:pPr/>
              <a:t>10/11/2020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4E544-5575-4B46-B09D-0C39B7EAA1C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1292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353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4778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A53E6-4797-44AF-A8A2-3123A73B76CA}" type="datetimeFigureOut">
              <a:rPr lang="en-US" smtClean="0"/>
              <a:pPr/>
              <a:t>10/11/2020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4E544-5575-4B46-B09D-0C39B7EAA1C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68126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6" y="535520"/>
            <a:ext cx="6703695" cy="194415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366" y="2465707"/>
            <a:ext cx="3288089" cy="1208404"/>
          </a:xfrm>
        </p:spPr>
        <p:txBody>
          <a:bodyPr anchor="b"/>
          <a:lstStyle>
            <a:lvl1pPr marL="0" indent="0">
              <a:buNone/>
              <a:defRPr sz="1980" b="1"/>
            </a:lvl1pPr>
            <a:lvl2pPr marL="377190" indent="0">
              <a:buNone/>
              <a:defRPr sz="1650" b="1"/>
            </a:lvl2pPr>
            <a:lvl3pPr marL="754380" indent="0">
              <a:buNone/>
              <a:defRPr sz="1485" b="1"/>
            </a:lvl3pPr>
            <a:lvl4pPr marL="1131570" indent="0">
              <a:buNone/>
              <a:defRPr sz="1320" b="1"/>
            </a:lvl4pPr>
            <a:lvl5pPr marL="1508760" indent="0">
              <a:buNone/>
              <a:defRPr sz="1320" b="1"/>
            </a:lvl5pPr>
            <a:lvl6pPr marL="1885950" indent="0">
              <a:buNone/>
              <a:defRPr sz="1320" b="1"/>
            </a:lvl6pPr>
            <a:lvl7pPr marL="2263140" indent="0">
              <a:buNone/>
              <a:defRPr sz="1320" b="1"/>
            </a:lvl7pPr>
            <a:lvl8pPr marL="2640330" indent="0">
              <a:buNone/>
              <a:defRPr sz="1320" b="1"/>
            </a:lvl8pPr>
            <a:lvl9pPr marL="3017520" indent="0">
              <a:buNone/>
              <a:defRPr sz="132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366" y="3674110"/>
            <a:ext cx="3288089" cy="54040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4779" y="2465707"/>
            <a:ext cx="3304282" cy="1208404"/>
          </a:xfrm>
        </p:spPr>
        <p:txBody>
          <a:bodyPr anchor="b"/>
          <a:lstStyle>
            <a:lvl1pPr marL="0" indent="0">
              <a:buNone/>
              <a:defRPr sz="1980" b="1"/>
            </a:lvl1pPr>
            <a:lvl2pPr marL="377190" indent="0">
              <a:buNone/>
              <a:defRPr sz="1650" b="1"/>
            </a:lvl2pPr>
            <a:lvl3pPr marL="754380" indent="0">
              <a:buNone/>
              <a:defRPr sz="1485" b="1"/>
            </a:lvl3pPr>
            <a:lvl4pPr marL="1131570" indent="0">
              <a:buNone/>
              <a:defRPr sz="1320" b="1"/>
            </a:lvl4pPr>
            <a:lvl5pPr marL="1508760" indent="0">
              <a:buNone/>
              <a:defRPr sz="1320" b="1"/>
            </a:lvl5pPr>
            <a:lvl6pPr marL="1885950" indent="0">
              <a:buNone/>
              <a:defRPr sz="1320" b="1"/>
            </a:lvl6pPr>
            <a:lvl7pPr marL="2263140" indent="0">
              <a:buNone/>
              <a:defRPr sz="1320" b="1"/>
            </a:lvl7pPr>
            <a:lvl8pPr marL="2640330" indent="0">
              <a:buNone/>
              <a:defRPr sz="1320" b="1"/>
            </a:lvl8pPr>
            <a:lvl9pPr marL="3017520" indent="0">
              <a:buNone/>
              <a:defRPr sz="132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4779" y="3674110"/>
            <a:ext cx="3304282" cy="54040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A53E6-4797-44AF-A8A2-3123A73B76CA}" type="datetimeFigureOut">
              <a:rPr lang="en-US" smtClean="0"/>
              <a:pPr/>
              <a:t>10/11/2020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4E544-5575-4B46-B09D-0C39B7EAA1C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53357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A53E6-4797-44AF-A8A2-3123A73B76CA}" type="datetimeFigureOut">
              <a:rPr lang="en-US" smtClean="0"/>
              <a:pPr/>
              <a:t>10/11/2020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4E544-5575-4B46-B09D-0C39B7EAA1C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16957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A53E6-4797-44AF-A8A2-3123A73B76CA}" type="datetimeFigureOut">
              <a:rPr lang="en-US" smtClean="0"/>
              <a:pPr/>
              <a:t>10/11/2020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4E544-5575-4B46-B09D-0C39B7EAA1C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18946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2" cy="2346960"/>
          </a:xfrm>
        </p:spPr>
        <p:txBody>
          <a:bodyPr anchor="b"/>
          <a:lstStyle>
            <a:lvl1pPr>
              <a:defRPr sz="264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4283" y="1448226"/>
            <a:ext cx="3934778" cy="7147984"/>
          </a:xfrm>
        </p:spPr>
        <p:txBody>
          <a:bodyPr/>
          <a:lstStyle>
            <a:lvl1pPr>
              <a:defRPr sz="2640"/>
            </a:lvl1pPr>
            <a:lvl2pPr>
              <a:defRPr sz="2310"/>
            </a:lvl2pPr>
            <a:lvl3pPr>
              <a:defRPr sz="1980"/>
            </a:lvl3pPr>
            <a:lvl4pPr>
              <a:defRPr sz="1650"/>
            </a:lvl4pPr>
            <a:lvl5pPr>
              <a:defRPr sz="1650"/>
            </a:lvl5pPr>
            <a:lvl6pPr>
              <a:defRPr sz="1650"/>
            </a:lvl6pPr>
            <a:lvl7pPr>
              <a:defRPr sz="1650"/>
            </a:lvl7pPr>
            <a:lvl8pPr>
              <a:defRPr sz="1650"/>
            </a:lvl8pPr>
            <a:lvl9pPr>
              <a:defRPr sz="16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2" cy="5590329"/>
          </a:xfrm>
        </p:spPr>
        <p:txBody>
          <a:bodyPr/>
          <a:lstStyle>
            <a:lvl1pPr marL="0" indent="0">
              <a:buNone/>
              <a:defRPr sz="1320"/>
            </a:lvl1pPr>
            <a:lvl2pPr marL="377190" indent="0">
              <a:buNone/>
              <a:defRPr sz="1155"/>
            </a:lvl2pPr>
            <a:lvl3pPr marL="754380" indent="0">
              <a:buNone/>
              <a:defRPr sz="990"/>
            </a:lvl3pPr>
            <a:lvl4pPr marL="1131570" indent="0">
              <a:buNone/>
              <a:defRPr sz="825"/>
            </a:lvl4pPr>
            <a:lvl5pPr marL="1508760" indent="0">
              <a:buNone/>
              <a:defRPr sz="825"/>
            </a:lvl5pPr>
            <a:lvl6pPr marL="1885950" indent="0">
              <a:buNone/>
              <a:defRPr sz="825"/>
            </a:lvl6pPr>
            <a:lvl7pPr marL="2263140" indent="0">
              <a:buNone/>
              <a:defRPr sz="825"/>
            </a:lvl7pPr>
            <a:lvl8pPr marL="2640330" indent="0">
              <a:buNone/>
              <a:defRPr sz="825"/>
            </a:lvl8pPr>
            <a:lvl9pPr marL="3017520" indent="0">
              <a:buNone/>
              <a:defRPr sz="82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A53E6-4797-44AF-A8A2-3123A73B76CA}" type="datetimeFigureOut">
              <a:rPr lang="en-US" smtClean="0"/>
              <a:pPr/>
              <a:t>10/11/2020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4E544-5575-4B46-B09D-0C39B7EAA1C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57328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2" cy="2346960"/>
          </a:xfrm>
        </p:spPr>
        <p:txBody>
          <a:bodyPr anchor="b"/>
          <a:lstStyle>
            <a:lvl1pPr>
              <a:defRPr sz="264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4283" y="1448226"/>
            <a:ext cx="3934778" cy="7147984"/>
          </a:xfrm>
        </p:spPr>
        <p:txBody>
          <a:bodyPr anchor="t"/>
          <a:lstStyle>
            <a:lvl1pPr marL="0" indent="0">
              <a:buNone/>
              <a:defRPr sz="2640"/>
            </a:lvl1pPr>
            <a:lvl2pPr marL="377190" indent="0">
              <a:buNone/>
              <a:defRPr sz="2310"/>
            </a:lvl2pPr>
            <a:lvl3pPr marL="754380" indent="0">
              <a:buNone/>
              <a:defRPr sz="1980"/>
            </a:lvl3pPr>
            <a:lvl4pPr marL="1131570" indent="0">
              <a:buNone/>
              <a:defRPr sz="1650"/>
            </a:lvl4pPr>
            <a:lvl5pPr marL="1508760" indent="0">
              <a:buNone/>
              <a:defRPr sz="1650"/>
            </a:lvl5pPr>
            <a:lvl6pPr marL="1885950" indent="0">
              <a:buNone/>
              <a:defRPr sz="1650"/>
            </a:lvl6pPr>
            <a:lvl7pPr marL="2263140" indent="0">
              <a:buNone/>
              <a:defRPr sz="1650"/>
            </a:lvl7pPr>
            <a:lvl8pPr marL="2640330" indent="0">
              <a:buNone/>
              <a:defRPr sz="1650"/>
            </a:lvl8pPr>
            <a:lvl9pPr marL="3017520" indent="0">
              <a:buNone/>
              <a:defRPr sz="165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2" cy="5590329"/>
          </a:xfrm>
        </p:spPr>
        <p:txBody>
          <a:bodyPr/>
          <a:lstStyle>
            <a:lvl1pPr marL="0" indent="0">
              <a:buNone/>
              <a:defRPr sz="1320"/>
            </a:lvl1pPr>
            <a:lvl2pPr marL="377190" indent="0">
              <a:buNone/>
              <a:defRPr sz="1155"/>
            </a:lvl2pPr>
            <a:lvl3pPr marL="754380" indent="0">
              <a:buNone/>
              <a:defRPr sz="990"/>
            </a:lvl3pPr>
            <a:lvl4pPr marL="1131570" indent="0">
              <a:buNone/>
              <a:defRPr sz="825"/>
            </a:lvl4pPr>
            <a:lvl5pPr marL="1508760" indent="0">
              <a:buNone/>
              <a:defRPr sz="825"/>
            </a:lvl5pPr>
            <a:lvl6pPr marL="1885950" indent="0">
              <a:buNone/>
              <a:defRPr sz="825"/>
            </a:lvl6pPr>
            <a:lvl7pPr marL="2263140" indent="0">
              <a:buNone/>
              <a:defRPr sz="825"/>
            </a:lvl7pPr>
            <a:lvl8pPr marL="2640330" indent="0">
              <a:buNone/>
              <a:defRPr sz="825"/>
            </a:lvl8pPr>
            <a:lvl9pPr marL="3017520" indent="0">
              <a:buNone/>
              <a:defRPr sz="82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A53E6-4797-44AF-A8A2-3123A73B76CA}" type="datetimeFigureOut">
              <a:rPr lang="en-US" smtClean="0"/>
              <a:pPr/>
              <a:t>10/11/2020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4E544-5575-4B46-B09D-0C39B7EAA1C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10704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8000">
              <a:srgbClr val="FFFF99"/>
            </a:gs>
            <a:gs pos="3000">
              <a:schemeClr val="accent1">
                <a:lumMod val="20000"/>
                <a:lumOff val="80000"/>
              </a:schemeClr>
            </a:gs>
            <a:gs pos="82000">
              <a:srgbClr val="FDFEFE"/>
            </a:gs>
            <a:gs pos="25000">
              <a:schemeClr val="bg1"/>
            </a:gs>
            <a:gs pos="93585">
              <a:srgbClr val="D7DFEA"/>
            </a:gs>
            <a:gs pos="100000">
              <a:schemeClr val="accent1">
                <a:lumMod val="20000"/>
                <a:lumOff val="80000"/>
              </a:schemeClr>
            </a:gs>
            <a:gs pos="100000">
              <a:schemeClr val="bg1"/>
            </a:gs>
            <a:gs pos="100000">
              <a:schemeClr val="tx2">
                <a:lumMod val="40000"/>
                <a:lumOff val="60000"/>
              </a:schemeClr>
            </a:gs>
            <a:gs pos="98000">
              <a:schemeClr val="tx2">
                <a:lumMod val="20000"/>
                <a:lumOff val="80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4354" y="535520"/>
            <a:ext cx="6703695" cy="19441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354" y="2677584"/>
            <a:ext cx="6703695" cy="6381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353" y="9322650"/>
            <a:ext cx="1748790" cy="53551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4A53E6-4797-44AF-A8A2-3123A73B76CA}" type="datetimeFigureOut">
              <a:rPr lang="en-US" smtClean="0"/>
              <a:pPr/>
              <a:t>10/11/2020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4609" y="9322650"/>
            <a:ext cx="2623185" cy="53551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89258" y="9322650"/>
            <a:ext cx="1748790" cy="53551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A4E544-5575-4B46-B09D-0C39B7EAA1C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21253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54380" rtl="0" eaLnBrk="1" latinLnBrk="0" hangingPunct="1">
        <a:lnSpc>
          <a:spcPct val="90000"/>
        </a:lnSpc>
        <a:spcBef>
          <a:spcPct val="0"/>
        </a:spcBef>
        <a:buNone/>
        <a:defRPr sz="363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595" indent="-188595" algn="l" defTabSz="754380" rtl="0" eaLnBrk="1" latinLnBrk="0" hangingPunct="1">
        <a:lnSpc>
          <a:spcPct val="90000"/>
        </a:lnSpc>
        <a:spcBef>
          <a:spcPts val="825"/>
        </a:spcBef>
        <a:buFont typeface="Arial" panose="020B0604020202020204" pitchFamily="34" charset="0"/>
        <a:buChar char="•"/>
        <a:defRPr sz="2310" kern="1200">
          <a:solidFill>
            <a:schemeClr val="tx1"/>
          </a:solidFill>
          <a:latin typeface="+mn-lt"/>
          <a:ea typeface="+mn-ea"/>
          <a:cs typeface="+mn-cs"/>
        </a:defRPr>
      </a:lvl1pPr>
      <a:lvl2pPr marL="565785" indent="-188595" algn="l" defTabSz="754380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2pPr>
      <a:lvl3pPr marL="942975" indent="-188595" algn="l" defTabSz="754380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0" kern="1200">
          <a:solidFill>
            <a:schemeClr val="tx1"/>
          </a:solidFill>
          <a:latin typeface="+mn-lt"/>
          <a:ea typeface="+mn-ea"/>
          <a:cs typeface="+mn-cs"/>
        </a:defRPr>
      </a:lvl3pPr>
      <a:lvl4pPr marL="1320165" indent="-188595" algn="l" defTabSz="754380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5" kern="1200">
          <a:solidFill>
            <a:schemeClr val="tx1"/>
          </a:solidFill>
          <a:latin typeface="+mn-lt"/>
          <a:ea typeface="+mn-ea"/>
          <a:cs typeface="+mn-cs"/>
        </a:defRPr>
      </a:lvl4pPr>
      <a:lvl5pPr marL="1697355" indent="-188595" algn="l" defTabSz="754380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5" kern="1200">
          <a:solidFill>
            <a:schemeClr val="tx1"/>
          </a:solidFill>
          <a:latin typeface="+mn-lt"/>
          <a:ea typeface="+mn-ea"/>
          <a:cs typeface="+mn-cs"/>
        </a:defRPr>
      </a:lvl5pPr>
      <a:lvl6pPr marL="2074545" indent="-188595" algn="l" defTabSz="754380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5" kern="1200">
          <a:solidFill>
            <a:schemeClr val="tx1"/>
          </a:solidFill>
          <a:latin typeface="+mn-lt"/>
          <a:ea typeface="+mn-ea"/>
          <a:cs typeface="+mn-cs"/>
        </a:defRPr>
      </a:lvl6pPr>
      <a:lvl7pPr marL="2451735" indent="-188595" algn="l" defTabSz="754380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5" kern="1200">
          <a:solidFill>
            <a:schemeClr val="tx1"/>
          </a:solidFill>
          <a:latin typeface="+mn-lt"/>
          <a:ea typeface="+mn-ea"/>
          <a:cs typeface="+mn-cs"/>
        </a:defRPr>
      </a:lvl7pPr>
      <a:lvl8pPr marL="2828925" indent="-188595" algn="l" defTabSz="754380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5" kern="1200">
          <a:solidFill>
            <a:schemeClr val="tx1"/>
          </a:solidFill>
          <a:latin typeface="+mn-lt"/>
          <a:ea typeface="+mn-ea"/>
          <a:cs typeface="+mn-cs"/>
        </a:defRPr>
      </a:lvl8pPr>
      <a:lvl9pPr marL="3206115" indent="-188595" algn="l" defTabSz="754380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4380" rtl="0" eaLnBrk="1" latinLnBrk="0" hangingPunct="1">
        <a:defRPr sz="1485" kern="1200">
          <a:solidFill>
            <a:schemeClr val="tx1"/>
          </a:solidFill>
          <a:latin typeface="+mn-lt"/>
          <a:ea typeface="+mn-ea"/>
          <a:cs typeface="+mn-cs"/>
        </a:defRPr>
      </a:lvl1pPr>
      <a:lvl2pPr marL="377190" algn="l" defTabSz="754380" rtl="0" eaLnBrk="1" latinLnBrk="0" hangingPunct="1">
        <a:defRPr sz="1485" kern="1200">
          <a:solidFill>
            <a:schemeClr val="tx1"/>
          </a:solidFill>
          <a:latin typeface="+mn-lt"/>
          <a:ea typeface="+mn-ea"/>
          <a:cs typeface="+mn-cs"/>
        </a:defRPr>
      </a:lvl2pPr>
      <a:lvl3pPr marL="754380" algn="l" defTabSz="754380" rtl="0" eaLnBrk="1" latinLnBrk="0" hangingPunct="1">
        <a:defRPr sz="1485" kern="1200">
          <a:solidFill>
            <a:schemeClr val="tx1"/>
          </a:solidFill>
          <a:latin typeface="+mn-lt"/>
          <a:ea typeface="+mn-ea"/>
          <a:cs typeface="+mn-cs"/>
        </a:defRPr>
      </a:lvl3pPr>
      <a:lvl4pPr marL="1131570" algn="l" defTabSz="754380" rtl="0" eaLnBrk="1" latinLnBrk="0" hangingPunct="1">
        <a:defRPr sz="1485" kern="1200">
          <a:solidFill>
            <a:schemeClr val="tx1"/>
          </a:solidFill>
          <a:latin typeface="+mn-lt"/>
          <a:ea typeface="+mn-ea"/>
          <a:cs typeface="+mn-cs"/>
        </a:defRPr>
      </a:lvl4pPr>
      <a:lvl5pPr marL="1508760" algn="l" defTabSz="754380" rtl="0" eaLnBrk="1" latinLnBrk="0" hangingPunct="1">
        <a:defRPr sz="1485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algn="l" defTabSz="754380" rtl="0" eaLnBrk="1" latinLnBrk="0" hangingPunct="1">
        <a:defRPr sz="1485" kern="1200">
          <a:solidFill>
            <a:schemeClr val="tx1"/>
          </a:solidFill>
          <a:latin typeface="+mn-lt"/>
          <a:ea typeface="+mn-ea"/>
          <a:cs typeface="+mn-cs"/>
        </a:defRPr>
      </a:lvl6pPr>
      <a:lvl7pPr marL="2263140" algn="l" defTabSz="754380" rtl="0" eaLnBrk="1" latinLnBrk="0" hangingPunct="1">
        <a:defRPr sz="1485" kern="1200">
          <a:solidFill>
            <a:schemeClr val="tx1"/>
          </a:solidFill>
          <a:latin typeface="+mn-lt"/>
          <a:ea typeface="+mn-ea"/>
          <a:cs typeface="+mn-cs"/>
        </a:defRPr>
      </a:lvl7pPr>
      <a:lvl8pPr marL="2640330" algn="l" defTabSz="754380" rtl="0" eaLnBrk="1" latinLnBrk="0" hangingPunct="1">
        <a:defRPr sz="1485" kern="1200">
          <a:solidFill>
            <a:schemeClr val="tx1"/>
          </a:solidFill>
          <a:latin typeface="+mn-lt"/>
          <a:ea typeface="+mn-ea"/>
          <a:cs typeface="+mn-cs"/>
        </a:defRPr>
      </a:lvl8pPr>
      <a:lvl9pPr marL="3017520" algn="l" defTabSz="754380" rtl="0" eaLnBrk="1" latinLnBrk="0" hangingPunct="1">
        <a:defRPr sz="148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itle 2">
            <a:extLst>
              <a:ext uri="{FF2B5EF4-FFF2-40B4-BE49-F238E27FC236}">
                <a16:creationId xmlns:a16="http://schemas.microsoft.com/office/drawing/2014/main" id="{B2B48BA1-4C20-4A70-88A3-CA3267809BCF}"/>
              </a:ext>
            </a:extLst>
          </p:cNvPr>
          <p:cNvSpPr txBox="1">
            <a:spLocks/>
          </p:cNvSpPr>
          <p:nvPr/>
        </p:nvSpPr>
        <p:spPr>
          <a:xfrm>
            <a:off x="114298" y="1793015"/>
            <a:ext cx="7543799" cy="6842985"/>
          </a:xfrm>
          <a:prstGeom prst="rect">
            <a:avLst/>
          </a:prstGeom>
        </p:spPr>
        <p:txBody>
          <a:bodyPr vert="horz" lIns="100584" tIns="50292" rIns="100584" bIns="50292" rtlCol="0" anchor="ctr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Don’t be suckered in as bait </a:t>
            </a:r>
          </a:p>
          <a:p>
            <a:pPr marL="0" indent="0" algn="ctr">
              <a:buNone/>
            </a:pPr>
            <a:endParaRPr lang="en-US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 algn="ctr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Time, doesn’t stop</a:t>
            </a:r>
          </a:p>
          <a:p>
            <a:pPr marL="0" indent="0" algn="ctr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Time, doesn’t wait</a:t>
            </a:r>
          </a:p>
          <a:p>
            <a:pPr marL="0" indent="0" algn="ctr">
              <a:buNone/>
            </a:pPr>
            <a:endParaRPr lang="en-US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 algn="ctr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Loneliness with a dangerous mind</a:t>
            </a:r>
          </a:p>
          <a:p>
            <a:pPr marL="0" indent="0" algn="ctr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Is a dangerous time</a:t>
            </a:r>
          </a:p>
          <a:p>
            <a:pPr marL="0" indent="0" algn="ctr">
              <a:buNone/>
            </a:pPr>
            <a:endParaRPr lang="en-US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 algn="ctr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There are endless hobbies you can find</a:t>
            </a:r>
          </a:p>
          <a:p>
            <a:pPr marL="0" indent="0" algn="ctr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Where you can stimulate the mind</a:t>
            </a:r>
          </a:p>
          <a:p>
            <a:pPr marL="0" indent="0" algn="ctr">
              <a:buNone/>
            </a:pPr>
            <a:endParaRPr lang="en-US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 algn="ctr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Don’t get lost in lonely time</a:t>
            </a:r>
          </a:p>
          <a:p>
            <a:pPr marL="0" indent="0" algn="ctr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It will surely leave you far behind</a:t>
            </a:r>
          </a:p>
          <a:p>
            <a:pPr marL="0" indent="0" algn="ctr">
              <a:buNone/>
            </a:pPr>
            <a:endParaRPr lang="en-US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 algn="ctr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To the future, you’ll be blind</a:t>
            </a:r>
          </a:p>
          <a:p>
            <a:pPr marL="0" indent="0" algn="ctr">
              <a:buNone/>
            </a:pPr>
            <a:endParaRPr lang="en-US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 algn="ctr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By mother nature and humankind</a:t>
            </a:r>
          </a:p>
          <a:p>
            <a:pPr marL="0" indent="0" algn="ctr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You will- be fined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210726D-7C2B-4153-8006-096F344FCC32}"/>
              </a:ext>
            </a:extLst>
          </p:cNvPr>
          <p:cNvSpPr/>
          <p:nvPr/>
        </p:nvSpPr>
        <p:spPr>
          <a:xfrm>
            <a:off x="2503451" y="1037528"/>
            <a:ext cx="276550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400" b="1" i="1">
                <a:latin typeface="Courier New" panose="02070309020205020404" pitchFamily="49" charset="0"/>
                <a:cs typeface="Courier New" panose="02070309020205020404" pitchFamily="49" charset="0"/>
              </a:rPr>
              <a:t>Dangerous Time</a:t>
            </a:r>
            <a:endParaRPr lang="en-US" sz="2400" b="1" i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TextBox 1">
            <a:extLst>
              <a:ext uri="{FF2B5EF4-FFF2-40B4-BE49-F238E27FC236}">
                <a16:creationId xmlns:a16="http://schemas.microsoft.com/office/drawing/2014/main" id="{6C1D86DE-8245-4687-AE0A-47BF90A8D56E}"/>
              </a:ext>
            </a:extLst>
          </p:cNvPr>
          <p:cNvSpPr txBox="1"/>
          <p:nvPr/>
        </p:nvSpPr>
        <p:spPr>
          <a:xfrm>
            <a:off x="212271" y="9713221"/>
            <a:ext cx="570193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509412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9412" algn="l" defTabSz="509412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18824" algn="l" defTabSz="509412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28237" algn="l" defTabSz="509412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37649" algn="l" defTabSz="509412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47061" algn="l" defTabSz="509412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56473" algn="l" defTabSz="509412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565886" algn="l" defTabSz="509412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75298" algn="l" defTabSz="509412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000" kern="1200" dirty="0">
                <a:solidFill>
                  <a:schemeClr val="bg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</a:t>
            </a:r>
            <a:r>
              <a:rPr lang="en-US" sz="1000" dirty="0">
                <a:solidFill>
                  <a:schemeClr val="bg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356</a:t>
            </a:r>
            <a:r>
              <a:rPr lang="en-US" sz="1000" kern="1200" dirty="0">
                <a:solidFill>
                  <a:schemeClr val="bg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-1ASP </a:t>
            </a:r>
            <a:r>
              <a:rPr lang="en-US" sz="1000" dirty="0">
                <a:solidFill>
                  <a:schemeClr val="bg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ACILÉGNA </a:t>
            </a:r>
            <a:r>
              <a:rPr lang="en-US" sz="1000" kern="1200" dirty="0">
                <a:solidFill>
                  <a:schemeClr val="bg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SAZARRET  </a:t>
            </a:r>
          </a:p>
        </p:txBody>
      </p:sp>
    </p:spTree>
    <p:extLst>
      <p:ext uri="{BB962C8B-B14F-4D97-AF65-F5344CB8AC3E}">
        <p14:creationId xmlns:p14="http://schemas.microsoft.com/office/powerpoint/2010/main" val="17032284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SP LIBRARY.pptx" id="{DA9C2475-E466-46AB-B585-D0EE25D05B5D}" vid="{FB41D282-6FA9-47AF-A9FD-7BD645B536F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 LIBRARY</Template>
  <TotalTime>141</TotalTime>
  <Words>72</Words>
  <Application>Microsoft Office PowerPoint</Application>
  <PresentationFormat>Custom</PresentationFormat>
  <Paragraphs>21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Courier New</vt:lpstr>
      <vt:lpstr>Office Theme</vt:lpstr>
      <vt:lpstr>PowerPoint Presentation</vt:lpstr>
    </vt:vector>
  </TitlesOfParts>
  <Manager>ACILÉGNA SAZARRET</Manager>
  <Company>ACILÉGNA SAZARRET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#356-1ASP Dangerous Time</dc:title>
  <dc:subject>ACILÉGNA SAZARRET ASP TEMPLATES</dc:subject>
  <dc:creator>ACILÉGNA SAZARRET</dc:creator>
  <cp:keywords>ACILÉGNA SAZARRET</cp:keywords>
  <cp:lastModifiedBy>Delfina T</cp:lastModifiedBy>
  <cp:revision>31</cp:revision>
  <dcterms:created xsi:type="dcterms:W3CDTF">2020-05-07T02:48:42Z</dcterms:created>
  <dcterms:modified xsi:type="dcterms:W3CDTF">2020-10-11T22:31:39Z</dcterms:modified>
  <cp:category>ASP</cp:category>
</cp:coreProperties>
</file>