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7772400" cy="10058400"/>
  <p:notesSz cx="6858000" cy="9144000"/>
  <p:defaultTextStyle>
    <a:defPPr>
      <a:defRPr lang="en-US"/>
    </a:defPPr>
    <a:lvl1pPr marL="0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7137" autoAdjust="0"/>
    <p:restoredTop sz="94660"/>
  </p:normalViewPr>
  <p:slideViewPr>
    <p:cSldViewPr snapToGrid="0">
      <p:cViewPr>
        <p:scale>
          <a:sx n="71" d="100"/>
          <a:sy n="71" d="100"/>
        </p:scale>
        <p:origin x="235" y="-58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E45C90-53D1-4FF8-9515-E1310C979525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79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202E4-C02C-4743-867C-4C8438E45E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69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05025" y="685800"/>
            <a:ext cx="26479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202E4-C02C-4743-867C-4C8438E45ED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07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4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90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436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5" y="535518"/>
            <a:ext cx="1675923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8"/>
            <a:ext cx="4930617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875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5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9"/>
            <a:ext cx="6703695" cy="4184014"/>
          </a:xfrm>
        </p:spPr>
        <p:txBody>
          <a:bodyPr anchor="b"/>
          <a:lstStyle>
            <a:lvl1pPr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1980">
                <a:solidFill>
                  <a:schemeClr val="tx1"/>
                </a:solidFill>
              </a:defRPr>
            </a:lvl1pPr>
            <a:lvl2pPr marL="37719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2pPr>
            <a:lvl3pPr marL="75438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3pPr>
            <a:lvl4pPr marL="113157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4pPr>
            <a:lvl5pPr marL="150876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5pPr>
            <a:lvl6pPr marL="188595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6pPr>
            <a:lvl7pPr marL="226314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7pPr>
            <a:lvl8pPr marL="264033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8pPr>
            <a:lvl9pPr marL="301752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29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812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6" y="535520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7"/>
            <a:ext cx="3288089" cy="1208404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9" y="2465707"/>
            <a:ext cx="3304282" cy="1208404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9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335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695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94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2" cy="23469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3" y="1448226"/>
            <a:ext cx="3934778" cy="7147984"/>
          </a:xfrm>
        </p:spPr>
        <p:txBody>
          <a:bodyPr/>
          <a:lstStyle>
            <a:lvl1pPr>
              <a:defRPr sz="2640"/>
            </a:lvl1pPr>
            <a:lvl2pPr>
              <a:defRPr sz="2310"/>
            </a:lvl2pPr>
            <a:lvl3pPr>
              <a:defRPr sz="1980"/>
            </a:lvl3pPr>
            <a:lvl4pPr>
              <a:defRPr sz="1650"/>
            </a:lvl4pPr>
            <a:lvl5pPr>
              <a:defRPr sz="1650"/>
            </a:lvl5pPr>
            <a:lvl6pPr>
              <a:defRPr sz="1650"/>
            </a:lvl6pPr>
            <a:lvl7pPr>
              <a:defRPr sz="1650"/>
            </a:lvl7pPr>
            <a:lvl8pPr>
              <a:defRPr sz="1650"/>
            </a:lvl8pPr>
            <a:lvl9pPr>
              <a:defRPr sz="16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2" cy="5590329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732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2" cy="23469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3" y="1448226"/>
            <a:ext cx="3934778" cy="7147984"/>
          </a:xfrm>
        </p:spPr>
        <p:txBody>
          <a:bodyPr anchor="t"/>
          <a:lstStyle>
            <a:lvl1pPr marL="0" indent="0">
              <a:buNone/>
              <a:defRPr sz="2640"/>
            </a:lvl1pPr>
            <a:lvl2pPr marL="377190" indent="0">
              <a:buNone/>
              <a:defRPr sz="2310"/>
            </a:lvl2pPr>
            <a:lvl3pPr marL="754380" indent="0">
              <a:buNone/>
              <a:defRPr sz="1980"/>
            </a:lvl3pPr>
            <a:lvl4pPr marL="1131570" indent="0">
              <a:buNone/>
              <a:defRPr sz="1650"/>
            </a:lvl4pPr>
            <a:lvl5pPr marL="1508760" indent="0">
              <a:buNone/>
              <a:defRPr sz="1650"/>
            </a:lvl5pPr>
            <a:lvl6pPr marL="1885950" indent="0">
              <a:buNone/>
              <a:defRPr sz="1650"/>
            </a:lvl6pPr>
            <a:lvl7pPr marL="2263140" indent="0">
              <a:buNone/>
              <a:defRPr sz="1650"/>
            </a:lvl7pPr>
            <a:lvl8pPr marL="2640330" indent="0">
              <a:buNone/>
              <a:defRPr sz="1650"/>
            </a:lvl8pPr>
            <a:lvl9pPr marL="3017520" indent="0">
              <a:buNone/>
              <a:defRPr sz="16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2" cy="5590329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070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">
              <a:srgbClr val="FFFF99"/>
            </a:gs>
            <a:gs pos="3000">
              <a:schemeClr val="accent1">
                <a:lumMod val="20000"/>
                <a:lumOff val="80000"/>
              </a:schemeClr>
            </a:gs>
            <a:gs pos="82000">
              <a:srgbClr val="FDFEFE"/>
            </a:gs>
            <a:gs pos="25000">
              <a:schemeClr val="bg1"/>
            </a:gs>
            <a:gs pos="93585">
              <a:srgbClr val="D7DFEA"/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bg1"/>
            </a:gs>
            <a:gs pos="100000">
              <a:schemeClr val="tx2">
                <a:lumMod val="40000"/>
                <a:lumOff val="60000"/>
              </a:schemeClr>
            </a:gs>
            <a:gs pos="98000">
              <a:schemeClr val="tx2">
                <a:lumMod val="20000"/>
                <a:lumOff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4" y="535520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4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50"/>
            <a:ext cx="1748790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A53E6-4797-44AF-A8A2-3123A73B76CA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9" y="9322650"/>
            <a:ext cx="2623185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50"/>
            <a:ext cx="1748790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12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4380" rtl="0" eaLnBrk="1" latinLnBrk="0" hangingPunct="1">
        <a:lnSpc>
          <a:spcPct val="90000"/>
        </a:lnSpc>
        <a:spcBef>
          <a:spcPct val="0"/>
        </a:spcBef>
        <a:buNone/>
        <a:defRPr sz="36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595" indent="-188595" algn="l" defTabSz="75438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56578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94297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132016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69735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207454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45173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82892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20611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>
            <a:extLst>
              <a:ext uri="{FF2B5EF4-FFF2-40B4-BE49-F238E27FC236}">
                <a16:creationId xmlns:a16="http://schemas.microsoft.com/office/drawing/2014/main" xmlns="" id="{B2B48BA1-4C20-4A70-88A3-CA3267809BCF}"/>
              </a:ext>
            </a:extLst>
          </p:cNvPr>
          <p:cNvSpPr txBox="1">
            <a:spLocks/>
          </p:cNvSpPr>
          <p:nvPr/>
        </p:nvSpPr>
        <p:spPr>
          <a:xfrm>
            <a:off x="114300" y="1857332"/>
            <a:ext cx="7543799" cy="5698500"/>
          </a:xfrm>
          <a:prstGeom prst="rect">
            <a:avLst/>
          </a:prstGeom>
        </p:spPr>
        <p:txBody>
          <a:bodyPr vert="horz" lIns="100584" tIns="50292" rIns="100584" bIns="50292" rtlCol="0" anchor="ctr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210726D-7C2B-4153-8006-096F344FCC32}"/>
              </a:ext>
            </a:extLst>
          </p:cNvPr>
          <p:cNvSpPr/>
          <p:nvPr/>
        </p:nvSpPr>
        <p:spPr>
          <a:xfrm>
            <a:off x="2595621" y="1084236"/>
            <a:ext cx="25811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i="1">
                <a:latin typeface="Courier New" panose="02070309020205020404" pitchFamily="49" charset="0"/>
                <a:cs typeface="Courier New" panose="02070309020205020404" pitchFamily="49" charset="0"/>
              </a:rPr>
              <a:t>Darkest </a:t>
            </a:r>
            <a:r>
              <a:rPr lang="en-US" sz="24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Films</a:t>
            </a: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xmlns="" id="{6C1D86DE-8245-4687-AE0A-47BF90A8D56E}"/>
              </a:ext>
            </a:extLst>
          </p:cNvPr>
          <p:cNvSpPr txBox="1"/>
          <p:nvPr/>
        </p:nvSpPr>
        <p:spPr>
          <a:xfrm>
            <a:off x="212271" y="9713221"/>
            <a:ext cx="57019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kern="1200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0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59</a:t>
            </a:r>
            <a:r>
              <a:rPr lang="en-US" sz="1000" kern="1200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-1ASP </a:t>
            </a:r>
            <a:r>
              <a:rPr lang="en-US" sz="10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ACILÉGNA </a:t>
            </a:r>
            <a:r>
              <a:rPr lang="en-US" sz="1000" kern="12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SAZARRET 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350ADCD-E856-45F6-A851-EA87EA7B736F}"/>
              </a:ext>
            </a:extLst>
          </p:cNvPr>
          <p:cNvSpPr/>
          <p:nvPr/>
        </p:nvSpPr>
        <p:spPr>
          <a:xfrm>
            <a:off x="114300" y="1857332"/>
            <a:ext cx="7543798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my mind’s album</a:t>
            </a:r>
          </a:p>
          <a:p>
            <a:pPr algn="ctr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There are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photos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Now,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layered</a:t>
            </a:r>
          </a:p>
          <a:p>
            <a:pPr algn="ctr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With cloudy negatives</a:t>
            </a:r>
          </a:p>
          <a:p>
            <a:pPr algn="ctr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Of us fighting</a:t>
            </a:r>
          </a:p>
          <a:p>
            <a:pPr algn="ctr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and broken promises</a:t>
            </a:r>
          </a:p>
          <a:p>
            <a:pPr algn="ctr"/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Negatives- I can’t process</a:t>
            </a:r>
          </a:p>
          <a:p>
            <a:pPr algn="ctr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because the images are a distorted capture</a:t>
            </a:r>
          </a:p>
          <a:p>
            <a:pPr algn="ctr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by the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exposure,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of our darkest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films</a:t>
            </a:r>
          </a:p>
          <a:p>
            <a:pPr algn="ctr"/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With light shining through our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crises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Darkness quickly arrived at our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premises</a:t>
            </a:r>
          </a:p>
          <a:p>
            <a:pPr algn="ctr"/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But I still have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photos</a:t>
            </a:r>
          </a:p>
          <a:p>
            <a:pPr algn="ctr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Of butterfly kisses</a:t>
            </a:r>
          </a:p>
          <a:p>
            <a:pPr algn="ctr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Our intimate moments</a:t>
            </a:r>
          </a:p>
          <a:p>
            <a:pPr algn="ctr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and silly dancing</a:t>
            </a:r>
          </a:p>
          <a:p>
            <a:pPr algn="ctr"/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God was our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witness</a:t>
            </a:r>
          </a:p>
          <a:p>
            <a:pPr algn="ctr"/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Our love was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enchanting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228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P LIBRARY.pptx" id="{DA9C2475-E466-46AB-B585-D0EE25D05B5D}" vid="{FB41D282-6FA9-47AF-A9FD-7BD645B536F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 LIBRARY</Template>
  <TotalTime>1433</TotalTime>
  <Words>79</Words>
  <Application>Microsoft Office PowerPoint</Application>
  <PresentationFormat>Custom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Courier New</vt:lpstr>
      <vt:lpstr>Office Theme</vt:lpstr>
      <vt:lpstr>PowerPoint Presentation</vt:lpstr>
    </vt:vector>
  </TitlesOfParts>
  <Manager>ACILÉGNA SAZARRET</Manager>
  <Company>ACILÉGNA SAZARRET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#359-1ASP Darkets Films</dc:title>
  <dc:subject>ACILÉGNA SAZARRET ASP TEMPLATES</dc:subject>
  <dc:creator>ACILÉGNA SAZARRET</dc:creator>
  <cp:keywords>ACILÉGNA SAZARRET</cp:keywords>
  <cp:lastModifiedBy>Microsoft account</cp:lastModifiedBy>
  <cp:revision>105</cp:revision>
  <dcterms:created xsi:type="dcterms:W3CDTF">2020-05-07T02:48:42Z</dcterms:created>
  <dcterms:modified xsi:type="dcterms:W3CDTF">2020-10-12T19:26:56Z</dcterms:modified>
  <cp:category>ASP</cp:category>
</cp:coreProperties>
</file>