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55" d="100"/>
          <a:sy n="55" d="100"/>
        </p:scale>
        <p:origin x="629" y="2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2964319" y="1093040"/>
            <a:ext cx="1843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Don’t See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358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was love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I gave you my all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was love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you would ignore my everyday calls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It wasn’t there…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 now it’s here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Because you fear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departure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I’m about to help you steer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Your love- it wasn’t near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love was all I needed to feel and hear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an everyday cheer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is your love…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still don’t see it here…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687</TotalTime>
  <Words>76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#358-1ASP Don't See</dc:title>
  <dc:subject>ACILÉGNA SAZARRET ASP TEMPLATES</dc:subject>
  <dc:creator>ACILÉGNA SAZARRET</dc:creator>
  <cp:keywords>ACILÉGNA SAZARRET</cp:keywords>
  <cp:lastModifiedBy>Microsoft account</cp:lastModifiedBy>
  <cp:revision>101</cp:revision>
  <dcterms:created xsi:type="dcterms:W3CDTF">2020-05-07T02:48:42Z</dcterms:created>
  <dcterms:modified xsi:type="dcterms:W3CDTF">2020-10-12T05:04:19Z</dcterms:modified>
  <cp:category>ASP</cp:category>
</cp:coreProperties>
</file>