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 varScale="1">
        <p:scale>
          <a:sx n="61" d="100"/>
          <a:sy n="61" d="100"/>
        </p:scale>
        <p:origin x="2875" y="5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95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210726D-7C2B-4153-8006-096F344FCC32}"/>
              </a:ext>
            </a:extLst>
          </p:cNvPr>
          <p:cNvSpPr/>
          <p:nvPr/>
        </p:nvSpPr>
        <p:spPr>
          <a:xfrm>
            <a:off x="2319103" y="1075020"/>
            <a:ext cx="31341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Down Memory Lane</a:t>
            </a:r>
            <a:endParaRPr 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6C1D86DE-8245-4687-AE0A-47BF90A8D56E}"/>
              </a:ext>
            </a:extLst>
          </p:cNvPr>
          <p:cNvSpPr txBox="1"/>
          <p:nvPr/>
        </p:nvSpPr>
        <p:spPr>
          <a:xfrm>
            <a:off x="212271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343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350ADCD-E856-45F6-A851-EA87EA7B736F}"/>
              </a:ext>
            </a:extLst>
          </p:cNvPr>
          <p:cNvSpPr/>
          <p:nvPr/>
        </p:nvSpPr>
        <p:spPr>
          <a:xfrm>
            <a:off x="114300" y="1768008"/>
            <a:ext cx="754379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It’s at night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When of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your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mind,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take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control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leave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behind,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mental album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Full of pictures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a town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alled “down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memory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lane”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It’s got the most beautiful skies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illed with chubby white clouds</a:t>
            </a:r>
          </a:p>
          <a:p>
            <a:pPr marL="0" indent="0" algn="ctr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There, love has no disguise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Smiles are loud and full of melodies</a:t>
            </a:r>
          </a:p>
          <a:p>
            <a:pPr marL="0" indent="0" algn="ctr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Faces have no frowns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Lies are not allowed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Cries are sold for happy energies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Beautiful memories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That I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control, so that I may console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nd preserve the sweetness of your brain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644</TotalTime>
  <Words>94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#343-1ASP Down Memory Lane #acilegnasazarretpoetry</dc:title>
  <dc:subject>ACILÉGNA SAZARRET ASP TEMPLATES</dc:subject>
  <dc:creator>ACILÉGNA SAZARRET</dc:creator>
  <cp:keywords>ACILÉGNA SAZARRET</cp:keywords>
  <cp:lastModifiedBy>Microsoft account</cp:lastModifiedBy>
  <cp:revision>91</cp:revision>
  <dcterms:created xsi:type="dcterms:W3CDTF">2020-05-07T02:48:42Z</dcterms:created>
  <dcterms:modified xsi:type="dcterms:W3CDTF">2020-09-29T16:28:33Z</dcterms:modified>
  <cp:category>ASP</cp:category>
</cp:coreProperties>
</file>