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61" d="100"/>
          <a:sy n="61" d="100"/>
        </p:scale>
        <p:origin x="298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1950444" y="1032324"/>
            <a:ext cx="3871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Elephant In The Room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349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27" y="1741807"/>
            <a:ext cx="754379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 their cold insults,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Why did you freeze?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you have the heat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 melt their tongues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call it antifreeze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Why did you let those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angry red ants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Stampede over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you?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I’m sure their bites stung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 why did you shrink?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 know you can’t hide in a box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 are the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ELEPHANT in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the room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 a trunk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full of words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Weighted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 thousands of muscles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beg them please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Force them to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cease!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669</TotalTime>
  <Words>90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#349-1ASP Elephant In The Room</dc:title>
  <dc:subject>ACILÉGNA SAZARRET ASP TEMPLATES</dc:subject>
  <dc:creator>ACILÉGNA SAZARRET</dc:creator>
  <cp:keywords>ACILÉGNA SAZARRET</cp:keywords>
  <cp:lastModifiedBy>Microsoft account</cp:lastModifiedBy>
  <cp:revision>94</cp:revision>
  <dcterms:created xsi:type="dcterms:W3CDTF">2020-05-07T02:48:42Z</dcterms:created>
  <dcterms:modified xsi:type="dcterms:W3CDTF">2020-10-03T20:22:18Z</dcterms:modified>
  <cp:category>ASP</cp:category>
</cp:coreProperties>
</file>