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>
        <p:scale>
          <a:sx n="61" d="100"/>
          <a:sy n="61" d="100"/>
        </p:scale>
        <p:origin x="298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10726D-7C2B-4153-8006-096F344FCC32}"/>
              </a:ext>
            </a:extLst>
          </p:cNvPr>
          <p:cNvSpPr/>
          <p:nvPr/>
        </p:nvSpPr>
        <p:spPr>
          <a:xfrm>
            <a:off x="1950444" y="1032324"/>
            <a:ext cx="3871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Elephant In The Room</a:t>
            </a:r>
            <a:endParaRPr lang="en-US" sz="2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C1D86DE-8245-4687-AE0A-47BF90A8D56E}"/>
              </a:ext>
            </a:extLst>
          </p:cNvPr>
          <p:cNvSpPr txBox="1"/>
          <p:nvPr/>
        </p:nvSpPr>
        <p:spPr>
          <a:xfrm>
            <a:off x="199745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349</a:t>
            </a:r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350ADCD-E856-45F6-A851-EA87EA7B736F}"/>
              </a:ext>
            </a:extLst>
          </p:cNvPr>
          <p:cNvSpPr/>
          <p:nvPr/>
        </p:nvSpPr>
        <p:spPr>
          <a:xfrm>
            <a:off x="114327" y="1741807"/>
            <a:ext cx="754379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 their cold insults,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Why did you freeze?</a:t>
            </a:r>
          </a:p>
          <a:p>
            <a:pPr marL="0" indent="0" algn="ctr">
              <a:buNone/>
            </a:pP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When you have the heat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 melt their tongues</a:t>
            </a:r>
          </a:p>
          <a:p>
            <a:pPr marL="0" indent="0" algn="ctr">
              <a:buNone/>
            </a:pP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call it antifreeze</a:t>
            </a:r>
          </a:p>
          <a:p>
            <a:pPr marL="0" indent="0" algn="ctr">
              <a:buNone/>
            </a:pP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Why did you let those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angry red ants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Stampede over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you?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I’m sure their bites stung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 why did you shrink?</a:t>
            </a:r>
          </a:p>
          <a:p>
            <a:pPr marL="0" indent="0" algn="ctr">
              <a:buNone/>
            </a:pP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 know you can’t hide in a box</a:t>
            </a:r>
          </a:p>
          <a:p>
            <a:pPr marL="0" indent="0" algn="ctr">
              <a:buNone/>
            </a:pP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You are the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ELEPHANT in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the room</a:t>
            </a:r>
          </a:p>
          <a:p>
            <a:pPr marL="0" indent="0" algn="ctr">
              <a:buNone/>
            </a:pP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 a trunk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full of words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Weighted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 thousands of muscles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Don’t beg them please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Force them to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cease!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669</TotalTime>
  <Words>90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#349-1ASP Elephant In The Room</dc:title>
  <dc:subject>ACILÉGNA SAZARRET ASP TEMPLATES</dc:subject>
  <dc:creator>ACILÉGNA SAZARRET</dc:creator>
  <cp:keywords>ACILÉGNA SAZARRET</cp:keywords>
  <cp:lastModifiedBy>Microsoft account</cp:lastModifiedBy>
  <cp:revision>94</cp:revision>
  <dcterms:created xsi:type="dcterms:W3CDTF">2020-05-07T02:48:42Z</dcterms:created>
  <dcterms:modified xsi:type="dcterms:W3CDTF">2020-10-03T20:22:18Z</dcterms:modified>
  <cp:category>ASP</cp:category>
</cp:coreProperties>
</file>