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>
        <p:scale>
          <a:sx n="54" d="100"/>
          <a:sy n="54" d="100"/>
        </p:scale>
        <p:origin x="38" y="259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9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210726D-7C2B-4153-8006-096F344FCC32}"/>
              </a:ext>
            </a:extLst>
          </p:cNvPr>
          <p:cNvSpPr/>
          <p:nvPr/>
        </p:nvSpPr>
        <p:spPr>
          <a:xfrm>
            <a:off x="2687798" y="1093040"/>
            <a:ext cx="2396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Guts Of Evil</a:t>
            </a:r>
            <a:endParaRPr lang="en-US" sz="2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="" xmlns:a16="http://schemas.microsoft.com/office/drawing/2014/main" id="{6C1D86DE-8245-4687-AE0A-47BF90A8D56E}"/>
              </a:ext>
            </a:extLst>
          </p:cNvPr>
          <p:cNvSpPr txBox="1"/>
          <p:nvPr/>
        </p:nvSpPr>
        <p:spPr>
          <a:xfrm>
            <a:off x="199745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353</a:t>
            </a:r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  <a:endParaRPr lang="en-US" sz="1000" kern="1200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350ADCD-E856-45F6-A851-EA87EA7B736F}"/>
              </a:ext>
            </a:extLst>
          </p:cNvPr>
          <p:cNvSpPr/>
          <p:nvPr/>
        </p:nvSpPr>
        <p:spPr>
          <a:xfrm>
            <a:off x="114301" y="1855721"/>
            <a:ext cx="7543798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The Devil guides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Their human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eyes</a:t>
            </a: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find luscious prey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Who do you trust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When the guts of evil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Have human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cravings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nights and the lights of day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Women are turned into ragdolls</a:t>
            </a: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Forced to play in a human dollhouse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They’re made small</a:t>
            </a: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With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the tricks designed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By the lovers of human trafficking</a:t>
            </a:r>
          </a:p>
          <a:p>
            <a:pPr algn="ctr"/>
            <a:r>
              <a:rPr lang="en-US" sz="1900" smtClean="0">
                <a:latin typeface="Courier New" panose="02070309020205020404" pitchFamily="49" charset="0"/>
                <a:cs typeface="Courier New" panose="02070309020205020404" pitchFamily="49" charset="0"/>
              </a:rPr>
              <a:t>So that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evil can stand tall</a:t>
            </a:r>
          </a:p>
          <a:p>
            <a:pPr algn="ctr"/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Robbers of human innocence</a:t>
            </a:r>
          </a:p>
          <a:p>
            <a:pPr algn="ctr"/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Married to cannibals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They eat the flesh of innocent minds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Of fresh blood, they have wined and dined 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Filthy humans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whom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live in a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pigsty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A dirty shanty, they shamelessly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deny</a:t>
            </a: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710</TotalTime>
  <Words>105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#353-1ASP Guts Of Evil</dc:title>
  <dc:subject>ACILÉGNA SAZARRET ASP TEMPLATES</dc:subject>
  <dc:creator>ACILÉGNA SAZARRET</dc:creator>
  <cp:keywords>ACILÉGNA SAZARRET</cp:keywords>
  <cp:lastModifiedBy>Microsoft account</cp:lastModifiedBy>
  <cp:revision>105</cp:revision>
  <dcterms:created xsi:type="dcterms:W3CDTF">2020-05-07T02:48:42Z</dcterms:created>
  <dcterms:modified xsi:type="dcterms:W3CDTF">2020-10-07T19:22:25Z</dcterms:modified>
  <cp:category>ASP</cp:category>
</cp:coreProperties>
</file>