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>
        <p:scale>
          <a:sx n="64" d="100"/>
          <a:sy n="64" d="100"/>
        </p:scale>
        <p:origin x="355" y="3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10726D-7C2B-4153-8006-096F344FCC32}"/>
              </a:ext>
            </a:extLst>
          </p:cNvPr>
          <p:cNvSpPr/>
          <p:nvPr/>
        </p:nvSpPr>
        <p:spPr>
          <a:xfrm>
            <a:off x="3240834" y="1093040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Hope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351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350ADCD-E856-45F6-A851-EA87EA7B736F}"/>
              </a:ext>
            </a:extLst>
          </p:cNvPr>
          <p:cNvSpPr/>
          <p:nvPr/>
        </p:nvSpPr>
        <p:spPr>
          <a:xfrm>
            <a:off x="114304" y="1323872"/>
            <a:ext cx="7543798" cy="467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hope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heart skips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beat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When he sees me walk by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hope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heart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stops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When I walk up to him- to say ‘hi’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hope he knows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 makes me stumble over my feet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nd that for his love, I’d die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707</TotalTime>
  <Words>55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#351-1ASP I Hope</dc:title>
  <dc:subject>ACILÉGNA SAZARRET ASP TEMPLATES</dc:subject>
  <dc:creator>ACILÉGNA SAZARRET</dc:creator>
  <cp:keywords>ACILÉGNA SAZARRET</cp:keywords>
  <cp:lastModifiedBy>Microsoft account</cp:lastModifiedBy>
  <cp:revision>104</cp:revision>
  <dcterms:created xsi:type="dcterms:W3CDTF">2020-05-07T02:48:42Z</dcterms:created>
  <dcterms:modified xsi:type="dcterms:W3CDTF">2020-10-06T05:09:51Z</dcterms:modified>
  <cp:category>ASP</cp:category>
</cp:coreProperties>
</file>