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37" autoAdjust="0"/>
    <p:restoredTop sz="94660"/>
  </p:normalViewPr>
  <p:slideViewPr>
    <p:cSldViewPr snapToGrid="0">
      <p:cViewPr varScale="1">
        <p:scale>
          <a:sx n="51" d="100"/>
          <a:sy n="51" d="100"/>
        </p:scale>
        <p:origin x="682" y="43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9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210726D-7C2B-4153-8006-096F344FCC32}"/>
              </a:ext>
            </a:extLst>
          </p:cNvPr>
          <p:cNvSpPr/>
          <p:nvPr/>
        </p:nvSpPr>
        <p:spPr>
          <a:xfrm>
            <a:off x="3056488" y="1093040"/>
            <a:ext cx="16594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I Wonder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6C1D86DE-8245-4687-AE0A-47BF90A8D56E}"/>
              </a:ext>
            </a:extLst>
          </p:cNvPr>
          <p:cNvSpPr txBox="1"/>
          <p:nvPr/>
        </p:nvSpPr>
        <p:spPr>
          <a:xfrm>
            <a:off x="199745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351</a:t>
            </a:r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-1ASP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350ADCD-E856-45F6-A851-EA87EA7B736F}"/>
              </a:ext>
            </a:extLst>
          </p:cNvPr>
          <p:cNvSpPr/>
          <p:nvPr/>
        </p:nvSpPr>
        <p:spPr>
          <a:xfrm>
            <a:off x="114301" y="1855721"/>
            <a:ext cx="754379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Do I cross the paths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Of his realistic mind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Where it intersects with his fantasy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Do I trigger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His heart’s greatest desires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Or disturb his thoughts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Enough to give him anxiety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 wonder if he knows</a:t>
            </a: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 think of him, everyday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 wonder if he feels</a:t>
            </a: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My shadow’s fingers caressing him at nights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Or hears</a:t>
            </a: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The loving words I had to say</a:t>
            </a: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When next to him, my soul was forced to lay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 wonder, if my presence, he admires</a:t>
            </a:r>
          </a:p>
          <a:p>
            <a:pPr marL="0" indent="0" algn="ctr">
              <a:buNone/>
            </a:pP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wonder…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715</TotalTime>
  <Words>93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#351-1ASP I Wonder</dc:title>
  <dc:subject>ACILÉGNA SAZARRET ASP TEMPLATES</dc:subject>
  <dc:creator>ACILÉGNA SAZARRET</dc:creator>
  <cp:keywords>ACILÉGNA SAZARRET</cp:keywords>
  <cp:lastModifiedBy>Microsoft account</cp:lastModifiedBy>
  <cp:revision>106</cp:revision>
  <dcterms:created xsi:type="dcterms:W3CDTF">2020-05-07T02:48:42Z</dcterms:created>
  <dcterms:modified xsi:type="dcterms:W3CDTF">2020-10-07T03:15:53Z</dcterms:modified>
  <cp:category>ASP</cp:category>
</cp:coreProperties>
</file>