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56" d="100"/>
          <a:sy n="56" d="100"/>
        </p:scale>
        <p:origin x="38" y="20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7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134757" y="1107479"/>
            <a:ext cx="3502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Motivational Wings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212271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344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299" y="1768009"/>
            <a:ext cx="7543798" cy="798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should have known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were a narcissistic freak,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forcing me into guilt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dispatched me out to fly in hailstorms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Ice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drops gave me water dings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Until they soaked through-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 left me on a free fall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weightless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paper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you were supposed to be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 paperweight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Of paper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planes, is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how you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built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motivational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wings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couldn’t fly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straight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find a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shelter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from the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rains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 me like a spit-wad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lowing down the drains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all along,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should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have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held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 own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reigns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 I was too weak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668</TotalTime>
  <Words>106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#344-1ASP Motivational Wings</dc:title>
  <dc:subject>ACILÉGNA SAZARRET ASP TEMPLATES</dc:subject>
  <dc:creator>ACILÉGNA SAZARRET</dc:creator>
  <cp:keywords>ACILÉGNA SAZARRET</cp:keywords>
  <cp:lastModifiedBy>Microsoft account</cp:lastModifiedBy>
  <cp:revision>93</cp:revision>
  <dcterms:created xsi:type="dcterms:W3CDTF">2020-05-07T02:48:42Z</dcterms:created>
  <dcterms:modified xsi:type="dcterms:W3CDTF">2020-09-30T01:38:11Z</dcterms:modified>
  <cp:category>ASP</cp:category>
</cp:coreProperties>
</file>