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7" autoAdjust="0"/>
    <p:restoredTop sz="94660"/>
  </p:normalViewPr>
  <p:slideViewPr>
    <p:cSldViewPr snapToGrid="0">
      <p:cViewPr>
        <p:scale>
          <a:sx n="87" d="100"/>
          <a:sy n="87" d="100"/>
        </p:scale>
        <p:origin x="48" y="-18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9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210726D-7C2B-4153-8006-096F344FCC32}"/>
              </a:ext>
            </a:extLst>
          </p:cNvPr>
          <p:cNvSpPr/>
          <p:nvPr/>
        </p:nvSpPr>
        <p:spPr>
          <a:xfrm>
            <a:off x="2964317" y="1093040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Same Gate</a:t>
            </a:r>
            <a:endParaRPr lang="en-US" sz="2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6C1D86DE-8245-4687-AE0A-47BF90A8D56E}"/>
              </a:ext>
            </a:extLst>
          </p:cNvPr>
          <p:cNvSpPr txBox="1"/>
          <p:nvPr/>
        </p:nvSpPr>
        <p:spPr>
          <a:xfrm>
            <a:off x="199745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354</a:t>
            </a:r>
            <a:r>
              <a:rPr lang="en-US" sz="1000" kern="120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350ADCD-E856-45F6-A851-EA87EA7B736F}"/>
              </a:ext>
            </a:extLst>
          </p:cNvPr>
          <p:cNvSpPr/>
          <p:nvPr/>
        </p:nvSpPr>
        <p:spPr>
          <a:xfrm>
            <a:off x="114301" y="1855721"/>
            <a:ext cx="7543798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Give me love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Give me hate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Whatever you give me,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Don’t stop being my loving mate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want your love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 want your hate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whatever reason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You- I will always accommodate</a:t>
            </a:r>
          </a:p>
          <a:p>
            <a:pPr marL="0" indent="0" algn="ctr">
              <a:buNone/>
            </a:pP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Over and Over</a:t>
            </a:r>
          </a:p>
          <a:p>
            <a:pPr marL="0" indent="0" algn="ctr">
              <a:buNone/>
            </a:pP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We come and go,</a:t>
            </a:r>
          </a:p>
          <a:p>
            <a:pPr marL="0" indent="0" algn="ctr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and out of that same gate</a:t>
            </a:r>
          </a:p>
          <a:p>
            <a:pPr marL="0" indent="0" algn="ctr"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know you can relate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You love the fate we force to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rotate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Don’t act like you walk straight</a:t>
            </a:r>
          </a:p>
          <a:p>
            <a:pPr marL="0" indent="0" algn="ctr"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Each other, we dominate</a:t>
            </a: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678</TotalTime>
  <Words>79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#354-1ASP Same Gate</dc:title>
  <dc:subject>ACILÉGNA SAZARRET ASP TEMPLATES</dc:subject>
  <dc:creator>ACILÉGNA SAZARRET</dc:creator>
  <cp:keywords>ACILÉGNA SAZARRET</cp:keywords>
  <cp:lastModifiedBy>Microsoft account</cp:lastModifiedBy>
  <cp:revision>100</cp:revision>
  <dcterms:created xsi:type="dcterms:W3CDTF">2020-05-07T02:48:42Z</dcterms:created>
  <dcterms:modified xsi:type="dcterms:W3CDTF">2020-10-09T05:39:50Z</dcterms:modified>
  <cp:category>ASP</cp:category>
</cp:coreProperties>
</file>