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B2B48BA1-4C20-4A70-88A3-CA3267809BCF}"/>
              </a:ext>
            </a:extLst>
          </p:cNvPr>
          <p:cNvSpPr txBox="1">
            <a:spLocks/>
          </p:cNvSpPr>
          <p:nvPr/>
        </p:nvSpPr>
        <p:spPr>
          <a:xfrm>
            <a:off x="114300" y="1857332"/>
            <a:ext cx="7543799" cy="5698500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319103" y="1068709"/>
            <a:ext cx="3134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She’s Worth More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#346-1ASP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0" y="1768432"/>
            <a:ext cx="754379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Eternal love,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 her- he swore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At a very young age,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he got her knocked up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He promised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The moon and the stars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But he kept her locked up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She’s worth more!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More than humiliation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More than a slap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 the face and a whip to the back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Leaving her beat and sore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All promises broke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At the gifts of the beatings she wore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and he thought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she’d adore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She’s worth more!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555</TotalTime>
  <Words>84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#346-1ASP She's Worth More</dc:title>
  <dc:subject>ACILÉGNA SAZARRET ASP TEMPLATES</dc:subject>
  <dc:creator>ACILÉGNA SAZARRET</dc:creator>
  <cp:keywords>ACILÉGNA SAZARRET</cp:keywords>
  <cp:lastModifiedBy>Delfina T</cp:lastModifiedBy>
  <cp:revision>84</cp:revision>
  <dcterms:created xsi:type="dcterms:W3CDTF">2020-05-07T02:48:42Z</dcterms:created>
  <dcterms:modified xsi:type="dcterms:W3CDTF">2020-10-02T01:30:43Z</dcterms:modified>
  <cp:category>ASP</cp:category>
</cp:coreProperties>
</file>