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38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10726D-7C2B-4153-8006-096F344FCC32}"/>
              </a:ext>
            </a:extLst>
          </p:cNvPr>
          <p:cNvSpPr/>
          <p:nvPr/>
        </p:nvSpPr>
        <p:spPr>
          <a:xfrm>
            <a:off x="2872141" y="1064283"/>
            <a:ext cx="2028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Silhouette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6C1D86DE-8245-4687-AE0A-47BF90A8D56E}"/>
              </a:ext>
            </a:extLst>
          </p:cNvPr>
          <p:cNvSpPr txBox="1"/>
          <p:nvPr/>
        </p:nvSpPr>
        <p:spPr>
          <a:xfrm>
            <a:off x="212271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#345-1ASP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50ADCD-E856-45F6-A851-EA87EA7B736F}"/>
              </a:ext>
            </a:extLst>
          </p:cNvPr>
          <p:cNvSpPr/>
          <p:nvPr/>
        </p:nvSpPr>
        <p:spPr>
          <a:xfrm>
            <a:off x="114300" y="1875710"/>
            <a:ext cx="7543798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 withdraw stacks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To place on the tables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 let you call the shots</a:t>
            </a:r>
          </a:p>
          <a:p>
            <a:pPr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You love to turn heads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So our love, I want to test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Gambling my love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Is the game I play best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Tell me-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Are you willing to place bets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Would your eyes spin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on a ride of Russian roulette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my silhouette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Tell me-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Are we like Romeo and Juliette</a:t>
            </a:r>
          </a:p>
          <a:p>
            <a:pPr algn="ctr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Would you too, die of poison shots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 you thought me to be dead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717</TotalTime>
  <Words>86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#345-1ASP Silhouette</dc:title>
  <dc:subject>ACILÉGNA SAZARRET ASP TEMPLATES</dc:subject>
  <dc:creator>ACILÉGNA SAZARRET</dc:creator>
  <cp:keywords>ACILÉGNA SAZARRET</cp:keywords>
  <cp:lastModifiedBy>Delfina T</cp:lastModifiedBy>
  <cp:revision>100</cp:revision>
  <dcterms:created xsi:type="dcterms:W3CDTF">2020-05-07T02:48:42Z</dcterms:created>
  <dcterms:modified xsi:type="dcterms:W3CDTF">2020-10-01T01:43:03Z</dcterms:modified>
  <cp:category>ASP</cp:category>
</cp:coreProperties>
</file>