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74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503451" y="1093040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Wooden Display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350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have no soul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It's broken down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I’ve lost it all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I’m left with a frown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 victim of peaceful theft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Ears have gone, wooden and deft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Joints were stolen by a puppeteer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Tired of the theatre games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I’m not a wooden display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Your termites are a slow decay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 wanted an audience</a:t>
            </a:r>
          </a:p>
          <a:p>
            <a:pPr algn="ctr"/>
            <a:endParaRPr lang="en-US" sz="1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>
                <a:latin typeface="Courier New" panose="02070309020205020404" pitchFamily="49" charset="0"/>
                <a:cs typeface="Courier New" panose="02070309020205020404" pitchFamily="49" charset="0"/>
              </a:rPr>
              <a:t>I’ll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volunteer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Find me a match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To burn in flames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Transfer my call to Fire Dispatch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I’ll turn us both into ash in a flash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707</TotalTime>
  <Words>86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#350-1ASP Wooden Display</dc:title>
  <dc:subject>ACILÉGNA SAZARRET ASP TEMPLATES</dc:subject>
  <dc:creator>ACILÉGNA SAZARRET</dc:creator>
  <cp:keywords>ACILÉGNA SAZARRET</cp:keywords>
  <cp:lastModifiedBy>Delfina T</cp:lastModifiedBy>
  <cp:revision>106</cp:revision>
  <dcterms:created xsi:type="dcterms:W3CDTF">2020-05-07T02:48:42Z</dcterms:created>
  <dcterms:modified xsi:type="dcterms:W3CDTF">2020-10-05T04:09:21Z</dcterms:modified>
  <cp:category>ASP</cp:category>
</cp:coreProperties>
</file>