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13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74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45C90-53D1-4FF8-9515-E1310C979525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79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C202E4-C02C-4743-867C-4C8438E45E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97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05025" y="685800"/>
            <a:ext cx="26479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C202E4-C02C-4743-867C-4C8438E45ED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907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4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9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36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5" y="535518"/>
            <a:ext cx="1675923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8"/>
            <a:ext cx="4930617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875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9"/>
            <a:ext cx="6703695" cy="4184014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/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29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12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6" y="535520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7"/>
            <a:ext cx="3288089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9" y="2465707"/>
            <a:ext cx="3304282" cy="1208404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9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335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695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94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3" y="1448226"/>
            <a:ext cx="3934778" cy="7147984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2" cy="23469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3" y="1448226"/>
            <a:ext cx="3934778" cy="7147984"/>
          </a:xfrm>
        </p:spPr>
        <p:txBody>
          <a:bodyPr anchor="t"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2" cy="5590329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7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000">
              <a:srgbClr val="FFFF99"/>
            </a:gs>
            <a:gs pos="3000">
              <a:schemeClr val="accent1">
                <a:lumMod val="20000"/>
                <a:lumOff val="80000"/>
              </a:schemeClr>
            </a:gs>
            <a:gs pos="82000">
              <a:srgbClr val="FDFEFE"/>
            </a:gs>
            <a:gs pos="25000">
              <a:schemeClr val="bg1"/>
            </a:gs>
            <a:gs pos="93585">
              <a:srgbClr val="D7DFEA"/>
            </a:gs>
            <a:gs pos="100000">
              <a:schemeClr val="accent1">
                <a:lumMod val="20000"/>
                <a:lumOff val="80000"/>
              </a:schemeClr>
            </a:gs>
            <a:gs pos="100000">
              <a:schemeClr val="bg1"/>
            </a:gs>
            <a:gs pos="100000">
              <a:schemeClr val="tx2">
                <a:lumMod val="40000"/>
                <a:lumOff val="60000"/>
              </a:schemeClr>
            </a:gs>
            <a:gs pos="98000">
              <a:schemeClr val="tx2">
                <a:lumMod val="20000"/>
                <a:lumOff val="8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A53E6-4797-44AF-A8A2-3123A73B76CA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9" y="9322650"/>
            <a:ext cx="262318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50"/>
            <a:ext cx="1748790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4E544-5575-4B46-B09D-0C39B7EAA1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10726D-7C2B-4153-8006-096F344FCC32}"/>
              </a:ext>
            </a:extLst>
          </p:cNvPr>
          <p:cNvSpPr/>
          <p:nvPr/>
        </p:nvSpPr>
        <p:spPr>
          <a:xfrm>
            <a:off x="2503451" y="1093040"/>
            <a:ext cx="2765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Wooden Display</a:t>
            </a:r>
          </a:p>
        </p:txBody>
      </p:sp>
      <p:sp>
        <p:nvSpPr>
          <p:cNvPr id="5" name="TextBox 1">
            <a:extLst>
              <a:ext uri="{FF2B5EF4-FFF2-40B4-BE49-F238E27FC236}">
                <a16:creationId xmlns:a16="http://schemas.microsoft.com/office/drawing/2014/main" id="{6C1D86DE-8245-4687-AE0A-47BF90A8D56E}"/>
              </a:ext>
            </a:extLst>
          </p:cNvPr>
          <p:cNvSpPr txBox="1"/>
          <p:nvPr/>
        </p:nvSpPr>
        <p:spPr>
          <a:xfrm>
            <a:off x="199745" y="9713221"/>
            <a:ext cx="57019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412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8824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237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7649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061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6473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5886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5298" algn="l" defTabSz="509412" rtl="0" eaLnBrk="1" latinLnBrk="0" hangingPunct="1">
              <a:defRPr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350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-1ASP </a:t>
            </a:r>
            <a:r>
              <a:rPr lang="en-US" sz="10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ACILÉGNA </a:t>
            </a:r>
            <a:r>
              <a:rPr lang="en-US" sz="1000" kern="1200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SAZARRET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350ADCD-E856-45F6-A851-EA87EA7B736F}"/>
              </a:ext>
            </a:extLst>
          </p:cNvPr>
          <p:cNvSpPr/>
          <p:nvPr/>
        </p:nvSpPr>
        <p:spPr>
          <a:xfrm>
            <a:off x="114301" y="1855721"/>
            <a:ext cx="7543798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 have no soul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It's broken down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I’ve lost it all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I’m left with a frown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A victim of peaceful theft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Ears have gone, wooden and deft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Joints were stolen by a puppeteer</a:t>
            </a:r>
          </a:p>
          <a:p>
            <a:pPr marL="0" indent="0" algn="ctr">
              <a:buNone/>
            </a:pPr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Tired of the theatre games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I’m not a wooden display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Your termites are a slow decay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You wanted an audience</a:t>
            </a:r>
          </a:p>
          <a:p>
            <a:pPr algn="ctr"/>
            <a:endParaRPr lang="en-US" sz="190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>
                <a:latin typeface="Courier New" panose="02070309020205020404" pitchFamily="49" charset="0"/>
                <a:cs typeface="Courier New" panose="02070309020205020404" pitchFamily="49" charset="0"/>
              </a:rPr>
              <a:t>I’ll 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volunteer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Find me a match</a:t>
            </a:r>
          </a:p>
          <a:p>
            <a:pPr marL="0" indent="0" algn="ctr">
              <a:buNone/>
            </a:pP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To burn in flames</a:t>
            </a:r>
          </a:p>
          <a:p>
            <a:pPr algn="ctr"/>
            <a:endParaRPr lang="en-US" sz="1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Transfer my call to Fire Dispatch</a:t>
            </a:r>
          </a:p>
          <a:p>
            <a:pPr algn="ctr"/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I’ll turn us both into ash in a flash</a:t>
            </a:r>
          </a:p>
        </p:txBody>
      </p:sp>
    </p:spTree>
    <p:extLst>
      <p:ext uri="{BB962C8B-B14F-4D97-AF65-F5344CB8AC3E}">
        <p14:creationId xmlns:p14="http://schemas.microsoft.com/office/powerpoint/2010/main" val="1703228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SP LIBRARY.pptx" id="{DA9C2475-E466-46AB-B585-D0EE25D05B5D}" vid="{FB41D282-6FA9-47AF-A9FD-7BD645B536F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 LIBRARY</Template>
  <TotalTime>707</TotalTime>
  <Words>86</Words>
  <Application>Microsoft Office PowerPoint</Application>
  <PresentationFormat>Custom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Manager>ACILÉGNA SAZARRET</Manager>
  <Company>ACILÉGNA SAZARRET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#350-1ASP Wooden Display</dc:title>
  <dc:subject>ACILÉGNA SAZARRET ASP TEMPLATES</dc:subject>
  <dc:creator>ACILÉGNA SAZARRET</dc:creator>
  <cp:keywords>ACILÉGNA SAZARRET</cp:keywords>
  <cp:lastModifiedBy>Delfina T</cp:lastModifiedBy>
  <cp:revision>106</cp:revision>
  <dcterms:created xsi:type="dcterms:W3CDTF">2020-05-07T02:48:42Z</dcterms:created>
  <dcterms:modified xsi:type="dcterms:W3CDTF">2020-10-05T04:09:21Z</dcterms:modified>
  <cp:category>ASP</cp:category>
</cp:coreProperties>
</file>