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137" autoAdjust="0"/>
    <p:restoredTop sz="94660"/>
  </p:normalViewPr>
  <p:slideViewPr>
    <p:cSldViewPr snapToGrid="0">
      <p:cViewPr varScale="1">
        <p:scale>
          <a:sx n="51" d="100"/>
          <a:sy n="51" d="100"/>
        </p:scale>
        <p:origin x="250" y="43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210726D-7C2B-4153-8006-096F344FCC32}"/>
              </a:ext>
            </a:extLst>
          </p:cNvPr>
          <p:cNvSpPr/>
          <p:nvPr/>
        </p:nvSpPr>
        <p:spPr>
          <a:xfrm>
            <a:off x="2595626" y="1093040"/>
            <a:ext cx="2581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You’ve Stayed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6C1D86DE-8245-4687-AE0A-47BF90A8D56E}"/>
              </a:ext>
            </a:extLst>
          </p:cNvPr>
          <p:cNvSpPr txBox="1"/>
          <p:nvPr/>
        </p:nvSpPr>
        <p:spPr>
          <a:xfrm>
            <a:off x="199745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355</a:t>
            </a:r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350ADCD-E856-45F6-A851-EA87EA7B736F}"/>
              </a:ext>
            </a:extLst>
          </p:cNvPr>
          <p:cNvSpPr/>
          <p:nvPr/>
        </p:nvSpPr>
        <p:spPr>
          <a:xfrm>
            <a:off x="114301" y="1855721"/>
            <a:ext cx="7543798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You hate me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But I’ve done nothing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Nothing to you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Nothing of me, has aimed to hurt you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You’ve won nothing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By hating me for no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reason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 can’t dispirit me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I’ve won everything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By living free-spirited</a:t>
            </a: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loving the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change of every season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Years have passed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I’ve changed for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success-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to surpass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You’ve stayed the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same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Hatred, you- it has tamed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and time, you- it has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surpassed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You’re nothing to me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687</TotalTime>
  <Words>82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#355-1ASP You've Stayed</dc:title>
  <dc:subject>ACILÉGNA SAZARRET ASP TEMPLATES</dc:subject>
  <dc:creator>ACILÉGNA SAZARRET</dc:creator>
  <cp:keywords>ACILÉGNA SAZARRET</cp:keywords>
  <cp:lastModifiedBy>Microsoft account</cp:lastModifiedBy>
  <cp:revision>102</cp:revision>
  <dcterms:created xsi:type="dcterms:W3CDTF">2020-05-07T02:48:42Z</dcterms:created>
  <dcterms:modified xsi:type="dcterms:W3CDTF">2020-10-10T05:40:10Z</dcterms:modified>
  <cp:category>ASP</cp:category>
</cp:coreProperties>
</file>