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7137" autoAdjust="0"/>
    <p:restoredTop sz="94660"/>
  </p:normalViewPr>
  <p:slideViewPr>
    <p:cSldViewPr snapToGrid="0">
      <p:cViewPr varScale="1">
        <p:scale>
          <a:sx n="51" d="100"/>
          <a:sy n="51" d="100"/>
        </p:scale>
        <p:origin x="250" y="43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45C90-53D1-4FF8-9515-E1310C979525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7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202E4-C02C-4743-867C-4C8438E45E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9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05025" y="685800"/>
            <a:ext cx="26479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202E4-C02C-4743-867C-4C8438E45E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0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4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3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3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8"/>
            <a:ext cx="4930617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7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9"/>
            <a:ext cx="6703695" cy="4184014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/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1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7"/>
            <a:ext cx="3288089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9" y="2465707"/>
            <a:ext cx="3304282" cy="1208404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9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3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3" y="1448226"/>
            <a:ext cx="3934778" cy="7147984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3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2" cy="23469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3" y="1448226"/>
            <a:ext cx="3934778" cy="7147984"/>
          </a:xfrm>
        </p:spPr>
        <p:txBody>
          <a:bodyPr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2" cy="5590329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A53E6-4797-44AF-A8A2-3123A73B76CA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07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FFFF99"/>
            </a:gs>
            <a:gs pos="3000">
              <a:schemeClr val="accent1">
                <a:lumMod val="20000"/>
                <a:lumOff val="80000"/>
              </a:schemeClr>
            </a:gs>
            <a:gs pos="82000">
              <a:srgbClr val="FDFEFE"/>
            </a:gs>
            <a:gs pos="25000">
              <a:schemeClr val="bg1"/>
            </a:gs>
            <a:gs pos="93585">
              <a:srgbClr val="D7DFEA"/>
            </a:gs>
            <a:gs pos="100000">
              <a:schemeClr val="accent1">
                <a:lumMod val="20000"/>
                <a:lumOff val="80000"/>
              </a:schemeClr>
            </a:gs>
            <a:gs pos="100000">
              <a:schemeClr val="bg1"/>
            </a:gs>
            <a:gs pos="100000">
              <a:schemeClr val="tx2">
                <a:lumMod val="40000"/>
                <a:lumOff val="60000"/>
              </a:schemeClr>
            </a:gs>
            <a:gs pos="98000">
              <a:schemeClr val="tx2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4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A53E6-4797-44AF-A8A2-3123A73B76CA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50"/>
            <a:ext cx="1748790" cy="5355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E544-5575-4B46-B09D-0C39B7EAA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210726D-7C2B-4153-8006-096F344FCC32}"/>
              </a:ext>
            </a:extLst>
          </p:cNvPr>
          <p:cNvSpPr/>
          <p:nvPr/>
        </p:nvSpPr>
        <p:spPr>
          <a:xfrm>
            <a:off x="2595626" y="1093040"/>
            <a:ext cx="2581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You’ve Stayed</a:t>
            </a:r>
          </a:p>
        </p:txBody>
      </p:sp>
      <p:sp>
        <p:nvSpPr>
          <p:cNvPr id="5" name="TextBox 1">
            <a:extLst>
              <a:ext uri="{FF2B5EF4-FFF2-40B4-BE49-F238E27FC236}">
                <a16:creationId xmlns="" xmlns:a16="http://schemas.microsoft.com/office/drawing/2014/main" id="{6C1D86DE-8245-4687-AE0A-47BF90A8D56E}"/>
              </a:ext>
            </a:extLst>
          </p:cNvPr>
          <p:cNvSpPr txBox="1"/>
          <p:nvPr/>
        </p:nvSpPr>
        <p:spPr>
          <a:xfrm>
            <a:off x="199745" y="9713221"/>
            <a:ext cx="5701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509412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355</a:t>
            </a:r>
            <a:r>
              <a:rPr lang="en-US" sz="1000" kern="1200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-1ASP </a:t>
            </a:r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ACILÉGNA </a:t>
            </a:r>
            <a:r>
              <a:rPr lang="en-US" sz="1000" kern="1200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SAZARRET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350ADCD-E856-45F6-A851-EA87EA7B736F}"/>
              </a:ext>
            </a:extLst>
          </p:cNvPr>
          <p:cNvSpPr/>
          <p:nvPr/>
        </p:nvSpPr>
        <p:spPr>
          <a:xfrm>
            <a:off x="114301" y="1855721"/>
            <a:ext cx="7543798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You hate me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But I’ve done nothing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Nothing to you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Nothing of me, has aimed to hurt you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You’ve won nothing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By hating me for no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reason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 can’t dispirit me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I’ve won everything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By living free-spirited</a:t>
            </a: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and loving the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change of every season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Years have passed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I’ve changed for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success- 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to surpass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You’ve stayed the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same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Hatred, you- it has tamed</a:t>
            </a:r>
          </a:p>
          <a:p>
            <a:pPr algn="ctr"/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and time, you- it has 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surpassed</a:t>
            </a:r>
          </a:p>
          <a:p>
            <a:pPr algn="ctr"/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You’re nothing to me</a:t>
            </a:r>
            <a:endParaRPr lang="en-US" sz="1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228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P LIBRARY.pptx" id="{DA9C2475-E466-46AB-B585-D0EE25D05B5D}" vid="{FB41D282-6FA9-47AF-A9FD-7BD645B5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 LIBRARY</Template>
  <TotalTime>687</TotalTime>
  <Words>82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Manager>ACILÉGNA SAZARRET</Manager>
  <Company>ACILÉGNA SAZARRET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#355-1ASP You've Stayed</dc:title>
  <dc:subject>ACILÉGNA SAZARRET ASP TEMPLATES</dc:subject>
  <dc:creator>ACILÉGNA SAZARRET</dc:creator>
  <cp:keywords>ACILÉGNA SAZARRET</cp:keywords>
  <cp:lastModifiedBy>Microsoft account</cp:lastModifiedBy>
  <cp:revision>102</cp:revision>
  <dcterms:created xsi:type="dcterms:W3CDTF">2020-05-07T02:48:42Z</dcterms:created>
  <dcterms:modified xsi:type="dcterms:W3CDTF">2020-10-10T05:40:10Z</dcterms:modified>
  <cp:category>ASP</cp:category>
</cp:coreProperties>
</file>