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65" r:id="rId3"/>
    <p:sldId id="260" r:id="rId4"/>
    <p:sldId id="266" r:id="rId5"/>
    <p:sldId id="257" r:id="rId6"/>
    <p:sldId id="258" r:id="rId7"/>
    <p:sldId id="259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5" autoAdjust="0"/>
    <p:restoredTop sz="94660"/>
  </p:normalViewPr>
  <p:slideViewPr>
    <p:cSldViewPr snapToGrid="0">
      <p:cViewPr varScale="1">
        <p:scale>
          <a:sx n="51" d="100"/>
          <a:sy n="51" d="100"/>
        </p:scale>
        <p:origin x="67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B316F1-FC99-4336-BFBC-A0067F87FA82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C3DA69-6571-41B8-86BC-6C47054A1FD8}">
      <dgm:prSet phldrT="[Text]"/>
      <dgm:spPr/>
      <dgm:t>
        <a:bodyPr/>
        <a:lstStyle/>
        <a:p>
          <a:r>
            <a:rPr lang="en-US" dirty="0"/>
            <a:t>ARBITER SIGN-IN:</a:t>
          </a:r>
        </a:p>
        <a:p>
          <a:r>
            <a:rPr lang="en-US" dirty="0"/>
            <a:t> CLICK ON</a:t>
          </a:r>
        </a:p>
        <a:p>
          <a:r>
            <a:rPr lang="en-US" dirty="0"/>
            <a:t>NFHS CENTRAL HUB</a:t>
          </a:r>
        </a:p>
      </dgm:t>
    </dgm:pt>
    <dgm:pt modelId="{3185F736-DFB4-40CC-918E-5F54741D6AE1}" type="parTrans" cxnId="{71ED0A83-6FA7-44A3-A7BB-2F3DBD31E280}">
      <dgm:prSet/>
      <dgm:spPr/>
      <dgm:t>
        <a:bodyPr/>
        <a:lstStyle/>
        <a:p>
          <a:endParaRPr lang="en-US"/>
        </a:p>
      </dgm:t>
    </dgm:pt>
    <dgm:pt modelId="{3AE7EAE3-9578-45D6-B8E9-C19E4CC210BE}" type="sibTrans" cxnId="{71ED0A83-6FA7-44A3-A7BB-2F3DBD31E280}">
      <dgm:prSet/>
      <dgm:spPr/>
      <dgm:t>
        <a:bodyPr/>
        <a:lstStyle/>
        <a:p>
          <a:endParaRPr lang="en-US"/>
        </a:p>
      </dgm:t>
    </dgm:pt>
    <dgm:pt modelId="{326B1281-2929-4EFC-BFD9-40183D35BDF7}">
      <dgm:prSet/>
      <dgm:spPr/>
      <dgm:t>
        <a:bodyPr/>
        <a:lstStyle/>
        <a:p>
          <a:r>
            <a:rPr lang="en-US" dirty="0"/>
            <a:t>CLICK ON PUBLICATIONS TAB</a:t>
          </a:r>
        </a:p>
      </dgm:t>
    </dgm:pt>
    <dgm:pt modelId="{8A28158C-E857-4224-90E6-822736660C3B}" type="parTrans" cxnId="{BFDC182C-B038-42CF-85BC-05AA318A69B7}">
      <dgm:prSet/>
      <dgm:spPr/>
      <dgm:t>
        <a:bodyPr/>
        <a:lstStyle/>
        <a:p>
          <a:endParaRPr lang="en-US"/>
        </a:p>
      </dgm:t>
    </dgm:pt>
    <dgm:pt modelId="{62AF3C46-07C3-4BA9-95D1-85EAFBFC895B}" type="sibTrans" cxnId="{BFDC182C-B038-42CF-85BC-05AA318A69B7}">
      <dgm:prSet/>
      <dgm:spPr/>
      <dgm:t>
        <a:bodyPr/>
        <a:lstStyle/>
        <a:p>
          <a:endParaRPr lang="en-US"/>
        </a:p>
      </dgm:t>
    </dgm:pt>
    <dgm:pt modelId="{BDE60B63-8A68-4E35-90CA-A619B999AB70}">
      <dgm:prSet/>
      <dgm:spPr/>
      <dgm:t>
        <a:bodyPr/>
        <a:lstStyle/>
        <a:p>
          <a:pPr>
            <a:spcAft>
              <a:spcPts val="0"/>
            </a:spcAft>
          </a:pPr>
          <a:r>
            <a:rPr lang="en-US" dirty="0"/>
            <a:t>CLICK ON THE SPORT</a:t>
          </a:r>
        </a:p>
      </dgm:t>
    </dgm:pt>
    <dgm:pt modelId="{DE9FC145-52F6-4524-9CF9-C62A6CCD768B}" type="sibTrans" cxnId="{0C6F937C-26AB-4698-8BEE-7C38301378C0}">
      <dgm:prSet/>
      <dgm:spPr/>
      <dgm:t>
        <a:bodyPr/>
        <a:lstStyle/>
        <a:p>
          <a:endParaRPr lang="en-US"/>
        </a:p>
      </dgm:t>
    </dgm:pt>
    <dgm:pt modelId="{0B4456C7-9148-472D-B72D-47CDDE5FF4F0}" type="parTrans" cxnId="{0C6F937C-26AB-4698-8BEE-7C38301378C0}">
      <dgm:prSet/>
      <dgm:spPr/>
      <dgm:t>
        <a:bodyPr/>
        <a:lstStyle/>
        <a:p>
          <a:endParaRPr lang="en-US"/>
        </a:p>
      </dgm:t>
    </dgm:pt>
    <dgm:pt modelId="{7DA7490A-1CFC-401A-9F28-E9AFE16431C6}">
      <dgm:prSet/>
      <dgm:spPr/>
      <dgm:t>
        <a:bodyPr/>
        <a:lstStyle/>
        <a:p>
          <a:r>
            <a:rPr lang="en-US" dirty="0"/>
            <a:t>CLICK ON LINK</a:t>
          </a:r>
        </a:p>
        <a:p>
          <a:r>
            <a:rPr lang="en-US" dirty="0"/>
            <a:t>2018 NFHS Baseball Rules Book</a:t>
          </a:r>
        </a:p>
      </dgm:t>
    </dgm:pt>
    <dgm:pt modelId="{87EE54FB-2E08-4176-B18D-F64393698798}" type="parTrans" cxnId="{BC6C8A29-2F69-42E6-AE26-24AE0EDFF0AE}">
      <dgm:prSet/>
      <dgm:spPr/>
      <dgm:t>
        <a:bodyPr/>
        <a:lstStyle/>
        <a:p>
          <a:endParaRPr lang="en-US"/>
        </a:p>
      </dgm:t>
    </dgm:pt>
    <dgm:pt modelId="{24764BE0-B1D4-403A-9FC4-B82AB4728409}" type="sibTrans" cxnId="{BC6C8A29-2F69-42E6-AE26-24AE0EDFF0AE}">
      <dgm:prSet/>
      <dgm:spPr/>
      <dgm:t>
        <a:bodyPr/>
        <a:lstStyle/>
        <a:p>
          <a:endParaRPr lang="en-US"/>
        </a:p>
      </dgm:t>
    </dgm:pt>
    <dgm:pt modelId="{7327CB44-067D-4B05-B801-6613585734B5}" type="pres">
      <dgm:prSet presAssocID="{09B316F1-FC99-4336-BFBC-A0067F87FA82}" presName="rootnode" presStyleCnt="0">
        <dgm:presLayoutVars>
          <dgm:chMax/>
          <dgm:chPref/>
          <dgm:dir/>
          <dgm:animLvl val="lvl"/>
        </dgm:presLayoutVars>
      </dgm:prSet>
      <dgm:spPr/>
    </dgm:pt>
    <dgm:pt modelId="{E3A0CEE2-4AC5-482C-A601-4A8DA19F4CEB}" type="pres">
      <dgm:prSet presAssocID="{FAC3DA69-6571-41B8-86BC-6C47054A1FD8}" presName="composite" presStyleCnt="0"/>
      <dgm:spPr/>
    </dgm:pt>
    <dgm:pt modelId="{CE4B8007-F04A-4FA9-9E67-875BD4A01088}" type="pres">
      <dgm:prSet presAssocID="{FAC3DA69-6571-41B8-86BC-6C47054A1FD8}" presName="bentUpArrow1" presStyleLbl="alignImgPlace1" presStyleIdx="0" presStyleCnt="3"/>
      <dgm:spPr/>
    </dgm:pt>
    <dgm:pt modelId="{64FDF4BC-E248-4F12-BAA9-17367AFA17B2}" type="pres">
      <dgm:prSet presAssocID="{FAC3DA69-6571-41B8-86BC-6C47054A1FD8}" presName="ParentText" presStyleLbl="node1" presStyleIdx="0" presStyleCnt="4" custScaleX="125576" custScaleY="129462">
        <dgm:presLayoutVars>
          <dgm:chMax val="1"/>
          <dgm:chPref val="1"/>
          <dgm:bulletEnabled val="1"/>
        </dgm:presLayoutVars>
      </dgm:prSet>
      <dgm:spPr/>
    </dgm:pt>
    <dgm:pt modelId="{15DFC660-6385-4712-B6C7-DA269C1CD4BF}" type="pres">
      <dgm:prSet presAssocID="{FAC3DA69-6571-41B8-86BC-6C47054A1FD8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74B087DE-403F-4C4F-8396-94595D5036BE}" type="pres">
      <dgm:prSet presAssocID="{3AE7EAE3-9578-45D6-B8E9-C19E4CC210BE}" presName="sibTrans" presStyleCnt="0"/>
      <dgm:spPr/>
    </dgm:pt>
    <dgm:pt modelId="{D4B5F9D4-8117-420E-8FE2-C3E823C962EE}" type="pres">
      <dgm:prSet presAssocID="{326B1281-2929-4EFC-BFD9-40183D35BDF7}" presName="composite" presStyleCnt="0"/>
      <dgm:spPr/>
    </dgm:pt>
    <dgm:pt modelId="{B9B0FFFC-007B-4C9C-B35F-53A7D976E0AF}" type="pres">
      <dgm:prSet presAssocID="{326B1281-2929-4EFC-BFD9-40183D35BDF7}" presName="bentUpArrow1" presStyleLbl="alignImgPlace1" presStyleIdx="1" presStyleCnt="3"/>
      <dgm:spPr/>
    </dgm:pt>
    <dgm:pt modelId="{21CB0E92-08EF-465E-9EE1-1ABC2E18D3D6}" type="pres">
      <dgm:prSet presAssocID="{326B1281-2929-4EFC-BFD9-40183D35BDF7}" presName="ParentText" presStyleLbl="node1" presStyleIdx="1" presStyleCnt="4" custScaleX="119793" custScaleY="121396">
        <dgm:presLayoutVars>
          <dgm:chMax val="1"/>
          <dgm:chPref val="1"/>
          <dgm:bulletEnabled val="1"/>
        </dgm:presLayoutVars>
      </dgm:prSet>
      <dgm:spPr/>
    </dgm:pt>
    <dgm:pt modelId="{F4D85DC3-1123-4C45-BB32-D9CA79730960}" type="pres">
      <dgm:prSet presAssocID="{326B1281-2929-4EFC-BFD9-40183D35BDF7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C79C12CE-F118-43D4-A36C-ED85443572C0}" type="pres">
      <dgm:prSet presAssocID="{62AF3C46-07C3-4BA9-95D1-85EAFBFC895B}" presName="sibTrans" presStyleCnt="0"/>
      <dgm:spPr/>
    </dgm:pt>
    <dgm:pt modelId="{6F0706EC-B860-444C-B324-9F7FD8D5B82D}" type="pres">
      <dgm:prSet presAssocID="{BDE60B63-8A68-4E35-90CA-A619B999AB70}" presName="composite" presStyleCnt="0"/>
      <dgm:spPr/>
    </dgm:pt>
    <dgm:pt modelId="{D16DEBC7-615D-4120-8255-C40823B6E335}" type="pres">
      <dgm:prSet presAssocID="{BDE60B63-8A68-4E35-90CA-A619B999AB70}" presName="bentUpArrow1" presStyleLbl="alignImgPlace1" presStyleIdx="2" presStyleCnt="3"/>
      <dgm:spPr/>
    </dgm:pt>
    <dgm:pt modelId="{3FD6D1BF-4FF6-4324-A30C-3A7901619988}" type="pres">
      <dgm:prSet presAssocID="{BDE60B63-8A68-4E35-90CA-A619B999AB70}" presName="ParentText" presStyleLbl="node1" presStyleIdx="2" presStyleCnt="4" custScaleX="122738" custScaleY="123950">
        <dgm:presLayoutVars>
          <dgm:chMax val="1"/>
          <dgm:chPref val="1"/>
          <dgm:bulletEnabled val="1"/>
        </dgm:presLayoutVars>
      </dgm:prSet>
      <dgm:spPr/>
    </dgm:pt>
    <dgm:pt modelId="{F7638961-DA33-4475-B0BC-0F4C62F48A71}" type="pres">
      <dgm:prSet presAssocID="{BDE60B63-8A68-4E35-90CA-A619B999AB70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2C6B5392-4BA0-483D-A05B-2498C1F0B128}" type="pres">
      <dgm:prSet presAssocID="{DE9FC145-52F6-4524-9CF9-C62A6CCD768B}" presName="sibTrans" presStyleCnt="0"/>
      <dgm:spPr/>
    </dgm:pt>
    <dgm:pt modelId="{FE4CE298-1F0C-4E9F-9925-301DABF9D5A4}" type="pres">
      <dgm:prSet presAssocID="{7DA7490A-1CFC-401A-9F28-E9AFE16431C6}" presName="composite" presStyleCnt="0"/>
      <dgm:spPr/>
    </dgm:pt>
    <dgm:pt modelId="{90925A05-F887-4783-B78B-D6CB420613D3}" type="pres">
      <dgm:prSet presAssocID="{7DA7490A-1CFC-401A-9F28-E9AFE16431C6}" presName="ParentText" presStyleLbl="node1" presStyleIdx="3" presStyleCnt="4" custScaleX="121827" custScaleY="113535">
        <dgm:presLayoutVars>
          <dgm:chMax val="1"/>
          <dgm:chPref val="1"/>
          <dgm:bulletEnabled val="1"/>
        </dgm:presLayoutVars>
      </dgm:prSet>
      <dgm:spPr/>
    </dgm:pt>
  </dgm:ptLst>
  <dgm:cxnLst>
    <dgm:cxn modelId="{BC6C8A29-2F69-42E6-AE26-24AE0EDFF0AE}" srcId="{09B316F1-FC99-4336-BFBC-A0067F87FA82}" destId="{7DA7490A-1CFC-401A-9F28-E9AFE16431C6}" srcOrd="3" destOrd="0" parTransId="{87EE54FB-2E08-4176-B18D-F64393698798}" sibTransId="{24764BE0-B1D4-403A-9FC4-B82AB4728409}"/>
    <dgm:cxn modelId="{BFDC182C-B038-42CF-85BC-05AA318A69B7}" srcId="{09B316F1-FC99-4336-BFBC-A0067F87FA82}" destId="{326B1281-2929-4EFC-BFD9-40183D35BDF7}" srcOrd="1" destOrd="0" parTransId="{8A28158C-E857-4224-90E6-822736660C3B}" sibTransId="{62AF3C46-07C3-4BA9-95D1-85EAFBFC895B}"/>
    <dgm:cxn modelId="{3B03E52E-B491-44E3-907D-F65516FE5C85}" type="presOf" srcId="{BDE60B63-8A68-4E35-90CA-A619B999AB70}" destId="{3FD6D1BF-4FF6-4324-A30C-3A7901619988}" srcOrd="0" destOrd="0" presId="urn:microsoft.com/office/officeart/2005/8/layout/StepDownProcess"/>
    <dgm:cxn modelId="{475DE146-7544-4437-A259-E2859F515F8C}" type="presOf" srcId="{FAC3DA69-6571-41B8-86BC-6C47054A1FD8}" destId="{64FDF4BC-E248-4F12-BAA9-17367AFA17B2}" srcOrd="0" destOrd="0" presId="urn:microsoft.com/office/officeart/2005/8/layout/StepDownProcess"/>
    <dgm:cxn modelId="{42CD4076-A016-4159-91F3-E775576BC932}" type="presOf" srcId="{326B1281-2929-4EFC-BFD9-40183D35BDF7}" destId="{21CB0E92-08EF-465E-9EE1-1ABC2E18D3D6}" srcOrd="0" destOrd="0" presId="urn:microsoft.com/office/officeart/2005/8/layout/StepDownProcess"/>
    <dgm:cxn modelId="{0C6F937C-26AB-4698-8BEE-7C38301378C0}" srcId="{09B316F1-FC99-4336-BFBC-A0067F87FA82}" destId="{BDE60B63-8A68-4E35-90CA-A619B999AB70}" srcOrd="2" destOrd="0" parTransId="{0B4456C7-9148-472D-B72D-47CDDE5FF4F0}" sibTransId="{DE9FC145-52F6-4524-9CF9-C62A6CCD768B}"/>
    <dgm:cxn modelId="{71ED0A83-6FA7-44A3-A7BB-2F3DBD31E280}" srcId="{09B316F1-FC99-4336-BFBC-A0067F87FA82}" destId="{FAC3DA69-6571-41B8-86BC-6C47054A1FD8}" srcOrd="0" destOrd="0" parTransId="{3185F736-DFB4-40CC-918E-5F54741D6AE1}" sibTransId="{3AE7EAE3-9578-45D6-B8E9-C19E4CC210BE}"/>
    <dgm:cxn modelId="{02AA95B0-6A0B-4AE3-93A7-EEC93F020B73}" type="presOf" srcId="{7DA7490A-1CFC-401A-9F28-E9AFE16431C6}" destId="{90925A05-F887-4783-B78B-D6CB420613D3}" srcOrd="0" destOrd="0" presId="urn:microsoft.com/office/officeart/2005/8/layout/StepDownProcess"/>
    <dgm:cxn modelId="{BAC0BCD8-B3E6-46FA-8F02-D21058790C4D}" type="presOf" srcId="{09B316F1-FC99-4336-BFBC-A0067F87FA82}" destId="{7327CB44-067D-4B05-B801-6613585734B5}" srcOrd="0" destOrd="0" presId="urn:microsoft.com/office/officeart/2005/8/layout/StepDownProcess"/>
    <dgm:cxn modelId="{CFD895D4-61D3-44AF-B267-34BE912B4BB1}" type="presParOf" srcId="{7327CB44-067D-4B05-B801-6613585734B5}" destId="{E3A0CEE2-4AC5-482C-A601-4A8DA19F4CEB}" srcOrd="0" destOrd="0" presId="urn:microsoft.com/office/officeart/2005/8/layout/StepDownProcess"/>
    <dgm:cxn modelId="{4E25FDEC-C5F2-4EC2-B716-BFA6CB5BA640}" type="presParOf" srcId="{E3A0CEE2-4AC5-482C-A601-4A8DA19F4CEB}" destId="{CE4B8007-F04A-4FA9-9E67-875BD4A01088}" srcOrd="0" destOrd="0" presId="urn:microsoft.com/office/officeart/2005/8/layout/StepDownProcess"/>
    <dgm:cxn modelId="{7505C592-43CB-4A9E-A321-3C6526924EED}" type="presParOf" srcId="{E3A0CEE2-4AC5-482C-A601-4A8DA19F4CEB}" destId="{64FDF4BC-E248-4F12-BAA9-17367AFA17B2}" srcOrd="1" destOrd="0" presId="urn:microsoft.com/office/officeart/2005/8/layout/StepDownProcess"/>
    <dgm:cxn modelId="{663D0E3A-D88B-4D29-9AA3-06A7F97444BB}" type="presParOf" srcId="{E3A0CEE2-4AC5-482C-A601-4A8DA19F4CEB}" destId="{15DFC660-6385-4712-B6C7-DA269C1CD4BF}" srcOrd="2" destOrd="0" presId="urn:microsoft.com/office/officeart/2005/8/layout/StepDownProcess"/>
    <dgm:cxn modelId="{F1F44B8D-728C-402D-8C22-AA9F939ED81C}" type="presParOf" srcId="{7327CB44-067D-4B05-B801-6613585734B5}" destId="{74B087DE-403F-4C4F-8396-94595D5036BE}" srcOrd="1" destOrd="0" presId="urn:microsoft.com/office/officeart/2005/8/layout/StepDownProcess"/>
    <dgm:cxn modelId="{14F1EB35-4697-469C-9A69-63716C4C756B}" type="presParOf" srcId="{7327CB44-067D-4B05-B801-6613585734B5}" destId="{D4B5F9D4-8117-420E-8FE2-C3E823C962EE}" srcOrd="2" destOrd="0" presId="urn:microsoft.com/office/officeart/2005/8/layout/StepDownProcess"/>
    <dgm:cxn modelId="{B0E79816-D163-4DFF-89A7-F01A034CC216}" type="presParOf" srcId="{D4B5F9D4-8117-420E-8FE2-C3E823C962EE}" destId="{B9B0FFFC-007B-4C9C-B35F-53A7D976E0AF}" srcOrd="0" destOrd="0" presId="urn:microsoft.com/office/officeart/2005/8/layout/StepDownProcess"/>
    <dgm:cxn modelId="{6F9828AD-9028-4C50-A992-E642C1E88992}" type="presParOf" srcId="{D4B5F9D4-8117-420E-8FE2-C3E823C962EE}" destId="{21CB0E92-08EF-465E-9EE1-1ABC2E18D3D6}" srcOrd="1" destOrd="0" presId="urn:microsoft.com/office/officeart/2005/8/layout/StepDownProcess"/>
    <dgm:cxn modelId="{839D933A-EF1B-4E32-A1C8-0CEF1E1661F6}" type="presParOf" srcId="{D4B5F9D4-8117-420E-8FE2-C3E823C962EE}" destId="{F4D85DC3-1123-4C45-BB32-D9CA79730960}" srcOrd="2" destOrd="0" presId="urn:microsoft.com/office/officeart/2005/8/layout/StepDownProcess"/>
    <dgm:cxn modelId="{0EA5C67A-D3FF-464C-9730-60B538D7379B}" type="presParOf" srcId="{7327CB44-067D-4B05-B801-6613585734B5}" destId="{C79C12CE-F118-43D4-A36C-ED85443572C0}" srcOrd="3" destOrd="0" presId="urn:microsoft.com/office/officeart/2005/8/layout/StepDownProcess"/>
    <dgm:cxn modelId="{F675381B-1AD9-47F9-BE32-05570224AA8A}" type="presParOf" srcId="{7327CB44-067D-4B05-B801-6613585734B5}" destId="{6F0706EC-B860-444C-B324-9F7FD8D5B82D}" srcOrd="4" destOrd="0" presId="urn:microsoft.com/office/officeart/2005/8/layout/StepDownProcess"/>
    <dgm:cxn modelId="{2FD99362-0E19-4119-A884-E73C49762AEB}" type="presParOf" srcId="{6F0706EC-B860-444C-B324-9F7FD8D5B82D}" destId="{D16DEBC7-615D-4120-8255-C40823B6E335}" srcOrd="0" destOrd="0" presId="urn:microsoft.com/office/officeart/2005/8/layout/StepDownProcess"/>
    <dgm:cxn modelId="{CE9E5AE1-05B1-4598-862F-4BA5BDC4E4B1}" type="presParOf" srcId="{6F0706EC-B860-444C-B324-9F7FD8D5B82D}" destId="{3FD6D1BF-4FF6-4324-A30C-3A7901619988}" srcOrd="1" destOrd="0" presId="urn:microsoft.com/office/officeart/2005/8/layout/StepDownProcess"/>
    <dgm:cxn modelId="{DB566A7C-1C24-48BF-99FD-C88454EB8A3D}" type="presParOf" srcId="{6F0706EC-B860-444C-B324-9F7FD8D5B82D}" destId="{F7638961-DA33-4475-B0BC-0F4C62F48A71}" srcOrd="2" destOrd="0" presId="urn:microsoft.com/office/officeart/2005/8/layout/StepDownProcess"/>
    <dgm:cxn modelId="{5FC7AADD-8545-49A0-A234-C96C22322A52}" type="presParOf" srcId="{7327CB44-067D-4B05-B801-6613585734B5}" destId="{2C6B5392-4BA0-483D-A05B-2498C1F0B128}" srcOrd="5" destOrd="0" presId="urn:microsoft.com/office/officeart/2005/8/layout/StepDownProcess"/>
    <dgm:cxn modelId="{46047238-6ECA-42E8-8F59-E8B20CDD9805}" type="presParOf" srcId="{7327CB44-067D-4B05-B801-6613585734B5}" destId="{FE4CE298-1F0C-4E9F-9925-301DABF9D5A4}" srcOrd="6" destOrd="0" presId="urn:microsoft.com/office/officeart/2005/8/layout/StepDownProcess"/>
    <dgm:cxn modelId="{B6FFCC52-25F0-41EE-B468-77C4DB30B544}" type="presParOf" srcId="{FE4CE298-1F0C-4E9F-9925-301DABF9D5A4}" destId="{90925A05-F887-4783-B78B-D6CB420613D3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4B8007-F04A-4FA9-9E67-875BD4A01088}">
      <dsp:nvSpPr>
        <dsp:cNvPr id="0" name=""/>
        <dsp:cNvSpPr/>
      </dsp:nvSpPr>
      <dsp:spPr>
        <a:xfrm rot="5400000">
          <a:off x="2955537" y="1229696"/>
          <a:ext cx="936350" cy="106600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FDF4BC-E248-4F12-BAA9-17367AFA17B2}">
      <dsp:nvSpPr>
        <dsp:cNvPr id="0" name=""/>
        <dsp:cNvSpPr/>
      </dsp:nvSpPr>
      <dsp:spPr>
        <a:xfrm>
          <a:off x="2505888" y="29200"/>
          <a:ext cx="1979408" cy="1428397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ARBITER SIGN-IN: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 CLICK ON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NFHS CENTRAL HUB</a:t>
          </a:r>
        </a:p>
      </dsp:txBody>
      <dsp:txXfrm>
        <a:off x="2575629" y="98941"/>
        <a:ext cx="1839926" cy="1288915"/>
      </dsp:txXfrm>
    </dsp:sp>
    <dsp:sp modelId="{15DFC660-6385-4712-B6C7-DA269C1CD4BF}">
      <dsp:nvSpPr>
        <dsp:cNvPr id="0" name=""/>
        <dsp:cNvSpPr/>
      </dsp:nvSpPr>
      <dsp:spPr>
        <a:xfrm>
          <a:off x="4283724" y="296960"/>
          <a:ext cx="1146423" cy="891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B0FFFC-007B-4C9C-B35F-53A7D976E0AF}">
      <dsp:nvSpPr>
        <dsp:cNvPr id="0" name=""/>
        <dsp:cNvSpPr/>
      </dsp:nvSpPr>
      <dsp:spPr>
        <a:xfrm rot="5400000">
          <a:off x="4313604" y="2587138"/>
          <a:ext cx="936350" cy="106600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CB0E92-08EF-465E-9EE1-1ABC2E18D3D6}">
      <dsp:nvSpPr>
        <dsp:cNvPr id="0" name=""/>
        <dsp:cNvSpPr/>
      </dsp:nvSpPr>
      <dsp:spPr>
        <a:xfrm>
          <a:off x="3909533" y="1431140"/>
          <a:ext cx="1888253" cy="133940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CLICK ON PUBLICATIONS TAB</a:t>
          </a:r>
        </a:p>
      </dsp:txBody>
      <dsp:txXfrm>
        <a:off x="3974929" y="1496536"/>
        <a:ext cx="1757461" cy="1208610"/>
      </dsp:txXfrm>
    </dsp:sp>
    <dsp:sp modelId="{F4D85DC3-1123-4C45-BB32-D9CA79730960}">
      <dsp:nvSpPr>
        <dsp:cNvPr id="0" name=""/>
        <dsp:cNvSpPr/>
      </dsp:nvSpPr>
      <dsp:spPr>
        <a:xfrm>
          <a:off x="5641791" y="1654402"/>
          <a:ext cx="1146423" cy="891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6DEBC7-615D-4120-8255-C40823B6E335}">
      <dsp:nvSpPr>
        <dsp:cNvPr id="0" name=""/>
        <dsp:cNvSpPr/>
      </dsp:nvSpPr>
      <dsp:spPr>
        <a:xfrm rot="5400000">
          <a:off x="5740459" y="3958669"/>
          <a:ext cx="936350" cy="106600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D6D1BF-4FF6-4324-A30C-3A7901619988}">
      <dsp:nvSpPr>
        <dsp:cNvPr id="0" name=""/>
        <dsp:cNvSpPr/>
      </dsp:nvSpPr>
      <dsp:spPr>
        <a:xfrm>
          <a:off x="5313178" y="2788582"/>
          <a:ext cx="1934674" cy="136758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600" kern="1200" dirty="0"/>
            <a:t>CLICK ON THE SPORT</a:t>
          </a:r>
        </a:p>
      </dsp:txBody>
      <dsp:txXfrm>
        <a:off x="5379950" y="2855354"/>
        <a:ext cx="1801130" cy="1234037"/>
      </dsp:txXfrm>
    </dsp:sp>
    <dsp:sp modelId="{F7638961-DA33-4475-B0BC-0F4C62F48A71}">
      <dsp:nvSpPr>
        <dsp:cNvPr id="0" name=""/>
        <dsp:cNvSpPr/>
      </dsp:nvSpPr>
      <dsp:spPr>
        <a:xfrm>
          <a:off x="7068646" y="3025934"/>
          <a:ext cx="1146423" cy="891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925A05-F887-4783-B78B-D6CB420613D3}">
      <dsp:nvSpPr>
        <dsp:cNvPr id="0" name=""/>
        <dsp:cNvSpPr/>
      </dsp:nvSpPr>
      <dsp:spPr>
        <a:xfrm>
          <a:off x="6716822" y="4160113"/>
          <a:ext cx="1920314" cy="1252669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CLICK ON LINK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2018 NFHS Baseball Rules Book</a:t>
          </a:r>
        </a:p>
      </dsp:txBody>
      <dsp:txXfrm>
        <a:off x="6777983" y="4221274"/>
        <a:ext cx="1797992" cy="11303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2716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050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982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5250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1873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3534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153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8831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80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130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263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110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174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425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171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688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926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6799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.google.com/store/apps/details?id=com.org.nfhs.rulebook&amp;hl=en" TargetMode="External"/><Relationship Id="rId2" Type="http://schemas.openxmlformats.org/officeDocument/2006/relationships/hyperlink" Target="https://itunes.apple.com/us/app/nfhs-rules/id1173502036?mt=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>
                <a:tint val="97000"/>
                <a:hueMod val="92000"/>
                <a:satMod val="169000"/>
                <a:lumMod val="164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E134C76-7FB4-4BB7-9322-DD8A4B179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Snip Single Corner Rectangle 17">
            <a:extLst>
              <a:ext uri="{FF2B5EF4-FFF2-40B4-BE49-F238E27FC236}">
                <a16:creationId xmlns:a16="http://schemas.microsoft.com/office/drawing/2014/main" id="{C0C57804-4F33-4D85-AA3E-DA0F214BB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1"/>
            <a:ext cx="12188825" cy="6857999"/>
          </a:xfrm>
          <a:prstGeom prst="snip1Rect">
            <a:avLst>
              <a:gd name="adj" fmla="val 5000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B1525-236D-4334-8FF0-0741661EB7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9678988" cy="3673474"/>
          </a:xfrm>
        </p:spPr>
        <p:txBody>
          <a:bodyPr>
            <a:normAutofit/>
          </a:bodyPr>
          <a:lstStyle/>
          <a:p>
            <a:r>
              <a:rPr lang="en-US" sz="6000" b="1">
                <a:solidFill>
                  <a:schemeClr val="tx2"/>
                </a:solidFill>
              </a:rPr>
              <a:t>Palm Beach Baseball Umpire Assn.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BA1E1A-B8E9-4BB2-9924-E81DDA587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4648198"/>
            <a:ext cx="7005742" cy="1143002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chemeClr val="tx1">
                    <a:alpha val="80000"/>
                  </a:schemeClr>
                </a:solidFill>
              </a:rPr>
              <a:t>The Electronic Rules Book</a:t>
            </a:r>
          </a:p>
        </p:txBody>
      </p:sp>
    </p:spTree>
    <p:extLst>
      <p:ext uri="{BB962C8B-B14F-4D97-AF65-F5344CB8AC3E}">
        <p14:creationId xmlns:p14="http://schemas.microsoft.com/office/powerpoint/2010/main" val="6744206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DACAF-83E0-4CC3-8F3E-BE121A0DDB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991" y="0"/>
            <a:ext cx="9731566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F2A4976-A527-49D9-AFFA-C4A05A37247B}"/>
              </a:ext>
            </a:extLst>
          </p:cNvPr>
          <p:cNvSpPr txBox="1"/>
          <p:nvPr/>
        </p:nvSpPr>
        <p:spPr>
          <a:xfrm>
            <a:off x="8092501" y="1859339"/>
            <a:ext cx="311014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Use ‘Ctrl F’  on your </a:t>
            </a:r>
          </a:p>
          <a:p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computer and another </a:t>
            </a:r>
          </a:p>
          <a:p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search box will appear. </a:t>
            </a:r>
          </a:p>
          <a:p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 Type ‘obstruction’ and all </a:t>
            </a:r>
          </a:p>
          <a:p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will be highlighted.  </a:t>
            </a:r>
          </a:p>
          <a:p>
            <a:endParaRPr lang="en-US" b="1" dirty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(Hold ‘Ctrl’ key down as </a:t>
            </a:r>
          </a:p>
          <a:p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you hit the ‘F’ key)</a:t>
            </a:r>
          </a:p>
          <a:p>
            <a:endParaRPr lang="en-US" b="1" dirty="0">
              <a:solidFill>
                <a:schemeClr val="bg2">
                  <a:lumMod val="75000"/>
                </a:schemeClr>
              </a:solidFill>
            </a:endParaRPr>
          </a:p>
          <a:p>
            <a:endParaRPr lang="en-US" b="1" dirty="0">
              <a:solidFill>
                <a:schemeClr val="bg2">
                  <a:lumMod val="75000"/>
                </a:schemeClr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087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FCBD42C-81F6-423D-9E65-3B0E4F1E5D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17" y="106017"/>
            <a:ext cx="8497137" cy="664596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D89CE054-7003-4D04-98D0-AD5A5F3FDEFF}"/>
              </a:ext>
            </a:extLst>
          </p:cNvPr>
          <p:cNvSpPr/>
          <p:nvPr/>
        </p:nvSpPr>
        <p:spPr>
          <a:xfrm>
            <a:off x="6414053" y="1541288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Be sure to check the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top or bottom of the page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b="1" u="sng" dirty="0">
                <a:solidFill>
                  <a:schemeClr val="bg1"/>
                </a:solidFill>
              </a:rPr>
              <a:t>after you run a ‘search</a:t>
            </a:r>
            <a:r>
              <a:rPr lang="en-US" dirty="0">
                <a:solidFill>
                  <a:schemeClr val="bg1"/>
                </a:solidFill>
              </a:rPr>
              <a:t>’ in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case a word is in the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book more than can be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listed on one page.</a:t>
            </a:r>
            <a:br>
              <a:rPr lang="en-US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In this example the word ‘legal’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comes up 53 times and there are at</a:t>
            </a:r>
          </a:p>
          <a:p>
            <a:r>
              <a:rPr lang="en-US" dirty="0">
                <a:solidFill>
                  <a:schemeClr val="bg1"/>
                </a:solidFill>
              </a:rPr>
              <a:t>least 3 pages of listings.  If there are more than 3 pages the extra pages will show as you click  succeeding ones.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447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14DBC2E-1887-4C4D-8D56-37ED758A390C}"/>
              </a:ext>
            </a:extLst>
          </p:cNvPr>
          <p:cNvSpPr txBox="1"/>
          <p:nvPr/>
        </p:nvSpPr>
        <p:spPr>
          <a:xfrm>
            <a:off x="434441" y="1011201"/>
            <a:ext cx="10769295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Returning members can use their old hard copy </a:t>
            </a:r>
          </a:p>
          <a:p>
            <a:r>
              <a:rPr lang="en-US" sz="3200" dirty="0"/>
              <a:t>Rules Book and make sure they have noted any new </a:t>
            </a:r>
          </a:p>
          <a:p>
            <a:r>
              <a:rPr lang="en-US" sz="3200" dirty="0"/>
              <a:t>rule changes for current year. </a:t>
            </a:r>
          </a:p>
          <a:p>
            <a:endParaRPr lang="en-US" sz="3200" dirty="0"/>
          </a:p>
          <a:p>
            <a:r>
              <a:rPr lang="en-US" sz="3200" dirty="0"/>
              <a:t>Rules Books can be purchased from </a:t>
            </a:r>
          </a:p>
          <a:p>
            <a:r>
              <a:rPr lang="en-US" sz="3200" dirty="0"/>
              <a:t>NFHS for $10 + shipping.</a:t>
            </a:r>
          </a:p>
          <a:p>
            <a:endParaRPr lang="en-US" sz="3200" dirty="0"/>
          </a:p>
          <a:p>
            <a:r>
              <a:rPr lang="en-US" sz="3200" dirty="0"/>
              <a:t>In the future NFHS will not be printing Rules Books.</a:t>
            </a:r>
          </a:p>
        </p:txBody>
      </p:sp>
    </p:spTree>
    <p:extLst>
      <p:ext uri="{BB962C8B-B14F-4D97-AF65-F5344CB8AC3E}">
        <p14:creationId xmlns:p14="http://schemas.microsoft.com/office/powerpoint/2010/main" val="1238007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0E7DD-4E59-44B5-A63D-597CF1700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5847" y="1255643"/>
            <a:ext cx="8534400" cy="361526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The NFHS has released the </a:t>
            </a:r>
            <a:r>
              <a:rPr lang="en-US" sz="3600" b="1" dirty="0"/>
              <a:t>NFHS Rules App,</a:t>
            </a:r>
            <a:r>
              <a:rPr lang="en-US" sz="3600" dirty="0"/>
              <a:t> which is available via </a:t>
            </a:r>
            <a:r>
              <a:rPr lang="en-US" sz="3600" dirty="0">
                <a:hlinkClick r:id="rId2"/>
              </a:rPr>
              <a:t>iTunes</a:t>
            </a:r>
            <a:r>
              <a:rPr lang="en-US" sz="3600" dirty="0"/>
              <a:t> and </a:t>
            </a:r>
            <a:r>
              <a:rPr lang="en-US" sz="3600" dirty="0">
                <a:hlinkClick r:id="rId3"/>
              </a:rPr>
              <a:t>Google Play</a:t>
            </a:r>
            <a:r>
              <a:rPr lang="en-US" sz="3600" dirty="0"/>
              <a:t>. The NFHS Rules App </a:t>
            </a:r>
            <a:r>
              <a:rPr lang="en-US" sz="3600" b="1" u="sng" dirty="0">
                <a:highlight>
                  <a:srgbClr val="FFFF00"/>
                </a:highlight>
              </a:rPr>
              <a:t>contains quizzes </a:t>
            </a:r>
            <a:r>
              <a:rPr lang="en-US" sz="3600" dirty="0"/>
              <a:t>for all NFHS sports.  </a:t>
            </a:r>
          </a:p>
          <a:p>
            <a:pPr marL="0" indent="0">
              <a:buNone/>
            </a:pPr>
            <a:r>
              <a:rPr lang="en-US" sz="3600" dirty="0">
                <a:highlight>
                  <a:srgbClr val="FFFF00"/>
                </a:highlight>
              </a:rPr>
              <a:t>THE APP IS FREE.</a:t>
            </a:r>
          </a:p>
          <a:p>
            <a:pPr marL="0" indent="0">
              <a:buNone/>
            </a:pPr>
            <a:endParaRPr lang="en-US" sz="3600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US" sz="3600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sz="3600" dirty="0">
                <a:highlight>
                  <a:srgbClr val="FFFF00"/>
                </a:highlight>
              </a:rPr>
              <a:t>One way to study for the exam is to utilize the NFHS free app quizzes.</a:t>
            </a:r>
          </a:p>
          <a:p>
            <a:pPr marL="0" indent="0">
              <a:buNone/>
            </a:pPr>
            <a:endParaRPr lang="en-US" sz="3600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US" sz="36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0328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1C12DF2-086B-48E7-8E0A-473CA0368492}"/>
              </a:ext>
            </a:extLst>
          </p:cNvPr>
          <p:cNvSpPr txBox="1"/>
          <p:nvPr/>
        </p:nvSpPr>
        <p:spPr>
          <a:xfrm>
            <a:off x="1594218" y="1997839"/>
            <a:ext cx="867256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bg2">
                    <a:lumMod val="50000"/>
                  </a:schemeClr>
                </a:solidFill>
              </a:rPr>
              <a:t>The FHSAA Rules Exam will not have</a:t>
            </a:r>
          </a:p>
          <a:p>
            <a:r>
              <a:rPr lang="en-US" sz="3600" dirty="0">
                <a:solidFill>
                  <a:schemeClr val="bg2">
                    <a:lumMod val="50000"/>
                  </a:schemeClr>
                </a:solidFill>
              </a:rPr>
              <a:t>‘trick’ questions but word for word</a:t>
            </a:r>
          </a:p>
          <a:p>
            <a:r>
              <a:rPr lang="en-US" sz="3600" dirty="0">
                <a:solidFill>
                  <a:schemeClr val="bg2">
                    <a:lumMod val="50000"/>
                  </a:schemeClr>
                </a:solidFill>
              </a:rPr>
              <a:t>straight from the Rules Book, questions</a:t>
            </a:r>
          </a:p>
          <a:p>
            <a:r>
              <a:rPr lang="en-US" sz="3600" dirty="0">
                <a:solidFill>
                  <a:schemeClr val="bg2">
                    <a:lumMod val="50000"/>
                  </a:schemeClr>
                </a:solidFill>
              </a:rPr>
              <a:t>are from the NFHS. </a:t>
            </a:r>
          </a:p>
          <a:p>
            <a:endParaRPr lang="en-US" sz="3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931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5AFE933-D34E-4B43-983B-AB3C70D5A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535" y="5632174"/>
            <a:ext cx="9670081" cy="1088115"/>
          </a:xfrm>
        </p:spPr>
        <p:txBody>
          <a:bodyPr>
            <a:normAutofit/>
          </a:bodyPr>
          <a:lstStyle/>
          <a:p>
            <a:r>
              <a:rPr lang="en-US" dirty="0"/>
              <a:t>Finding electronic books on </a:t>
            </a:r>
            <a:r>
              <a:rPr lang="en-US" dirty="0" err="1"/>
              <a:t>nfhs</a:t>
            </a:r>
            <a:r>
              <a:rPr lang="en-US" dirty="0"/>
              <a:t> site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9E0EAD8-42CB-4356-93F0-37529B41D5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0659502"/>
              </p:ext>
            </p:extLst>
          </p:nvPr>
        </p:nvGraphicFramePr>
        <p:xfrm>
          <a:off x="684213" y="190190"/>
          <a:ext cx="11143026" cy="5441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E856D64C-E2FE-467D-951E-3BE932E2F74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12838" y="3919670"/>
            <a:ext cx="704851" cy="321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940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A463DD52-5B6C-4418-81C0-89DA68C1EE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615652" cy="68580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243CBCD-DDC5-48DA-B71B-165C1A6B53F2}"/>
              </a:ext>
            </a:extLst>
          </p:cNvPr>
          <p:cNvSpPr txBox="1"/>
          <p:nvPr/>
        </p:nvSpPr>
        <p:spPr>
          <a:xfrm>
            <a:off x="3537680" y="434715"/>
            <a:ext cx="664064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The </a:t>
            </a:r>
            <a:r>
              <a:rPr lang="en-US" sz="2800" i="1" dirty="0">
                <a:solidFill>
                  <a:schemeClr val="bg1"/>
                </a:solidFill>
              </a:rPr>
              <a:t>‘Rules’ </a:t>
            </a:r>
            <a:r>
              <a:rPr lang="en-US" sz="2800" dirty="0">
                <a:solidFill>
                  <a:schemeClr val="bg1"/>
                </a:solidFill>
              </a:rPr>
              <a:t>are listed first in </a:t>
            </a:r>
          </a:p>
          <a:p>
            <a:r>
              <a:rPr lang="en-US" sz="2800" dirty="0">
                <a:solidFill>
                  <a:schemeClr val="bg1"/>
                </a:solidFill>
              </a:rPr>
              <a:t>Electronic Table of Contents.  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i="1" dirty="0">
                <a:solidFill>
                  <a:schemeClr val="bg1"/>
                </a:solidFill>
              </a:rPr>
              <a:t>‘Rules Changes’ </a:t>
            </a:r>
            <a:r>
              <a:rPr lang="en-US" sz="2800" dirty="0">
                <a:solidFill>
                  <a:schemeClr val="bg1"/>
                </a:solidFill>
              </a:rPr>
              <a:t>and</a:t>
            </a:r>
            <a:r>
              <a:rPr lang="en-US" sz="2800" i="1" dirty="0">
                <a:solidFill>
                  <a:schemeClr val="bg1"/>
                </a:solidFill>
              </a:rPr>
              <a:t> ‘Points of Emphasis’ </a:t>
            </a:r>
            <a:r>
              <a:rPr lang="en-US" sz="2800" dirty="0">
                <a:solidFill>
                  <a:schemeClr val="bg1"/>
                </a:solidFill>
              </a:rPr>
              <a:t>are found under PRE-RULE CONTENT.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69886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2DD5C-89E8-4212-A3EE-512D15E34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2539" y="4917619"/>
            <a:ext cx="12072730" cy="1507067"/>
          </a:xfrm>
        </p:spPr>
        <p:txBody>
          <a:bodyPr>
            <a:normAutofit/>
          </a:bodyPr>
          <a:lstStyle/>
          <a:p>
            <a:br>
              <a:rPr lang="en-US" dirty="0"/>
            </a:br>
            <a:r>
              <a:rPr lang="en-US" sz="3100" dirty="0"/>
              <a:t>if needed, Use the search box.</a:t>
            </a: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111726E6-C140-4234-B70B-5B2760D54F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8973" y="685800"/>
            <a:ext cx="7444879" cy="3614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694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92490AE-63DE-460C-9C45-51AF1829EE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936" y="368923"/>
            <a:ext cx="6109331" cy="11436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ECCF50-3383-4FA5-B89C-073D8F8FE17B}"/>
              </a:ext>
            </a:extLst>
          </p:cNvPr>
          <p:cNvSpPr txBox="1"/>
          <p:nvPr/>
        </p:nvSpPr>
        <p:spPr>
          <a:xfrm>
            <a:off x="374754" y="2038663"/>
            <a:ext cx="887417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After searching a word or  group of words </a:t>
            </a:r>
          </a:p>
          <a:p>
            <a:r>
              <a:rPr lang="en-US" sz="2800" dirty="0"/>
              <a:t>a </a:t>
            </a:r>
            <a:r>
              <a:rPr lang="en-US" sz="2800" u="sng" dirty="0"/>
              <a:t>list of rules/penalties appears containing the ‘search</a:t>
            </a:r>
            <a:r>
              <a:rPr lang="en-US" sz="2800" dirty="0"/>
              <a:t>’</a:t>
            </a:r>
          </a:p>
          <a:p>
            <a:endParaRPr lang="en-US" sz="2800" dirty="0"/>
          </a:p>
          <a:p>
            <a:r>
              <a:rPr lang="en-US" sz="2800" dirty="0"/>
              <a:t>To find exact location of the ‘search’ within this list, you would then need to use ‘Ctrl F’ on the computer.</a:t>
            </a:r>
          </a:p>
        </p:txBody>
      </p:sp>
    </p:spTree>
    <p:extLst>
      <p:ext uri="{BB962C8B-B14F-4D97-AF65-F5344CB8AC3E}">
        <p14:creationId xmlns:p14="http://schemas.microsoft.com/office/powerpoint/2010/main" val="113546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1555342-E235-4F57-9725-67CA55B688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627318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13F8B80-02D1-40FD-ACC8-EFEED31DA23A}"/>
              </a:ext>
            </a:extLst>
          </p:cNvPr>
          <p:cNvSpPr txBox="1"/>
          <p:nvPr/>
        </p:nvSpPr>
        <p:spPr>
          <a:xfrm>
            <a:off x="5812848" y="2197253"/>
            <a:ext cx="654538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All the rules/penalties that contain </a:t>
            </a:r>
          </a:p>
          <a:p>
            <a:r>
              <a:rPr lang="en-US" sz="2800" b="1" dirty="0"/>
              <a:t> ‘obstruction’ appears but the word </a:t>
            </a:r>
          </a:p>
          <a:p>
            <a:r>
              <a:rPr lang="en-US" sz="2800" b="1" dirty="0"/>
              <a:t>‘obstruction’ is not highlighted.</a:t>
            </a:r>
          </a:p>
        </p:txBody>
      </p:sp>
    </p:spTree>
    <p:extLst>
      <p:ext uri="{BB962C8B-B14F-4D97-AF65-F5344CB8AC3E}">
        <p14:creationId xmlns:p14="http://schemas.microsoft.com/office/powerpoint/2010/main" val="1870306584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266</Words>
  <Application>Microsoft Office PowerPoint</Application>
  <PresentationFormat>Widescreen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Century Gothic</vt:lpstr>
      <vt:lpstr>Wingdings 3</vt:lpstr>
      <vt:lpstr>Slice</vt:lpstr>
      <vt:lpstr>Palm Beach Baseball Umpire Assn.</vt:lpstr>
      <vt:lpstr>PowerPoint Presentation</vt:lpstr>
      <vt:lpstr>PowerPoint Presentation</vt:lpstr>
      <vt:lpstr>PowerPoint Presentation</vt:lpstr>
      <vt:lpstr>Finding electronic books on nfhs site</vt:lpstr>
      <vt:lpstr>PowerPoint Presentation</vt:lpstr>
      <vt:lpstr> if needed, Use the search box.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Palm Beach Baseball Umpire Assn.</dc:title>
  <dc:creator>Mona Osborne</dc:creator>
  <cp:lastModifiedBy>Mona Osborne</cp:lastModifiedBy>
  <cp:revision>1</cp:revision>
  <dcterms:created xsi:type="dcterms:W3CDTF">2018-08-09T16:18:40Z</dcterms:created>
  <dcterms:modified xsi:type="dcterms:W3CDTF">2018-08-09T16:19:15Z</dcterms:modified>
</cp:coreProperties>
</file>