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16.jpg" ContentType="image/jpg"/>
  <Override PartName="/ppt/media/image17.jpg" ContentType="image/jpg"/>
  <Override PartName="/ppt/media/image18.jpg" ContentType="image/jpg"/>
  <Override PartName="/ppt/media/image19.jpg" ContentType="image/jp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52.jpg" ContentType="image/png"/>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4632" r:id="rId3"/>
    <p:sldId id="24607" r:id="rId4"/>
    <p:sldId id="24605" r:id="rId5"/>
    <p:sldId id="24606" r:id="rId6"/>
    <p:sldId id="24567" r:id="rId7"/>
    <p:sldId id="24571" r:id="rId8"/>
    <p:sldId id="24569" r:id="rId9"/>
    <p:sldId id="24608" r:id="rId10"/>
    <p:sldId id="24609" r:id="rId11"/>
    <p:sldId id="24572" r:id="rId12"/>
    <p:sldId id="24619" r:id="rId13"/>
    <p:sldId id="24613" r:id="rId14"/>
    <p:sldId id="24614" r:id="rId15"/>
    <p:sldId id="24615" r:id="rId16"/>
    <p:sldId id="24616" r:id="rId17"/>
    <p:sldId id="262" r:id="rId18"/>
    <p:sldId id="24617" r:id="rId19"/>
    <p:sldId id="268" r:id="rId20"/>
    <p:sldId id="265" r:id="rId21"/>
    <p:sldId id="24618" r:id="rId22"/>
    <p:sldId id="24610" r:id="rId23"/>
    <p:sldId id="24620" r:id="rId24"/>
    <p:sldId id="24561" r:id="rId25"/>
    <p:sldId id="24544" r:id="rId26"/>
    <p:sldId id="24546" r:id="rId27"/>
    <p:sldId id="24547" r:id="rId28"/>
    <p:sldId id="24545" r:id="rId29"/>
    <p:sldId id="24621" r:id="rId30"/>
    <p:sldId id="257" r:id="rId31"/>
    <p:sldId id="24543" r:id="rId32"/>
    <p:sldId id="24562" r:id="rId33"/>
    <p:sldId id="24549" r:id="rId34"/>
    <p:sldId id="24550" r:id="rId35"/>
    <p:sldId id="24557" r:id="rId36"/>
    <p:sldId id="24555" r:id="rId37"/>
    <p:sldId id="24553" r:id="rId38"/>
    <p:sldId id="24560" r:id="rId39"/>
    <p:sldId id="24552" r:id="rId40"/>
    <p:sldId id="24556" r:id="rId41"/>
    <p:sldId id="24548" r:id="rId42"/>
    <p:sldId id="24559" r:id="rId43"/>
    <p:sldId id="24558" r:id="rId44"/>
    <p:sldId id="24565" r:id="rId45"/>
    <p:sldId id="24564" r:id="rId46"/>
    <p:sldId id="24566" r:id="rId47"/>
    <p:sldId id="24612" r:id="rId48"/>
    <p:sldId id="24573" r:id="rId49"/>
    <p:sldId id="24574" r:id="rId50"/>
    <p:sldId id="24575" r:id="rId51"/>
    <p:sldId id="24576" r:id="rId52"/>
    <p:sldId id="24577" r:id="rId53"/>
    <p:sldId id="24578" r:id="rId54"/>
    <p:sldId id="24579" r:id="rId55"/>
    <p:sldId id="24580" r:id="rId56"/>
    <p:sldId id="24582" r:id="rId57"/>
    <p:sldId id="24584" r:id="rId58"/>
    <p:sldId id="24585" r:id="rId59"/>
    <p:sldId id="24586" r:id="rId60"/>
    <p:sldId id="24587" r:id="rId61"/>
    <p:sldId id="24588" r:id="rId62"/>
    <p:sldId id="24589" r:id="rId63"/>
    <p:sldId id="24590" r:id="rId64"/>
    <p:sldId id="24591" r:id="rId65"/>
    <p:sldId id="24592" r:id="rId66"/>
    <p:sldId id="24593" r:id="rId67"/>
    <p:sldId id="24594" r:id="rId68"/>
    <p:sldId id="24595" r:id="rId69"/>
    <p:sldId id="24596" r:id="rId70"/>
    <p:sldId id="24597" r:id="rId71"/>
    <p:sldId id="24598" r:id="rId72"/>
    <p:sldId id="24599" r:id="rId73"/>
    <p:sldId id="24629" r:id="rId74"/>
    <p:sldId id="24630" r:id="rId75"/>
    <p:sldId id="24604" r:id="rId76"/>
    <p:sldId id="24622" r:id="rId77"/>
    <p:sldId id="24623" r:id="rId78"/>
    <p:sldId id="24628" r:id="rId79"/>
    <p:sldId id="24627" r:id="rId80"/>
    <p:sldId id="24626" r:id="rId81"/>
    <p:sldId id="24625" r:id="rId82"/>
    <p:sldId id="24624" r:id="rId83"/>
    <p:sldId id="24631" r:id="rId84"/>
    <p:sldId id="24633" r:id="rId85"/>
    <p:sldId id="24542" r:id="rId8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355EA2-F26C-458F-BBE4-4CA9F276B0D8}" v="13" dt="2026-01-24T22:44:01.0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82" d="100"/>
          <a:sy n="82" d="100"/>
        </p:scale>
        <p:origin x="619"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5/10/relationships/revisionInfo" Target="revisionInfo.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hua Brumbach" userId="2076a7af0c5c1c27" providerId="LiveId" clId="{B4D68022-FCDB-4BF0-A5EE-69217D6B3720}"/>
    <pc:docChg chg="undo custSel addSld delSld modSld">
      <pc:chgData name="Joshua Brumbach" userId="2076a7af0c5c1c27" providerId="LiveId" clId="{B4D68022-FCDB-4BF0-A5EE-69217D6B3720}" dt="2026-01-24T22:46:23.176" v="161" actId="20577"/>
      <pc:docMkLst>
        <pc:docMk/>
      </pc:docMkLst>
      <pc:sldChg chg="delSp modSp mod">
        <pc:chgData name="Joshua Brumbach" userId="2076a7af0c5c1c27" providerId="LiveId" clId="{B4D68022-FCDB-4BF0-A5EE-69217D6B3720}" dt="2026-01-24T22:30:26.825" v="51" actId="255"/>
        <pc:sldMkLst>
          <pc:docMk/>
          <pc:sldMk cId="3085203407" sldId="256"/>
        </pc:sldMkLst>
        <pc:spChg chg="mod">
          <ac:chgData name="Joshua Brumbach" userId="2076a7af0c5c1c27" providerId="LiveId" clId="{B4D68022-FCDB-4BF0-A5EE-69217D6B3720}" dt="2026-01-24T22:30:26.825" v="51" actId="255"/>
          <ac:spMkLst>
            <pc:docMk/>
            <pc:sldMk cId="3085203407" sldId="256"/>
            <ac:spMk id="2" creationId="{00000000-0000-0000-0000-000000000000}"/>
          </ac:spMkLst>
        </pc:spChg>
        <pc:picChg chg="del">
          <ac:chgData name="Joshua Brumbach" userId="2076a7af0c5c1c27" providerId="LiveId" clId="{B4D68022-FCDB-4BF0-A5EE-69217D6B3720}" dt="2026-01-24T22:29:59.713" v="0" actId="478"/>
          <ac:picMkLst>
            <pc:docMk/>
            <pc:sldMk cId="3085203407" sldId="256"/>
            <ac:picMk id="5" creationId="{D19E6101-8218-7B2B-356A-DB332BC651A4}"/>
          </ac:picMkLst>
        </pc:picChg>
      </pc:sldChg>
      <pc:sldChg chg="addSp delSp modSp new mod">
        <pc:chgData name="Joshua Brumbach" userId="2076a7af0c5c1c27" providerId="LiveId" clId="{B4D68022-FCDB-4BF0-A5EE-69217D6B3720}" dt="2026-01-24T22:31:16.040" v="61" actId="478"/>
        <pc:sldMkLst>
          <pc:docMk/>
          <pc:sldMk cId="2672089342" sldId="24567"/>
        </pc:sldMkLst>
        <pc:spChg chg="del">
          <ac:chgData name="Joshua Brumbach" userId="2076a7af0c5c1c27" providerId="LiveId" clId="{B4D68022-FCDB-4BF0-A5EE-69217D6B3720}" dt="2026-01-24T22:31:12.946" v="60" actId="478"/>
          <ac:spMkLst>
            <pc:docMk/>
            <pc:sldMk cId="2672089342" sldId="24567"/>
            <ac:spMk id="2" creationId="{40F9F729-2477-29FF-B58F-80EB44A73145}"/>
          </ac:spMkLst>
        </pc:spChg>
        <pc:spChg chg="del">
          <ac:chgData name="Joshua Brumbach" userId="2076a7af0c5c1c27" providerId="LiveId" clId="{B4D68022-FCDB-4BF0-A5EE-69217D6B3720}" dt="2026-01-24T22:31:16.040" v="61" actId="478"/>
          <ac:spMkLst>
            <pc:docMk/>
            <pc:sldMk cId="2672089342" sldId="24567"/>
            <ac:spMk id="3" creationId="{987A9D7D-7813-EE3C-FF7C-D31383960960}"/>
          </ac:spMkLst>
        </pc:spChg>
        <pc:picChg chg="add mod">
          <ac:chgData name="Joshua Brumbach" userId="2076a7af0c5c1c27" providerId="LiveId" clId="{B4D68022-FCDB-4BF0-A5EE-69217D6B3720}" dt="2026-01-24T22:31:06.687" v="59" actId="1076"/>
          <ac:picMkLst>
            <pc:docMk/>
            <pc:sldMk cId="2672089342" sldId="24567"/>
            <ac:picMk id="4" creationId="{ADBAF409-B814-02CF-365E-6D152B557BEB}"/>
          </ac:picMkLst>
        </pc:picChg>
      </pc:sldChg>
      <pc:sldChg chg="modSp add mod">
        <pc:chgData name="Joshua Brumbach" userId="2076a7af0c5c1c27" providerId="LiveId" clId="{B4D68022-FCDB-4BF0-A5EE-69217D6B3720}" dt="2026-01-24T22:34:50.975" v="77" actId="1076"/>
        <pc:sldMkLst>
          <pc:docMk/>
          <pc:sldMk cId="0" sldId="24568"/>
        </pc:sldMkLst>
        <pc:spChg chg="mod">
          <ac:chgData name="Joshua Brumbach" userId="2076a7af0c5c1c27" providerId="LiveId" clId="{B4D68022-FCDB-4BF0-A5EE-69217D6B3720}" dt="2026-01-24T22:33:58.010" v="71"/>
          <ac:spMkLst>
            <pc:docMk/>
            <pc:sldMk cId="0" sldId="24568"/>
            <ac:spMk id="4" creationId="{00000000-0000-0000-0000-000000000000}"/>
          </ac:spMkLst>
        </pc:spChg>
        <pc:spChg chg="mod">
          <ac:chgData name="Joshua Brumbach" userId="2076a7af0c5c1c27" providerId="LiveId" clId="{B4D68022-FCDB-4BF0-A5EE-69217D6B3720}" dt="2026-01-24T22:34:15.869" v="73" actId="1076"/>
          <ac:spMkLst>
            <pc:docMk/>
            <pc:sldMk cId="0" sldId="24568"/>
            <ac:spMk id="5" creationId="{00000000-0000-0000-0000-000000000000}"/>
          </ac:spMkLst>
        </pc:spChg>
        <pc:picChg chg="mod">
          <ac:chgData name="Joshua Brumbach" userId="2076a7af0c5c1c27" providerId="LiveId" clId="{B4D68022-FCDB-4BF0-A5EE-69217D6B3720}" dt="2026-01-24T22:33:05.515" v="65" actId="14100"/>
          <ac:picMkLst>
            <pc:docMk/>
            <pc:sldMk cId="0" sldId="24568"/>
            <ac:picMk id="2" creationId="{00000000-0000-0000-0000-000000000000}"/>
          </ac:picMkLst>
        </pc:picChg>
        <pc:picChg chg="mod">
          <ac:chgData name="Joshua Brumbach" userId="2076a7af0c5c1c27" providerId="LiveId" clId="{B4D68022-FCDB-4BF0-A5EE-69217D6B3720}" dt="2026-01-24T22:34:50.975" v="77" actId="1076"/>
          <ac:picMkLst>
            <pc:docMk/>
            <pc:sldMk cId="0" sldId="24568"/>
            <ac:picMk id="3" creationId="{00000000-0000-0000-0000-000000000000}"/>
          </ac:picMkLst>
        </pc:picChg>
      </pc:sldChg>
      <pc:sldChg chg="modSp new mod">
        <pc:chgData name="Joshua Brumbach" userId="2076a7af0c5c1c27" providerId="LiveId" clId="{B4D68022-FCDB-4BF0-A5EE-69217D6B3720}" dt="2026-01-24T22:37:34.128" v="92" actId="1076"/>
        <pc:sldMkLst>
          <pc:docMk/>
          <pc:sldMk cId="278731427" sldId="24569"/>
        </pc:sldMkLst>
        <pc:spChg chg="mod">
          <ac:chgData name="Joshua Brumbach" userId="2076a7af0c5c1c27" providerId="LiveId" clId="{B4D68022-FCDB-4BF0-A5EE-69217D6B3720}" dt="2026-01-24T22:37:34.128" v="92" actId="1076"/>
          <ac:spMkLst>
            <pc:docMk/>
            <pc:sldMk cId="278731427" sldId="24569"/>
            <ac:spMk id="3" creationId="{8064E358-66C9-952A-E8D2-682A07B92E79}"/>
          </ac:spMkLst>
        </pc:spChg>
      </pc:sldChg>
      <pc:sldChg chg="addSp delSp modSp new mod">
        <pc:chgData name="Joshua Brumbach" userId="2076a7af0c5c1c27" providerId="LiveId" clId="{B4D68022-FCDB-4BF0-A5EE-69217D6B3720}" dt="2026-01-24T22:39:51.458" v="100" actId="14100"/>
        <pc:sldMkLst>
          <pc:docMk/>
          <pc:sldMk cId="1982765119" sldId="24570"/>
        </pc:sldMkLst>
        <pc:spChg chg="mod">
          <ac:chgData name="Joshua Brumbach" userId="2076a7af0c5c1c27" providerId="LiveId" clId="{B4D68022-FCDB-4BF0-A5EE-69217D6B3720}" dt="2026-01-24T22:39:51.458" v="100" actId="14100"/>
          <ac:spMkLst>
            <pc:docMk/>
            <pc:sldMk cId="1982765119" sldId="24570"/>
            <ac:spMk id="3" creationId="{128A6635-0A1C-A399-9381-64FC1617C3D5}"/>
          </ac:spMkLst>
        </pc:spChg>
        <pc:picChg chg="add del mod">
          <ac:chgData name="Joshua Brumbach" userId="2076a7af0c5c1c27" providerId="LiveId" clId="{B4D68022-FCDB-4BF0-A5EE-69217D6B3720}" dt="2026-01-24T22:39:30.296" v="99" actId="478"/>
          <ac:picMkLst>
            <pc:docMk/>
            <pc:sldMk cId="1982765119" sldId="24570"/>
            <ac:picMk id="4" creationId="{93DE9620-B922-9E25-92E7-7EF057F24941}"/>
          </ac:picMkLst>
        </pc:picChg>
      </pc:sldChg>
      <pc:sldChg chg="add del">
        <pc:chgData name="Joshua Brumbach" userId="2076a7af0c5c1c27" providerId="LiveId" clId="{B4D68022-FCDB-4BF0-A5EE-69217D6B3720}" dt="2026-01-24T22:40:10.365" v="104"/>
        <pc:sldMkLst>
          <pc:docMk/>
          <pc:sldMk cId="223228632" sldId="24571"/>
        </pc:sldMkLst>
      </pc:sldChg>
      <pc:sldChg chg="add del">
        <pc:chgData name="Joshua Brumbach" userId="2076a7af0c5c1c27" providerId="LiveId" clId="{B4D68022-FCDB-4BF0-A5EE-69217D6B3720}" dt="2026-01-24T22:40:01.981" v="102"/>
        <pc:sldMkLst>
          <pc:docMk/>
          <pc:sldMk cId="472720604" sldId="24571"/>
        </pc:sldMkLst>
      </pc:sldChg>
      <pc:sldChg chg="addSp delSp modSp new mod">
        <pc:chgData name="Joshua Brumbach" userId="2076a7af0c5c1c27" providerId="LiveId" clId="{B4D68022-FCDB-4BF0-A5EE-69217D6B3720}" dt="2026-01-24T22:44:37.224" v="132" actId="20577"/>
        <pc:sldMkLst>
          <pc:docMk/>
          <pc:sldMk cId="2484626988" sldId="24571"/>
        </pc:sldMkLst>
        <pc:spChg chg="add del mod">
          <ac:chgData name="Joshua Brumbach" userId="2076a7af0c5c1c27" providerId="LiveId" clId="{B4D68022-FCDB-4BF0-A5EE-69217D6B3720}" dt="2026-01-24T22:44:37.224" v="132" actId="20577"/>
          <ac:spMkLst>
            <pc:docMk/>
            <pc:sldMk cId="2484626988" sldId="24571"/>
            <ac:spMk id="2" creationId="{D54E0285-97E4-8984-02CD-28D867AB17DB}"/>
          </ac:spMkLst>
        </pc:spChg>
        <pc:spChg chg="add del">
          <ac:chgData name="Joshua Brumbach" userId="2076a7af0c5c1c27" providerId="LiveId" clId="{B4D68022-FCDB-4BF0-A5EE-69217D6B3720}" dt="2026-01-24T22:44:25.467" v="111" actId="478"/>
          <ac:spMkLst>
            <pc:docMk/>
            <pc:sldMk cId="2484626988" sldId="24571"/>
            <ac:spMk id="3" creationId="{4DD621D8-E9FA-781E-65C4-1882E60009ED}"/>
          </ac:spMkLst>
        </pc:spChg>
        <pc:graphicFrameChg chg="add mod">
          <ac:chgData name="Joshua Brumbach" userId="2076a7af0c5c1c27" providerId="LiveId" clId="{B4D68022-FCDB-4BF0-A5EE-69217D6B3720}" dt="2026-01-24T22:44:01.020" v="109"/>
          <ac:graphicFrameMkLst>
            <pc:docMk/>
            <pc:sldMk cId="2484626988" sldId="24571"/>
            <ac:graphicFrameMk id="4" creationId="{95C1082F-BF8B-2A2A-B37E-D09A62F68F98}"/>
          </ac:graphicFrameMkLst>
        </pc:graphicFrameChg>
      </pc:sldChg>
      <pc:sldChg chg="modSp new mod">
        <pc:chgData name="Joshua Brumbach" userId="2076a7af0c5c1c27" providerId="LiveId" clId="{B4D68022-FCDB-4BF0-A5EE-69217D6B3720}" dt="2026-01-24T22:46:23.176" v="161" actId="20577"/>
        <pc:sldMkLst>
          <pc:docMk/>
          <pc:sldMk cId="2466563293" sldId="24572"/>
        </pc:sldMkLst>
        <pc:spChg chg="mod">
          <ac:chgData name="Joshua Brumbach" userId="2076a7af0c5c1c27" providerId="LiveId" clId="{B4D68022-FCDB-4BF0-A5EE-69217D6B3720}" dt="2026-01-24T22:46:23.176" v="161" actId="20577"/>
          <ac:spMkLst>
            <pc:docMk/>
            <pc:sldMk cId="2466563293" sldId="24572"/>
            <ac:spMk id="2" creationId="{7D0CEEDB-E668-493C-5411-E84D7BD79D1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B78430-0E78-4A2B-A473-D52C460FA101}"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494BDAC4-58BC-48CE-9B05-6E088CBC5355}">
      <dgm:prSet/>
      <dgm:spPr/>
      <dgm:t>
        <a:bodyPr/>
        <a:lstStyle/>
        <a:p>
          <a:r>
            <a:rPr lang="en-US" dirty="0"/>
            <a:t>2,637 anti-Israel incidents of assault, vandalism, harassment, protests/actions and divestment resolutions between June 1, 2023, and May 31, 2024.</a:t>
          </a:r>
        </a:p>
      </dgm:t>
    </dgm:pt>
    <dgm:pt modelId="{92779240-F2D8-4778-9709-9C9D7B8F9335}" type="parTrans" cxnId="{55D5A847-07D6-4AA6-A712-DDB68F17524D}">
      <dgm:prSet/>
      <dgm:spPr/>
      <dgm:t>
        <a:bodyPr/>
        <a:lstStyle/>
        <a:p>
          <a:endParaRPr lang="en-US"/>
        </a:p>
      </dgm:t>
    </dgm:pt>
    <dgm:pt modelId="{C19C483C-091C-4113-B47B-BDEFF8BAB5AE}" type="sibTrans" cxnId="{55D5A847-07D6-4AA6-A712-DDB68F17524D}">
      <dgm:prSet/>
      <dgm:spPr/>
      <dgm:t>
        <a:bodyPr/>
        <a:lstStyle/>
        <a:p>
          <a:endParaRPr lang="en-US"/>
        </a:p>
      </dgm:t>
    </dgm:pt>
    <dgm:pt modelId="{6F3AE249-702C-4741-8F2A-82707F0D840C}">
      <dgm:prSet/>
      <dgm:spPr/>
      <dgm:t>
        <a:bodyPr/>
        <a:lstStyle/>
        <a:p>
          <a:r>
            <a:rPr lang="en-US"/>
            <a:t>A staggering 628% increase in those categories compared to the same period in 2022-2023. </a:t>
          </a:r>
        </a:p>
      </dgm:t>
    </dgm:pt>
    <dgm:pt modelId="{0C0329BD-7C0D-4622-A57D-FE56028B0EEF}" type="parTrans" cxnId="{B3BA4087-DB1E-484A-B662-60A2866E77CC}">
      <dgm:prSet/>
      <dgm:spPr/>
      <dgm:t>
        <a:bodyPr/>
        <a:lstStyle/>
        <a:p>
          <a:endParaRPr lang="en-US"/>
        </a:p>
      </dgm:t>
    </dgm:pt>
    <dgm:pt modelId="{CB173D17-0B7D-48CF-98EE-36493D1B7AA0}" type="sibTrans" cxnId="{B3BA4087-DB1E-484A-B662-60A2866E77CC}">
      <dgm:prSet/>
      <dgm:spPr/>
      <dgm:t>
        <a:bodyPr/>
        <a:lstStyle/>
        <a:p>
          <a:endParaRPr lang="en-US"/>
        </a:p>
      </dgm:t>
    </dgm:pt>
    <dgm:pt modelId="{8F7A32DA-0EBF-458D-BDAA-90607A83EB51}">
      <dgm:prSet/>
      <dgm:spPr/>
      <dgm:t>
        <a:bodyPr/>
        <a:lstStyle/>
        <a:p>
          <a:r>
            <a:rPr lang="en-US"/>
            <a:t>This marks the highest number ever documented by ADL.</a:t>
          </a:r>
        </a:p>
      </dgm:t>
    </dgm:pt>
    <dgm:pt modelId="{81B23A74-4F87-4DF6-895E-900E45B2C714}" type="parTrans" cxnId="{F1302650-2B08-4DE6-880F-50347ECBB219}">
      <dgm:prSet/>
      <dgm:spPr/>
      <dgm:t>
        <a:bodyPr/>
        <a:lstStyle/>
        <a:p>
          <a:endParaRPr lang="en-US"/>
        </a:p>
      </dgm:t>
    </dgm:pt>
    <dgm:pt modelId="{C763F78F-FB9A-4194-97A7-36D1F1CB0DC2}" type="sibTrans" cxnId="{F1302650-2B08-4DE6-880F-50347ECBB219}">
      <dgm:prSet/>
      <dgm:spPr/>
      <dgm:t>
        <a:bodyPr/>
        <a:lstStyle/>
        <a:p>
          <a:endParaRPr lang="en-US"/>
        </a:p>
      </dgm:t>
    </dgm:pt>
    <dgm:pt modelId="{FE086E74-F208-4FDA-A0E0-3DD7E5F61D1C}" type="pres">
      <dgm:prSet presAssocID="{E8B78430-0E78-4A2B-A473-D52C460FA101}" presName="outerComposite" presStyleCnt="0">
        <dgm:presLayoutVars>
          <dgm:chMax val="5"/>
          <dgm:dir/>
          <dgm:resizeHandles val="exact"/>
        </dgm:presLayoutVars>
      </dgm:prSet>
      <dgm:spPr/>
    </dgm:pt>
    <dgm:pt modelId="{6B3657C6-97EB-4D0B-B498-12BECA126C22}" type="pres">
      <dgm:prSet presAssocID="{E8B78430-0E78-4A2B-A473-D52C460FA101}" presName="dummyMaxCanvas" presStyleCnt="0">
        <dgm:presLayoutVars/>
      </dgm:prSet>
      <dgm:spPr/>
    </dgm:pt>
    <dgm:pt modelId="{56068FE7-9EE7-4F54-BA88-80BE6B52A9D8}" type="pres">
      <dgm:prSet presAssocID="{E8B78430-0E78-4A2B-A473-D52C460FA101}" presName="ThreeNodes_1" presStyleLbl="node1" presStyleIdx="0" presStyleCnt="3">
        <dgm:presLayoutVars>
          <dgm:bulletEnabled val="1"/>
        </dgm:presLayoutVars>
      </dgm:prSet>
      <dgm:spPr/>
    </dgm:pt>
    <dgm:pt modelId="{6D12EE33-0DA2-4340-80E7-92CC09D970F3}" type="pres">
      <dgm:prSet presAssocID="{E8B78430-0E78-4A2B-A473-D52C460FA101}" presName="ThreeNodes_2" presStyleLbl="node1" presStyleIdx="1" presStyleCnt="3">
        <dgm:presLayoutVars>
          <dgm:bulletEnabled val="1"/>
        </dgm:presLayoutVars>
      </dgm:prSet>
      <dgm:spPr/>
    </dgm:pt>
    <dgm:pt modelId="{7D054F0B-39EA-4274-81A3-A6F60220D16C}" type="pres">
      <dgm:prSet presAssocID="{E8B78430-0E78-4A2B-A473-D52C460FA101}" presName="ThreeNodes_3" presStyleLbl="node1" presStyleIdx="2" presStyleCnt="3">
        <dgm:presLayoutVars>
          <dgm:bulletEnabled val="1"/>
        </dgm:presLayoutVars>
      </dgm:prSet>
      <dgm:spPr/>
    </dgm:pt>
    <dgm:pt modelId="{93D954B2-14C0-4724-8953-D1B718715AE0}" type="pres">
      <dgm:prSet presAssocID="{E8B78430-0E78-4A2B-A473-D52C460FA101}" presName="ThreeConn_1-2" presStyleLbl="fgAccFollowNode1" presStyleIdx="0" presStyleCnt="2">
        <dgm:presLayoutVars>
          <dgm:bulletEnabled val="1"/>
        </dgm:presLayoutVars>
      </dgm:prSet>
      <dgm:spPr/>
    </dgm:pt>
    <dgm:pt modelId="{C8093A30-8812-423E-9224-0E9192BFC032}" type="pres">
      <dgm:prSet presAssocID="{E8B78430-0E78-4A2B-A473-D52C460FA101}" presName="ThreeConn_2-3" presStyleLbl="fgAccFollowNode1" presStyleIdx="1" presStyleCnt="2">
        <dgm:presLayoutVars>
          <dgm:bulletEnabled val="1"/>
        </dgm:presLayoutVars>
      </dgm:prSet>
      <dgm:spPr/>
    </dgm:pt>
    <dgm:pt modelId="{457AB01E-B529-475A-824C-4E700676C41C}" type="pres">
      <dgm:prSet presAssocID="{E8B78430-0E78-4A2B-A473-D52C460FA101}" presName="ThreeNodes_1_text" presStyleLbl="node1" presStyleIdx="2" presStyleCnt="3">
        <dgm:presLayoutVars>
          <dgm:bulletEnabled val="1"/>
        </dgm:presLayoutVars>
      </dgm:prSet>
      <dgm:spPr/>
    </dgm:pt>
    <dgm:pt modelId="{E7295DE0-366A-490F-8688-F571F957C093}" type="pres">
      <dgm:prSet presAssocID="{E8B78430-0E78-4A2B-A473-D52C460FA101}" presName="ThreeNodes_2_text" presStyleLbl="node1" presStyleIdx="2" presStyleCnt="3">
        <dgm:presLayoutVars>
          <dgm:bulletEnabled val="1"/>
        </dgm:presLayoutVars>
      </dgm:prSet>
      <dgm:spPr/>
    </dgm:pt>
    <dgm:pt modelId="{FDC1150C-EE32-4827-90DF-8A44F7BE35D6}" type="pres">
      <dgm:prSet presAssocID="{E8B78430-0E78-4A2B-A473-D52C460FA101}" presName="ThreeNodes_3_text" presStyleLbl="node1" presStyleIdx="2" presStyleCnt="3">
        <dgm:presLayoutVars>
          <dgm:bulletEnabled val="1"/>
        </dgm:presLayoutVars>
      </dgm:prSet>
      <dgm:spPr/>
    </dgm:pt>
  </dgm:ptLst>
  <dgm:cxnLst>
    <dgm:cxn modelId="{9525940F-E05C-4776-BEBA-2DC157EA15E5}" type="presOf" srcId="{E8B78430-0E78-4A2B-A473-D52C460FA101}" destId="{FE086E74-F208-4FDA-A0E0-3DD7E5F61D1C}" srcOrd="0" destOrd="0" presId="urn:microsoft.com/office/officeart/2005/8/layout/vProcess5"/>
    <dgm:cxn modelId="{55D5A847-07D6-4AA6-A712-DDB68F17524D}" srcId="{E8B78430-0E78-4A2B-A473-D52C460FA101}" destId="{494BDAC4-58BC-48CE-9B05-6E088CBC5355}" srcOrd="0" destOrd="0" parTransId="{92779240-F2D8-4778-9709-9C9D7B8F9335}" sibTransId="{C19C483C-091C-4113-B47B-BDEFF8BAB5AE}"/>
    <dgm:cxn modelId="{F1302650-2B08-4DE6-880F-50347ECBB219}" srcId="{E8B78430-0E78-4A2B-A473-D52C460FA101}" destId="{8F7A32DA-0EBF-458D-BDAA-90607A83EB51}" srcOrd="2" destOrd="0" parTransId="{81B23A74-4F87-4DF6-895E-900E45B2C714}" sibTransId="{C763F78F-FB9A-4194-97A7-36D1F1CB0DC2}"/>
    <dgm:cxn modelId="{68908B57-A410-4065-86CA-0F5CA862AE80}" type="presOf" srcId="{CB173D17-0B7D-48CF-98EE-36493D1B7AA0}" destId="{C8093A30-8812-423E-9224-0E9192BFC032}" srcOrd="0" destOrd="0" presId="urn:microsoft.com/office/officeart/2005/8/layout/vProcess5"/>
    <dgm:cxn modelId="{9125F87B-E63F-4795-937B-301AF24534A2}" type="presOf" srcId="{8F7A32DA-0EBF-458D-BDAA-90607A83EB51}" destId="{FDC1150C-EE32-4827-90DF-8A44F7BE35D6}" srcOrd="1" destOrd="0" presId="urn:microsoft.com/office/officeart/2005/8/layout/vProcess5"/>
    <dgm:cxn modelId="{B3BA4087-DB1E-484A-B662-60A2866E77CC}" srcId="{E8B78430-0E78-4A2B-A473-D52C460FA101}" destId="{6F3AE249-702C-4741-8F2A-82707F0D840C}" srcOrd="1" destOrd="0" parTransId="{0C0329BD-7C0D-4622-A57D-FE56028B0EEF}" sibTransId="{CB173D17-0B7D-48CF-98EE-36493D1B7AA0}"/>
    <dgm:cxn modelId="{FB1B5B97-0894-4D83-B90F-247513900C5B}" type="presOf" srcId="{6F3AE249-702C-4741-8F2A-82707F0D840C}" destId="{E7295DE0-366A-490F-8688-F571F957C093}" srcOrd="1" destOrd="0" presId="urn:microsoft.com/office/officeart/2005/8/layout/vProcess5"/>
    <dgm:cxn modelId="{441118A0-4ACC-4BC5-B68D-575E95919140}" type="presOf" srcId="{8F7A32DA-0EBF-458D-BDAA-90607A83EB51}" destId="{7D054F0B-39EA-4274-81A3-A6F60220D16C}" srcOrd="0" destOrd="0" presId="urn:microsoft.com/office/officeart/2005/8/layout/vProcess5"/>
    <dgm:cxn modelId="{54DD0FBF-7BFA-4BC0-B760-49B6415B6657}" type="presOf" srcId="{C19C483C-091C-4113-B47B-BDEFF8BAB5AE}" destId="{93D954B2-14C0-4724-8953-D1B718715AE0}" srcOrd="0" destOrd="0" presId="urn:microsoft.com/office/officeart/2005/8/layout/vProcess5"/>
    <dgm:cxn modelId="{789A9BC9-24D6-4A28-8DC8-087AEFD8F9E0}" type="presOf" srcId="{494BDAC4-58BC-48CE-9B05-6E088CBC5355}" destId="{56068FE7-9EE7-4F54-BA88-80BE6B52A9D8}" srcOrd="0" destOrd="0" presId="urn:microsoft.com/office/officeart/2005/8/layout/vProcess5"/>
    <dgm:cxn modelId="{B65B6CCF-53B7-4656-B9CD-8C273067097D}" type="presOf" srcId="{494BDAC4-58BC-48CE-9B05-6E088CBC5355}" destId="{457AB01E-B529-475A-824C-4E700676C41C}" srcOrd="1" destOrd="0" presId="urn:microsoft.com/office/officeart/2005/8/layout/vProcess5"/>
    <dgm:cxn modelId="{6A1BDAEC-BAB0-408E-97F7-0E77ACA3E2C2}" type="presOf" srcId="{6F3AE249-702C-4741-8F2A-82707F0D840C}" destId="{6D12EE33-0DA2-4340-80E7-92CC09D970F3}" srcOrd="0" destOrd="0" presId="urn:microsoft.com/office/officeart/2005/8/layout/vProcess5"/>
    <dgm:cxn modelId="{71107320-8E15-449F-9ED1-B6C6A7CB4823}" type="presParOf" srcId="{FE086E74-F208-4FDA-A0E0-3DD7E5F61D1C}" destId="{6B3657C6-97EB-4D0B-B498-12BECA126C22}" srcOrd="0" destOrd="0" presId="urn:microsoft.com/office/officeart/2005/8/layout/vProcess5"/>
    <dgm:cxn modelId="{38EE5A19-D8FE-44EA-8AFC-7C0891E03C8A}" type="presParOf" srcId="{FE086E74-F208-4FDA-A0E0-3DD7E5F61D1C}" destId="{56068FE7-9EE7-4F54-BA88-80BE6B52A9D8}" srcOrd="1" destOrd="0" presId="urn:microsoft.com/office/officeart/2005/8/layout/vProcess5"/>
    <dgm:cxn modelId="{8F16AFA0-ADE1-4038-AE8A-8B9A19342562}" type="presParOf" srcId="{FE086E74-F208-4FDA-A0E0-3DD7E5F61D1C}" destId="{6D12EE33-0DA2-4340-80E7-92CC09D970F3}" srcOrd="2" destOrd="0" presId="urn:microsoft.com/office/officeart/2005/8/layout/vProcess5"/>
    <dgm:cxn modelId="{DBAE0D5A-2F06-4824-B69B-4C64938BA62E}" type="presParOf" srcId="{FE086E74-F208-4FDA-A0E0-3DD7E5F61D1C}" destId="{7D054F0B-39EA-4274-81A3-A6F60220D16C}" srcOrd="3" destOrd="0" presId="urn:microsoft.com/office/officeart/2005/8/layout/vProcess5"/>
    <dgm:cxn modelId="{637B76FF-223C-4B8E-A7F7-C8A82505D7B9}" type="presParOf" srcId="{FE086E74-F208-4FDA-A0E0-3DD7E5F61D1C}" destId="{93D954B2-14C0-4724-8953-D1B718715AE0}" srcOrd="4" destOrd="0" presId="urn:microsoft.com/office/officeart/2005/8/layout/vProcess5"/>
    <dgm:cxn modelId="{CE1D6D54-5C60-4442-9D14-7EC3F3740EE1}" type="presParOf" srcId="{FE086E74-F208-4FDA-A0E0-3DD7E5F61D1C}" destId="{C8093A30-8812-423E-9224-0E9192BFC032}" srcOrd="5" destOrd="0" presId="urn:microsoft.com/office/officeart/2005/8/layout/vProcess5"/>
    <dgm:cxn modelId="{542124A5-1749-4B04-BCD3-6ECD9F00C0D1}" type="presParOf" srcId="{FE086E74-F208-4FDA-A0E0-3DD7E5F61D1C}" destId="{457AB01E-B529-475A-824C-4E700676C41C}" srcOrd="6" destOrd="0" presId="urn:microsoft.com/office/officeart/2005/8/layout/vProcess5"/>
    <dgm:cxn modelId="{DD2AC231-F81B-4F9F-A35A-1805707CAE18}" type="presParOf" srcId="{FE086E74-F208-4FDA-A0E0-3DD7E5F61D1C}" destId="{E7295DE0-366A-490F-8688-F571F957C093}" srcOrd="7" destOrd="0" presId="urn:microsoft.com/office/officeart/2005/8/layout/vProcess5"/>
    <dgm:cxn modelId="{68FD02A7-7542-4371-A824-6FA0D4434CFD}" type="presParOf" srcId="{FE086E74-F208-4FDA-A0E0-3DD7E5F61D1C}" destId="{FDC1150C-EE32-4827-90DF-8A44F7BE35D6}"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068FE7-9EE7-4F54-BA88-80BE6B52A9D8}">
      <dsp:nvSpPr>
        <dsp:cNvPr id="0" name=""/>
        <dsp:cNvSpPr/>
      </dsp:nvSpPr>
      <dsp:spPr>
        <a:xfrm>
          <a:off x="0" y="0"/>
          <a:ext cx="6966490" cy="12578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2,637 anti-Israel incidents of assault, vandalism, harassment, protests/actions and divestment resolutions between June 1, 2023, and May 31, 2024.</a:t>
          </a:r>
        </a:p>
      </dsp:txBody>
      <dsp:txXfrm>
        <a:off x="36841" y="36841"/>
        <a:ext cx="5609181" cy="1184159"/>
      </dsp:txXfrm>
    </dsp:sp>
    <dsp:sp modelId="{6D12EE33-0DA2-4340-80E7-92CC09D970F3}">
      <dsp:nvSpPr>
        <dsp:cNvPr id="0" name=""/>
        <dsp:cNvSpPr/>
      </dsp:nvSpPr>
      <dsp:spPr>
        <a:xfrm>
          <a:off x="614690" y="1467481"/>
          <a:ext cx="6966490" cy="12578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A staggering 628% increase in those categories compared to the same period in 2022-2023. </a:t>
          </a:r>
        </a:p>
      </dsp:txBody>
      <dsp:txXfrm>
        <a:off x="651531" y="1504322"/>
        <a:ext cx="5460521" cy="1184159"/>
      </dsp:txXfrm>
    </dsp:sp>
    <dsp:sp modelId="{7D054F0B-39EA-4274-81A3-A6F60220D16C}">
      <dsp:nvSpPr>
        <dsp:cNvPr id="0" name=""/>
        <dsp:cNvSpPr/>
      </dsp:nvSpPr>
      <dsp:spPr>
        <a:xfrm>
          <a:off x="1229380" y="2934963"/>
          <a:ext cx="6966490" cy="12578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This marks the highest number ever documented by ADL.</a:t>
          </a:r>
        </a:p>
      </dsp:txBody>
      <dsp:txXfrm>
        <a:off x="1266221" y="2971804"/>
        <a:ext cx="5460521" cy="1184159"/>
      </dsp:txXfrm>
    </dsp:sp>
    <dsp:sp modelId="{93D954B2-14C0-4724-8953-D1B718715AE0}">
      <dsp:nvSpPr>
        <dsp:cNvPr id="0" name=""/>
        <dsp:cNvSpPr/>
      </dsp:nvSpPr>
      <dsp:spPr>
        <a:xfrm>
          <a:off x="6148893" y="953863"/>
          <a:ext cx="817596" cy="81759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332852" y="953863"/>
        <a:ext cx="449678" cy="615241"/>
      </dsp:txXfrm>
    </dsp:sp>
    <dsp:sp modelId="{C8093A30-8812-423E-9224-0E9192BFC032}">
      <dsp:nvSpPr>
        <dsp:cNvPr id="0" name=""/>
        <dsp:cNvSpPr/>
      </dsp:nvSpPr>
      <dsp:spPr>
        <a:xfrm>
          <a:off x="6763583" y="2412959"/>
          <a:ext cx="817596" cy="81759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947542" y="2412959"/>
        <a:ext cx="449678" cy="61524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21BE422-A453-47EB-B1B1-F078DB12722D}" type="datetimeFigureOut">
              <a:rPr lang="en-US" smtClean="0"/>
              <a:t>1/25/2026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0708E2-1FCF-4E72-8588-86775CE00014}" type="slidenum">
              <a:rPr lang="en-US" smtClean="0"/>
              <a:t>‹#›</a:t>
            </a:fld>
            <a:endParaRPr lang="en-US"/>
          </a:p>
        </p:txBody>
      </p:sp>
    </p:spTree>
    <p:extLst>
      <p:ext uri="{BB962C8B-B14F-4D97-AF65-F5344CB8AC3E}">
        <p14:creationId xmlns:p14="http://schemas.microsoft.com/office/powerpoint/2010/main" val="936423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1BE422-A453-47EB-B1B1-F078DB12722D}" type="datetimeFigureOut">
              <a:rPr lang="en-US" smtClean="0"/>
              <a:t>1/25/2026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0708E2-1FCF-4E72-8588-86775CE00014}" type="slidenum">
              <a:rPr lang="en-US" smtClean="0"/>
              <a:t>‹#›</a:t>
            </a:fld>
            <a:endParaRPr lang="en-US"/>
          </a:p>
        </p:txBody>
      </p:sp>
    </p:spTree>
    <p:extLst>
      <p:ext uri="{BB962C8B-B14F-4D97-AF65-F5344CB8AC3E}">
        <p14:creationId xmlns:p14="http://schemas.microsoft.com/office/powerpoint/2010/main" val="1938736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1BE422-A453-47EB-B1B1-F078DB12722D}" type="datetimeFigureOut">
              <a:rPr lang="en-US" smtClean="0"/>
              <a:t>1/25/2026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0708E2-1FCF-4E72-8588-86775CE00014}" type="slidenum">
              <a:rPr lang="en-US" smtClean="0"/>
              <a:t>‹#›</a:t>
            </a:fld>
            <a:endParaRPr lang="en-US"/>
          </a:p>
        </p:txBody>
      </p:sp>
    </p:spTree>
    <p:extLst>
      <p:ext uri="{BB962C8B-B14F-4D97-AF65-F5344CB8AC3E}">
        <p14:creationId xmlns:p14="http://schemas.microsoft.com/office/powerpoint/2010/main" val="2495311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1BE422-A453-47EB-B1B1-F078DB12722D}" type="datetimeFigureOut">
              <a:rPr lang="en-US" smtClean="0"/>
              <a:t>1/25/2026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0708E2-1FCF-4E72-8588-86775CE00014}" type="slidenum">
              <a:rPr lang="en-US" smtClean="0"/>
              <a:t>‹#›</a:t>
            </a:fld>
            <a:endParaRPr lang="en-US"/>
          </a:p>
        </p:txBody>
      </p:sp>
    </p:spTree>
    <p:extLst>
      <p:ext uri="{BB962C8B-B14F-4D97-AF65-F5344CB8AC3E}">
        <p14:creationId xmlns:p14="http://schemas.microsoft.com/office/powerpoint/2010/main" val="4002549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1BE422-A453-47EB-B1B1-F078DB12722D}" type="datetimeFigureOut">
              <a:rPr lang="en-US" smtClean="0"/>
              <a:t>1/25/2026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0708E2-1FCF-4E72-8588-86775CE00014}" type="slidenum">
              <a:rPr lang="en-US" smtClean="0"/>
              <a:t>‹#›</a:t>
            </a:fld>
            <a:endParaRPr lang="en-US"/>
          </a:p>
        </p:txBody>
      </p:sp>
    </p:spTree>
    <p:extLst>
      <p:ext uri="{BB962C8B-B14F-4D97-AF65-F5344CB8AC3E}">
        <p14:creationId xmlns:p14="http://schemas.microsoft.com/office/powerpoint/2010/main" val="191548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21BE422-A453-47EB-B1B1-F078DB12722D}" type="datetimeFigureOut">
              <a:rPr lang="en-US" smtClean="0"/>
              <a:t>1/25/2026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0708E2-1FCF-4E72-8588-86775CE00014}" type="slidenum">
              <a:rPr lang="en-US" smtClean="0"/>
              <a:t>‹#›</a:t>
            </a:fld>
            <a:endParaRPr lang="en-US"/>
          </a:p>
        </p:txBody>
      </p:sp>
    </p:spTree>
    <p:extLst>
      <p:ext uri="{BB962C8B-B14F-4D97-AF65-F5344CB8AC3E}">
        <p14:creationId xmlns:p14="http://schemas.microsoft.com/office/powerpoint/2010/main" val="1954193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21BE422-A453-47EB-B1B1-F078DB12722D}" type="datetimeFigureOut">
              <a:rPr lang="en-US" smtClean="0"/>
              <a:t>1/25/2026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0708E2-1FCF-4E72-8588-86775CE00014}" type="slidenum">
              <a:rPr lang="en-US" smtClean="0"/>
              <a:t>‹#›</a:t>
            </a:fld>
            <a:endParaRPr lang="en-US"/>
          </a:p>
        </p:txBody>
      </p:sp>
    </p:spTree>
    <p:extLst>
      <p:ext uri="{BB962C8B-B14F-4D97-AF65-F5344CB8AC3E}">
        <p14:creationId xmlns:p14="http://schemas.microsoft.com/office/powerpoint/2010/main" val="3887166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21BE422-A453-47EB-B1B1-F078DB12722D}" type="datetimeFigureOut">
              <a:rPr lang="en-US" smtClean="0"/>
              <a:t>1/25/2026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0708E2-1FCF-4E72-8588-86775CE00014}" type="slidenum">
              <a:rPr lang="en-US" smtClean="0"/>
              <a:t>‹#›</a:t>
            </a:fld>
            <a:endParaRPr lang="en-US"/>
          </a:p>
        </p:txBody>
      </p:sp>
    </p:spTree>
    <p:extLst>
      <p:ext uri="{BB962C8B-B14F-4D97-AF65-F5344CB8AC3E}">
        <p14:creationId xmlns:p14="http://schemas.microsoft.com/office/powerpoint/2010/main" val="607505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1BE422-A453-47EB-B1B1-F078DB12722D}" type="datetimeFigureOut">
              <a:rPr lang="en-US" smtClean="0"/>
              <a:t>1/25/2026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0708E2-1FCF-4E72-8588-86775CE00014}" type="slidenum">
              <a:rPr lang="en-US" smtClean="0"/>
              <a:t>‹#›</a:t>
            </a:fld>
            <a:endParaRPr lang="en-US"/>
          </a:p>
        </p:txBody>
      </p:sp>
    </p:spTree>
    <p:extLst>
      <p:ext uri="{BB962C8B-B14F-4D97-AF65-F5344CB8AC3E}">
        <p14:creationId xmlns:p14="http://schemas.microsoft.com/office/powerpoint/2010/main" val="394601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1BE422-A453-47EB-B1B1-F078DB12722D}" type="datetimeFigureOut">
              <a:rPr lang="en-US" smtClean="0"/>
              <a:t>1/25/2026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0708E2-1FCF-4E72-8588-86775CE00014}" type="slidenum">
              <a:rPr lang="en-US" smtClean="0"/>
              <a:t>‹#›</a:t>
            </a:fld>
            <a:endParaRPr lang="en-US"/>
          </a:p>
        </p:txBody>
      </p:sp>
    </p:spTree>
    <p:extLst>
      <p:ext uri="{BB962C8B-B14F-4D97-AF65-F5344CB8AC3E}">
        <p14:creationId xmlns:p14="http://schemas.microsoft.com/office/powerpoint/2010/main" val="1960721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1BE422-A453-47EB-B1B1-F078DB12722D}" type="datetimeFigureOut">
              <a:rPr lang="en-US" smtClean="0"/>
              <a:t>1/25/2026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0708E2-1FCF-4E72-8588-86775CE00014}" type="slidenum">
              <a:rPr lang="en-US" smtClean="0"/>
              <a:t>‹#›</a:t>
            </a:fld>
            <a:endParaRPr lang="en-US"/>
          </a:p>
        </p:txBody>
      </p:sp>
    </p:spTree>
    <p:extLst>
      <p:ext uri="{BB962C8B-B14F-4D97-AF65-F5344CB8AC3E}">
        <p14:creationId xmlns:p14="http://schemas.microsoft.com/office/powerpoint/2010/main" val="1082740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1BE422-A453-47EB-B1B1-F078DB12722D}" type="datetimeFigureOut">
              <a:rPr lang="en-US" smtClean="0"/>
              <a:t>1/25/2026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708E2-1FCF-4E72-8588-86775CE00014}" type="slidenum">
              <a:rPr lang="en-US" smtClean="0"/>
              <a:t>‹#›</a:t>
            </a:fld>
            <a:endParaRPr lang="en-US"/>
          </a:p>
        </p:txBody>
      </p:sp>
    </p:spTree>
    <p:extLst>
      <p:ext uri="{BB962C8B-B14F-4D97-AF65-F5344CB8AC3E}">
        <p14:creationId xmlns:p14="http://schemas.microsoft.com/office/powerpoint/2010/main" val="18857188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972798"/>
            <a:ext cx="7772400" cy="2387600"/>
          </a:xfrm>
        </p:spPr>
        <p:txBody>
          <a:bodyPr>
            <a:normAutofit fontScale="90000"/>
          </a:bodyPr>
          <a:lstStyle/>
          <a:p>
            <a:br>
              <a:rPr lang="en-US" sz="4000" b="1" dirty="0"/>
            </a:br>
            <a:br>
              <a:rPr lang="en-US" sz="4000" b="1" dirty="0"/>
            </a:br>
            <a:r>
              <a:rPr lang="en-US" sz="4900" b="1" dirty="0">
                <a:latin typeface="+mn-lt"/>
              </a:rPr>
              <a:t>Being a Light Amid Growing Antisemitism</a:t>
            </a:r>
            <a:br>
              <a:rPr lang="en-US" sz="3600" b="1" dirty="0">
                <a:latin typeface="+mn-lt"/>
              </a:rPr>
            </a:br>
            <a:br>
              <a:rPr lang="en-US" sz="1600" b="1" dirty="0">
                <a:latin typeface="+mn-lt"/>
              </a:rPr>
            </a:br>
            <a:r>
              <a:rPr lang="en-US" sz="2900" dirty="0"/>
              <a:t>Rabbi Dr. Joshua Brumbach</a:t>
            </a:r>
          </a:p>
        </p:txBody>
      </p:sp>
      <p:pic>
        <p:nvPicPr>
          <p:cNvPr id="4" name="Picture 3">
            <a:extLst>
              <a:ext uri="{FF2B5EF4-FFF2-40B4-BE49-F238E27FC236}">
                <a16:creationId xmlns:a16="http://schemas.microsoft.com/office/drawing/2014/main" id="{35494133-DCDC-A827-F7BB-5016A0C363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1480" y="177281"/>
            <a:ext cx="4061039" cy="4264090"/>
          </a:xfrm>
          <a:prstGeom prst="rect">
            <a:avLst/>
          </a:prstGeom>
        </p:spPr>
      </p:pic>
    </p:spTree>
    <p:extLst>
      <p:ext uri="{BB962C8B-B14F-4D97-AF65-F5344CB8AC3E}">
        <p14:creationId xmlns:p14="http://schemas.microsoft.com/office/powerpoint/2010/main" val="3085203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06463B46-769E-00FB-DDBA-EE2FFD0175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8823" y="457200"/>
            <a:ext cx="7406354" cy="5943600"/>
          </a:xfrm>
          <a:prstGeom prst="rect">
            <a:avLst/>
          </a:prstGeom>
        </p:spPr>
      </p:pic>
    </p:spTree>
    <p:extLst>
      <p:ext uri="{BB962C8B-B14F-4D97-AF65-F5344CB8AC3E}">
        <p14:creationId xmlns:p14="http://schemas.microsoft.com/office/powerpoint/2010/main" val="1201152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9144000" cy="3561989"/>
            <a:chOff x="0" y="3296011"/>
            <a:chExt cx="12192000" cy="3561989"/>
          </a:xfrm>
          <a:effectLst>
            <a:outerShdw blurRad="254000" dist="152400" dir="16200000" rotWithShape="0">
              <a:prstClr val="black">
                <a:alpha val="10000"/>
              </a:prstClr>
            </a:outerShdw>
          </a:effectLst>
        </p:grpSpPr>
        <p:grpSp>
          <p:nvGrpSpPr>
            <p:cNvPr id="10" name="Group 9">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4" name="Freeform: Shape 13">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1" name="Group 10">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2" name="Freeform: Shape 11">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le 1">
            <a:extLst>
              <a:ext uri="{FF2B5EF4-FFF2-40B4-BE49-F238E27FC236}">
                <a16:creationId xmlns:a16="http://schemas.microsoft.com/office/drawing/2014/main" id="{7D0CEEDB-E668-493C-5411-E84D7BD79D1E}"/>
              </a:ext>
            </a:extLst>
          </p:cNvPr>
          <p:cNvSpPr>
            <a:spLocks noGrp="1"/>
          </p:cNvSpPr>
          <p:nvPr>
            <p:ph type="title"/>
          </p:nvPr>
        </p:nvSpPr>
        <p:spPr>
          <a:xfrm>
            <a:off x="628649" y="1120676"/>
            <a:ext cx="6985131" cy="2308324"/>
          </a:xfrm>
        </p:spPr>
        <p:txBody>
          <a:bodyPr vert="horz" lIns="91440" tIns="45720" rIns="91440" bIns="45720" rtlCol="0" anchor="b">
            <a:normAutofit/>
          </a:bodyPr>
          <a:lstStyle/>
          <a:p>
            <a:r>
              <a:rPr lang="en-US" sz="4900" kern="1200" dirty="0">
                <a:solidFill>
                  <a:schemeClr val="bg1"/>
                </a:solidFill>
                <a:latin typeface="+mn-lt"/>
                <a:ea typeface="+mj-ea"/>
                <a:cs typeface="+mj-cs"/>
              </a:rPr>
              <a:t>ANTISEMITISM </a:t>
            </a:r>
            <a:br>
              <a:rPr lang="en-US" sz="4900" kern="1200" dirty="0">
                <a:solidFill>
                  <a:schemeClr val="bg1"/>
                </a:solidFill>
                <a:latin typeface="+mn-lt"/>
                <a:ea typeface="+mj-ea"/>
                <a:cs typeface="+mj-cs"/>
              </a:rPr>
            </a:br>
            <a:r>
              <a:rPr lang="en-US" sz="4900" kern="1200" dirty="0">
                <a:solidFill>
                  <a:schemeClr val="bg1"/>
                </a:solidFill>
                <a:latin typeface="+mn-lt"/>
                <a:ea typeface="+mj-ea"/>
                <a:cs typeface="+mj-cs"/>
              </a:rPr>
              <a:t>ON THE POLITICAL LEFT</a:t>
            </a:r>
          </a:p>
        </p:txBody>
      </p:sp>
    </p:spTree>
    <p:extLst>
      <p:ext uri="{BB962C8B-B14F-4D97-AF65-F5344CB8AC3E}">
        <p14:creationId xmlns:p14="http://schemas.microsoft.com/office/powerpoint/2010/main" val="246656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4EC3A8-FB21-1EEE-0973-1A8D67B9E17C}"/>
              </a:ext>
            </a:extLst>
          </p:cNvPr>
          <p:cNvSpPr>
            <a:spLocks noGrp="1"/>
          </p:cNvSpPr>
          <p:nvPr>
            <p:ph type="title"/>
          </p:nvPr>
        </p:nvSpPr>
        <p:spPr>
          <a:xfrm>
            <a:off x="205273" y="1153572"/>
            <a:ext cx="2710152" cy="4461163"/>
          </a:xfrm>
        </p:spPr>
        <p:txBody>
          <a:bodyPr>
            <a:normAutofit/>
          </a:bodyPr>
          <a:lstStyle/>
          <a:p>
            <a:r>
              <a:rPr lang="en-US" sz="3200" dirty="0">
                <a:solidFill>
                  <a:srgbClr val="FFFFFF"/>
                </a:solidFill>
                <a:latin typeface="+mn-lt"/>
              </a:rPr>
              <a:t>“Sophisticated Antisemitism”</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38F999B-FEFA-ADC4-0750-0263813E608C}"/>
              </a:ext>
            </a:extLst>
          </p:cNvPr>
          <p:cNvSpPr>
            <a:spLocks noGrp="1"/>
          </p:cNvSpPr>
          <p:nvPr>
            <p:ph idx="1"/>
          </p:nvPr>
        </p:nvSpPr>
        <p:spPr>
          <a:xfrm>
            <a:off x="3125454" y="636190"/>
            <a:ext cx="5365403" cy="5585619"/>
          </a:xfrm>
        </p:spPr>
        <p:txBody>
          <a:bodyPr anchor="ctr">
            <a:normAutofit/>
          </a:bodyPr>
          <a:lstStyle/>
          <a:p>
            <a:pPr marL="457200" lvl="1" indent="0">
              <a:buNone/>
            </a:pPr>
            <a:r>
              <a:rPr lang="en-US" sz="3400" dirty="0"/>
              <a:t>Antisemitism on the </a:t>
            </a:r>
          </a:p>
          <a:p>
            <a:pPr marL="457200" lvl="1" indent="0">
              <a:buNone/>
            </a:pPr>
            <a:r>
              <a:rPr lang="en-US" sz="3400" dirty="0"/>
              <a:t>Political Left is packaged in progressive language, masking its antisemitism.</a:t>
            </a:r>
          </a:p>
          <a:p>
            <a:pPr marL="914400" lvl="2" indent="0">
              <a:buNone/>
            </a:pPr>
            <a:endParaRPr lang="en-US" dirty="0"/>
          </a:p>
          <a:p>
            <a:pPr marL="914400" lvl="2" indent="0">
              <a:buNone/>
            </a:pPr>
            <a:r>
              <a:rPr lang="en-US" sz="2800" dirty="0">
                <a:latin typeface="+mj-lt"/>
              </a:rPr>
              <a:t>It pretends to be the opposite of what it actually is. </a:t>
            </a:r>
          </a:p>
          <a:p>
            <a:pPr marL="0" indent="0">
              <a:buNone/>
            </a:pPr>
            <a:endParaRPr lang="en-US" dirty="0"/>
          </a:p>
        </p:txBody>
      </p:sp>
    </p:spTree>
    <p:extLst>
      <p:ext uri="{BB962C8B-B14F-4D97-AF65-F5344CB8AC3E}">
        <p14:creationId xmlns:p14="http://schemas.microsoft.com/office/powerpoint/2010/main" val="3634376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50EADCB-1031-09CF-548F-FCBBE2BAA7AD}"/>
              </a:ext>
            </a:extLst>
          </p:cNvPr>
          <p:cNvPicPr>
            <a:picLocks noChangeAspect="1"/>
          </p:cNvPicPr>
          <p:nvPr/>
        </p:nvPicPr>
        <p:blipFill>
          <a:blip r:embed="rId2" cstate="print">
            <a:extLst>
              <a:ext uri="{28A0092B-C50C-407E-A947-70E740481C1C}">
                <a14:useLocalDpi xmlns:a14="http://schemas.microsoft.com/office/drawing/2010/main" val="0"/>
              </a:ext>
            </a:extLst>
          </a:blip>
          <a:srcRect r="1" b="4930"/>
          <a:stretch>
            <a:fillRect/>
          </a:stretch>
        </p:blipFill>
        <p:spPr>
          <a:xfrm>
            <a:off x="20" y="-2"/>
            <a:ext cx="4057627" cy="6858002"/>
          </a:xfrm>
          <a:prstGeom prst="rect">
            <a:avLst/>
          </a:prstGeom>
        </p:spPr>
      </p:pic>
      <p:sp useBgFill="1">
        <p:nvSpPr>
          <p:cNvPr id="12" name="Rectangle 11">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7647" y="-1"/>
            <a:ext cx="508635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1B490E-026D-CDCD-AD28-38CA79E1F7B7}"/>
              </a:ext>
            </a:extLst>
          </p:cNvPr>
          <p:cNvSpPr>
            <a:spLocks noGrp="1"/>
          </p:cNvSpPr>
          <p:nvPr>
            <p:ph type="title"/>
          </p:nvPr>
        </p:nvSpPr>
        <p:spPr>
          <a:xfrm>
            <a:off x="4586487" y="405685"/>
            <a:ext cx="4098726" cy="1559301"/>
          </a:xfrm>
        </p:spPr>
        <p:txBody>
          <a:bodyPr>
            <a:normAutofit/>
          </a:bodyPr>
          <a:lstStyle/>
          <a:p>
            <a:r>
              <a:rPr lang="en-US" sz="3500" dirty="0">
                <a:latin typeface="+mn-lt"/>
              </a:rPr>
              <a:t>Bari Weiss</a:t>
            </a:r>
          </a:p>
        </p:txBody>
      </p:sp>
      <p:sp>
        <p:nvSpPr>
          <p:cNvPr id="3" name="Content Placeholder 2">
            <a:extLst>
              <a:ext uri="{FF2B5EF4-FFF2-40B4-BE49-F238E27FC236}">
                <a16:creationId xmlns:a16="http://schemas.microsoft.com/office/drawing/2014/main" id="{184BBBD3-39CC-A869-D354-9EDFADAF5A01}"/>
              </a:ext>
            </a:extLst>
          </p:cNvPr>
          <p:cNvSpPr>
            <a:spLocks noGrp="1"/>
          </p:cNvSpPr>
          <p:nvPr>
            <p:ph idx="1"/>
          </p:nvPr>
        </p:nvSpPr>
        <p:spPr>
          <a:xfrm>
            <a:off x="4282751" y="2743200"/>
            <a:ext cx="4581331" cy="3496878"/>
          </a:xfrm>
        </p:spPr>
        <p:txBody>
          <a:bodyPr anchor="ctr">
            <a:noAutofit/>
          </a:bodyPr>
          <a:lstStyle/>
          <a:p>
            <a:pPr marL="0" indent="0">
              <a:buNone/>
            </a:pPr>
            <a:r>
              <a:rPr lang="en-US" dirty="0"/>
              <a:t>“anti-Semitism that originates on the left is a far more subtle and sophisticated enterprise. It’s typically camouflaged in language familiar to Jewish tongues and ears: the language of social justice and anti-racism, of equality and liberation.”</a:t>
            </a:r>
          </a:p>
        </p:txBody>
      </p:sp>
    </p:spTree>
    <p:extLst>
      <p:ext uri="{BB962C8B-B14F-4D97-AF65-F5344CB8AC3E}">
        <p14:creationId xmlns:p14="http://schemas.microsoft.com/office/powerpoint/2010/main" val="1031674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75B974-F79C-ED85-CFD3-19AFFC7CEDFC}"/>
              </a:ext>
            </a:extLst>
          </p:cNvPr>
          <p:cNvSpPr>
            <a:spLocks noGrp="1"/>
          </p:cNvSpPr>
          <p:nvPr>
            <p:ph type="title"/>
          </p:nvPr>
        </p:nvSpPr>
        <p:spPr>
          <a:xfrm>
            <a:off x="366077" y="13625"/>
            <a:ext cx="4000647" cy="1708242"/>
          </a:xfrm>
        </p:spPr>
        <p:txBody>
          <a:bodyPr anchor="ctr">
            <a:normAutofit/>
          </a:bodyPr>
          <a:lstStyle/>
          <a:p>
            <a:r>
              <a:rPr lang="en-US" sz="3500" dirty="0">
                <a:latin typeface="+mn-lt"/>
              </a:rPr>
              <a:t>Noah Feldman </a:t>
            </a:r>
          </a:p>
        </p:txBody>
      </p:sp>
      <p:sp>
        <p:nvSpPr>
          <p:cNvPr id="3" name="Content Placeholder 2">
            <a:extLst>
              <a:ext uri="{FF2B5EF4-FFF2-40B4-BE49-F238E27FC236}">
                <a16:creationId xmlns:a16="http://schemas.microsoft.com/office/drawing/2014/main" id="{39662BF0-9F73-0B6E-BA5A-95AECFD615DA}"/>
              </a:ext>
            </a:extLst>
          </p:cNvPr>
          <p:cNvSpPr>
            <a:spLocks noGrp="1"/>
          </p:cNvSpPr>
          <p:nvPr>
            <p:ph idx="1"/>
          </p:nvPr>
        </p:nvSpPr>
        <p:spPr>
          <a:xfrm>
            <a:off x="366077" y="1240971"/>
            <a:ext cx="4571997" cy="5477070"/>
          </a:xfrm>
        </p:spPr>
        <p:txBody>
          <a:bodyPr anchor="ctr">
            <a:noAutofit/>
          </a:bodyPr>
          <a:lstStyle/>
          <a:p>
            <a:pPr marL="0" indent="0">
              <a:buNone/>
            </a:pPr>
            <a:r>
              <a:rPr lang="en-US" sz="2400" dirty="0"/>
              <a:t>“The core of this new antisemitism lies in the idea that Jews are not a historically oppressed people seeking self-preservation but instead oppressors: imperialists, colonialists, and even white supremacists. This view preserves vestiges of the trope that Jews exercise vast power. It creatively updates that narrative to contemporary circumstances and current cultural preoccupations with the nature of power and injustice.”</a:t>
            </a:r>
          </a:p>
        </p:txBody>
      </p:sp>
      <p:pic>
        <p:nvPicPr>
          <p:cNvPr id="5" name="Picture 4">
            <a:extLst>
              <a:ext uri="{FF2B5EF4-FFF2-40B4-BE49-F238E27FC236}">
                <a16:creationId xmlns:a16="http://schemas.microsoft.com/office/drawing/2014/main" id="{0F4921F8-3676-45E2-686A-334C018518A9}"/>
              </a:ext>
            </a:extLst>
          </p:cNvPr>
          <p:cNvPicPr>
            <a:picLocks noChangeAspect="1"/>
          </p:cNvPicPr>
          <p:nvPr/>
        </p:nvPicPr>
        <p:blipFill>
          <a:blip r:embed="rId2">
            <a:extLst>
              <a:ext uri="{28A0092B-C50C-407E-A947-70E740481C1C}">
                <a14:useLocalDpi xmlns:a14="http://schemas.microsoft.com/office/drawing/2010/main" val="0"/>
              </a:ext>
            </a:extLst>
          </a:blip>
          <a:srcRect l="12129" r="29628" b="-1"/>
          <a:stretch>
            <a:fillRect/>
          </a:stretch>
        </p:blipFill>
        <p:spPr>
          <a:xfrm>
            <a:off x="5143347" y="-10886"/>
            <a:ext cx="4000653"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944564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80038-371B-CCA9-35E5-9E06BBA7F2BF}"/>
            </a:ext>
          </a:extLst>
        </p:cNvPr>
        <p:cNvGrpSpPr/>
        <p:nvPr/>
      </p:nvGrpSpPr>
      <p:grpSpPr>
        <a:xfrm>
          <a:off x="0" y="0"/>
          <a:ext cx="0" cy="0"/>
          <a:chOff x="0" y="0"/>
          <a:chExt cx="0" cy="0"/>
        </a:xfrm>
      </p:grpSpPr>
      <p:pic>
        <p:nvPicPr>
          <p:cNvPr id="5" name="Content Placeholder 4" descr="A group of people holding a banner&#10;&#10;AI-generated content may be incorrect.">
            <a:extLst>
              <a:ext uri="{FF2B5EF4-FFF2-40B4-BE49-F238E27FC236}">
                <a16:creationId xmlns:a16="http://schemas.microsoft.com/office/drawing/2014/main" id="{2743B1DE-9A49-BD5E-98D6-E8DE1D8005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286" y="779572"/>
            <a:ext cx="8831427" cy="5298855"/>
          </a:xfrm>
          <a:prstGeom prst="rect">
            <a:avLst/>
          </a:prstGeom>
        </p:spPr>
      </p:pic>
    </p:spTree>
    <p:extLst>
      <p:ext uri="{BB962C8B-B14F-4D97-AF65-F5344CB8AC3E}">
        <p14:creationId xmlns:p14="http://schemas.microsoft.com/office/powerpoint/2010/main" val="2742091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165B2-EE2B-2CC0-2739-7D6F08F794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F09743-8D2A-058E-1739-E17FD5D5B0C5}"/>
              </a:ext>
            </a:extLst>
          </p:cNvPr>
          <p:cNvSpPr>
            <a:spLocks noGrp="1"/>
          </p:cNvSpPr>
          <p:nvPr>
            <p:ph type="title"/>
          </p:nvPr>
        </p:nvSpPr>
        <p:spPr/>
        <p:txBody>
          <a:bodyPr/>
          <a:lstStyle/>
          <a:p>
            <a:endParaRPr lang="en-US"/>
          </a:p>
        </p:txBody>
      </p:sp>
      <p:pic>
        <p:nvPicPr>
          <p:cNvPr id="5" name="Content Placeholder 4" descr="A group of people holding a flag&#10;&#10;AI-generated content may be incorrect.">
            <a:extLst>
              <a:ext uri="{FF2B5EF4-FFF2-40B4-BE49-F238E27FC236}">
                <a16:creationId xmlns:a16="http://schemas.microsoft.com/office/drawing/2014/main" id="{E5DD01A8-7760-27BF-5276-7CDA62C0CC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54901"/>
            <a:ext cx="9144000" cy="5148197"/>
          </a:xfrm>
        </p:spPr>
      </p:pic>
    </p:spTree>
    <p:extLst>
      <p:ext uri="{BB962C8B-B14F-4D97-AF65-F5344CB8AC3E}">
        <p14:creationId xmlns:p14="http://schemas.microsoft.com/office/powerpoint/2010/main" val="1994786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24969" y="689298"/>
            <a:ext cx="4087228" cy="5748822"/>
          </a:xfrm>
          <a:prstGeom prst="rect">
            <a:avLst/>
          </a:prstGeom>
        </p:spPr>
      </p:pic>
      <p:sp>
        <p:nvSpPr>
          <p:cNvPr id="3" name="object 3"/>
          <p:cNvSpPr txBox="1"/>
          <p:nvPr/>
        </p:nvSpPr>
        <p:spPr>
          <a:xfrm>
            <a:off x="6175337" y="4336258"/>
            <a:ext cx="1689100" cy="1244893"/>
          </a:xfrm>
          <a:prstGeom prst="rect">
            <a:avLst/>
          </a:prstGeom>
        </p:spPr>
        <p:txBody>
          <a:bodyPr vert="horz" wrap="square" lIns="0" tIns="6033" rIns="0" bIns="0" rtlCol="0">
            <a:spAutoFit/>
          </a:bodyPr>
          <a:lstStyle/>
          <a:p>
            <a:pPr marL="6350">
              <a:spcBef>
                <a:spcPts val="48"/>
              </a:spcBef>
            </a:pPr>
            <a:r>
              <a:rPr sz="8050" spc="-418" dirty="0">
                <a:solidFill>
                  <a:srgbClr val="FEFEFE"/>
                </a:solidFill>
                <a:latin typeface="Arial Narrow"/>
                <a:cs typeface="Arial Narrow"/>
              </a:rPr>
              <a:t>1963</a:t>
            </a:r>
            <a:endParaRPr sz="8050">
              <a:latin typeface="Arial Narrow"/>
              <a:cs typeface="Arial Narrow"/>
            </a:endParaRPr>
          </a:p>
        </p:txBody>
      </p:sp>
      <p:pic>
        <p:nvPicPr>
          <p:cNvPr id="8" name="object 2">
            <a:extLst>
              <a:ext uri="{FF2B5EF4-FFF2-40B4-BE49-F238E27FC236}">
                <a16:creationId xmlns:a16="http://schemas.microsoft.com/office/drawing/2014/main" id="{25C75371-151A-EDE1-7474-4270EBE34CB7}"/>
              </a:ext>
            </a:extLst>
          </p:cNvPr>
          <p:cNvPicPr/>
          <p:nvPr/>
        </p:nvPicPr>
        <p:blipFill>
          <a:blip r:embed="rId3" cstate="print"/>
          <a:stretch>
            <a:fillRect/>
          </a:stretch>
        </p:blipFill>
        <p:spPr>
          <a:xfrm>
            <a:off x="4786604" y="689298"/>
            <a:ext cx="4157633" cy="581413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BBB58-9557-CF7B-CF12-09FA4C02741A}"/>
              </a:ext>
            </a:extLst>
          </p:cNvPr>
          <p:cNvSpPr>
            <a:spLocks noGrp="1"/>
          </p:cNvSpPr>
          <p:nvPr>
            <p:ph type="title"/>
          </p:nvPr>
        </p:nvSpPr>
        <p:spPr>
          <a:xfrm>
            <a:off x="4478693" y="1604865"/>
            <a:ext cx="4114800" cy="4049486"/>
          </a:xfrm>
        </p:spPr>
        <p:txBody>
          <a:bodyPr>
            <a:normAutofit fontScale="90000"/>
          </a:bodyPr>
          <a:lstStyle/>
          <a:p>
            <a:r>
              <a:rPr lang="en-US" spc="-23" dirty="0">
                <a:latin typeface="+mn-lt"/>
                <a:cs typeface="Arial Narrow"/>
              </a:rPr>
              <a:t>"the</a:t>
            </a:r>
            <a:r>
              <a:rPr lang="en-US" spc="-173" dirty="0">
                <a:latin typeface="+mn-lt"/>
                <a:cs typeface="Arial Narrow"/>
              </a:rPr>
              <a:t> </a:t>
            </a:r>
            <a:r>
              <a:rPr lang="en-US" spc="-108" dirty="0">
                <a:latin typeface="+mn-lt"/>
                <a:cs typeface="Arial Narrow"/>
              </a:rPr>
              <a:t>existence</a:t>
            </a:r>
            <a:r>
              <a:rPr lang="en-US" spc="-170" dirty="0">
                <a:latin typeface="+mn-lt"/>
                <a:cs typeface="Arial Narrow"/>
              </a:rPr>
              <a:t> </a:t>
            </a:r>
            <a:r>
              <a:rPr lang="en-US" spc="-75" dirty="0">
                <a:latin typeface="+mn-lt"/>
                <a:cs typeface="Arial Narrow"/>
              </a:rPr>
              <a:t>of</a:t>
            </a:r>
            <a:r>
              <a:rPr lang="en-US" spc="-173" dirty="0">
                <a:latin typeface="+mn-lt"/>
                <a:cs typeface="Arial Narrow"/>
              </a:rPr>
              <a:t> </a:t>
            </a:r>
            <a:r>
              <a:rPr lang="en-US" spc="-150" dirty="0">
                <a:latin typeface="+mn-lt"/>
                <a:cs typeface="Arial Narrow"/>
              </a:rPr>
              <a:t>a</a:t>
            </a:r>
            <a:r>
              <a:rPr lang="en-US" spc="-170" dirty="0">
                <a:latin typeface="+mn-lt"/>
                <a:cs typeface="Arial Narrow"/>
              </a:rPr>
              <a:t> </a:t>
            </a:r>
            <a:r>
              <a:rPr lang="en-US" spc="-120" dirty="0">
                <a:latin typeface="+mn-lt"/>
                <a:cs typeface="Arial Narrow"/>
              </a:rPr>
              <a:t>universal</a:t>
            </a:r>
            <a:r>
              <a:rPr lang="en-US" spc="-170" dirty="0">
                <a:latin typeface="+mn-lt"/>
                <a:cs typeface="Arial Narrow"/>
              </a:rPr>
              <a:t> </a:t>
            </a:r>
            <a:r>
              <a:rPr lang="en-US" spc="-175" dirty="0">
                <a:latin typeface="+mn-lt"/>
                <a:cs typeface="Arial Narrow"/>
              </a:rPr>
              <a:t>Jewish </a:t>
            </a:r>
            <a:r>
              <a:rPr lang="en-US" spc="-125" dirty="0">
                <a:latin typeface="+mn-lt"/>
                <a:cs typeface="Arial Narrow"/>
              </a:rPr>
              <a:t>conspiracy</a:t>
            </a:r>
            <a:r>
              <a:rPr lang="en-US" spc="-163" dirty="0">
                <a:latin typeface="+mn-lt"/>
                <a:cs typeface="Arial Narrow"/>
              </a:rPr>
              <a:t> </a:t>
            </a:r>
            <a:r>
              <a:rPr lang="en-US" spc="-118" dirty="0">
                <a:latin typeface="+mn-lt"/>
                <a:cs typeface="Arial Narrow"/>
              </a:rPr>
              <a:t>involving</a:t>
            </a:r>
            <a:r>
              <a:rPr lang="en-US" spc="-163" dirty="0">
                <a:latin typeface="+mn-lt"/>
                <a:cs typeface="Arial Narrow"/>
              </a:rPr>
              <a:t> </a:t>
            </a:r>
            <a:r>
              <a:rPr lang="en-US" spc="-178" dirty="0">
                <a:latin typeface="+mn-lt"/>
                <a:cs typeface="Arial Narrow"/>
              </a:rPr>
              <a:t>Judaism,</a:t>
            </a:r>
            <a:r>
              <a:rPr lang="en-US" spc="-163" dirty="0">
                <a:latin typeface="+mn-lt"/>
                <a:cs typeface="Arial Narrow"/>
              </a:rPr>
              <a:t> </a:t>
            </a:r>
            <a:r>
              <a:rPr lang="en-US" spc="-175" dirty="0">
                <a:latin typeface="+mn-lt"/>
                <a:cs typeface="Arial Narrow"/>
              </a:rPr>
              <a:t>Jewish </a:t>
            </a:r>
            <a:r>
              <a:rPr lang="en-US" spc="-138" dirty="0">
                <a:latin typeface="+mn-lt"/>
                <a:cs typeface="Arial Narrow"/>
              </a:rPr>
              <a:t>bankers,</a:t>
            </a:r>
            <a:r>
              <a:rPr lang="en-US" spc="-183" dirty="0">
                <a:latin typeface="+mn-lt"/>
                <a:cs typeface="Arial Narrow"/>
              </a:rPr>
              <a:t> </a:t>
            </a:r>
            <a:r>
              <a:rPr lang="en-US" spc="-150" dirty="0">
                <a:latin typeface="+mn-lt"/>
                <a:cs typeface="Arial Narrow"/>
              </a:rPr>
              <a:t>Zionism,</a:t>
            </a:r>
            <a:r>
              <a:rPr lang="en-US" spc="-180" dirty="0">
                <a:latin typeface="+mn-lt"/>
                <a:cs typeface="Arial Narrow"/>
              </a:rPr>
              <a:t> </a:t>
            </a:r>
            <a:r>
              <a:rPr lang="en-US" spc="-170" dirty="0">
                <a:latin typeface="+mn-lt"/>
                <a:cs typeface="Arial Narrow"/>
              </a:rPr>
              <a:t>and</a:t>
            </a:r>
            <a:r>
              <a:rPr lang="en-US" spc="-180" dirty="0">
                <a:latin typeface="+mn-lt"/>
                <a:cs typeface="Arial Narrow"/>
              </a:rPr>
              <a:t> </a:t>
            </a:r>
            <a:r>
              <a:rPr lang="en-US" spc="-135" dirty="0">
                <a:latin typeface="+mn-lt"/>
                <a:cs typeface="Arial Narrow"/>
              </a:rPr>
              <a:t>Western</a:t>
            </a:r>
            <a:r>
              <a:rPr lang="en-US" spc="-183" dirty="0">
                <a:latin typeface="+mn-lt"/>
                <a:cs typeface="Arial Narrow"/>
              </a:rPr>
              <a:t> </a:t>
            </a:r>
            <a:r>
              <a:rPr lang="en-US" spc="-48" dirty="0">
                <a:latin typeface="+mn-lt"/>
                <a:cs typeface="Arial Narrow"/>
              </a:rPr>
              <a:t>capitalism"</a:t>
            </a:r>
            <a:br>
              <a:rPr lang="en-US" dirty="0">
                <a:latin typeface="Arial Narrow"/>
                <a:cs typeface="Arial Narrow"/>
              </a:rPr>
            </a:br>
            <a:endParaRPr lang="en-US" dirty="0"/>
          </a:p>
        </p:txBody>
      </p:sp>
      <p:pic>
        <p:nvPicPr>
          <p:cNvPr id="3" name="object 3">
            <a:extLst>
              <a:ext uri="{FF2B5EF4-FFF2-40B4-BE49-F238E27FC236}">
                <a16:creationId xmlns:a16="http://schemas.microsoft.com/office/drawing/2014/main" id="{99A2FF83-8823-4DF6-0C3B-4C50B74C9CA7}"/>
              </a:ext>
            </a:extLst>
          </p:cNvPr>
          <p:cNvPicPr/>
          <p:nvPr/>
        </p:nvPicPr>
        <p:blipFill>
          <a:blip r:embed="rId2" cstate="print"/>
          <a:stretch>
            <a:fillRect/>
          </a:stretch>
        </p:blipFill>
        <p:spPr>
          <a:xfrm>
            <a:off x="174511" y="685216"/>
            <a:ext cx="3986941" cy="5487568"/>
          </a:xfrm>
          <a:prstGeom prst="rect">
            <a:avLst/>
          </a:prstGeom>
        </p:spPr>
      </p:pic>
    </p:spTree>
    <p:extLst>
      <p:ext uri="{BB962C8B-B14F-4D97-AF65-F5344CB8AC3E}">
        <p14:creationId xmlns:p14="http://schemas.microsoft.com/office/powerpoint/2010/main" val="1472069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23043" y="857250"/>
            <a:ext cx="3824287" cy="5143500"/>
          </a:xfrm>
          <a:prstGeom prst="rect">
            <a:avLst/>
          </a:prstGeom>
        </p:spPr>
      </p:pic>
      <p:sp>
        <p:nvSpPr>
          <p:cNvPr id="3" name="object 3"/>
          <p:cNvSpPr txBox="1"/>
          <p:nvPr/>
        </p:nvSpPr>
        <p:spPr>
          <a:xfrm>
            <a:off x="6175337" y="4336258"/>
            <a:ext cx="1689100" cy="1244893"/>
          </a:xfrm>
          <a:prstGeom prst="rect">
            <a:avLst/>
          </a:prstGeom>
        </p:spPr>
        <p:txBody>
          <a:bodyPr vert="horz" wrap="square" lIns="0" tIns="6033" rIns="0" bIns="0" rtlCol="0">
            <a:spAutoFit/>
          </a:bodyPr>
          <a:lstStyle/>
          <a:p>
            <a:pPr marL="6350">
              <a:spcBef>
                <a:spcPts val="48"/>
              </a:spcBef>
            </a:pPr>
            <a:r>
              <a:rPr sz="8050" spc="-418" dirty="0">
                <a:solidFill>
                  <a:srgbClr val="FEFEFE"/>
                </a:solidFill>
                <a:latin typeface="Arial Narrow"/>
                <a:cs typeface="Arial Narrow"/>
              </a:rPr>
              <a:t>1985</a:t>
            </a:r>
            <a:endParaRPr sz="8050">
              <a:latin typeface="Arial Narrow"/>
              <a:cs typeface="Arial Narrow"/>
            </a:endParaRPr>
          </a:p>
        </p:txBody>
      </p:sp>
      <p:sp>
        <p:nvSpPr>
          <p:cNvPr id="4" name="object 4"/>
          <p:cNvSpPr txBox="1">
            <a:spLocks noGrp="1"/>
          </p:cNvSpPr>
          <p:nvPr>
            <p:ph type="title"/>
          </p:nvPr>
        </p:nvSpPr>
        <p:spPr>
          <a:xfrm>
            <a:off x="4357396" y="1083588"/>
            <a:ext cx="3716996" cy="1287212"/>
          </a:xfrm>
          <a:prstGeom prst="rect">
            <a:avLst/>
          </a:prstGeom>
        </p:spPr>
        <p:txBody>
          <a:bodyPr vert="horz" wrap="square" lIns="0" tIns="68263" rIns="0" bIns="0" rtlCol="0" anchor="ctr">
            <a:spAutoFit/>
          </a:bodyPr>
          <a:lstStyle/>
          <a:p>
            <a:pPr marL="6350">
              <a:lnSpc>
                <a:spcPct val="100000"/>
              </a:lnSpc>
              <a:spcBef>
                <a:spcPts val="538"/>
              </a:spcBef>
            </a:pPr>
            <a:r>
              <a:rPr sz="2500" spc="-328" dirty="0">
                <a:latin typeface="+mn-lt"/>
              </a:rPr>
              <a:t>KGB</a:t>
            </a:r>
            <a:r>
              <a:rPr sz="2500" spc="-185" dirty="0">
                <a:latin typeface="+mn-lt"/>
              </a:rPr>
              <a:t> </a:t>
            </a:r>
            <a:r>
              <a:rPr sz="2500" spc="-150" dirty="0">
                <a:latin typeface="+mn-lt"/>
              </a:rPr>
              <a:t>Brochure:</a:t>
            </a:r>
            <a:endParaRPr sz="2500" dirty="0">
              <a:latin typeface="+mn-lt"/>
            </a:endParaRPr>
          </a:p>
          <a:p>
            <a:pPr marL="6350">
              <a:lnSpc>
                <a:spcPct val="100000"/>
              </a:lnSpc>
              <a:spcBef>
                <a:spcPts val="488"/>
              </a:spcBef>
            </a:pPr>
            <a:r>
              <a:rPr sz="2500" spc="-133" dirty="0">
                <a:latin typeface="+mn-lt"/>
              </a:rPr>
              <a:t>Criminal</a:t>
            </a:r>
            <a:r>
              <a:rPr sz="2500" spc="-180" dirty="0">
                <a:latin typeface="+mn-lt"/>
              </a:rPr>
              <a:t> </a:t>
            </a:r>
            <a:r>
              <a:rPr sz="2500" spc="-113" dirty="0">
                <a:latin typeface="+mn-lt"/>
              </a:rPr>
              <a:t>Alliance</a:t>
            </a:r>
            <a:r>
              <a:rPr sz="2500" spc="-178" dirty="0">
                <a:latin typeface="+mn-lt"/>
              </a:rPr>
              <a:t> </a:t>
            </a:r>
            <a:r>
              <a:rPr sz="2500" spc="-75" dirty="0">
                <a:latin typeface="+mn-lt"/>
              </a:rPr>
              <a:t>of</a:t>
            </a:r>
            <a:r>
              <a:rPr sz="2500" spc="-180" dirty="0">
                <a:latin typeface="+mn-lt"/>
              </a:rPr>
              <a:t> </a:t>
            </a:r>
            <a:r>
              <a:rPr sz="2500" spc="-150" dirty="0">
                <a:latin typeface="+mn-lt"/>
              </a:rPr>
              <a:t>Zionism</a:t>
            </a:r>
            <a:r>
              <a:rPr sz="2500" spc="-178" dirty="0">
                <a:latin typeface="+mn-lt"/>
              </a:rPr>
              <a:t> </a:t>
            </a:r>
            <a:r>
              <a:rPr sz="2500" spc="-170" dirty="0">
                <a:latin typeface="+mn-lt"/>
              </a:rPr>
              <a:t>and</a:t>
            </a:r>
            <a:r>
              <a:rPr sz="2500" spc="-178" dirty="0">
                <a:latin typeface="+mn-lt"/>
              </a:rPr>
              <a:t> </a:t>
            </a:r>
            <a:r>
              <a:rPr sz="2500" spc="-175" dirty="0">
                <a:latin typeface="+mn-lt"/>
              </a:rPr>
              <a:t>Nazism</a:t>
            </a:r>
            <a:endParaRPr sz="2500" dirty="0">
              <a:latin typeface="+mn-lt"/>
            </a:endParaRPr>
          </a:p>
        </p:txBody>
      </p:sp>
      <p:sp>
        <p:nvSpPr>
          <p:cNvPr id="5" name="object 5"/>
          <p:cNvSpPr txBox="1">
            <a:spLocks noGrp="1"/>
          </p:cNvSpPr>
          <p:nvPr>
            <p:ph type="body" idx="1"/>
          </p:nvPr>
        </p:nvSpPr>
        <p:spPr>
          <a:xfrm>
            <a:off x="4357396" y="2983163"/>
            <a:ext cx="3695088" cy="1975541"/>
          </a:xfrm>
          <a:prstGeom prst="rect">
            <a:avLst/>
          </a:prstGeom>
        </p:spPr>
        <p:txBody>
          <a:bodyPr vert="horz" wrap="square" lIns="0" tIns="6350" rIns="0" bIns="0" rtlCol="0">
            <a:spAutoFit/>
          </a:bodyPr>
          <a:lstStyle/>
          <a:p>
            <a:pPr marL="0" marR="2540" indent="0">
              <a:lnSpc>
                <a:spcPct val="116199"/>
              </a:lnSpc>
              <a:spcBef>
                <a:spcPts val="50"/>
              </a:spcBef>
              <a:buNone/>
            </a:pPr>
            <a:r>
              <a:rPr spc="-80" dirty="0"/>
              <a:t>“Zionists</a:t>
            </a:r>
            <a:r>
              <a:rPr spc="-175" dirty="0"/>
              <a:t> </a:t>
            </a:r>
            <a:r>
              <a:rPr spc="-168" dirty="0"/>
              <a:t>have</a:t>
            </a:r>
            <a:r>
              <a:rPr spc="-178" dirty="0"/>
              <a:t> </a:t>
            </a:r>
            <a:r>
              <a:rPr spc="-127" dirty="0"/>
              <a:t>colluded</a:t>
            </a:r>
            <a:r>
              <a:rPr spc="-175" dirty="0"/>
              <a:t> </a:t>
            </a:r>
            <a:r>
              <a:rPr spc="-100" dirty="0"/>
              <a:t>in</a:t>
            </a:r>
            <a:r>
              <a:rPr spc="-170" dirty="0"/>
              <a:t> </a:t>
            </a:r>
            <a:r>
              <a:rPr spc="-143" dirty="0"/>
              <a:t>g</a:t>
            </a:r>
            <a:r>
              <a:rPr u="heavy" spc="-143" dirty="0">
                <a:uFill>
                  <a:solidFill>
                    <a:srgbClr val="FEFEFE"/>
                  </a:solidFill>
                </a:uFill>
              </a:rPr>
              <a:t>enocide</a:t>
            </a:r>
            <a:r>
              <a:rPr spc="-173" dirty="0"/>
              <a:t> </a:t>
            </a:r>
            <a:r>
              <a:rPr spc="-63" dirty="0"/>
              <a:t>against </a:t>
            </a:r>
            <a:r>
              <a:rPr spc="-85" dirty="0"/>
              <a:t>the</a:t>
            </a:r>
            <a:r>
              <a:rPr spc="-183" dirty="0"/>
              <a:t> </a:t>
            </a:r>
            <a:r>
              <a:rPr spc="-150" dirty="0"/>
              <a:t>Slavs,</a:t>
            </a:r>
            <a:r>
              <a:rPr spc="-183" dirty="0"/>
              <a:t> </a:t>
            </a:r>
            <a:r>
              <a:rPr spc="-205" dirty="0"/>
              <a:t>Jews</a:t>
            </a:r>
            <a:r>
              <a:rPr spc="-183" dirty="0"/>
              <a:t> </a:t>
            </a:r>
            <a:r>
              <a:rPr spc="-170" dirty="0"/>
              <a:t>and</a:t>
            </a:r>
            <a:r>
              <a:rPr spc="-180" dirty="0"/>
              <a:t> </a:t>
            </a:r>
            <a:r>
              <a:rPr spc="-183" dirty="0"/>
              <a:t>some </a:t>
            </a:r>
            <a:r>
              <a:rPr spc="-100" dirty="0"/>
              <a:t>other</a:t>
            </a:r>
            <a:r>
              <a:rPr spc="-183" dirty="0"/>
              <a:t> </a:t>
            </a:r>
            <a:r>
              <a:rPr spc="-148" dirty="0"/>
              <a:t>people</a:t>
            </a:r>
            <a:r>
              <a:rPr spc="-180" dirty="0"/>
              <a:t> </a:t>
            </a:r>
            <a:r>
              <a:rPr spc="-13" dirty="0"/>
              <a:t>of </a:t>
            </a:r>
            <a:r>
              <a:rPr spc="-158" dirty="0"/>
              <a:t>Europe.”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3CEE94-A270-1B13-8727-DDFCB3E7578C}"/>
              </a:ext>
            </a:extLst>
          </p:cNvPr>
          <p:cNvSpPr>
            <a:spLocks noGrp="1"/>
          </p:cNvSpPr>
          <p:nvPr>
            <p:ph idx="1"/>
          </p:nvPr>
        </p:nvSpPr>
        <p:spPr>
          <a:xfrm>
            <a:off x="628650" y="2404025"/>
            <a:ext cx="7886700" cy="4351338"/>
          </a:xfrm>
        </p:spPr>
        <p:txBody>
          <a:bodyPr>
            <a:normAutofit lnSpcReduction="1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dirty="0"/>
              <a:t>https://joshuabrumbach.com/event-handouts</a:t>
            </a:r>
          </a:p>
        </p:txBody>
      </p:sp>
      <p:pic>
        <p:nvPicPr>
          <p:cNvPr id="5" name="Picture 4">
            <a:extLst>
              <a:ext uri="{FF2B5EF4-FFF2-40B4-BE49-F238E27FC236}">
                <a16:creationId xmlns:a16="http://schemas.microsoft.com/office/drawing/2014/main" id="{B9CF0551-B040-2BBC-2F81-628CD3C1E7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1693" y="102637"/>
            <a:ext cx="4100613" cy="5662371"/>
          </a:xfrm>
          <a:prstGeom prst="rect">
            <a:avLst/>
          </a:prstGeom>
        </p:spPr>
      </p:pic>
    </p:spTree>
    <p:extLst>
      <p:ext uri="{BB962C8B-B14F-4D97-AF65-F5344CB8AC3E}">
        <p14:creationId xmlns:p14="http://schemas.microsoft.com/office/powerpoint/2010/main" val="3785617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0"/>
            <a:ext cx="9144000" cy="5143500"/>
          </a:xfrm>
          <a:prstGeom prst="rect">
            <a:avLst/>
          </a:prstGeom>
        </p:spPr>
      </p:pic>
      <p:sp>
        <p:nvSpPr>
          <p:cNvPr id="3" name="object 3"/>
          <p:cNvSpPr txBox="1">
            <a:spLocks noGrp="1"/>
          </p:cNvSpPr>
          <p:nvPr>
            <p:ph type="title"/>
          </p:nvPr>
        </p:nvSpPr>
        <p:spPr>
          <a:xfrm>
            <a:off x="576353" y="5529128"/>
            <a:ext cx="7991293" cy="929422"/>
          </a:xfrm>
          <a:prstGeom prst="rect">
            <a:avLst/>
          </a:prstGeom>
        </p:spPr>
        <p:txBody>
          <a:bodyPr vert="horz" wrap="square" lIns="0" tIns="6033" rIns="0" bIns="0" rtlCol="0" anchor="ctr">
            <a:spAutoFit/>
          </a:bodyPr>
          <a:lstStyle/>
          <a:p>
            <a:pPr marL="6350" algn="ctr">
              <a:lnSpc>
                <a:spcPct val="100000"/>
              </a:lnSpc>
              <a:spcBef>
                <a:spcPts val="48"/>
              </a:spcBef>
            </a:pPr>
            <a:r>
              <a:rPr sz="6000" spc="-305" dirty="0">
                <a:latin typeface="+mn-lt"/>
              </a:rPr>
              <a:t>1975</a:t>
            </a:r>
            <a:r>
              <a:rPr sz="6000" spc="-450" dirty="0">
                <a:latin typeface="+mn-lt"/>
              </a:rPr>
              <a:t> </a:t>
            </a:r>
            <a:r>
              <a:rPr sz="6000" spc="-788" dirty="0">
                <a:latin typeface="+mn-lt"/>
              </a:rPr>
              <a:t>-</a:t>
            </a:r>
            <a:r>
              <a:rPr sz="6000" spc="-447" dirty="0">
                <a:latin typeface="+mn-lt"/>
              </a:rPr>
              <a:t> </a:t>
            </a:r>
            <a:r>
              <a:rPr sz="6000" spc="-358" dirty="0">
                <a:latin typeface="+mn-lt"/>
              </a:rPr>
              <a:t>Zionism</a:t>
            </a:r>
            <a:r>
              <a:rPr sz="6000" spc="-450" dirty="0">
                <a:latin typeface="+mn-lt"/>
              </a:rPr>
              <a:t> </a:t>
            </a:r>
            <a:r>
              <a:rPr sz="6000" spc="-160" dirty="0">
                <a:latin typeface="+mn-lt"/>
              </a:rPr>
              <a:t>is</a:t>
            </a:r>
            <a:r>
              <a:rPr sz="6000" spc="-447" dirty="0">
                <a:latin typeface="+mn-lt"/>
              </a:rPr>
              <a:t> </a:t>
            </a:r>
            <a:r>
              <a:rPr sz="6000" spc="-238" dirty="0">
                <a:latin typeface="+mn-lt"/>
              </a:rPr>
              <a:t>“Racism”</a:t>
            </a:r>
            <a:endParaRPr sz="6000" dirty="0">
              <a:latin typeface="+mn-l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CA837-ABE8-86A7-F727-BD22BE71568E}"/>
            </a:ext>
          </a:extLst>
        </p:cNvPr>
        <p:cNvGrpSpPr/>
        <p:nvPr/>
      </p:nvGrpSpPr>
      <p:grpSpPr>
        <a:xfrm>
          <a:off x="0" y="0"/>
          <a:ext cx="0" cy="0"/>
          <a:chOff x="0" y="0"/>
          <a:chExt cx="0" cy="0"/>
        </a:xfrm>
      </p:grpSpPr>
      <p:pic>
        <p:nvPicPr>
          <p:cNvPr id="5" name="Content Placeholder 4" descr="A group of people holding a banner&#10;&#10;AI-generated content may be incorrect.">
            <a:extLst>
              <a:ext uri="{FF2B5EF4-FFF2-40B4-BE49-F238E27FC236}">
                <a16:creationId xmlns:a16="http://schemas.microsoft.com/office/drawing/2014/main" id="{3D8CC3AE-259A-1C35-801E-FBFFEB4D2B3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0662" r="4323" b="-1"/>
          <a:stretch/>
        </p:blipFill>
        <p:spPr>
          <a:xfrm>
            <a:off x="20" y="1282"/>
            <a:ext cx="9143980" cy="6856718"/>
          </a:xfrm>
          <a:prstGeom prst="rect">
            <a:avLst/>
          </a:prstGeom>
        </p:spPr>
      </p:pic>
    </p:spTree>
    <p:extLst>
      <p:ext uri="{BB962C8B-B14F-4D97-AF65-F5344CB8AC3E}">
        <p14:creationId xmlns:p14="http://schemas.microsoft.com/office/powerpoint/2010/main" val="1175254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B10118-FB25-CE84-05A4-C37A731CCA36}"/>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9144000" cy="3561989"/>
            <a:chOff x="0" y="3296011"/>
            <a:chExt cx="12192000" cy="3561989"/>
          </a:xfrm>
          <a:effectLst>
            <a:outerShdw blurRad="254000" dist="152400" dir="16200000" rotWithShape="0">
              <a:prstClr val="black">
                <a:alpha val="10000"/>
              </a:prstClr>
            </a:outerShdw>
          </a:effectLst>
        </p:grpSpPr>
        <p:grpSp>
          <p:nvGrpSpPr>
            <p:cNvPr id="10" name="Group 9">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4" name="Freeform: Shape 13">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1" name="Group 10">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2" name="Freeform: Shape 11">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le 1">
            <a:extLst>
              <a:ext uri="{FF2B5EF4-FFF2-40B4-BE49-F238E27FC236}">
                <a16:creationId xmlns:a16="http://schemas.microsoft.com/office/drawing/2014/main" id="{E6793929-9253-41D6-D543-80469459AD9B}"/>
              </a:ext>
            </a:extLst>
          </p:cNvPr>
          <p:cNvSpPr>
            <a:spLocks noGrp="1"/>
          </p:cNvSpPr>
          <p:nvPr>
            <p:ph type="title"/>
          </p:nvPr>
        </p:nvSpPr>
        <p:spPr>
          <a:xfrm>
            <a:off x="628649" y="1120676"/>
            <a:ext cx="6705212" cy="2308324"/>
          </a:xfrm>
        </p:spPr>
        <p:txBody>
          <a:bodyPr vert="horz" lIns="91440" tIns="45720" rIns="91440" bIns="45720" rtlCol="0" anchor="b">
            <a:normAutofit/>
          </a:bodyPr>
          <a:lstStyle/>
          <a:p>
            <a:r>
              <a:rPr lang="en-US" sz="4900" kern="1200" dirty="0">
                <a:solidFill>
                  <a:schemeClr val="bg1"/>
                </a:solidFill>
                <a:latin typeface="+mn-lt"/>
              </a:rPr>
              <a:t>ANTISEMITISM </a:t>
            </a:r>
            <a:br>
              <a:rPr lang="en-US" sz="4900" kern="1200" dirty="0">
                <a:solidFill>
                  <a:schemeClr val="bg1"/>
                </a:solidFill>
                <a:latin typeface="+mn-lt"/>
              </a:rPr>
            </a:br>
            <a:r>
              <a:rPr lang="en-US" sz="4900" kern="1200" dirty="0">
                <a:solidFill>
                  <a:schemeClr val="bg1"/>
                </a:solidFill>
                <a:latin typeface="+mn-lt"/>
              </a:rPr>
              <a:t>ON THE POLITICAL </a:t>
            </a:r>
            <a:r>
              <a:rPr lang="en-US" sz="4900" dirty="0">
                <a:solidFill>
                  <a:schemeClr val="bg1"/>
                </a:solidFill>
                <a:latin typeface="+mn-lt"/>
              </a:rPr>
              <a:t>RIGHT</a:t>
            </a:r>
            <a:endParaRPr lang="en-US" sz="4900" kern="1200" dirty="0">
              <a:solidFill>
                <a:schemeClr val="bg1"/>
              </a:solidFill>
              <a:latin typeface="+mn-lt"/>
            </a:endParaRPr>
          </a:p>
        </p:txBody>
      </p:sp>
    </p:spTree>
    <p:extLst>
      <p:ext uri="{BB962C8B-B14F-4D97-AF65-F5344CB8AC3E}">
        <p14:creationId xmlns:p14="http://schemas.microsoft.com/office/powerpoint/2010/main" val="121037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9007BF-8DD3-9E35-A8EB-0E461D34A15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92CFFD-211D-338D-70D6-54E901EB2EC0}"/>
              </a:ext>
            </a:extLst>
          </p:cNvPr>
          <p:cNvSpPr>
            <a:spLocks noGrp="1"/>
          </p:cNvSpPr>
          <p:nvPr>
            <p:ph type="title"/>
          </p:nvPr>
        </p:nvSpPr>
        <p:spPr>
          <a:xfrm>
            <a:off x="174946" y="1153571"/>
            <a:ext cx="2812788" cy="4461163"/>
          </a:xfrm>
        </p:spPr>
        <p:txBody>
          <a:bodyPr>
            <a:normAutofit/>
          </a:bodyPr>
          <a:lstStyle/>
          <a:p>
            <a:r>
              <a:rPr lang="en-US" sz="3600" dirty="0">
                <a:solidFill>
                  <a:srgbClr val="FFFFFF"/>
                </a:solidFill>
                <a:latin typeface="+mn-lt"/>
              </a:rPr>
              <a:t>“Old-</a:t>
            </a:r>
            <a:r>
              <a:rPr lang="en-US" sz="3600" dirty="0" err="1">
                <a:solidFill>
                  <a:srgbClr val="FFFFFF"/>
                </a:solidFill>
                <a:latin typeface="+mn-lt"/>
              </a:rPr>
              <a:t>Skool</a:t>
            </a:r>
            <a:r>
              <a:rPr lang="en-US" sz="3600" dirty="0">
                <a:solidFill>
                  <a:srgbClr val="FFFFFF"/>
                </a:solidFill>
                <a:latin typeface="+mn-lt"/>
              </a:rPr>
              <a:t> Antisemitism”</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429E508-CF04-801D-9389-11942899A165}"/>
              </a:ext>
            </a:extLst>
          </p:cNvPr>
          <p:cNvSpPr>
            <a:spLocks noGrp="1"/>
          </p:cNvSpPr>
          <p:nvPr>
            <p:ph idx="1"/>
          </p:nvPr>
        </p:nvSpPr>
        <p:spPr>
          <a:xfrm>
            <a:off x="3335481" y="591344"/>
            <a:ext cx="5179868" cy="5585619"/>
          </a:xfrm>
        </p:spPr>
        <p:txBody>
          <a:bodyPr anchor="ctr">
            <a:normAutofit/>
          </a:bodyPr>
          <a:lstStyle/>
          <a:p>
            <a:pPr marL="457200" lvl="1" indent="0">
              <a:buNone/>
            </a:pPr>
            <a:r>
              <a:rPr lang="en-US" sz="4000" dirty="0"/>
              <a:t>= Jews Have Too Much Power</a:t>
            </a:r>
          </a:p>
        </p:txBody>
      </p:sp>
    </p:spTree>
    <p:extLst>
      <p:ext uri="{BB962C8B-B14F-4D97-AF65-F5344CB8AC3E}">
        <p14:creationId xmlns:p14="http://schemas.microsoft.com/office/powerpoint/2010/main" val="254591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64566-66D1-1EC1-49CA-BBB53B8C0F52}"/>
              </a:ext>
            </a:extLst>
          </p:cNvPr>
          <p:cNvSpPr>
            <a:spLocks noGrp="1"/>
          </p:cNvSpPr>
          <p:nvPr>
            <p:ph type="title"/>
          </p:nvPr>
        </p:nvSpPr>
        <p:spPr/>
        <p:txBody>
          <a:bodyPr/>
          <a:lstStyle/>
          <a:p>
            <a:endParaRPr lang="en-US"/>
          </a:p>
        </p:txBody>
      </p:sp>
      <p:pic>
        <p:nvPicPr>
          <p:cNvPr id="5" name="Content Placeholder 4" descr="A black and white picture of a rat&#10;&#10;AI-generated content may be incorrect.">
            <a:extLst>
              <a:ext uri="{FF2B5EF4-FFF2-40B4-BE49-F238E27FC236}">
                <a16:creationId xmlns:a16="http://schemas.microsoft.com/office/drawing/2014/main" id="{E78ED8C8-DA7C-F123-B248-3905B4C9C6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4967" y="0"/>
            <a:ext cx="6862666" cy="6862666"/>
          </a:xfrm>
        </p:spPr>
      </p:pic>
    </p:spTree>
    <p:extLst>
      <p:ext uri="{BB962C8B-B14F-4D97-AF65-F5344CB8AC3E}">
        <p14:creationId xmlns:p14="http://schemas.microsoft.com/office/powerpoint/2010/main" val="2356519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BDBFA-AD66-D972-A5A5-9D609A52B413}"/>
              </a:ext>
            </a:extLst>
          </p:cNvPr>
          <p:cNvSpPr>
            <a:spLocks noGrp="1"/>
          </p:cNvSpPr>
          <p:nvPr>
            <p:ph type="title"/>
          </p:nvPr>
        </p:nvSpPr>
        <p:spPr/>
        <p:txBody>
          <a:bodyPr/>
          <a:lstStyle/>
          <a:p>
            <a:endParaRPr lang="en-US"/>
          </a:p>
        </p:txBody>
      </p:sp>
      <p:pic>
        <p:nvPicPr>
          <p:cNvPr id="5" name="Content Placeholder 4" descr="A person holding a syringe next to a poster&#10;&#10;AI-generated content may be incorrect.">
            <a:extLst>
              <a:ext uri="{FF2B5EF4-FFF2-40B4-BE49-F238E27FC236}">
                <a16:creationId xmlns:a16="http://schemas.microsoft.com/office/drawing/2014/main" id="{8A0C8473-B88B-F903-AF7F-81CEAB07B7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733423"/>
            <a:ext cx="9144001" cy="5759451"/>
          </a:xfrm>
        </p:spPr>
      </p:pic>
    </p:spTree>
    <p:extLst>
      <p:ext uri="{BB962C8B-B14F-4D97-AF65-F5344CB8AC3E}">
        <p14:creationId xmlns:p14="http://schemas.microsoft.com/office/powerpoint/2010/main" val="4120721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C9EBD-2B24-9123-92B0-69C64E7F0EDD}"/>
              </a:ext>
            </a:extLst>
          </p:cNvPr>
          <p:cNvSpPr>
            <a:spLocks noGrp="1"/>
          </p:cNvSpPr>
          <p:nvPr>
            <p:ph type="title"/>
          </p:nvPr>
        </p:nvSpPr>
        <p:spPr/>
        <p:txBody>
          <a:bodyPr/>
          <a:lstStyle/>
          <a:p>
            <a:endParaRPr lang="en-US"/>
          </a:p>
        </p:txBody>
      </p:sp>
      <p:pic>
        <p:nvPicPr>
          <p:cNvPr id="5" name="Content Placeholder 4" descr="A poster with a face and text&#10;&#10;AI-generated content may be incorrect.">
            <a:extLst>
              <a:ext uri="{FF2B5EF4-FFF2-40B4-BE49-F238E27FC236}">
                <a16:creationId xmlns:a16="http://schemas.microsoft.com/office/drawing/2014/main" id="{45E255FC-21DC-EE03-36C0-3F0A8F6444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49274"/>
            <a:ext cx="9144000" cy="5943600"/>
          </a:xfrm>
        </p:spPr>
      </p:pic>
    </p:spTree>
    <p:extLst>
      <p:ext uri="{BB962C8B-B14F-4D97-AF65-F5344CB8AC3E}">
        <p14:creationId xmlns:p14="http://schemas.microsoft.com/office/powerpoint/2010/main" val="3798237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people holding signs&#10;&#10;AI-generated content may be incorrect.">
            <a:extLst>
              <a:ext uri="{FF2B5EF4-FFF2-40B4-BE49-F238E27FC236}">
                <a16:creationId xmlns:a16="http://schemas.microsoft.com/office/drawing/2014/main" id="{4D81C01D-7AD8-9351-1288-C023F96CC70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0983" r="2" b="2"/>
          <a:stretch/>
        </p:blipFill>
        <p:spPr>
          <a:xfrm>
            <a:off x="20" y="1282"/>
            <a:ext cx="9143980" cy="6856718"/>
          </a:xfrm>
          <a:prstGeom prst="rect">
            <a:avLst/>
          </a:prstGeom>
        </p:spPr>
      </p:pic>
    </p:spTree>
    <p:extLst>
      <p:ext uri="{BB962C8B-B14F-4D97-AF65-F5344CB8AC3E}">
        <p14:creationId xmlns:p14="http://schemas.microsoft.com/office/powerpoint/2010/main" val="173318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newspaper with a building and a building&#10;&#10;AI-generated content may be incorrect.">
            <a:extLst>
              <a:ext uri="{FF2B5EF4-FFF2-40B4-BE49-F238E27FC236}">
                <a16:creationId xmlns:a16="http://schemas.microsoft.com/office/drawing/2014/main" id="{3BCCB89A-5B4B-F1A9-6B1D-33E90DEE53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4254" y="559837"/>
            <a:ext cx="8675370" cy="5673012"/>
          </a:xfrm>
          <a:prstGeom prst="rect">
            <a:avLst/>
          </a:prstGeom>
        </p:spPr>
      </p:pic>
    </p:spTree>
    <p:extLst>
      <p:ext uri="{BB962C8B-B14F-4D97-AF65-F5344CB8AC3E}">
        <p14:creationId xmlns:p14="http://schemas.microsoft.com/office/powerpoint/2010/main" val="3823321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8E46B0C-8D9F-6569-9802-3E5D273EAA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8246" y="291919"/>
            <a:ext cx="6007508" cy="6274161"/>
          </a:xfrm>
          <a:prstGeom prst="rect">
            <a:avLst/>
          </a:prstGeom>
        </p:spPr>
      </p:pic>
    </p:spTree>
    <p:extLst>
      <p:ext uri="{BB962C8B-B14F-4D97-AF65-F5344CB8AC3E}">
        <p14:creationId xmlns:p14="http://schemas.microsoft.com/office/powerpoint/2010/main" val="4169063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ECFB3067-F2AB-578C-3070-AB24EE16D79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8"/>
          <a:stretch>
            <a:fillRect/>
          </a:stretch>
        </p:blipFill>
        <p:spPr>
          <a:xfrm>
            <a:off x="20" y="1282"/>
            <a:ext cx="9143980" cy="6856718"/>
          </a:xfrm>
          <a:prstGeom prst="rect">
            <a:avLst/>
          </a:prstGeom>
        </p:spPr>
      </p:pic>
      <p:pic>
        <p:nvPicPr>
          <p:cNvPr id="7" name="Picture 6">
            <a:extLst>
              <a:ext uri="{FF2B5EF4-FFF2-40B4-BE49-F238E27FC236}">
                <a16:creationId xmlns:a16="http://schemas.microsoft.com/office/drawing/2014/main" id="{8AECBC40-EAC1-F23F-FBDE-EE068FD446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
            <a:ext cx="4570857" cy="2788223"/>
          </a:xfrm>
          <a:prstGeom prst="rect">
            <a:avLst/>
          </a:prstGeom>
        </p:spPr>
      </p:pic>
    </p:spTree>
    <p:extLst>
      <p:ext uri="{BB962C8B-B14F-4D97-AF65-F5344CB8AC3E}">
        <p14:creationId xmlns:p14="http://schemas.microsoft.com/office/powerpoint/2010/main" val="41938283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274638"/>
            <a:ext cx="8229600" cy="868362"/>
          </a:xfrm>
        </p:spPr>
        <p:txBody>
          <a:bodyPr>
            <a:normAutofit fontScale="90000"/>
          </a:bodyPr>
          <a:lstStyle/>
          <a:p>
            <a:pPr algn="ctr" eaLnBrk="1" hangingPunct="1"/>
            <a:r>
              <a:rPr lang="en-US" altLang="en-US" b="1" dirty="0">
                <a:latin typeface="+mn-lt"/>
              </a:rPr>
              <a:t>Unite the Right Rally</a:t>
            </a:r>
            <a:br>
              <a:rPr lang="en-US" altLang="en-US" b="1" dirty="0">
                <a:latin typeface="+mn-lt"/>
              </a:rPr>
            </a:br>
            <a:r>
              <a:rPr lang="en-US" altLang="en-US" sz="4000" dirty="0">
                <a:latin typeface="+mn-lt"/>
              </a:rPr>
              <a:t>Charlottesville, VA – Aug. 2017</a:t>
            </a:r>
          </a:p>
        </p:txBody>
      </p:sp>
      <p:sp>
        <p:nvSpPr>
          <p:cNvPr id="5123" name="Rectangle 3"/>
          <p:cNvSpPr>
            <a:spLocks noGrp="1" noChangeArrowheads="1"/>
          </p:cNvSpPr>
          <p:nvPr>
            <p:ph type="body" idx="1"/>
          </p:nvPr>
        </p:nvSpPr>
        <p:spPr/>
        <p:txBody>
          <a:bodyPr/>
          <a:lstStyle/>
          <a:p>
            <a:pPr eaLnBrk="1" hangingPunct="1"/>
            <a:endParaRPr lang="en-US" altLang="en-US"/>
          </a:p>
        </p:txBody>
      </p:sp>
      <p:pic>
        <p:nvPicPr>
          <p:cNvPr id="3" name="Picture 2" descr="A group of people holding flags&#10;&#10;AI-generated content may be incorrect.">
            <a:extLst>
              <a:ext uri="{FF2B5EF4-FFF2-40B4-BE49-F238E27FC236}">
                <a16:creationId xmlns:a16="http://schemas.microsoft.com/office/drawing/2014/main" id="{33C29A5D-8625-3ACF-4E8A-2372677E09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2879"/>
            <a:ext cx="9144000" cy="5636419"/>
          </a:xfrm>
          <a:prstGeom prst="rect">
            <a:avLst/>
          </a:prstGeom>
        </p:spPr>
      </p:pic>
    </p:spTree>
    <p:extLst>
      <p:ext uri="{BB962C8B-B14F-4D97-AF65-F5344CB8AC3E}">
        <p14:creationId xmlns:p14="http://schemas.microsoft.com/office/powerpoint/2010/main" val="28416846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people holding torches&#10;&#10;AI-generated content may be incorrect.">
            <a:extLst>
              <a:ext uri="{FF2B5EF4-FFF2-40B4-BE49-F238E27FC236}">
                <a16:creationId xmlns:a16="http://schemas.microsoft.com/office/drawing/2014/main" id="{89C8F9C1-96AE-8BEF-5D78-2895A69948A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0983" r="2" b="2"/>
          <a:stretch/>
        </p:blipFill>
        <p:spPr>
          <a:xfrm>
            <a:off x="20" y="1282"/>
            <a:ext cx="9143980" cy="6856718"/>
          </a:xfrm>
          <a:prstGeom prst="rect">
            <a:avLst/>
          </a:prstGeom>
        </p:spPr>
      </p:pic>
    </p:spTree>
    <p:extLst>
      <p:ext uri="{BB962C8B-B14F-4D97-AF65-F5344CB8AC3E}">
        <p14:creationId xmlns:p14="http://schemas.microsoft.com/office/powerpoint/2010/main" val="28867922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Several banners with different words&#10;&#10;AI-generated content may be incorrect.">
            <a:extLst>
              <a:ext uri="{FF2B5EF4-FFF2-40B4-BE49-F238E27FC236}">
                <a16:creationId xmlns:a16="http://schemas.microsoft.com/office/drawing/2014/main" id="{BEC53056-3B53-077E-4FC1-6BDE44B0FCE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9318" b="2"/>
          <a:stretch/>
        </p:blipFill>
        <p:spPr>
          <a:xfrm>
            <a:off x="20" y="1282"/>
            <a:ext cx="9143980" cy="6856718"/>
          </a:xfrm>
          <a:prstGeom prst="rect">
            <a:avLst/>
          </a:prstGeom>
        </p:spPr>
      </p:pic>
    </p:spTree>
    <p:extLst>
      <p:ext uri="{BB962C8B-B14F-4D97-AF65-F5344CB8AC3E}">
        <p14:creationId xmlns:p14="http://schemas.microsoft.com/office/powerpoint/2010/main" val="4851437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close-up of a graph&#10;&#10;AI-generated content may be incorrect.">
            <a:extLst>
              <a:ext uri="{FF2B5EF4-FFF2-40B4-BE49-F238E27FC236}">
                <a16:creationId xmlns:a16="http://schemas.microsoft.com/office/drawing/2014/main" id="{8B2D5CDA-91D4-8B1F-F243-C04A75FE54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588" y="978394"/>
            <a:ext cx="8772195" cy="5366519"/>
          </a:xfrm>
        </p:spPr>
      </p:pic>
    </p:spTree>
    <p:extLst>
      <p:ext uri="{BB962C8B-B14F-4D97-AF65-F5344CB8AC3E}">
        <p14:creationId xmlns:p14="http://schemas.microsoft.com/office/powerpoint/2010/main" val="9172739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DDA96-E952-0577-276C-DF0CFDC37D54}"/>
              </a:ext>
            </a:extLst>
          </p:cNvPr>
          <p:cNvSpPr>
            <a:spLocks noGrp="1"/>
          </p:cNvSpPr>
          <p:nvPr>
            <p:ph type="title"/>
          </p:nvPr>
        </p:nvSpPr>
        <p:spPr>
          <a:xfrm>
            <a:off x="628650" y="94539"/>
            <a:ext cx="7886700" cy="1325563"/>
          </a:xfrm>
        </p:spPr>
        <p:txBody>
          <a:bodyPr/>
          <a:lstStyle/>
          <a:p>
            <a:pPr algn="ctr"/>
            <a:r>
              <a:rPr lang="en-US" b="1" dirty="0"/>
              <a:t>Pepe the Frog</a:t>
            </a:r>
          </a:p>
        </p:txBody>
      </p:sp>
      <p:pic>
        <p:nvPicPr>
          <p:cNvPr id="5" name="Content Placeholder 4" descr="A cartoon of a frog&#10;&#10;AI-generated content may be incorrect.">
            <a:extLst>
              <a:ext uri="{FF2B5EF4-FFF2-40B4-BE49-F238E27FC236}">
                <a16:creationId xmlns:a16="http://schemas.microsoft.com/office/drawing/2014/main" id="{622D3FFA-2443-7643-D904-CECA44A736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8388" y="1577224"/>
            <a:ext cx="6007224" cy="5186237"/>
          </a:xfrm>
        </p:spPr>
      </p:pic>
    </p:spTree>
    <p:extLst>
      <p:ext uri="{BB962C8B-B14F-4D97-AF65-F5344CB8AC3E}">
        <p14:creationId xmlns:p14="http://schemas.microsoft.com/office/powerpoint/2010/main" val="22685998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Content Placeholder 10" descr="A cartoon of a green monster&#10;&#10;AI-generated content may be incorrect.">
            <a:extLst>
              <a:ext uri="{FF2B5EF4-FFF2-40B4-BE49-F238E27FC236}">
                <a16:creationId xmlns:a16="http://schemas.microsoft.com/office/drawing/2014/main" id="{D95C4F18-7458-F579-D718-5AE4D5E093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0588" y="1222311"/>
            <a:ext cx="8521958" cy="4814596"/>
          </a:xfrm>
        </p:spPr>
      </p:pic>
    </p:spTree>
    <p:extLst>
      <p:ext uri="{BB962C8B-B14F-4D97-AF65-F5344CB8AC3E}">
        <p14:creationId xmlns:p14="http://schemas.microsoft.com/office/powerpoint/2010/main" val="27435480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532A9-28FA-F57A-8FC7-A549DB5ACC76}"/>
              </a:ext>
            </a:extLst>
          </p:cNvPr>
          <p:cNvSpPr>
            <a:spLocks noGrp="1"/>
          </p:cNvSpPr>
          <p:nvPr>
            <p:ph type="title"/>
          </p:nvPr>
        </p:nvSpPr>
        <p:spPr/>
        <p:txBody>
          <a:bodyPr/>
          <a:lstStyle/>
          <a:p>
            <a:endParaRPr lang="en-US"/>
          </a:p>
        </p:txBody>
      </p:sp>
      <p:pic>
        <p:nvPicPr>
          <p:cNvPr id="9" name="Content Placeholder 8" descr="A cartoon frog wearing a hat&#10;&#10;AI-generated content may be incorrect.">
            <a:extLst>
              <a:ext uri="{FF2B5EF4-FFF2-40B4-BE49-F238E27FC236}">
                <a16:creationId xmlns:a16="http://schemas.microsoft.com/office/drawing/2014/main" id="{DF0CFF40-682B-CDBC-A72C-6E76A9E55E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9248" y="811763"/>
            <a:ext cx="9737308" cy="5402426"/>
          </a:xfrm>
        </p:spPr>
      </p:pic>
    </p:spTree>
    <p:extLst>
      <p:ext uri="{BB962C8B-B14F-4D97-AF65-F5344CB8AC3E}">
        <p14:creationId xmlns:p14="http://schemas.microsoft.com/office/powerpoint/2010/main" val="30168469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7C208-0A82-DA83-1161-B036D8C23D5D}"/>
              </a:ext>
            </a:extLst>
          </p:cNvPr>
          <p:cNvSpPr>
            <a:spLocks noGrp="1"/>
          </p:cNvSpPr>
          <p:nvPr>
            <p:ph type="title"/>
          </p:nvPr>
        </p:nvSpPr>
        <p:spPr/>
        <p:txBody>
          <a:bodyPr/>
          <a:lstStyle/>
          <a:p>
            <a:endParaRPr lang="en-US"/>
          </a:p>
        </p:txBody>
      </p:sp>
      <p:pic>
        <p:nvPicPr>
          <p:cNvPr id="5" name="Content Placeholder 4" descr="A cartoon of a frog being held by a person&#10;&#10;AI-generated content may be incorrect.">
            <a:extLst>
              <a:ext uri="{FF2B5EF4-FFF2-40B4-BE49-F238E27FC236}">
                <a16:creationId xmlns:a16="http://schemas.microsoft.com/office/drawing/2014/main" id="{55D3B220-4A82-98D9-0B37-6B0CC4897C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872621"/>
            <a:ext cx="7886700" cy="5760211"/>
          </a:xfrm>
        </p:spPr>
      </p:pic>
    </p:spTree>
    <p:extLst>
      <p:ext uri="{BB962C8B-B14F-4D97-AF65-F5344CB8AC3E}">
        <p14:creationId xmlns:p14="http://schemas.microsoft.com/office/powerpoint/2010/main" val="3998931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EF491-F4C5-FC8C-EC18-A9EDD686C720}"/>
              </a:ext>
            </a:extLst>
          </p:cNvPr>
          <p:cNvSpPr>
            <a:spLocks noGrp="1"/>
          </p:cNvSpPr>
          <p:nvPr>
            <p:ph type="title"/>
          </p:nvPr>
        </p:nvSpPr>
        <p:spPr/>
        <p:txBody>
          <a:bodyPr/>
          <a:lstStyle/>
          <a:p>
            <a:endParaRPr lang="en-US"/>
          </a:p>
        </p:txBody>
      </p:sp>
      <p:pic>
        <p:nvPicPr>
          <p:cNvPr id="5" name="Content Placeholder 4" descr="A cartoon of a frog and a cartoon of a frog&#10;&#10;AI-generated content may be incorrect.">
            <a:extLst>
              <a:ext uri="{FF2B5EF4-FFF2-40B4-BE49-F238E27FC236}">
                <a16:creationId xmlns:a16="http://schemas.microsoft.com/office/drawing/2014/main" id="{C5C86B6E-0BE6-5356-431F-EAC8E596C8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568" y="2388637"/>
            <a:ext cx="8810864" cy="2211354"/>
          </a:xfrm>
        </p:spPr>
      </p:pic>
    </p:spTree>
    <p:extLst>
      <p:ext uri="{BB962C8B-B14F-4D97-AF65-F5344CB8AC3E}">
        <p14:creationId xmlns:p14="http://schemas.microsoft.com/office/powerpoint/2010/main" val="16875820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EC5A5-CF47-BEA2-01B8-58F5DFA71703}"/>
              </a:ext>
            </a:extLst>
          </p:cNvPr>
          <p:cNvSpPr>
            <a:spLocks noGrp="1"/>
          </p:cNvSpPr>
          <p:nvPr>
            <p:ph type="title"/>
          </p:nvPr>
        </p:nvSpPr>
        <p:spPr/>
        <p:txBody>
          <a:bodyPr/>
          <a:lstStyle/>
          <a:p>
            <a:endParaRPr lang="en-US"/>
          </a:p>
        </p:txBody>
      </p:sp>
      <p:pic>
        <p:nvPicPr>
          <p:cNvPr id="5" name="Content Placeholder 4" descr="A group of cartoon characters&#10;&#10;AI-generated content may be incorrect.">
            <a:extLst>
              <a:ext uri="{FF2B5EF4-FFF2-40B4-BE49-F238E27FC236}">
                <a16:creationId xmlns:a16="http://schemas.microsoft.com/office/drawing/2014/main" id="{88FBA4F3-0217-5957-C3D3-39C933120F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4715" y="1409633"/>
            <a:ext cx="8422044" cy="4421573"/>
          </a:xfrm>
        </p:spPr>
      </p:pic>
    </p:spTree>
    <p:extLst>
      <p:ext uri="{BB962C8B-B14F-4D97-AF65-F5344CB8AC3E}">
        <p14:creationId xmlns:p14="http://schemas.microsoft.com/office/powerpoint/2010/main" val="4167275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1AF6DC8B-438D-DD18-A713-C10EB92052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5603" b="24221"/>
          <a:stretch>
            <a:fillRect/>
          </a:stretch>
        </p:blipFill>
        <p:spPr>
          <a:xfrm>
            <a:off x="20" y="1282"/>
            <a:ext cx="9143980" cy="6856718"/>
          </a:xfrm>
          <a:prstGeom prst="rect">
            <a:avLst/>
          </a:prstGeom>
        </p:spPr>
      </p:pic>
    </p:spTree>
    <p:extLst>
      <p:ext uri="{BB962C8B-B14F-4D97-AF65-F5344CB8AC3E}">
        <p14:creationId xmlns:p14="http://schemas.microsoft.com/office/powerpoint/2010/main" val="17519129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creenshot of a computer screen&#10;&#10;AI-generated content may be incorrect.">
            <a:extLst>
              <a:ext uri="{FF2B5EF4-FFF2-40B4-BE49-F238E27FC236}">
                <a16:creationId xmlns:a16="http://schemas.microsoft.com/office/drawing/2014/main" id="{48A4D4DD-4AA6-A6BA-3408-1D7FAFFFD1A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5096" r="19889" b="-1"/>
          <a:stretch/>
        </p:blipFill>
        <p:spPr>
          <a:xfrm>
            <a:off x="-522612" y="-1296954"/>
            <a:ext cx="11559654" cy="8668138"/>
          </a:xfrm>
          <a:prstGeom prst="rect">
            <a:avLst/>
          </a:prstGeom>
        </p:spPr>
      </p:pic>
    </p:spTree>
    <p:extLst>
      <p:ext uri="{BB962C8B-B14F-4D97-AF65-F5344CB8AC3E}">
        <p14:creationId xmlns:p14="http://schemas.microsoft.com/office/powerpoint/2010/main" val="103113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smiling with a laser beam&#10;&#10;AI-generated content may be incorrect.">
            <a:extLst>
              <a:ext uri="{FF2B5EF4-FFF2-40B4-BE49-F238E27FC236}">
                <a16:creationId xmlns:a16="http://schemas.microsoft.com/office/drawing/2014/main" id="{66863CCF-5425-403A-625B-506CE889A3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4536" y="909733"/>
            <a:ext cx="8866158" cy="4987213"/>
          </a:xfrm>
          <a:prstGeom prst="rect">
            <a:avLst/>
          </a:prstGeom>
        </p:spPr>
      </p:pic>
    </p:spTree>
    <p:extLst>
      <p:ext uri="{BB962C8B-B14F-4D97-AF65-F5344CB8AC3E}">
        <p14:creationId xmlns:p14="http://schemas.microsoft.com/office/powerpoint/2010/main" val="42605729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8A70E-92AF-DE23-2058-49F1F1F3773B}"/>
              </a:ext>
            </a:extLst>
          </p:cNvPr>
          <p:cNvSpPr>
            <a:spLocks noGrp="1"/>
          </p:cNvSpPr>
          <p:nvPr>
            <p:ph type="title"/>
          </p:nvPr>
        </p:nvSpPr>
        <p:spPr/>
        <p:txBody>
          <a:bodyPr/>
          <a:lstStyle/>
          <a:p>
            <a:endParaRPr lang="en-US"/>
          </a:p>
        </p:txBody>
      </p:sp>
      <p:pic>
        <p:nvPicPr>
          <p:cNvPr id="5" name="Content Placeholder 4" descr="A person in a black hoodie&#10;&#10;AI-generated content may be incorrect.">
            <a:extLst>
              <a:ext uri="{FF2B5EF4-FFF2-40B4-BE49-F238E27FC236}">
                <a16:creationId xmlns:a16="http://schemas.microsoft.com/office/drawing/2014/main" id="{9B15B872-1298-B256-D4CE-17F9EED833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6814" y="-13979"/>
            <a:ext cx="10307969" cy="6871979"/>
          </a:xfrm>
        </p:spPr>
      </p:pic>
    </p:spTree>
    <p:extLst>
      <p:ext uri="{BB962C8B-B14F-4D97-AF65-F5344CB8AC3E}">
        <p14:creationId xmlns:p14="http://schemas.microsoft.com/office/powerpoint/2010/main" val="31968787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87450-8C69-AE4C-76AD-41BD771F1560}"/>
              </a:ext>
            </a:extLst>
          </p:cNvPr>
          <p:cNvSpPr>
            <a:spLocks noGrp="1"/>
          </p:cNvSpPr>
          <p:nvPr>
            <p:ph type="title"/>
          </p:nvPr>
        </p:nvSpPr>
        <p:spPr/>
        <p:txBody>
          <a:bodyPr/>
          <a:lstStyle/>
          <a:p>
            <a:endParaRPr lang="en-US"/>
          </a:p>
        </p:txBody>
      </p:sp>
      <p:pic>
        <p:nvPicPr>
          <p:cNvPr id="5" name="Content Placeholder 4" descr="A screenshot of a social media post&#10;&#10;AI-generated content may be incorrect.">
            <a:extLst>
              <a:ext uri="{FF2B5EF4-FFF2-40B4-BE49-F238E27FC236}">
                <a16:creationId xmlns:a16="http://schemas.microsoft.com/office/drawing/2014/main" id="{C1ABE91E-171D-2DCE-E897-7C8E37EEB8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9591" y="300210"/>
            <a:ext cx="7595759" cy="6257580"/>
          </a:xfrm>
        </p:spPr>
      </p:pic>
    </p:spTree>
    <p:extLst>
      <p:ext uri="{BB962C8B-B14F-4D97-AF65-F5344CB8AC3E}">
        <p14:creationId xmlns:p14="http://schemas.microsoft.com/office/powerpoint/2010/main" val="18490170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097F9-977E-0231-7C83-9E667D189AA3}"/>
              </a:ext>
            </a:extLst>
          </p:cNvPr>
          <p:cNvSpPr>
            <a:spLocks noGrp="1"/>
          </p:cNvSpPr>
          <p:nvPr>
            <p:ph type="title"/>
          </p:nvPr>
        </p:nvSpPr>
        <p:spPr/>
        <p:txBody>
          <a:bodyPr/>
          <a:lstStyle/>
          <a:p>
            <a:endParaRPr lang="en-US"/>
          </a:p>
        </p:txBody>
      </p:sp>
      <p:pic>
        <p:nvPicPr>
          <p:cNvPr id="5" name="Content Placeholder 4" descr="A person holding up his hand&#10;&#10;AI-generated content may be incorrect.">
            <a:extLst>
              <a:ext uri="{FF2B5EF4-FFF2-40B4-BE49-F238E27FC236}">
                <a16:creationId xmlns:a16="http://schemas.microsoft.com/office/drawing/2014/main" id="{4BD75796-DE26-D23A-A4F8-351CAE26AE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38919"/>
            <a:ext cx="11342511" cy="6380162"/>
          </a:xfrm>
        </p:spPr>
      </p:pic>
    </p:spTree>
    <p:extLst>
      <p:ext uri="{BB962C8B-B14F-4D97-AF65-F5344CB8AC3E}">
        <p14:creationId xmlns:p14="http://schemas.microsoft.com/office/powerpoint/2010/main" val="41044152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E20F4-0F64-44BD-28E3-A3D3C6E8C853}"/>
              </a:ext>
            </a:extLst>
          </p:cNvPr>
          <p:cNvSpPr>
            <a:spLocks noGrp="1"/>
          </p:cNvSpPr>
          <p:nvPr>
            <p:ph type="title"/>
          </p:nvPr>
        </p:nvSpPr>
        <p:spPr/>
        <p:txBody>
          <a:bodyPr/>
          <a:lstStyle/>
          <a:p>
            <a:endParaRPr lang="en-US"/>
          </a:p>
        </p:txBody>
      </p:sp>
      <p:pic>
        <p:nvPicPr>
          <p:cNvPr id="5" name="Content Placeholder 4" descr="A person wearing sunglasses and a black background&#10;&#10;AI-generated content may be incorrect.">
            <a:extLst>
              <a:ext uri="{FF2B5EF4-FFF2-40B4-BE49-F238E27FC236}">
                <a16:creationId xmlns:a16="http://schemas.microsoft.com/office/drawing/2014/main" id="{967DDB5C-4840-093C-8FB2-C5ED22F049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866" y="1229355"/>
            <a:ext cx="8768191" cy="4910187"/>
          </a:xfrm>
        </p:spPr>
      </p:pic>
    </p:spTree>
    <p:extLst>
      <p:ext uri="{BB962C8B-B14F-4D97-AF65-F5344CB8AC3E}">
        <p14:creationId xmlns:p14="http://schemas.microsoft.com/office/powerpoint/2010/main" val="31317718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999F6-FF0B-2DED-625F-66D4F2FC0213}"/>
              </a:ext>
            </a:extLst>
          </p:cNvPr>
          <p:cNvSpPr>
            <a:spLocks noGrp="1"/>
          </p:cNvSpPr>
          <p:nvPr>
            <p:ph type="title"/>
          </p:nvPr>
        </p:nvSpPr>
        <p:spPr/>
        <p:txBody>
          <a:bodyPr/>
          <a:lstStyle/>
          <a:p>
            <a:endParaRPr lang="en-US"/>
          </a:p>
        </p:txBody>
      </p:sp>
      <p:pic>
        <p:nvPicPr>
          <p:cNvPr id="5" name="Content Placeholder 4" descr="A screenshot of a social media post&#10;&#10;AI-generated content may be incorrect.">
            <a:extLst>
              <a:ext uri="{FF2B5EF4-FFF2-40B4-BE49-F238E27FC236}">
                <a16:creationId xmlns:a16="http://schemas.microsoft.com/office/drawing/2014/main" id="{00FD2C12-D6CF-A026-DE23-D3D1938669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110" y="730930"/>
            <a:ext cx="8821780" cy="5396140"/>
          </a:xfrm>
        </p:spPr>
      </p:pic>
    </p:spTree>
    <p:extLst>
      <p:ext uri="{BB962C8B-B14F-4D97-AF65-F5344CB8AC3E}">
        <p14:creationId xmlns:p14="http://schemas.microsoft.com/office/powerpoint/2010/main" val="857067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A17A30-EB9B-A75F-60CE-8A67CB6266B5}"/>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53E2925-9D2F-4436-8D47-E7C1C5703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1D29FA-027C-61D4-3E06-9474C794946D}"/>
              </a:ext>
            </a:extLst>
          </p:cNvPr>
          <p:cNvSpPr>
            <a:spLocks noGrp="1"/>
          </p:cNvSpPr>
          <p:nvPr>
            <p:ph type="title"/>
          </p:nvPr>
        </p:nvSpPr>
        <p:spPr>
          <a:xfrm>
            <a:off x="627459" y="3036732"/>
            <a:ext cx="7889082" cy="2308324"/>
          </a:xfrm>
        </p:spPr>
        <p:txBody>
          <a:bodyPr vert="horz" wrap="square" lIns="91440" tIns="45720" rIns="91440" bIns="45720" rtlCol="0" anchor="b">
            <a:normAutofit fontScale="90000"/>
          </a:bodyPr>
          <a:lstStyle/>
          <a:p>
            <a:r>
              <a:rPr lang="en-US" sz="6300" dirty="0">
                <a:solidFill>
                  <a:schemeClr val="bg1"/>
                </a:solidFill>
              </a:rPr>
              <a:t>ANTI-ZIONISM </a:t>
            </a:r>
            <a:br>
              <a:rPr lang="en-US" sz="6300" dirty="0">
                <a:solidFill>
                  <a:schemeClr val="bg1"/>
                </a:solidFill>
              </a:rPr>
            </a:br>
            <a:r>
              <a:rPr lang="en-US" sz="6300" dirty="0">
                <a:solidFill>
                  <a:schemeClr val="bg1"/>
                </a:solidFill>
              </a:rPr>
              <a:t>AND </a:t>
            </a:r>
            <a:r>
              <a:rPr lang="en-US" sz="6300" kern="1200" dirty="0">
                <a:solidFill>
                  <a:schemeClr val="bg1"/>
                </a:solidFill>
                <a:latin typeface="+mj-lt"/>
                <a:ea typeface="+mj-ea"/>
                <a:cs typeface="+mj-cs"/>
              </a:rPr>
              <a:t>ANTISEMITISM </a:t>
            </a:r>
            <a:br>
              <a:rPr lang="en-US" sz="6300" kern="1200" dirty="0">
                <a:solidFill>
                  <a:schemeClr val="bg1"/>
                </a:solidFill>
                <a:latin typeface="+mj-lt"/>
                <a:ea typeface="+mj-ea"/>
                <a:cs typeface="+mj-cs"/>
              </a:rPr>
            </a:br>
            <a:r>
              <a:rPr lang="en-US" sz="6300" kern="1200" dirty="0">
                <a:solidFill>
                  <a:schemeClr val="bg1"/>
                </a:solidFill>
                <a:latin typeface="+mj-lt"/>
                <a:ea typeface="+mj-ea"/>
                <a:cs typeface="+mj-cs"/>
              </a:rPr>
              <a:t>ON COLLEGE CAMPUSES</a:t>
            </a:r>
          </a:p>
        </p:txBody>
      </p:sp>
      <p:grpSp>
        <p:nvGrpSpPr>
          <p:cNvPr id="9" name="Group 8">
            <a:extLst>
              <a:ext uri="{FF2B5EF4-FFF2-40B4-BE49-F238E27FC236}">
                <a16:creationId xmlns:a16="http://schemas.microsoft.com/office/drawing/2014/main" id="{D1A188E4-F255-43D0-92CC-3CF3D770128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7227909" cy="1649863"/>
            <a:chOff x="1" y="1"/>
            <a:chExt cx="9637211" cy="1649863"/>
          </a:xfrm>
          <a:effectLst>
            <a:outerShdw blurRad="381000" dist="152400" dir="5400000" algn="t" rotWithShape="0">
              <a:prstClr val="black">
                <a:alpha val="20000"/>
              </a:prstClr>
            </a:outerShdw>
          </a:effectLst>
        </p:grpSpPr>
        <p:sp>
          <p:nvSpPr>
            <p:cNvPr id="10" name="Freeform: Shape 9">
              <a:extLst>
                <a:ext uri="{FF2B5EF4-FFF2-40B4-BE49-F238E27FC236}">
                  <a16:creationId xmlns:a16="http://schemas.microsoft.com/office/drawing/2014/main" id="{C771FCDE-112A-4324-B49A-CA94CBA7E6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637211" cy="1649863"/>
            </a:xfrm>
            <a:custGeom>
              <a:avLst/>
              <a:gdLst>
                <a:gd name="connsiteX0" fmla="*/ 2468659 w 9637211"/>
                <a:gd name="connsiteY0" fmla="*/ 1380297 h 1649863"/>
                <a:gd name="connsiteX1" fmla="*/ 2460722 w 9637211"/>
                <a:gd name="connsiteY1" fmla="*/ 1390272 h 1649863"/>
                <a:gd name="connsiteX2" fmla="*/ 2446257 w 9637211"/>
                <a:gd name="connsiteY2" fmla="*/ 1406498 h 1649863"/>
                <a:gd name="connsiteX3" fmla="*/ 2427494 w 9637211"/>
                <a:gd name="connsiteY3" fmla="*/ 1415356 h 1649863"/>
                <a:gd name="connsiteX4" fmla="*/ 2460722 w 9637211"/>
                <a:gd name="connsiteY4" fmla="*/ 1390272 h 1649863"/>
                <a:gd name="connsiteX5" fmla="*/ 5731745 w 9637211"/>
                <a:gd name="connsiteY5" fmla="*/ 1360489 h 1649863"/>
                <a:gd name="connsiteX6" fmla="*/ 5698179 w 9637211"/>
                <a:gd name="connsiteY6" fmla="*/ 1367442 h 1649863"/>
                <a:gd name="connsiteX7" fmla="*/ 5715901 w 9637211"/>
                <a:gd name="connsiteY7" fmla="*/ 1365274 h 1649863"/>
                <a:gd name="connsiteX8" fmla="*/ 5731745 w 9637211"/>
                <a:gd name="connsiteY8" fmla="*/ 1360489 h 1649863"/>
                <a:gd name="connsiteX9" fmla="*/ 5503859 w 9637211"/>
                <a:gd name="connsiteY9" fmla="*/ 1324849 h 1649863"/>
                <a:gd name="connsiteX10" fmla="*/ 5516994 w 9637211"/>
                <a:gd name="connsiteY10" fmla="*/ 1333353 h 1649863"/>
                <a:gd name="connsiteX11" fmla="*/ 5516994 w 9637211"/>
                <a:gd name="connsiteY11" fmla="*/ 1333352 h 1649863"/>
                <a:gd name="connsiteX12" fmla="*/ 4720031 w 9637211"/>
                <a:gd name="connsiteY12" fmla="*/ 1268958 h 1649863"/>
                <a:gd name="connsiteX13" fmla="*/ 4749955 w 9637211"/>
                <a:gd name="connsiteY13" fmla="*/ 1273114 h 1649863"/>
                <a:gd name="connsiteX14" fmla="*/ 4767388 w 9637211"/>
                <a:gd name="connsiteY14" fmla="*/ 1277477 h 1649863"/>
                <a:gd name="connsiteX15" fmla="*/ 4767531 w 9637211"/>
                <a:gd name="connsiteY15" fmla="*/ 1277513 h 1649863"/>
                <a:gd name="connsiteX16" fmla="*/ 4782965 w 9637211"/>
                <a:gd name="connsiteY16" fmla="*/ 1281578 h 1649863"/>
                <a:gd name="connsiteX17" fmla="*/ 4784809 w 9637211"/>
                <a:gd name="connsiteY17" fmla="*/ 1281832 h 1649863"/>
                <a:gd name="connsiteX18" fmla="*/ 4790792 w 9637211"/>
                <a:gd name="connsiteY18" fmla="*/ 1283327 h 1649863"/>
                <a:gd name="connsiteX19" fmla="*/ 4814638 w 9637211"/>
                <a:gd name="connsiteY19" fmla="*/ 1285937 h 1649863"/>
                <a:gd name="connsiteX20" fmla="*/ 4784809 w 9637211"/>
                <a:gd name="connsiteY20" fmla="*/ 1281832 h 1649863"/>
                <a:gd name="connsiteX21" fmla="*/ 4767531 w 9637211"/>
                <a:gd name="connsiteY21" fmla="*/ 1277513 h 1649863"/>
                <a:gd name="connsiteX22" fmla="*/ 4751799 w 9637211"/>
                <a:gd name="connsiteY22" fmla="*/ 1273370 h 1649863"/>
                <a:gd name="connsiteX23" fmla="*/ 4749955 w 9637211"/>
                <a:gd name="connsiteY23" fmla="*/ 1273114 h 1649863"/>
                <a:gd name="connsiteX24" fmla="*/ 4743957 w 9637211"/>
                <a:gd name="connsiteY24" fmla="*/ 1271612 h 1649863"/>
                <a:gd name="connsiteX25" fmla="*/ 4720031 w 9637211"/>
                <a:gd name="connsiteY25" fmla="*/ 1268958 h 1649863"/>
                <a:gd name="connsiteX26" fmla="*/ 3276840 w 9637211"/>
                <a:gd name="connsiteY26" fmla="*/ 1263985 h 1649863"/>
                <a:gd name="connsiteX27" fmla="*/ 3328341 w 9637211"/>
                <a:gd name="connsiteY27" fmla="*/ 1281473 h 1649863"/>
                <a:gd name="connsiteX28" fmla="*/ 3301810 w 9637211"/>
                <a:gd name="connsiteY28" fmla="*/ 1277386 h 1649863"/>
                <a:gd name="connsiteX29" fmla="*/ 3276840 w 9637211"/>
                <a:gd name="connsiteY29" fmla="*/ 1263985 h 1649863"/>
                <a:gd name="connsiteX30" fmla="*/ 3519760 w 9637211"/>
                <a:gd name="connsiteY30" fmla="*/ 1250994 h 1649863"/>
                <a:gd name="connsiteX31" fmla="*/ 3503255 w 9637211"/>
                <a:gd name="connsiteY31" fmla="*/ 1251147 h 1649863"/>
                <a:gd name="connsiteX32" fmla="*/ 3519760 w 9637211"/>
                <a:gd name="connsiteY32" fmla="*/ 1250994 h 1649863"/>
                <a:gd name="connsiteX33" fmla="*/ 3537011 w 9637211"/>
                <a:gd name="connsiteY33" fmla="*/ 1257249 h 1649863"/>
                <a:gd name="connsiteX34" fmla="*/ 3519760 w 9637211"/>
                <a:gd name="connsiteY34" fmla="*/ 1250994 h 1649863"/>
                <a:gd name="connsiteX35" fmla="*/ 5038723 w 9637211"/>
                <a:gd name="connsiteY35" fmla="*/ 1229019 h 1649863"/>
                <a:gd name="connsiteX36" fmla="*/ 5009340 w 9637211"/>
                <a:gd name="connsiteY36" fmla="*/ 1231627 h 1649863"/>
                <a:gd name="connsiteX37" fmla="*/ 5069905 w 9637211"/>
                <a:gd name="connsiteY37" fmla="*/ 1231533 h 1649863"/>
                <a:gd name="connsiteX38" fmla="*/ 5038723 w 9637211"/>
                <a:gd name="connsiteY38" fmla="*/ 1229019 h 1649863"/>
                <a:gd name="connsiteX39" fmla="*/ 6274350 w 9637211"/>
                <a:gd name="connsiteY39" fmla="*/ 1198579 h 1649863"/>
                <a:gd name="connsiteX40" fmla="*/ 6274350 w 9637211"/>
                <a:gd name="connsiteY40" fmla="*/ 1198580 h 1649863"/>
                <a:gd name="connsiteX41" fmla="*/ 6299734 w 9637211"/>
                <a:gd name="connsiteY41" fmla="*/ 1215874 h 1649863"/>
                <a:gd name="connsiteX42" fmla="*/ 6274350 w 9637211"/>
                <a:gd name="connsiteY42" fmla="*/ 1198579 h 1649863"/>
                <a:gd name="connsiteX43" fmla="*/ 284014 w 9637211"/>
                <a:gd name="connsiteY43" fmla="*/ 1083637 h 1649863"/>
                <a:gd name="connsiteX44" fmla="*/ 274455 w 9637211"/>
                <a:gd name="connsiteY44" fmla="*/ 1086842 h 1649863"/>
                <a:gd name="connsiteX45" fmla="*/ 233501 w 9637211"/>
                <a:gd name="connsiteY45" fmla="*/ 1096794 h 1649863"/>
                <a:gd name="connsiteX46" fmla="*/ 274456 w 9637211"/>
                <a:gd name="connsiteY46" fmla="*/ 1086842 h 1649863"/>
                <a:gd name="connsiteX47" fmla="*/ 691166 w 9637211"/>
                <a:gd name="connsiteY47" fmla="*/ 1081917 h 1649863"/>
                <a:gd name="connsiteX48" fmla="*/ 677191 w 9637211"/>
                <a:gd name="connsiteY48" fmla="*/ 1087044 h 1649863"/>
                <a:gd name="connsiteX49" fmla="*/ 632391 w 9637211"/>
                <a:gd name="connsiteY49" fmla="*/ 1110922 h 1649863"/>
                <a:gd name="connsiteX50" fmla="*/ 677192 w 9637211"/>
                <a:gd name="connsiteY50" fmla="*/ 1087044 h 1649863"/>
                <a:gd name="connsiteX51" fmla="*/ 428044 w 9637211"/>
                <a:gd name="connsiteY51" fmla="*/ 1067823 h 1649863"/>
                <a:gd name="connsiteX52" fmla="*/ 479634 w 9637211"/>
                <a:gd name="connsiteY52" fmla="*/ 1077452 h 1649863"/>
                <a:gd name="connsiteX53" fmla="*/ 428044 w 9637211"/>
                <a:gd name="connsiteY53" fmla="*/ 1067823 h 1649863"/>
                <a:gd name="connsiteX54" fmla="*/ 7445292 w 9637211"/>
                <a:gd name="connsiteY54" fmla="*/ 757632 h 1649863"/>
                <a:gd name="connsiteX55" fmla="*/ 7466390 w 9637211"/>
                <a:gd name="connsiteY55" fmla="*/ 768915 h 1649863"/>
                <a:gd name="connsiteX56" fmla="*/ 7474827 w 9637211"/>
                <a:gd name="connsiteY56" fmla="*/ 771226 h 1649863"/>
                <a:gd name="connsiteX57" fmla="*/ 7466391 w 9637211"/>
                <a:gd name="connsiteY57" fmla="*/ 768915 h 1649863"/>
                <a:gd name="connsiteX58" fmla="*/ 7445292 w 9637211"/>
                <a:gd name="connsiteY58" fmla="*/ 757632 h 1649863"/>
                <a:gd name="connsiteX59" fmla="*/ 0 w 9637211"/>
                <a:gd name="connsiteY59" fmla="*/ 0 h 1649863"/>
                <a:gd name="connsiteX60" fmla="*/ 9637211 w 9637211"/>
                <a:gd name="connsiteY60" fmla="*/ 0 h 1649863"/>
                <a:gd name="connsiteX61" fmla="*/ 9583319 w 9637211"/>
                <a:gd name="connsiteY61" fmla="*/ 32146 h 1649863"/>
                <a:gd name="connsiteX62" fmla="*/ 9493665 w 9637211"/>
                <a:gd name="connsiteY62" fmla="*/ 112426 h 1649863"/>
                <a:gd name="connsiteX63" fmla="*/ 9457156 w 9637211"/>
                <a:gd name="connsiteY63" fmla="*/ 155303 h 1649863"/>
                <a:gd name="connsiteX64" fmla="*/ 9377643 w 9637211"/>
                <a:gd name="connsiteY64" fmla="*/ 187228 h 1649863"/>
                <a:gd name="connsiteX65" fmla="*/ 9292088 w 9637211"/>
                <a:gd name="connsiteY65" fmla="*/ 235295 h 1649863"/>
                <a:gd name="connsiteX66" fmla="*/ 9231985 w 9637211"/>
                <a:gd name="connsiteY66" fmla="*/ 281821 h 1649863"/>
                <a:gd name="connsiteX67" fmla="*/ 9185378 w 9637211"/>
                <a:gd name="connsiteY67" fmla="*/ 313259 h 1649863"/>
                <a:gd name="connsiteX68" fmla="*/ 9118948 w 9637211"/>
                <a:gd name="connsiteY68" fmla="*/ 345810 h 1649863"/>
                <a:gd name="connsiteX69" fmla="*/ 9052763 w 9637211"/>
                <a:gd name="connsiteY69" fmla="*/ 387450 h 1649863"/>
                <a:gd name="connsiteX70" fmla="*/ 9020858 w 9637211"/>
                <a:gd name="connsiteY70" fmla="*/ 412686 h 1649863"/>
                <a:gd name="connsiteX71" fmla="*/ 8958799 w 9637211"/>
                <a:gd name="connsiteY71" fmla="*/ 455068 h 1649863"/>
                <a:gd name="connsiteX72" fmla="*/ 8894669 w 9637211"/>
                <a:gd name="connsiteY72" fmla="*/ 494884 h 1649863"/>
                <a:gd name="connsiteX73" fmla="*/ 8772871 w 9637211"/>
                <a:gd name="connsiteY73" fmla="*/ 542815 h 1649863"/>
                <a:gd name="connsiteX74" fmla="*/ 8663102 w 9637211"/>
                <a:gd name="connsiteY74" fmla="*/ 609939 h 1649863"/>
                <a:gd name="connsiteX75" fmla="*/ 8575858 w 9637211"/>
                <a:gd name="connsiteY75" fmla="*/ 659344 h 1649863"/>
                <a:gd name="connsiteX76" fmla="*/ 8525191 w 9637211"/>
                <a:gd name="connsiteY76" fmla="*/ 691449 h 1649863"/>
                <a:gd name="connsiteX77" fmla="*/ 8432740 w 9637211"/>
                <a:gd name="connsiteY77" fmla="*/ 762134 h 1649863"/>
                <a:gd name="connsiteX78" fmla="*/ 8287775 w 9637211"/>
                <a:gd name="connsiteY78" fmla="*/ 838802 h 1649863"/>
                <a:gd name="connsiteX79" fmla="*/ 8199975 w 9637211"/>
                <a:gd name="connsiteY79" fmla="*/ 880700 h 1649863"/>
                <a:gd name="connsiteX80" fmla="*/ 8009879 w 9637211"/>
                <a:gd name="connsiteY80" fmla="*/ 946676 h 1649863"/>
                <a:gd name="connsiteX81" fmla="*/ 7948650 w 9637211"/>
                <a:gd name="connsiteY81" fmla="*/ 969872 h 1649863"/>
                <a:gd name="connsiteX82" fmla="*/ 7878149 w 9637211"/>
                <a:gd name="connsiteY82" fmla="*/ 986611 h 1649863"/>
                <a:gd name="connsiteX83" fmla="*/ 7765368 w 9637211"/>
                <a:gd name="connsiteY83" fmla="*/ 1023592 h 1649863"/>
                <a:gd name="connsiteX84" fmla="*/ 7544827 w 9637211"/>
                <a:gd name="connsiteY84" fmla="*/ 1088525 h 1649863"/>
                <a:gd name="connsiteX85" fmla="*/ 7496243 w 9637211"/>
                <a:gd name="connsiteY85" fmla="*/ 1099185 h 1649863"/>
                <a:gd name="connsiteX86" fmla="*/ 7373131 w 9637211"/>
                <a:gd name="connsiteY86" fmla="*/ 1140118 h 1649863"/>
                <a:gd name="connsiteX87" fmla="*/ 7299425 w 9637211"/>
                <a:gd name="connsiteY87" fmla="*/ 1167211 h 1649863"/>
                <a:gd name="connsiteX88" fmla="*/ 7238066 w 9637211"/>
                <a:gd name="connsiteY88" fmla="*/ 1183666 h 1649863"/>
                <a:gd name="connsiteX89" fmla="*/ 7183552 w 9637211"/>
                <a:gd name="connsiteY89" fmla="*/ 1192571 h 1649863"/>
                <a:gd name="connsiteX90" fmla="*/ 7040813 w 9637211"/>
                <a:gd name="connsiteY90" fmla="*/ 1230525 h 1649863"/>
                <a:gd name="connsiteX91" fmla="*/ 6983864 w 9637211"/>
                <a:gd name="connsiteY91" fmla="*/ 1245513 h 1649863"/>
                <a:gd name="connsiteX92" fmla="*/ 6836601 w 9637211"/>
                <a:gd name="connsiteY92" fmla="*/ 1294672 h 1649863"/>
                <a:gd name="connsiteX93" fmla="*/ 6711393 w 9637211"/>
                <a:gd name="connsiteY93" fmla="*/ 1328485 h 1649863"/>
                <a:gd name="connsiteX94" fmla="*/ 6659164 w 9637211"/>
                <a:gd name="connsiteY94" fmla="*/ 1344343 h 1649863"/>
                <a:gd name="connsiteX95" fmla="*/ 6539327 w 9637211"/>
                <a:gd name="connsiteY95" fmla="*/ 1372405 h 1649863"/>
                <a:gd name="connsiteX96" fmla="*/ 6471659 w 9637211"/>
                <a:gd name="connsiteY96" fmla="*/ 1391362 h 1649863"/>
                <a:gd name="connsiteX97" fmla="*/ 6305536 w 9637211"/>
                <a:gd name="connsiteY97" fmla="*/ 1417103 h 1649863"/>
                <a:gd name="connsiteX98" fmla="*/ 6133939 w 9637211"/>
                <a:gd name="connsiteY98" fmla="*/ 1442481 h 1649863"/>
                <a:gd name="connsiteX99" fmla="*/ 6039547 w 9637211"/>
                <a:gd name="connsiteY99" fmla="*/ 1452681 h 1649863"/>
                <a:gd name="connsiteX100" fmla="*/ 5957366 w 9637211"/>
                <a:gd name="connsiteY100" fmla="*/ 1465590 h 1649863"/>
                <a:gd name="connsiteX101" fmla="*/ 5885715 w 9637211"/>
                <a:gd name="connsiteY101" fmla="*/ 1474694 h 1649863"/>
                <a:gd name="connsiteX102" fmla="*/ 5771774 w 9637211"/>
                <a:gd name="connsiteY102" fmla="*/ 1491643 h 1649863"/>
                <a:gd name="connsiteX103" fmla="*/ 5724294 w 9637211"/>
                <a:gd name="connsiteY103" fmla="*/ 1496914 h 1649863"/>
                <a:gd name="connsiteX104" fmla="*/ 5611931 w 9637211"/>
                <a:gd name="connsiteY104" fmla="*/ 1502173 h 1649863"/>
                <a:gd name="connsiteX105" fmla="*/ 5572785 w 9637211"/>
                <a:gd name="connsiteY105" fmla="*/ 1502492 h 1649863"/>
                <a:gd name="connsiteX106" fmla="*/ 5496622 w 9637211"/>
                <a:gd name="connsiteY106" fmla="*/ 1486703 h 1649863"/>
                <a:gd name="connsiteX107" fmla="*/ 5487614 w 9637211"/>
                <a:gd name="connsiteY107" fmla="*/ 1485725 h 1649863"/>
                <a:gd name="connsiteX108" fmla="*/ 5437869 w 9637211"/>
                <a:gd name="connsiteY108" fmla="*/ 1480432 h 1649863"/>
                <a:gd name="connsiteX109" fmla="*/ 5410729 w 9637211"/>
                <a:gd name="connsiteY109" fmla="*/ 1479229 h 1649863"/>
                <a:gd name="connsiteX110" fmla="*/ 5307325 w 9637211"/>
                <a:gd name="connsiteY110" fmla="*/ 1468207 h 1649863"/>
                <a:gd name="connsiteX111" fmla="*/ 5247871 w 9637211"/>
                <a:gd name="connsiteY111" fmla="*/ 1463540 h 1649863"/>
                <a:gd name="connsiteX112" fmla="*/ 5200105 w 9637211"/>
                <a:gd name="connsiteY112" fmla="*/ 1466942 h 1649863"/>
                <a:gd name="connsiteX113" fmla="*/ 5116199 w 9637211"/>
                <a:gd name="connsiteY113" fmla="*/ 1472398 h 1649863"/>
                <a:gd name="connsiteX114" fmla="*/ 5089547 w 9637211"/>
                <a:gd name="connsiteY114" fmla="*/ 1477294 h 1649863"/>
                <a:gd name="connsiteX115" fmla="*/ 4967752 w 9637211"/>
                <a:gd name="connsiteY115" fmla="*/ 1472806 h 1649863"/>
                <a:gd name="connsiteX116" fmla="*/ 4898514 w 9637211"/>
                <a:gd name="connsiteY116" fmla="*/ 1475359 h 1649863"/>
                <a:gd name="connsiteX117" fmla="*/ 4819948 w 9637211"/>
                <a:gd name="connsiteY117" fmla="*/ 1466277 h 1649863"/>
                <a:gd name="connsiteX118" fmla="*/ 4797235 w 9637211"/>
                <a:gd name="connsiteY118" fmla="*/ 1467999 h 1649863"/>
                <a:gd name="connsiteX119" fmla="*/ 4771823 w 9637211"/>
                <a:gd name="connsiteY119" fmla="*/ 1470324 h 1649863"/>
                <a:gd name="connsiteX120" fmla="*/ 4693726 w 9637211"/>
                <a:gd name="connsiteY120" fmla="*/ 1475031 h 1649863"/>
                <a:gd name="connsiteX121" fmla="*/ 4646522 w 9637211"/>
                <a:gd name="connsiteY121" fmla="*/ 1482013 h 1649863"/>
                <a:gd name="connsiteX122" fmla="*/ 4556001 w 9637211"/>
                <a:gd name="connsiteY122" fmla="*/ 1483554 h 1649863"/>
                <a:gd name="connsiteX123" fmla="*/ 4522761 w 9637211"/>
                <a:gd name="connsiteY123" fmla="*/ 1489236 h 1649863"/>
                <a:gd name="connsiteX124" fmla="*/ 4438228 w 9637211"/>
                <a:gd name="connsiteY124" fmla="*/ 1493782 h 1649863"/>
                <a:gd name="connsiteX125" fmla="*/ 4362305 w 9637211"/>
                <a:gd name="connsiteY125" fmla="*/ 1495088 h 1649863"/>
                <a:gd name="connsiteX126" fmla="*/ 4289278 w 9637211"/>
                <a:gd name="connsiteY126" fmla="*/ 1499864 h 1649863"/>
                <a:gd name="connsiteX127" fmla="*/ 4237236 w 9637211"/>
                <a:gd name="connsiteY127" fmla="*/ 1507551 h 1649863"/>
                <a:gd name="connsiteX128" fmla="*/ 4180626 w 9637211"/>
                <a:gd name="connsiteY128" fmla="*/ 1513420 h 1649863"/>
                <a:gd name="connsiteX129" fmla="*/ 4025047 w 9637211"/>
                <a:gd name="connsiteY129" fmla="*/ 1539594 h 1649863"/>
                <a:gd name="connsiteX130" fmla="*/ 3995866 w 9637211"/>
                <a:gd name="connsiteY130" fmla="*/ 1536451 h 1649863"/>
                <a:gd name="connsiteX131" fmla="*/ 3831212 w 9637211"/>
                <a:gd name="connsiteY131" fmla="*/ 1540151 h 1649863"/>
                <a:gd name="connsiteX132" fmla="*/ 3795461 w 9637211"/>
                <a:gd name="connsiteY132" fmla="*/ 1542189 h 1649863"/>
                <a:gd name="connsiteX133" fmla="*/ 3698543 w 9637211"/>
                <a:gd name="connsiteY133" fmla="*/ 1528342 h 1649863"/>
                <a:gd name="connsiteX134" fmla="*/ 3551836 w 9637211"/>
                <a:gd name="connsiteY134" fmla="*/ 1564762 h 1649863"/>
                <a:gd name="connsiteX135" fmla="*/ 3415003 w 9637211"/>
                <a:gd name="connsiteY135" fmla="*/ 1608081 h 1649863"/>
                <a:gd name="connsiteX136" fmla="*/ 3397737 w 9637211"/>
                <a:gd name="connsiteY136" fmla="*/ 1613622 h 1649863"/>
                <a:gd name="connsiteX137" fmla="*/ 3348360 w 9637211"/>
                <a:gd name="connsiteY137" fmla="*/ 1624007 h 1649863"/>
                <a:gd name="connsiteX138" fmla="*/ 3286876 w 9637211"/>
                <a:gd name="connsiteY138" fmla="*/ 1629796 h 1649863"/>
                <a:gd name="connsiteX139" fmla="*/ 3247932 w 9637211"/>
                <a:gd name="connsiteY139" fmla="*/ 1635832 h 1649863"/>
                <a:gd name="connsiteX140" fmla="*/ 3244999 w 9637211"/>
                <a:gd name="connsiteY140" fmla="*/ 1636180 h 1649863"/>
                <a:gd name="connsiteX141" fmla="*/ 3184484 w 9637211"/>
                <a:gd name="connsiteY141" fmla="*/ 1639097 h 1649863"/>
                <a:gd name="connsiteX142" fmla="*/ 3177540 w 9637211"/>
                <a:gd name="connsiteY142" fmla="*/ 1638715 h 1649863"/>
                <a:gd name="connsiteX143" fmla="*/ 3146060 w 9637211"/>
                <a:gd name="connsiteY143" fmla="*/ 1634857 h 1649863"/>
                <a:gd name="connsiteX144" fmla="*/ 3057965 w 9637211"/>
                <a:gd name="connsiteY144" fmla="*/ 1626236 h 1649863"/>
                <a:gd name="connsiteX145" fmla="*/ 2974961 w 9637211"/>
                <a:gd name="connsiteY145" fmla="*/ 1617995 h 1649863"/>
                <a:gd name="connsiteX146" fmla="*/ 2949608 w 9637211"/>
                <a:gd name="connsiteY146" fmla="*/ 1633655 h 1649863"/>
                <a:gd name="connsiteX147" fmla="*/ 2909973 w 9637211"/>
                <a:gd name="connsiteY147" fmla="*/ 1648121 h 1649863"/>
                <a:gd name="connsiteX148" fmla="*/ 2864542 w 9637211"/>
                <a:gd name="connsiteY148" fmla="*/ 1635245 h 1649863"/>
                <a:gd name="connsiteX149" fmla="*/ 2758460 w 9637211"/>
                <a:gd name="connsiteY149" fmla="*/ 1609130 h 1649863"/>
                <a:gd name="connsiteX150" fmla="*/ 2692301 w 9637211"/>
                <a:gd name="connsiteY150" fmla="*/ 1610905 h 1649863"/>
                <a:gd name="connsiteX151" fmla="*/ 2548009 w 9637211"/>
                <a:gd name="connsiteY151" fmla="*/ 1604522 h 1649863"/>
                <a:gd name="connsiteX152" fmla="*/ 2453210 w 9637211"/>
                <a:gd name="connsiteY152" fmla="*/ 1590103 h 1649863"/>
                <a:gd name="connsiteX153" fmla="*/ 2384726 w 9637211"/>
                <a:gd name="connsiteY153" fmla="*/ 1571904 h 1649863"/>
                <a:gd name="connsiteX154" fmla="*/ 2286765 w 9637211"/>
                <a:gd name="connsiteY154" fmla="*/ 1548534 h 1649863"/>
                <a:gd name="connsiteX155" fmla="*/ 2189064 w 9637211"/>
                <a:gd name="connsiteY155" fmla="*/ 1538649 h 1649863"/>
                <a:gd name="connsiteX156" fmla="*/ 2118010 w 9637211"/>
                <a:gd name="connsiteY156" fmla="*/ 1523712 h 1649863"/>
                <a:gd name="connsiteX157" fmla="*/ 2031682 w 9637211"/>
                <a:gd name="connsiteY157" fmla="*/ 1515318 h 1649863"/>
                <a:gd name="connsiteX158" fmla="*/ 1959737 w 9637211"/>
                <a:gd name="connsiteY158" fmla="*/ 1518317 h 1649863"/>
                <a:gd name="connsiteX159" fmla="*/ 1847100 w 9637211"/>
                <a:gd name="connsiteY159" fmla="*/ 1525944 h 1649863"/>
                <a:gd name="connsiteX160" fmla="*/ 1707262 w 9637211"/>
                <a:gd name="connsiteY160" fmla="*/ 1494706 h 1649863"/>
                <a:gd name="connsiteX161" fmla="*/ 1651067 w 9637211"/>
                <a:gd name="connsiteY161" fmla="*/ 1488939 h 1649863"/>
                <a:gd name="connsiteX162" fmla="*/ 1598392 w 9637211"/>
                <a:gd name="connsiteY162" fmla="*/ 1487556 h 1649863"/>
                <a:gd name="connsiteX163" fmla="*/ 1485796 w 9637211"/>
                <a:gd name="connsiteY163" fmla="*/ 1467717 h 1649863"/>
                <a:gd name="connsiteX164" fmla="*/ 1440105 w 9637211"/>
                <a:gd name="connsiteY164" fmla="*/ 1461600 h 1649863"/>
                <a:gd name="connsiteX165" fmla="*/ 1376742 w 9637211"/>
                <a:gd name="connsiteY165" fmla="*/ 1464813 h 1649863"/>
                <a:gd name="connsiteX166" fmla="*/ 1260914 w 9637211"/>
                <a:gd name="connsiteY166" fmla="*/ 1458783 h 1649863"/>
                <a:gd name="connsiteX167" fmla="*/ 1144209 w 9637211"/>
                <a:gd name="connsiteY167" fmla="*/ 1430510 h 1649863"/>
                <a:gd name="connsiteX168" fmla="*/ 1095577 w 9637211"/>
                <a:gd name="connsiteY168" fmla="*/ 1436151 h 1649863"/>
                <a:gd name="connsiteX169" fmla="*/ 1078045 w 9637211"/>
                <a:gd name="connsiteY169" fmla="*/ 1436212 h 1649863"/>
                <a:gd name="connsiteX170" fmla="*/ 919891 w 9637211"/>
                <a:gd name="connsiteY170" fmla="*/ 1425160 h 1649863"/>
                <a:gd name="connsiteX171" fmla="*/ 904047 w 9637211"/>
                <a:gd name="connsiteY171" fmla="*/ 1423883 h 1649863"/>
                <a:gd name="connsiteX172" fmla="*/ 829382 w 9637211"/>
                <a:gd name="connsiteY172" fmla="*/ 1410847 h 1649863"/>
                <a:gd name="connsiteX173" fmla="*/ 642661 w 9637211"/>
                <a:gd name="connsiteY173" fmla="*/ 1409490 h 1649863"/>
                <a:gd name="connsiteX174" fmla="*/ 631134 w 9637211"/>
                <a:gd name="connsiteY174" fmla="*/ 1408791 h 1649863"/>
                <a:gd name="connsiteX175" fmla="*/ 569136 w 9637211"/>
                <a:gd name="connsiteY175" fmla="*/ 1420097 h 1649863"/>
                <a:gd name="connsiteX176" fmla="*/ 538796 w 9637211"/>
                <a:gd name="connsiteY176" fmla="*/ 1433330 h 1649863"/>
                <a:gd name="connsiteX177" fmla="*/ 491177 w 9637211"/>
                <a:gd name="connsiteY177" fmla="*/ 1447867 h 1649863"/>
                <a:gd name="connsiteX178" fmla="*/ 442411 w 9637211"/>
                <a:gd name="connsiteY178" fmla="*/ 1454770 h 1649863"/>
                <a:gd name="connsiteX179" fmla="*/ 359296 w 9637211"/>
                <a:gd name="connsiteY179" fmla="*/ 1440257 h 1649863"/>
                <a:gd name="connsiteX180" fmla="*/ 329271 w 9637211"/>
                <a:gd name="connsiteY180" fmla="*/ 1439821 h 1649863"/>
                <a:gd name="connsiteX181" fmla="*/ 262167 w 9637211"/>
                <a:gd name="connsiteY181" fmla="*/ 1434111 h 1649863"/>
                <a:gd name="connsiteX182" fmla="*/ 203882 w 9637211"/>
                <a:gd name="connsiteY182" fmla="*/ 1437548 h 1649863"/>
                <a:gd name="connsiteX183" fmla="*/ 157723 w 9637211"/>
                <a:gd name="connsiteY183" fmla="*/ 1454055 h 1649863"/>
                <a:gd name="connsiteX184" fmla="*/ 89823 w 9637211"/>
                <a:gd name="connsiteY184" fmla="*/ 1460153 h 1649863"/>
                <a:gd name="connsiteX185" fmla="*/ 45393 w 9637211"/>
                <a:gd name="connsiteY185" fmla="*/ 1451938 h 1649863"/>
                <a:gd name="connsiteX186" fmla="*/ 36385 w 9637211"/>
                <a:gd name="connsiteY186" fmla="*/ 1450960 h 1649863"/>
                <a:gd name="connsiteX187" fmla="*/ 0 w 9637211"/>
                <a:gd name="connsiteY187" fmla="*/ 1452514 h 164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9637211" h="1649863">
                  <a:moveTo>
                    <a:pt x="2468659" y="1380297"/>
                  </a:moveTo>
                  <a:lnTo>
                    <a:pt x="2460722" y="1390272"/>
                  </a:lnTo>
                  <a:cubicBezTo>
                    <a:pt x="2456661" y="1396980"/>
                    <a:pt x="2451818" y="1402354"/>
                    <a:pt x="2446257" y="1406498"/>
                  </a:cubicBezTo>
                  <a:lnTo>
                    <a:pt x="2427494" y="1415356"/>
                  </a:lnTo>
                  <a:cubicBezTo>
                    <a:pt x="2441349" y="1411764"/>
                    <a:pt x="2452601" y="1403689"/>
                    <a:pt x="2460722" y="1390272"/>
                  </a:cubicBezTo>
                  <a:close/>
                  <a:moveTo>
                    <a:pt x="5731745" y="1360489"/>
                  </a:moveTo>
                  <a:lnTo>
                    <a:pt x="5698179" y="1367442"/>
                  </a:lnTo>
                  <a:lnTo>
                    <a:pt x="5715901" y="1365274"/>
                  </a:lnTo>
                  <a:cubicBezTo>
                    <a:pt x="5721750" y="1364345"/>
                    <a:pt x="5727285" y="1362979"/>
                    <a:pt x="5731745" y="1360489"/>
                  </a:cubicBezTo>
                  <a:close/>
                  <a:moveTo>
                    <a:pt x="5503859" y="1324849"/>
                  </a:moveTo>
                  <a:lnTo>
                    <a:pt x="5516994" y="1333353"/>
                  </a:lnTo>
                  <a:lnTo>
                    <a:pt x="5516994" y="1333352"/>
                  </a:lnTo>
                  <a:close/>
                  <a:moveTo>
                    <a:pt x="4720031" y="1268958"/>
                  </a:moveTo>
                  <a:lnTo>
                    <a:pt x="4749955" y="1273114"/>
                  </a:lnTo>
                  <a:lnTo>
                    <a:pt x="4767388" y="1277477"/>
                  </a:lnTo>
                  <a:lnTo>
                    <a:pt x="4767531" y="1277513"/>
                  </a:lnTo>
                  <a:lnTo>
                    <a:pt x="4782965" y="1281578"/>
                  </a:lnTo>
                  <a:lnTo>
                    <a:pt x="4784809" y="1281832"/>
                  </a:lnTo>
                  <a:lnTo>
                    <a:pt x="4790792" y="1283327"/>
                  </a:lnTo>
                  <a:cubicBezTo>
                    <a:pt x="4798641" y="1284916"/>
                    <a:pt x="4806563" y="1285965"/>
                    <a:pt x="4814638" y="1285937"/>
                  </a:cubicBezTo>
                  <a:lnTo>
                    <a:pt x="4784809" y="1281832"/>
                  </a:lnTo>
                  <a:lnTo>
                    <a:pt x="4767531" y="1277513"/>
                  </a:lnTo>
                  <a:lnTo>
                    <a:pt x="4751799" y="1273370"/>
                  </a:lnTo>
                  <a:lnTo>
                    <a:pt x="4749955" y="1273114"/>
                  </a:lnTo>
                  <a:lnTo>
                    <a:pt x="4743957" y="1271612"/>
                  </a:lnTo>
                  <a:cubicBezTo>
                    <a:pt x="4736090" y="1270013"/>
                    <a:pt x="4728141" y="1268949"/>
                    <a:pt x="4720031" y="1268958"/>
                  </a:cubicBezTo>
                  <a:close/>
                  <a:moveTo>
                    <a:pt x="3276840" y="1263985"/>
                  </a:moveTo>
                  <a:cubicBezTo>
                    <a:pt x="3292849" y="1276789"/>
                    <a:pt x="3310250" y="1281089"/>
                    <a:pt x="3328341" y="1281473"/>
                  </a:cubicBezTo>
                  <a:lnTo>
                    <a:pt x="3301810" y="1277386"/>
                  </a:lnTo>
                  <a:cubicBezTo>
                    <a:pt x="3293198" y="1274663"/>
                    <a:pt x="3284847" y="1270386"/>
                    <a:pt x="3276840" y="1263985"/>
                  </a:cubicBezTo>
                  <a:close/>
                  <a:moveTo>
                    <a:pt x="3519760" y="1250994"/>
                  </a:moveTo>
                  <a:cubicBezTo>
                    <a:pt x="3514125" y="1250064"/>
                    <a:pt x="3508615" y="1250202"/>
                    <a:pt x="3503255" y="1251147"/>
                  </a:cubicBezTo>
                  <a:lnTo>
                    <a:pt x="3519760" y="1250994"/>
                  </a:lnTo>
                  <a:cubicBezTo>
                    <a:pt x="3525393" y="1251924"/>
                    <a:pt x="3531152" y="1253922"/>
                    <a:pt x="3537011" y="1257249"/>
                  </a:cubicBezTo>
                  <a:cubicBezTo>
                    <a:pt x="3531153" y="1253922"/>
                    <a:pt x="3525394" y="1251924"/>
                    <a:pt x="3519760" y="1250994"/>
                  </a:cubicBezTo>
                  <a:close/>
                  <a:moveTo>
                    <a:pt x="5038723" y="1229019"/>
                  </a:moveTo>
                  <a:cubicBezTo>
                    <a:pt x="5028630" y="1228971"/>
                    <a:pt x="5018835" y="1229777"/>
                    <a:pt x="5009340" y="1231627"/>
                  </a:cubicBezTo>
                  <a:lnTo>
                    <a:pt x="5069905" y="1231533"/>
                  </a:lnTo>
                  <a:cubicBezTo>
                    <a:pt x="5059212" y="1229968"/>
                    <a:pt x="5048818" y="1229067"/>
                    <a:pt x="5038723" y="1229019"/>
                  </a:cubicBezTo>
                  <a:close/>
                  <a:moveTo>
                    <a:pt x="6274350" y="1198579"/>
                  </a:moveTo>
                  <a:lnTo>
                    <a:pt x="6274350" y="1198580"/>
                  </a:lnTo>
                  <a:lnTo>
                    <a:pt x="6299734" y="1215874"/>
                  </a:lnTo>
                  <a:cubicBezTo>
                    <a:pt x="6292882" y="1211182"/>
                    <a:pt x="6285837" y="1206500"/>
                    <a:pt x="6274350" y="1198579"/>
                  </a:cubicBezTo>
                  <a:close/>
                  <a:moveTo>
                    <a:pt x="284014" y="1083637"/>
                  </a:moveTo>
                  <a:lnTo>
                    <a:pt x="274455" y="1086842"/>
                  </a:lnTo>
                  <a:lnTo>
                    <a:pt x="233501" y="1096794"/>
                  </a:lnTo>
                  <a:lnTo>
                    <a:pt x="274456" y="1086842"/>
                  </a:lnTo>
                  <a:close/>
                  <a:moveTo>
                    <a:pt x="691166" y="1081917"/>
                  </a:moveTo>
                  <a:cubicBezTo>
                    <a:pt x="686005" y="1082970"/>
                    <a:pt x="680596" y="1084918"/>
                    <a:pt x="677191" y="1087044"/>
                  </a:cubicBezTo>
                  <a:cubicBezTo>
                    <a:pt x="660788" y="1097408"/>
                    <a:pt x="646181" y="1105351"/>
                    <a:pt x="632391" y="1110922"/>
                  </a:cubicBezTo>
                  <a:cubicBezTo>
                    <a:pt x="646181" y="1105351"/>
                    <a:pt x="660789" y="1097408"/>
                    <a:pt x="677192" y="1087044"/>
                  </a:cubicBezTo>
                  <a:close/>
                  <a:moveTo>
                    <a:pt x="428044" y="1067823"/>
                  </a:moveTo>
                  <a:cubicBezTo>
                    <a:pt x="446919" y="1068326"/>
                    <a:pt x="465868" y="1068118"/>
                    <a:pt x="479634" y="1077452"/>
                  </a:cubicBezTo>
                  <a:cubicBezTo>
                    <a:pt x="465869" y="1068118"/>
                    <a:pt x="446919" y="1068326"/>
                    <a:pt x="428044" y="1067823"/>
                  </a:cubicBezTo>
                  <a:close/>
                  <a:moveTo>
                    <a:pt x="7445292" y="757632"/>
                  </a:moveTo>
                  <a:cubicBezTo>
                    <a:pt x="7451720" y="761638"/>
                    <a:pt x="7458880" y="765687"/>
                    <a:pt x="7466390" y="768915"/>
                  </a:cubicBezTo>
                  <a:lnTo>
                    <a:pt x="7474827" y="771226"/>
                  </a:lnTo>
                  <a:lnTo>
                    <a:pt x="7466391" y="768915"/>
                  </a:lnTo>
                  <a:cubicBezTo>
                    <a:pt x="7458880" y="765687"/>
                    <a:pt x="7451720" y="761638"/>
                    <a:pt x="7445292" y="757632"/>
                  </a:cubicBezTo>
                  <a:close/>
                  <a:moveTo>
                    <a:pt x="0" y="0"/>
                  </a:moveTo>
                  <a:lnTo>
                    <a:pt x="9637211" y="0"/>
                  </a:lnTo>
                  <a:lnTo>
                    <a:pt x="9583319" y="32146"/>
                  </a:lnTo>
                  <a:cubicBezTo>
                    <a:pt x="9545773" y="53573"/>
                    <a:pt x="9512012" y="76700"/>
                    <a:pt x="9493665" y="112426"/>
                  </a:cubicBezTo>
                  <a:cubicBezTo>
                    <a:pt x="9485465" y="128200"/>
                    <a:pt x="9473638" y="145563"/>
                    <a:pt x="9457156" y="155303"/>
                  </a:cubicBezTo>
                  <a:cubicBezTo>
                    <a:pt x="9433664" y="169148"/>
                    <a:pt x="9403364" y="175160"/>
                    <a:pt x="9377643" y="187228"/>
                  </a:cubicBezTo>
                  <a:cubicBezTo>
                    <a:pt x="9347347" y="201400"/>
                    <a:pt x="9312111" y="214085"/>
                    <a:pt x="9292088" y="235295"/>
                  </a:cubicBezTo>
                  <a:cubicBezTo>
                    <a:pt x="9274297" y="254202"/>
                    <a:pt x="9256121" y="269202"/>
                    <a:pt x="9231985" y="281821"/>
                  </a:cubicBezTo>
                  <a:cubicBezTo>
                    <a:pt x="9215069" y="290641"/>
                    <a:pt x="9202945" y="305820"/>
                    <a:pt x="9185378" y="313259"/>
                  </a:cubicBezTo>
                  <a:cubicBezTo>
                    <a:pt x="9162280" y="323162"/>
                    <a:pt x="9138896" y="331194"/>
                    <a:pt x="9118948" y="345810"/>
                  </a:cubicBezTo>
                  <a:cubicBezTo>
                    <a:pt x="9098245" y="360931"/>
                    <a:pt x="9074484" y="373219"/>
                    <a:pt x="9052763" y="387450"/>
                  </a:cubicBezTo>
                  <a:cubicBezTo>
                    <a:pt x="9041247" y="395066"/>
                    <a:pt x="9031971" y="404773"/>
                    <a:pt x="9020858" y="412686"/>
                  </a:cubicBezTo>
                  <a:cubicBezTo>
                    <a:pt x="9000514" y="427162"/>
                    <a:pt x="8979766" y="441345"/>
                    <a:pt x="8958799" y="455068"/>
                  </a:cubicBezTo>
                  <a:cubicBezTo>
                    <a:pt x="8937836" y="468792"/>
                    <a:pt x="8917940" y="484502"/>
                    <a:pt x="8894669" y="494884"/>
                  </a:cubicBezTo>
                  <a:cubicBezTo>
                    <a:pt x="8854995" y="512490"/>
                    <a:pt x="8811321" y="524012"/>
                    <a:pt x="8772871" y="542815"/>
                  </a:cubicBezTo>
                  <a:cubicBezTo>
                    <a:pt x="8733852" y="561958"/>
                    <a:pt x="8697379" y="585375"/>
                    <a:pt x="8663102" y="609939"/>
                  </a:cubicBezTo>
                  <a:cubicBezTo>
                    <a:pt x="8635978" y="629295"/>
                    <a:pt x="8610598" y="648411"/>
                    <a:pt x="8575858" y="659344"/>
                  </a:cubicBezTo>
                  <a:cubicBezTo>
                    <a:pt x="8556476" y="665459"/>
                    <a:pt x="8536416" y="677725"/>
                    <a:pt x="8525191" y="691449"/>
                  </a:cubicBezTo>
                  <a:cubicBezTo>
                    <a:pt x="8500912" y="721337"/>
                    <a:pt x="8469036" y="743120"/>
                    <a:pt x="8432740" y="762134"/>
                  </a:cubicBezTo>
                  <a:cubicBezTo>
                    <a:pt x="8384287" y="787695"/>
                    <a:pt x="8336442" y="813700"/>
                    <a:pt x="8287775" y="838802"/>
                  </a:cubicBezTo>
                  <a:cubicBezTo>
                    <a:pt x="8259073" y="853684"/>
                    <a:pt x="8230604" y="869336"/>
                    <a:pt x="8199975" y="880700"/>
                  </a:cubicBezTo>
                  <a:cubicBezTo>
                    <a:pt x="8137395" y="904120"/>
                    <a:pt x="8073115" y="924637"/>
                    <a:pt x="8009879" y="946676"/>
                  </a:cubicBezTo>
                  <a:cubicBezTo>
                    <a:pt x="7989181" y="953793"/>
                    <a:pt x="7969777" y="963518"/>
                    <a:pt x="7948650" y="969872"/>
                  </a:cubicBezTo>
                  <a:cubicBezTo>
                    <a:pt x="7925797" y="976781"/>
                    <a:pt x="7901001" y="979703"/>
                    <a:pt x="7878149" y="986611"/>
                  </a:cubicBezTo>
                  <a:cubicBezTo>
                    <a:pt x="7840120" y="998017"/>
                    <a:pt x="7803387" y="1012030"/>
                    <a:pt x="7765368" y="1023592"/>
                  </a:cubicBezTo>
                  <a:cubicBezTo>
                    <a:pt x="7692011" y="1045805"/>
                    <a:pt x="7618421" y="1067243"/>
                    <a:pt x="7544827" y="1088525"/>
                  </a:cubicBezTo>
                  <a:cubicBezTo>
                    <a:pt x="7529069" y="1093051"/>
                    <a:pt x="7511791" y="1094355"/>
                    <a:pt x="7496243" y="1099185"/>
                  </a:cubicBezTo>
                  <a:cubicBezTo>
                    <a:pt x="7454978" y="1112160"/>
                    <a:pt x="7413953" y="1126064"/>
                    <a:pt x="7373131" y="1140118"/>
                  </a:cubicBezTo>
                  <a:cubicBezTo>
                    <a:pt x="7348411" y="1148686"/>
                    <a:pt x="7324355" y="1158947"/>
                    <a:pt x="7299425" y="1167211"/>
                  </a:cubicBezTo>
                  <a:cubicBezTo>
                    <a:pt x="7279481" y="1173822"/>
                    <a:pt x="7258894" y="1179208"/>
                    <a:pt x="7238066" y="1183666"/>
                  </a:cubicBezTo>
                  <a:cubicBezTo>
                    <a:pt x="7220132" y="1187513"/>
                    <a:pt x="7201262" y="1188107"/>
                    <a:pt x="7183552" y="1192571"/>
                  </a:cubicBezTo>
                  <a:cubicBezTo>
                    <a:pt x="7135617" y="1204612"/>
                    <a:pt x="7088328" y="1217878"/>
                    <a:pt x="7040813" y="1230525"/>
                  </a:cubicBezTo>
                  <a:cubicBezTo>
                    <a:pt x="7021767" y="1235524"/>
                    <a:pt x="7002277" y="1239447"/>
                    <a:pt x="6983864" y="1245513"/>
                  </a:cubicBezTo>
                  <a:cubicBezTo>
                    <a:pt x="6934564" y="1261544"/>
                    <a:pt x="6886133" y="1279414"/>
                    <a:pt x="6836601" y="1294672"/>
                  </a:cubicBezTo>
                  <a:cubicBezTo>
                    <a:pt x="6795516" y="1307324"/>
                    <a:pt x="6753122" y="1317057"/>
                    <a:pt x="6711393" y="1328485"/>
                  </a:cubicBezTo>
                  <a:cubicBezTo>
                    <a:pt x="6693705" y="1333419"/>
                    <a:pt x="6676878" y="1340036"/>
                    <a:pt x="6659164" y="1344343"/>
                  </a:cubicBezTo>
                  <a:cubicBezTo>
                    <a:pt x="6619497" y="1354102"/>
                    <a:pt x="6579188" y="1362635"/>
                    <a:pt x="6539327" y="1372405"/>
                  </a:cubicBezTo>
                  <a:cubicBezTo>
                    <a:pt x="6516609" y="1378051"/>
                    <a:pt x="6494842" y="1387262"/>
                    <a:pt x="6471659" y="1391362"/>
                  </a:cubicBezTo>
                  <a:cubicBezTo>
                    <a:pt x="6416600" y="1401077"/>
                    <a:pt x="6361053" y="1408777"/>
                    <a:pt x="6305536" y="1417103"/>
                  </a:cubicBezTo>
                  <a:cubicBezTo>
                    <a:pt x="6248279" y="1425669"/>
                    <a:pt x="6191229" y="1434541"/>
                    <a:pt x="6133939" y="1442481"/>
                  </a:cubicBezTo>
                  <a:cubicBezTo>
                    <a:pt x="6102579" y="1446662"/>
                    <a:pt x="6070917" y="1448658"/>
                    <a:pt x="6039547" y="1452681"/>
                  </a:cubicBezTo>
                  <a:cubicBezTo>
                    <a:pt x="6012050" y="1456206"/>
                    <a:pt x="5984839" y="1461597"/>
                    <a:pt x="5957366" y="1465590"/>
                  </a:cubicBezTo>
                  <a:cubicBezTo>
                    <a:pt x="5933562" y="1468934"/>
                    <a:pt x="5909518" y="1471349"/>
                    <a:pt x="5885715" y="1474694"/>
                  </a:cubicBezTo>
                  <a:cubicBezTo>
                    <a:pt x="5847596" y="1480140"/>
                    <a:pt x="5809691" y="1486048"/>
                    <a:pt x="5771774" y="1491643"/>
                  </a:cubicBezTo>
                  <a:cubicBezTo>
                    <a:pt x="5755903" y="1493820"/>
                    <a:pt x="5739373" y="1498540"/>
                    <a:pt x="5724294" y="1496914"/>
                  </a:cubicBezTo>
                  <a:cubicBezTo>
                    <a:pt x="5686295" y="1492781"/>
                    <a:pt x="5649250" y="1496294"/>
                    <a:pt x="5611931" y="1502173"/>
                  </a:cubicBezTo>
                  <a:cubicBezTo>
                    <a:pt x="5599171" y="1504201"/>
                    <a:pt x="5585354" y="1504553"/>
                    <a:pt x="5572785" y="1502492"/>
                  </a:cubicBezTo>
                  <a:cubicBezTo>
                    <a:pt x="5547064" y="1498394"/>
                    <a:pt x="5522015" y="1492069"/>
                    <a:pt x="5496622" y="1486703"/>
                  </a:cubicBezTo>
                  <a:cubicBezTo>
                    <a:pt x="5493862" y="1486051"/>
                    <a:pt x="5490551" y="1486053"/>
                    <a:pt x="5487614" y="1485725"/>
                  </a:cubicBezTo>
                  <a:cubicBezTo>
                    <a:pt x="5470960" y="1483859"/>
                    <a:pt x="5454506" y="1481984"/>
                    <a:pt x="5437869" y="1480432"/>
                  </a:cubicBezTo>
                  <a:cubicBezTo>
                    <a:pt x="5428868" y="1479610"/>
                    <a:pt x="5419725" y="1479895"/>
                    <a:pt x="5410729" y="1479229"/>
                  </a:cubicBezTo>
                  <a:cubicBezTo>
                    <a:pt x="5375917" y="1476513"/>
                    <a:pt x="5338174" y="1485709"/>
                    <a:pt x="5307325" y="1468207"/>
                  </a:cubicBezTo>
                  <a:cubicBezTo>
                    <a:pt x="5287297" y="1456930"/>
                    <a:pt x="5268577" y="1460658"/>
                    <a:pt x="5247871" y="1463540"/>
                  </a:cubicBezTo>
                  <a:cubicBezTo>
                    <a:pt x="5232193" y="1465707"/>
                    <a:pt x="5216035" y="1466016"/>
                    <a:pt x="5200105" y="1466942"/>
                  </a:cubicBezTo>
                  <a:cubicBezTo>
                    <a:pt x="5172135" y="1468759"/>
                    <a:pt x="5144152" y="1470266"/>
                    <a:pt x="5116199" y="1472398"/>
                  </a:cubicBezTo>
                  <a:cubicBezTo>
                    <a:pt x="5107270" y="1473142"/>
                    <a:pt x="5098326" y="1477498"/>
                    <a:pt x="5089547" y="1477294"/>
                  </a:cubicBezTo>
                  <a:cubicBezTo>
                    <a:pt x="5048970" y="1476267"/>
                    <a:pt x="5008312" y="1473519"/>
                    <a:pt x="4967752" y="1472806"/>
                  </a:cubicBezTo>
                  <a:cubicBezTo>
                    <a:pt x="4944740" y="1472347"/>
                    <a:pt x="4921363" y="1476454"/>
                    <a:pt x="4898514" y="1475359"/>
                  </a:cubicBezTo>
                  <a:cubicBezTo>
                    <a:pt x="4872154" y="1474119"/>
                    <a:pt x="4846185" y="1468937"/>
                    <a:pt x="4819948" y="1466277"/>
                  </a:cubicBezTo>
                  <a:cubicBezTo>
                    <a:pt x="4812704" y="1465529"/>
                    <a:pt x="4804802" y="1467322"/>
                    <a:pt x="4797235" y="1467999"/>
                  </a:cubicBezTo>
                  <a:cubicBezTo>
                    <a:pt x="4788699" y="1468726"/>
                    <a:pt x="4780369" y="1469755"/>
                    <a:pt x="4771823" y="1470324"/>
                  </a:cubicBezTo>
                  <a:cubicBezTo>
                    <a:pt x="4745790" y="1471894"/>
                    <a:pt x="4719721" y="1472679"/>
                    <a:pt x="4693726" y="1475031"/>
                  </a:cubicBezTo>
                  <a:cubicBezTo>
                    <a:pt x="4677818" y="1476425"/>
                    <a:pt x="4661410" y="1483651"/>
                    <a:pt x="4646522" y="1482013"/>
                  </a:cubicBezTo>
                  <a:cubicBezTo>
                    <a:pt x="4616175" y="1478927"/>
                    <a:pt x="4586536" y="1490556"/>
                    <a:pt x="4556001" y="1483554"/>
                  </a:cubicBezTo>
                  <a:cubicBezTo>
                    <a:pt x="4546547" y="1481499"/>
                    <a:pt x="4534022" y="1488380"/>
                    <a:pt x="4522761" y="1489236"/>
                  </a:cubicBezTo>
                  <a:cubicBezTo>
                    <a:pt x="4494612" y="1491377"/>
                    <a:pt x="4466422" y="1492580"/>
                    <a:pt x="4438228" y="1493782"/>
                  </a:cubicBezTo>
                  <a:cubicBezTo>
                    <a:pt x="4412951" y="1494844"/>
                    <a:pt x="4386813" y="1498301"/>
                    <a:pt x="4362305" y="1495088"/>
                  </a:cubicBezTo>
                  <a:cubicBezTo>
                    <a:pt x="4336613" y="1491619"/>
                    <a:pt x="4313708" y="1493351"/>
                    <a:pt x="4289278" y="1499864"/>
                  </a:cubicBezTo>
                  <a:cubicBezTo>
                    <a:pt x="4272539" y="1504281"/>
                    <a:pt x="4254677" y="1505613"/>
                    <a:pt x="4237236" y="1507551"/>
                  </a:cubicBezTo>
                  <a:cubicBezTo>
                    <a:pt x="4218443" y="1509712"/>
                    <a:pt x="4197483" y="1507428"/>
                    <a:pt x="4180626" y="1513420"/>
                  </a:cubicBezTo>
                  <a:cubicBezTo>
                    <a:pt x="4130437" y="1531219"/>
                    <a:pt x="4078308" y="1537027"/>
                    <a:pt x="4025047" y="1539594"/>
                  </a:cubicBezTo>
                  <a:cubicBezTo>
                    <a:pt x="4015328" y="1540063"/>
                    <a:pt x="4005307" y="1538350"/>
                    <a:pt x="3995866" y="1536451"/>
                  </a:cubicBezTo>
                  <a:cubicBezTo>
                    <a:pt x="3940757" y="1524983"/>
                    <a:pt x="3886195" y="1528868"/>
                    <a:pt x="3831212" y="1540151"/>
                  </a:cubicBezTo>
                  <a:cubicBezTo>
                    <a:pt x="3819833" y="1542583"/>
                    <a:pt x="3807019" y="1543514"/>
                    <a:pt x="3795461" y="1542189"/>
                  </a:cubicBezTo>
                  <a:cubicBezTo>
                    <a:pt x="3762927" y="1538264"/>
                    <a:pt x="3731194" y="1530691"/>
                    <a:pt x="3698543" y="1528342"/>
                  </a:cubicBezTo>
                  <a:cubicBezTo>
                    <a:pt x="3644585" y="1524508"/>
                    <a:pt x="3599168" y="1548354"/>
                    <a:pt x="3551836" y="1564762"/>
                  </a:cubicBezTo>
                  <a:cubicBezTo>
                    <a:pt x="3506795" y="1580273"/>
                    <a:pt x="3469370" y="1612209"/>
                    <a:pt x="3415003" y="1608081"/>
                  </a:cubicBezTo>
                  <a:cubicBezTo>
                    <a:pt x="3409532" y="1607717"/>
                    <a:pt x="3403709" y="1612236"/>
                    <a:pt x="3397737" y="1613622"/>
                  </a:cubicBezTo>
                  <a:cubicBezTo>
                    <a:pt x="3381358" y="1617394"/>
                    <a:pt x="3365010" y="1621790"/>
                    <a:pt x="3348360" y="1624007"/>
                  </a:cubicBezTo>
                  <a:cubicBezTo>
                    <a:pt x="3328041" y="1626870"/>
                    <a:pt x="3307211" y="1627247"/>
                    <a:pt x="3286876" y="1629796"/>
                  </a:cubicBezTo>
                  <a:cubicBezTo>
                    <a:pt x="3273801" y="1631368"/>
                    <a:pt x="3260860" y="1633717"/>
                    <a:pt x="3247932" y="1635832"/>
                  </a:cubicBezTo>
                  <a:lnTo>
                    <a:pt x="3244999" y="1636180"/>
                  </a:lnTo>
                  <a:lnTo>
                    <a:pt x="3184484" y="1639097"/>
                  </a:lnTo>
                  <a:lnTo>
                    <a:pt x="3177540" y="1638715"/>
                  </a:lnTo>
                  <a:cubicBezTo>
                    <a:pt x="3167030" y="1637417"/>
                    <a:pt x="3156526" y="1635766"/>
                    <a:pt x="3146060" y="1634857"/>
                  </a:cubicBezTo>
                  <a:cubicBezTo>
                    <a:pt x="3116518" y="1632358"/>
                    <a:pt x="3084302" y="1635010"/>
                    <a:pt x="3057965" y="1626236"/>
                  </a:cubicBezTo>
                  <a:cubicBezTo>
                    <a:pt x="3029852" y="1616919"/>
                    <a:pt x="3003375" y="1613330"/>
                    <a:pt x="2974961" y="1617995"/>
                  </a:cubicBezTo>
                  <a:cubicBezTo>
                    <a:pt x="2965488" y="1619550"/>
                    <a:pt x="2953558" y="1626717"/>
                    <a:pt x="2949608" y="1633655"/>
                  </a:cubicBezTo>
                  <a:cubicBezTo>
                    <a:pt x="2940805" y="1649145"/>
                    <a:pt x="2927912" y="1652436"/>
                    <a:pt x="2909973" y="1648121"/>
                  </a:cubicBezTo>
                  <a:cubicBezTo>
                    <a:pt x="2894404" y="1644476"/>
                    <a:pt x="2875446" y="1643195"/>
                    <a:pt x="2864542" y="1635245"/>
                  </a:cubicBezTo>
                  <a:cubicBezTo>
                    <a:pt x="2833644" y="1612724"/>
                    <a:pt x="2795701" y="1613769"/>
                    <a:pt x="2758460" y="1609130"/>
                  </a:cubicBezTo>
                  <a:cubicBezTo>
                    <a:pt x="2735725" y="1606301"/>
                    <a:pt x="2714721" y="1607157"/>
                    <a:pt x="2692301" y="1610905"/>
                  </a:cubicBezTo>
                  <a:cubicBezTo>
                    <a:pt x="2643606" y="1619217"/>
                    <a:pt x="2595572" y="1613057"/>
                    <a:pt x="2548009" y="1604522"/>
                  </a:cubicBezTo>
                  <a:cubicBezTo>
                    <a:pt x="2516561" y="1598820"/>
                    <a:pt x="2484471" y="1595972"/>
                    <a:pt x="2453210" y="1590103"/>
                  </a:cubicBezTo>
                  <a:cubicBezTo>
                    <a:pt x="2429807" y="1585581"/>
                    <a:pt x="2406352" y="1579963"/>
                    <a:pt x="2384726" y="1571904"/>
                  </a:cubicBezTo>
                  <a:cubicBezTo>
                    <a:pt x="2353369" y="1560075"/>
                    <a:pt x="2325581" y="1541326"/>
                    <a:pt x="2286765" y="1548534"/>
                  </a:cubicBezTo>
                  <a:cubicBezTo>
                    <a:pt x="2252584" y="1554889"/>
                    <a:pt x="2221009" y="1546526"/>
                    <a:pt x="2189064" y="1538649"/>
                  </a:cubicBezTo>
                  <a:cubicBezTo>
                    <a:pt x="2165600" y="1532875"/>
                    <a:pt x="2142133" y="1526942"/>
                    <a:pt x="2118010" y="1523712"/>
                  </a:cubicBezTo>
                  <a:cubicBezTo>
                    <a:pt x="2089379" y="1519913"/>
                    <a:pt x="2057412" y="1523652"/>
                    <a:pt x="2031682" y="1515318"/>
                  </a:cubicBezTo>
                  <a:cubicBezTo>
                    <a:pt x="2004761" y="1506572"/>
                    <a:pt x="1983123" y="1514364"/>
                    <a:pt x="1959737" y="1518317"/>
                  </a:cubicBezTo>
                  <a:cubicBezTo>
                    <a:pt x="1922433" y="1524509"/>
                    <a:pt x="1885501" y="1534450"/>
                    <a:pt x="1847100" y="1525944"/>
                  </a:cubicBezTo>
                  <a:cubicBezTo>
                    <a:pt x="1800428" y="1515638"/>
                    <a:pt x="1754098" y="1504375"/>
                    <a:pt x="1707262" y="1494706"/>
                  </a:cubicBezTo>
                  <a:cubicBezTo>
                    <a:pt x="1689158" y="1491026"/>
                    <a:pt x="1669827" y="1490075"/>
                    <a:pt x="1651067" y="1488939"/>
                  </a:cubicBezTo>
                  <a:cubicBezTo>
                    <a:pt x="1633296" y="1488069"/>
                    <a:pt x="1612320" y="1493475"/>
                    <a:pt x="1598392" y="1487556"/>
                  </a:cubicBezTo>
                  <a:cubicBezTo>
                    <a:pt x="1562588" y="1472333"/>
                    <a:pt x="1526230" y="1465768"/>
                    <a:pt x="1485796" y="1467717"/>
                  </a:cubicBezTo>
                  <a:cubicBezTo>
                    <a:pt x="1470633" y="1468448"/>
                    <a:pt x="1455519" y="1462113"/>
                    <a:pt x="1440105" y="1461600"/>
                  </a:cubicBezTo>
                  <a:cubicBezTo>
                    <a:pt x="1419033" y="1461047"/>
                    <a:pt x="1394726" y="1457982"/>
                    <a:pt x="1376742" y="1464813"/>
                  </a:cubicBezTo>
                  <a:cubicBezTo>
                    <a:pt x="1334463" y="1480976"/>
                    <a:pt x="1299105" y="1470908"/>
                    <a:pt x="1260914" y="1458783"/>
                  </a:cubicBezTo>
                  <a:cubicBezTo>
                    <a:pt x="1223316" y="1446785"/>
                    <a:pt x="1183912" y="1437700"/>
                    <a:pt x="1144209" y="1430510"/>
                  </a:cubicBezTo>
                  <a:cubicBezTo>
                    <a:pt x="1129277" y="1427934"/>
                    <a:pt x="1111855" y="1434268"/>
                    <a:pt x="1095577" y="1436151"/>
                  </a:cubicBezTo>
                  <a:cubicBezTo>
                    <a:pt x="1089760" y="1436745"/>
                    <a:pt x="1083367" y="1437525"/>
                    <a:pt x="1078045" y="1436212"/>
                  </a:cubicBezTo>
                  <a:cubicBezTo>
                    <a:pt x="1026587" y="1423625"/>
                    <a:pt x="974523" y="1414679"/>
                    <a:pt x="919891" y="1425160"/>
                  </a:cubicBezTo>
                  <a:cubicBezTo>
                    <a:pt x="914876" y="1426187"/>
                    <a:pt x="909153" y="1424736"/>
                    <a:pt x="904047" y="1423883"/>
                  </a:cubicBezTo>
                  <a:cubicBezTo>
                    <a:pt x="879088" y="1419436"/>
                    <a:pt x="854553" y="1411675"/>
                    <a:pt x="829382" y="1410847"/>
                  </a:cubicBezTo>
                  <a:cubicBezTo>
                    <a:pt x="767326" y="1408817"/>
                    <a:pt x="705028" y="1409779"/>
                    <a:pt x="642661" y="1409490"/>
                  </a:cubicBezTo>
                  <a:cubicBezTo>
                    <a:pt x="638766" y="1409522"/>
                    <a:pt x="634684" y="1409719"/>
                    <a:pt x="631134" y="1408791"/>
                  </a:cubicBezTo>
                  <a:cubicBezTo>
                    <a:pt x="607871" y="1403163"/>
                    <a:pt x="587956" y="1406321"/>
                    <a:pt x="569136" y="1420097"/>
                  </a:cubicBezTo>
                  <a:cubicBezTo>
                    <a:pt x="560854" y="1426146"/>
                    <a:pt x="549335" y="1429684"/>
                    <a:pt x="538796" y="1433330"/>
                  </a:cubicBezTo>
                  <a:cubicBezTo>
                    <a:pt x="523276" y="1438787"/>
                    <a:pt x="507362" y="1444105"/>
                    <a:pt x="491177" y="1447867"/>
                  </a:cubicBezTo>
                  <a:cubicBezTo>
                    <a:pt x="475178" y="1451464"/>
                    <a:pt x="458068" y="1456211"/>
                    <a:pt x="442411" y="1454770"/>
                  </a:cubicBezTo>
                  <a:cubicBezTo>
                    <a:pt x="414232" y="1452205"/>
                    <a:pt x="387176" y="1444721"/>
                    <a:pt x="359296" y="1440257"/>
                  </a:cubicBezTo>
                  <a:cubicBezTo>
                    <a:pt x="349673" y="1438680"/>
                    <a:pt x="339191" y="1439501"/>
                    <a:pt x="329271" y="1439821"/>
                  </a:cubicBezTo>
                  <a:cubicBezTo>
                    <a:pt x="306503" y="1440449"/>
                    <a:pt x="283397" y="1446114"/>
                    <a:pt x="262167" y="1434111"/>
                  </a:cubicBezTo>
                  <a:cubicBezTo>
                    <a:pt x="242530" y="1422816"/>
                    <a:pt x="223456" y="1427345"/>
                    <a:pt x="203882" y="1437548"/>
                  </a:cubicBezTo>
                  <a:cubicBezTo>
                    <a:pt x="189813" y="1444818"/>
                    <a:pt x="173736" y="1450772"/>
                    <a:pt x="157723" y="1454055"/>
                  </a:cubicBezTo>
                  <a:cubicBezTo>
                    <a:pt x="135728" y="1458567"/>
                    <a:pt x="113832" y="1461037"/>
                    <a:pt x="89823" y="1460153"/>
                  </a:cubicBezTo>
                  <a:cubicBezTo>
                    <a:pt x="72843" y="1459559"/>
                    <a:pt x="59011" y="1459598"/>
                    <a:pt x="45393" y="1451938"/>
                  </a:cubicBezTo>
                  <a:cubicBezTo>
                    <a:pt x="43196" y="1450788"/>
                    <a:pt x="39293" y="1450662"/>
                    <a:pt x="36385" y="1450960"/>
                  </a:cubicBezTo>
                  <a:lnTo>
                    <a:pt x="0" y="1452514"/>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AE56EED7-40A9-4EAF-B230-108CC384E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637211" cy="1649863"/>
            </a:xfrm>
            <a:custGeom>
              <a:avLst/>
              <a:gdLst>
                <a:gd name="connsiteX0" fmla="*/ 2468659 w 9637211"/>
                <a:gd name="connsiteY0" fmla="*/ 1380297 h 1649863"/>
                <a:gd name="connsiteX1" fmla="*/ 2460722 w 9637211"/>
                <a:gd name="connsiteY1" fmla="*/ 1390272 h 1649863"/>
                <a:gd name="connsiteX2" fmla="*/ 2446257 w 9637211"/>
                <a:gd name="connsiteY2" fmla="*/ 1406498 h 1649863"/>
                <a:gd name="connsiteX3" fmla="*/ 2427494 w 9637211"/>
                <a:gd name="connsiteY3" fmla="*/ 1415356 h 1649863"/>
                <a:gd name="connsiteX4" fmla="*/ 2460722 w 9637211"/>
                <a:gd name="connsiteY4" fmla="*/ 1390272 h 1649863"/>
                <a:gd name="connsiteX5" fmla="*/ 5731745 w 9637211"/>
                <a:gd name="connsiteY5" fmla="*/ 1360489 h 1649863"/>
                <a:gd name="connsiteX6" fmla="*/ 5698179 w 9637211"/>
                <a:gd name="connsiteY6" fmla="*/ 1367442 h 1649863"/>
                <a:gd name="connsiteX7" fmla="*/ 5715901 w 9637211"/>
                <a:gd name="connsiteY7" fmla="*/ 1365274 h 1649863"/>
                <a:gd name="connsiteX8" fmla="*/ 5731745 w 9637211"/>
                <a:gd name="connsiteY8" fmla="*/ 1360489 h 1649863"/>
                <a:gd name="connsiteX9" fmla="*/ 5503859 w 9637211"/>
                <a:gd name="connsiteY9" fmla="*/ 1324849 h 1649863"/>
                <a:gd name="connsiteX10" fmla="*/ 5516994 w 9637211"/>
                <a:gd name="connsiteY10" fmla="*/ 1333353 h 1649863"/>
                <a:gd name="connsiteX11" fmla="*/ 5516994 w 9637211"/>
                <a:gd name="connsiteY11" fmla="*/ 1333352 h 1649863"/>
                <a:gd name="connsiteX12" fmla="*/ 4720031 w 9637211"/>
                <a:gd name="connsiteY12" fmla="*/ 1268958 h 1649863"/>
                <a:gd name="connsiteX13" fmla="*/ 4749955 w 9637211"/>
                <a:gd name="connsiteY13" fmla="*/ 1273114 h 1649863"/>
                <a:gd name="connsiteX14" fmla="*/ 4767388 w 9637211"/>
                <a:gd name="connsiteY14" fmla="*/ 1277477 h 1649863"/>
                <a:gd name="connsiteX15" fmla="*/ 4767531 w 9637211"/>
                <a:gd name="connsiteY15" fmla="*/ 1277513 h 1649863"/>
                <a:gd name="connsiteX16" fmla="*/ 4782965 w 9637211"/>
                <a:gd name="connsiteY16" fmla="*/ 1281578 h 1649863"/>
                <a:gd name="connsiteX17" fmla="*/ 4784809 w 9637211"/>
                <a:gd name="connsiteY17" fmla="*/ 1281832 h 1649863"/>
                <a:gd name="connsiteX18" fmla="*/ 4790792 w 9637211"/>
                <a:gd name="connsiteY18" fmla="*/ 1283327 h 1649863"/>
                <a:gd name="connsiteX19" fmla="*/ 4814638 w 9637211"/>
                <a:gd name="connsiteY19" fmla="*/ 1285937 h 1649863"/>
                <a:gd name="connsiteX20" fmla="*/ 4784809 w 9637211"/>
                <a:gd name="connsiteY20" fmla="*/ 1281832 h 1649863"/>
                <a:gd name="connsiteX21" fmla="*/ 4767531 w 9637211"/>
                <a:gd name="connsiteY21" fmla="*/ 1277513 h 1649863"/>
                <a:gd name="connsiteX22" fmla="*/ 4751799 w 9637211"/>
                <a:gd name="connsiteY22" fmla="*/ 1273370 h 1649863"/>
                <a:gd name="connsiteX23" fmla="*/ 4749955 w 9637211"/>
                <a:gd name="connsiteY23" fmla="*/ 1273114 h 1649863"/>
                <a:gd name="connsiteX24" fmla="*/ 4743957 w 9637211"/>
                <a:gd name="connsiteY24" fmla="*/ 1271612 h 1649863"/>
                <a:gd name="connsiteX25" fmla="*/ 4720031 w 9637211"/>
                <a:gd name="connsiteY25" fmla="*/ 1268958 h 1649863"/>
                <a:gd name="connsiteX26" fmla="*/ 3276840 w 9637211"/>
                <a:gd name="connsiteY26" fmla="*/ 1263985 h 1649863"/>
                <a:gd name="connsiteX27" fmla="*/ 3328341 w 9637211"/>
                <a:gd name="connsiteY27" fmla="*/ 1281473 h 1649863"/>
                <a:gd name="connsiteX28" fmla="*/ 3301810 w 9637211"/>
                <a:gd name="connsiteY28" fmla="*/ 1277386 h 1649863"/>
                <a:gd name="connsiteX29" fmla="*/ 3276840 w 9637211"/>
                <a:gd name="connsiteY29" fmla="*/ 1263985 h 1649863"/>
                <a:gd name="connsiteX30" fmla="*/ 3519760 w 9637211"/>
                <a:gd name="connsiteY30" fmla="*/ 1250994 h 1649863"/>
                <a:gd name="connsiteX31" fmla="*/ 3503255 w 9637211"/>
                <a:gd name="connsiteY31" fmla="*/ 1251147 h 1649863"/>
                <a:gd name="connsiteX32" fmla="*/ 3519760 w 9637211"/>
                <a:gd name="connsiteY32" fmla="*/ 1250994 h 1649863"/>
                <a:gd name="connsiteX33" fmla="*/ 3537011 w 9637211"/>
                <a:gd name="connsiteY33" fmla="*/ 1257249 h 1649863"/>
                <a:gd name="connsiteX34" fmla="*/ 3519760 w 9637211"/>
                <a:gd name="connsiteY34" fmla="*/ 1250994 h 1649863"/>
                <a:gd name="connsiteX35" fmla="*/ 5038723 w 9637211"/>
                <a:gd name="connsiteY35" fmla="*/ 1229019 h 1649863"/>
                <a:gd name="connsiteX36" fmla="*/ 5009340 w 9637211"/>
                <a:gd name="connsiteY36" fmla="*/ 1231627 h 1649863"/>
                <a:gd name="connsiteX37" fmla="*/ 5069905 w 9637211"/>
                <a:gd name="connsiteY37" fmla="*/ 1231533 h 1649863"/>
                <a:gd name="connsiteX38" fmla="*/ 5038723 w 9637211"/>
                <a:gd name="connsiteY38" fmla="*/ 1229019 h 1649863"/>
                <a:gd name="connsiteX39" fmla="*/ 6274350 w 9637211"/>
                <a:gd name="connsiteY39" fmla="*/ 1198579 h 1649863"/>
                <a:gd name="connsiteX40" fmla="*/ 6274350 w 9637211"/>
                <a:gd name="connsiteY40" fmla="*/ 1198580 h 1649863"/>
                <a:gd name="connsiteX41" fmla="*/ 6299734 w 9637211"/>
                <a:gd name="connsiteY41" fmla="*/ 1215874 h 1649863"/>
                <a:gd name="connsiteX42" fmla="*/ 6274350 w 9637211"/>
                <a:gd name="connsiteY42" fmla="*/ 1198579 h 1649863"/>
                <a:gd name="connsiteX43" fmla="*/ 284014 w 9637211"/>
                <a:gd name="connsiteY43" fmla="*/ 1083637 h 1649863"/>
                <a:gd name="connsiteX44" fmla="*/ 274455 w 9637211"/>
                <a:gd name="connsiteY44" fmla="*/ 1086842 h 1649863"/>
                <a:gd name="connsiteX45" fmla="*/ 233501 w 9637211"/>
                <a:gd name="connsiteY45" fmla="*/ 1096794 h 1649863"/>
                <a:gd name="connsiteX46" fmla="*/ 274456 w 9637211"/>
                <a:gd name="connsiteY46" fmla="*/ 1086842 h 1649863"/>
                <a:gd name="connsiteX47" fmla="*/ 691166 w 9637211"/>
                <a:gd name="connsiteY47" fmla="*/ 1081917 h 1649863"/>
                <a:gd name="connsiteX48" fmla="*/ 677191 w 9637211"/>
                <a:gd name="connsiteY48" fmla="*/ 1087044 h 1649863"/>
                <a:gd name="connsiteX49" fmla="*/ 632391 w 9637211"/>
                <a:gd name="connsiteY49" fmla="*/ 1110922 h 1649863"/>
                <a:gd name="connsiteX50" fmla="*/ 677192 w 9637211"/>
                <a:gd name="connsiteY50" fmla="*/ 1087044 h 1649863"/>
                <a:gd name="connsiteX51" fmla="*/ 428044 w 9637211"/>
                <a:gd name="connsiteY51" fmla="*/ 1067823 h 1649863"/>
                <a:gd name="connsiteX52" fmla="*/ 479634 w 9637211"/>
                <a:gd name="connsiteY52" fmla="*/ 1077452 h 1649863"/>
                <a:gd name="connsiteX53" fmla="*/ 428044 w 9637211"/>
                <a:gd name="connsiteY53" fmla="*/ 1067823 h 1649863"/>
                <a:gd name="connsiteX54" fmla="*/ 7445292 w 9637211"/>
                <a:gd name="connsiteY54" fmla="*/ 757632 h 1649863"/>
                <a:gd name="connsiteX55" fmla="*/ 7466390 w 9637211"/>
                <a:gd name="connsiteY55" fmla="*/ 768915 h 1649863"/>
                <a:gd name="connsiteX56" fmla="*/ 7474827 w 9637211"/>
                <a:gd name="connsiteY56" fmla="*/ 771226 h 1649863"/>
                <a:gd name="connsiteX57" fmla="*/ 7466391 w 9637211"/>
                <a:gd name="connsiteY57" fmla="*/ 768915 h 1649863"/>
                <a:gd name="connsiteX58" fmla="*/ 7445292 w 9637211"/>
                <a:gd name="connsiteY58" fmla="*/ 757632 h 1649863"/>
                <a:gd name="connsiteX59" fmla="*/ 0 w 9637211"/>
                <a:gd name="connsiteY59" fmla="*/ 0 h 1649863"/>
                <a:gd name="connsiteX60" fmla="*/ 9637211 w 9637211"/>
                <a:gd name="connsiteY60" fmla="*/ 0 h 1649863"/>
                <a:gd name="connsiteX61" fmla="*/ 9583319 w 9637211"/>
                <a:gd name="connsiteY61" fmla="*/ 32146 h 1649863"/>
                <a:gd name="connsiteX62" fmla="*/ 9493665 w 9637211"/>
                <a:gd name="connsiteY62" fmla="*/ 112426 h 1649863"/>
                <a:gd name="connsiteX63" fmla="*/ 9457156 w 9637211"/>
                <a:gd name="connsiteY63" fmla="*/ 155303 h 1649863"/>
                <a:gd name="connsiteX64" fmla="*/ 9377643 w 9637211"/>
                <a:gd name="connsiteY64" fmla="*/ 187228 h 1649863"/>
                <a:gd name="connsiteX65" fmla="*/ 9292088 w 9637211"/>
                <a:gd name="connsiteY65" fmla="*/ 235295 h 1649863"/>
                <a:gd name="connsiteX66" fmla="*/ 9231985 w 9637211"/>
                <a:gd name="connsiteY66" fmla="*/ 281821 h 1649863"/>
                <a:gd name="connsiteX67" fmla="*/ 9185378 w 9637211"/>
                <a:gd name="connsiteY67" fmla="*/ 313259 h 1649863"/>
                <a:gd name="connsiteX68" fmla="*/ 9118948 w 9637211"/>
                <a:gd name="connsiteY68" fmla="*/ 345810 h 1649863"/>
                <a:gd name="connsiteX69" fmla="*/ 9052763 w 9637211"/>
                <a:gd name="connsiteY69" fmla="*/ 387450 h 1649863"/>
                <a:gd name="connsiteX70" fmla="*/ 9020858 w 9637211"/>
                <a:gd name="connsiteY70" fmla="*/ 412686 h 1649863"/>
                <a:gd name="connsiteX71" fmla="*/ 8958799 w 9637211"/>
                <a:gd name="connsiteY71" fmla="*/ 455068 h 1649863"/>
                <a:gd name="connsiteX72" fmla="*/ 8894669 w 9637211"/>
                <a:gd name="connsiteY72" fmla="*/ 494884 h 1649863"/>
                <a:gd name="connsiteX73" fmla="*/ 8772871 w 9637211"/>
                <a:gd name="connsiteY73" fmla="*/ 542815 h 1649863"/>
                <a:gd name="connsiteX74" fmla="*/ 8663102 w 9637211"/>
                <a:gd name="connsiteY74" fmla="*/ 609939 h 1649863"/>
                <a:gd name="connsiteX75" fmla="*/ 8575858 w 9637211"/>
                <a:gd name="connsiteY75" fmla="*/ 659344 h 1649863"/>
                <a:gd name="connsiteX76" fmla="*/ 8525191 w 9637211"/>
                <a:gd name="connsiteY76" fmla="*/ 691449 h 1649863"/>
                <a:gd name="connsiteX77" fmla="*/ 8432740 w 9637211"/>
                <a:gd name="connsiteY77" fmla="*/ 762134 h 1649863"/>
                <a:gd name="connsiteX78" fmla="*/ 8287775 w 9637211"/>
                <a:gd name="connsiteY78" fmla="*/ 838802 h 1649863"/>
                <a:gd name="connsiteX79" fmla="*/ 8199975 w 9637211"/>
                <a:gd name="connsiteY79" fmla="*/ 880700 h 1649863"/>
                <a:gd name="connsiteX80" fmla="*/ 8009879 w 9637211"/>
                <a:gd name="connsiteY80" fmla="*/ 946676 h 1649863"/>
                <a:gd name="connsiteX81" fmla="*/ 7948650 w 9637211"/>
                <a:gd name="connsiteY81" fmla="*/ 969872 h 1649863"/>
                <a:gd name="connsiteX82" fmla="*/ 7878149 w 9637211"/>
                <a:gd name="connsiteY82" fmla="*/ 986611 h 1649863"/>
                <a:gd name="connsiteX83" fmla="*/ 7765368 w 9637211"/>
                <a:gd name="connsiteY83" fmla="*/ 1023592 h 1649863"/>
                <a:gd name="connsiteX84" fmla="*/ 7544827 w 9637211"/>
                <a:gd name="connsiteY84" fmla="*/ 1088525 h 1649863"/>
                <a:gd name="connsiteX85" fmla="*/ 7496243 w 9637211"/>
                <a:gd name="connsiteY85" fmla="*/ 1099185 h 1649863"/>
                <a:gd name="connsiteX86" fmla="*/ 7373131 w 9637211"/>
                <a:gd name="connsiteY86" fmla="*/ 1140118 h 1649863"/>
                <a:gd name="connsiteX87" fmla="*/ 7299425 w 9637211"/>
                <a:gd name="connsiteY87" fmla="*/ 1167211 h 1649863"/>
                <a:gd name="connsiteX88" fmla="*/ 7238066 w 9637211"/>
                <a:gd name="connsiteY88" fmla="*/ 1183666 h 1649863"/>
                <a:gd name="connsiteX89" fmla="*/ 7183552 w 9637211"/>
                <a:gd name="connsiteY89" fmla="*/ 1192571 h 1649863"/>
                <a:gd name="connsiteX90" fmla="*/ 7040813 w 9637211"/>
                <a:gd name="connsiteY90" fmla="*/ 1230525 h 1649863"/>
                <a:gd name="connsiteX91" fmla="*/ 6983864 w 9637211"/>
                <a:gd name="connsiteY91" fmla="*/ 1245513 h 1649863"/>
                <a:gd name="connsiteX92" fmla="*/ 6836601 w 9637211"/>
                <a:gd name="connsiteY92" fmla="*/ 1294672 h 1649863"/>
                <a:gd name="connsiteX93" fmla="*/ 6711393 w 9637211"/>
                <a:gd name="connsiteY93" fmla="*/ 1328485 h 1649863"/>
                <a:gd name="connsiteX94" fmla="*/ 6659164 w 9637211"/>
                <a:gd name="connsiteY94" fmla="*/ 1344343 h 1649863"/>
                <a:gd name="connsiteX95" fmla="*/ 6539327 w 9637211"/>
                <a:gd name="connsiteY95" fmla="*/ 1372405 h 1649863"/>
                <a:gd name="connsiteX96" fmla="*/ 6471659 w 9637211"/>
                <a:gd name="connsiteY96" fmla="*/ 1391362 h 1649863"/>
                <a:gd name="connsiteX97" fmla="*/ 6305536 w 9637211"/>
                <a:gd name="connsiteY97" fmla="*/ 1417103 h 1649863"/>
                <a:gd name="connsiteX98" fmla="*/ 6133939 w 9637211"/>
                <a:gd name="connsiteY98" fmla="*/ 1442481 h 1649863"/>
                <a:gd name="connsiteX99" fmla="*/ 6039547 w 9637211"/>
                <a:gd name="connsiteY99" fmla="*/ 1452681 h 1649863"/>
                <a:gd name="connsiteX100" fmla="*/ 5957366 w 9637211"/>
                <a:gd name="connsiteY100" fmla="*/ 1465590 h 1649863"/>
                <a:gd name="connsiteX101" fmla="*/ 5885715 w 9637211"/>
                <a:gd name="connsiteY101" fmla="*/ 1474694 h 1649863"/>
                <a:gd name="connsiteX102" fmla="*/ 5771774 w 9637211"/>
                <a:gd name="connsiteY102" fmla="*/ 1491643 h 1649863"/>
                <a:gd name="connsiteX103" fmla="*/ 5724294 w 9637211"/>
                <a:gd name="connsiteY103" fmla="*/ 1496914 h 1649863"/>
                <a:gd name="connsiteX104" fmla="*/ 5611931 w 9637211"/>
                <a:gd name="connsiteY104" fmla="*/ 1502173 h 1649863"/>
                <a:gd name="connsiteX105" fmla="*/ 5572785 w 9637211"/>
                <a:gd name="connsiteY105" fmla="*/ 1502492 h 1649863"/>
                <a:gd name="connsiteX106" fmla="*/ 5496622 w 9637211"/>
                <a:gd name="connsiteY106" fmla="*/ 1486703 h 1649863"/>
                <a:gd name="connsiteX107" fmla="*/ 5487614 w 9637211"/>
                <a:gd name="connsiteY107" fmla="*/ 1485725 h 1649863"/>
                <a:gd name="connsiteX108" fmla="*/ 5437869 w 9637211"/>
                <a:gd name="connsiteY108" fmla="*/ 1480432 h 1649863"/>
                <a:gd name="connsiteX109" fmla="*/ 5410729 w 9637211"/>
                <a:gd name="connsiteY109" fmla="*/ 1479229 h 1649863"/>
                <a:gd name="connsiteX110" fmla="*/ 5307325 w 9637211"/>
                <a:gd name="connsiteY110" fmla="*/ 1468207 h 1649863"/>
                <a:gd name="connsiteX111" fmla="*/ 5247871 w 9637211"/>
                <a:gd name="connsiteY111" fmla="*/ 1463540 h 1649863"/>
                <a:gd name="connsiteX112" fmla="*/ 5200105 w 9637211"/>
                <a:gd name="connsiteY112" fmla="*/ 1466942 h 1649863"/>
                <a:gd name="connsiteX113" fmla="*/ 5116199 w 9637211"/>
                <a:gd name="connsiteY113" fmla="*/ 1472398 h 1649863"/>
                <a:gd name="connsiteX114" fmla="*/ 5089547 w 9637211"/>
                <a:gd name="connsiteY114" fmla="*/ 1477294 h 1649863"/>
                <a:gd name="connsiteX115" fmla="*/ 4967752 w 9637211"/>
                <a:gd name="connsiteY115" fmla="*/ 1472806 h 1649863"/>
                <a:gd name="connsiteX116" fmla="*/ 4898514 w 9637211"/>
                <a:gd name="connsiteY116" fmla="*/ 1475359 h 1649863"/>
                <a:gd name="connsiteX117" fmla="*/ 4819948 w 9637211"/>
                <a:gd name="connsiteY117" fmla="*/ 1466277 h 1649863"/>
                <a:gd name="connsiteX118" fmla="*/ 4797235 w 9637211"/>
                <a:gd name="connsiteY118" fmla="*/ 1467999 h 1649863"/>
                <a:gd name="connsiteX119" fmla="*/ 4771823 w 9637211"/>
                <a:gd name="connsiteY119" fmla="*/ 1470324 h 1649863"/>
                <a:gd name="connsiteX120" fmla="*/ 4693726 w 9637211"/>
                <a:gd name="connsiteY120" fmla="*/ 1475031 h 1649863"/>
                <a:gd name="connsiteX121" fmla="*/ 4646522 w 9637211"/>
                <a:gd name="connsiteY121" fmla="*/ 1482013 h 1649863"/>
                <a:gd name="connsiteX122" fmla="*/ 4556001 w 9637211"/>
                <a:gd name="connsiteY122" fmla="*/ 1483554 h 1649863"/>
                <a:gd name="connsiteX123" fmla="*/ 4522761 w 9637211"/>
                <a:gd name="connsiteY123" fmla="*/ 1489236 h 1649863"/>
                <a:gd name="connsiteX124" fmla="*/ 4438228 w 9637211"/>
                <a:gd name="connsiteY124" fmla="*/ 1493782 h 1649863"/>
                <a:gd name="connsiteX125" fmla="*/ 4362305 w 9637211"/>
                <a:gd name="connsiteY125" fmla="*/ 1495088 h 1649863"/>
                <a:gd name="connsiteX126" fmla="*/ 4289278 w 9637211"/>
                <a:gd name="connsiteY126" fmla="*/ 1499864 h 1649863"/>
                <a:gd name="connsiteX127" fmla="*/ 4237236 w 9637211"/>
                <a:gd name="connsiteY127" fmla="*/ 1507551 h 1649863"/>
                <a:gd name="connsiteX128" fmla="*/ 4180626 w 9637211"/>
                <a:gd name="connsiteY128" fmla="*/ 1513420 h 1649863"/>
                <a:gd name="connsiteX129" fmla="*/ 4025047 w 9637211"/>
                <a:gd name="connsiteY129" fmla="*/ 1539594 h 1649863"/>
                <a:gd name="connsiteX130" fmla="*/ 3995866 w 9637211"/>
                <a:gd name="connsiteY130" fmla="*/ 1536451 h 1649863"/>
                <a:gd name="connsiteX131" fmla="*/ 3831212 w 9637211"/>
                <a:gd name="connsiteY131" fmla="*/ 1540151 h 1649863"/>
                <a:gd name="connsiteX132" fmla="*/ 3795461 w 9637211"/>
                <a:gd name="connsiteY132" fmla="*/ 1542189 h 1649863"/>
                <a:gd name="connsiteX133" fmla="*/ 3698543 w 9637211"/>
                <a:gd name="connsiteY133" fmla="*/ 1528342 h 1649863"/>
                <a:gd name="connsiteX134" fmla="*/ 3551836 w 9637211"/>
                <a:gd name="connsiteY134" fmla="*/ 1564762 h 1649863"/>
                <a:gd name="connsiteX135" fmla="*/ 3415003 w 9637211"/>
                <a:gd name="connsiteY135" fmla="*/ 1608081 h 1649863"/>
                <a:gd name="connsiteX136" fmla="*/ 3397737 w 9637211"/>
                <a:gd name="connsiteY136" fmla="*/ 1613622 h 1649863"/>
                <a:gd name="connsiteX137" fmla="*/ 3348360 w 9637211"/>
                <a:gd name="connsiteY137" fmla="*/ 1624007 h 1649863"/>
                <a:gd name="connsiteX138" fmla="*/ 3286876 w 9637211"/>
                <a:gd name="connsiteY138" fmla="*/ 1629796 h 1649863"/>
                <a:gd name="connsiteX139" fmla="*/ 3247932 w 9637211"/>
                <a:gd name="connsiteY139" fmla="*/ 1635832 h 1649863"/>
                <a:gd name="connsiteX140" fmla="*/ 3244999 w 9637211"/>
                <a:gd name="connsiteY140" fmla="*/ 1636180 h 1649863"/>
                <a:gd name="connsiteX141" fmla="*/ 3184484 w 9637211"/>
                <a:gd name="connsiteY141" fmla="*/ 1639097 h 1649863"/>
                <a:gd name="connsiteX142" fmla="*/ 3177540 w 9637211"/>
                <a:gd name="connsiteY142" fmla="*/ 1638715 h 1649863"/>
                <a:gd name="connsiteX143" fmla="*/ 3146060 w 9637211"/>
                <a:gd name="connsiteY143" fmla="*/ 1634857 h 1649863"/>
                <a:gd name="connsiteX144" fmla="*/ 3057965 w 9637211"/>
                <a:gd name="connsiteY144" fmla="*/ 1626236 h 1649863"/>
                <a:gd name="connsiteX145" fmla="*/ 2974961 w 9637211"/>
                <a:gd name="connsiteY145" fmla="*/ 1617995 h 1649863"/>
                <a:gd name="connsiteX146" fmla="*/ 2949608 w 9637211"/>
                <a:gd name="connsiteY146" fmla="*/ 1633655 h 1649863"/>
                <a:gd name="connsiteX147" fmla="*/ 2909973 w 9637211"/>
                <a:gd name="connsiteY147" fmla="*/ 1648121 h 1649863"/>
                <a:gd name="connsiteX148" fmla="*/ 2864542 w 9637211"/>
                <a:gd name="connsiteY148" fmla="*/ 1635245 h 1649863"/>
                <a:gd name="connsiteX149" fmla="*/ 2758460 w 9637211"/>
                <a:gd name="connsiteY149" fmla="*/ 1609130 h 1649863"/>
                <a:gd name="connsiteX150" fmla="*/ 2692301 w 9637211"/>
                <a:gd name="connsiteY150" fmla="*/ 1610905 h 1649863"/>
                <a:gd name="connsiteX151" fmla="*/ 2548009 w 9637211"/>
                <a:gd name="connsiteY151" fmla="*/ 1604522 h 1649863"/>
                <a:gd name="connsiteX152" fmla="*/ 2453210 w 9637211"/>
                <a:gd name="connsiteY152" fmla="*/ 1590103 h 1649863"/>
                <a:gd name="connsiteX153" fmla="*/ 2384726 w 9637211"/>
                <a:gd name="connsiteY153" fmla="*/ 1571904 h 1649863"/>
                <a:gd name="connsiteX154" fmla="*/ 2286765 w 9637211"/>
                <a:gd name="connsiteY154" fmla="*/ 1548534 h 1649863"/>
                <a:gd name="connsiteX155" fmla="*/ 2189064 w 9637211"/>
                <a:gd name="connsiteY155" fmla="*/ 1538649 h 1649863"/>
                <a:gd name="connsiteX156" fmla="*/ 2118010 w 9637211"/>
                <a:gd name="connsiteY156" fmla="*/ 1523712 h 1649863"/>
                <a:gd name="connsiteX157" fmla="*/ 2031682 w 9637211"/>
                <a:gd name="connsiteY157" fmla="*/ 1515318 h 1649863"/>
                <a:gd name="connsiteX158" fmla="*/ 1959737 w 9637211"/>
                <a:gd name="connsiteY158" fmla="*/ 1518317 h 1649863"/>
                <a:gd name="connsiteX159" fmla="*/ 1847100 w 9637211"/>
                <a:gd name="connsiteY159" fmla="*/ 1525944 h 1649863"/>
                <a:gd name="connsiteX160" fmla="*/ 1707262 w 9637211"/>
                <a:gd name="connsiteY160" fmla="*/ 1494706 h 1649863"/>
                <a:gd name="connsiteX161" fmla="*/ 1651067 w 9637211"/>
                <a:gd name="connsiteY161" fmla="*/ 1488939 h 1649863"/>
                <a:gd name="connsiteX162" fmla="*/ 1598392 w 9637211"/>
                <a:gd name="connsiteY162" fmla="*/ 1487556 h 1649863"/>
                <a:gd name="connsiteX163" fmla="*/ 1485796 w 9637211"/>
                <a:gd name="connsiteY163" fmla="*/ 1467717 h 1649863"/>
                <a:gd name="connsiteX164" fmla="*/ 1440105 w 9637211"/>
                <a:gd name="connsiteY164" fmla="*/ 1461600 h 1649863"/>
                <a:gd name="connsiteX165" fmla="*/ 1376742 w 9637211"/>
                <a:gd name="connsiteY165" fmla="*/ 1464813 h 1649863"/>
                <a:gd name="connsiteX166" fmla="*/ 1260914 w 9637211"/>
                <a:gd name="connsiteY166" fmla="*/ 1458783 h 1649863"/>
                <a:gd name="connsiteX167" fmla="*/ 1144209 w 9637211"/>
                <a:gd name="connsiteY167" fmla="*/ 1430510 h 1649863"/>
                <a:gd name="connsiteX168" fmla="*/ 1095577 w 9637211"/>
                <a:gd name="connsiteY168" fmla="*/ 1436151 h 1649863"/>
                <a:gd name="connsiteX169" fmla="*/ 1078045 w 9637211"/>
                <a:gd name="connsiteY169" fmla="*/ 1436212 h 1649863"/>
                <a:gd name="connsiteX170" fmla="*/ 919891 w 9637211"/>
                <a:gd name="connsiteY170" fmla="*/ 1425160 h 1649863"/>
                <a:gd name="connsiteX171" fmla="*/ 904047 w 9637211"/>
                <a:gd name="connsiteY171" fmla="*/ 1423883 h 1649863"/>
                <a:gd name="connsiteX172" fmla="*/ 829382 w 9637211"/>
                <a:gd name="connsiteY172" fmla="*/ 1410847 h 1649863"/>
                <a:gd name="connsiteX173" fmla="*/ 642661 w 9637211"/>
                <a:gd name="connsiteY173" fmla="*/ 1409490 h 1649863"/>
                <a:gd name="connsiteX174" fmla="*/ 631134 w 9637211"/>
                <a:gd name="connsiteY174" fmla="*/ 1408791 h 1649863"/>
                <a:gd name="connsiteX175" fmla="*/ 569136 w 9637211"/>
                <a:gd name="connsiteY175" fmla="*/ 1420097 h 1649863"/>
                <a:gd name="connsiteX176" fmla="*/ 538796 w 9637211"/>
                <a:gd name="connsiteY176" fmla="*/ 1433330 h 1649863"/>
                <a:gd name="connsiteX177" fmla="*/ 491177 w 9637211"/>
                <a:gd name="connsiteY177" fmla="*/ 1447867 h 1649863"/>
                <a:gd name="connsiteX178" fmla="*/ 442411 w 9637211"/>
                <a:gd name="connsiteY178" fmla="*/ 1454770 h 1649863"/>
                <a:gd name="connsiteX179" fmla="*/ 359296 w 9637211"/>
                <a:gd name="connsiteY179" fmla="*/ 1440257 h 1649863"/>
                <a:gd name="connsiteX180" fmla="*/ 329271 w 9637211"/>
                <a:gd name="connsiteY180" fmla="*/ 1439821 h 1649863"/>
                <a:gd name="connsiteX181" fmla="*/ 262167 w 9637211"/>
                <a:gd name="connsiteY181" fmla="*/ 1434111 h 1649863"/>
                <a:gd name="connsiteX182" fmla="*/ 203882 w 9637211"/>
                <a:gd name="connsiteY182" fmla="*/ 1437548 h 1649863"/>
                <a:gd name="connsiteX183" fmla="*/ 157723 w 9637211"/>
                <a:gd name="connsiteY183" fmla="*/ 1454055 h 1649863"/>
                <a:gd name="connsiteX184" fmla="*/ 89823 w 9637211"/>
                <a:gd name="connsiteY184" fmla="*/ 1460153 h 1649863"/>
                <a:gd name="connsiteX185" fmla="*/ 45393 w 9637211"/>
                <a:gd name="connsiteY185" fmla="*/ 1451938 h 1649863"/>
                <a:gd name="connsiteX186" fmla="*/ 36385 w 9637211"/>
                <a:gd name="connsiteY186" fmla="*/ 1450960 h 1649863"/>
                <a:gd name="connsiteX187" fmla="*/ 0 w 9637211"/>
                <a:gd name="connsiteY187" fmla="*/ 1452514 h 164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9637211" h="1649863">
                  <a:moveTo>
                    <a:pt x="2468659" y="1380297"/>
                  </a:moveTo>
                  <a:lnTo>
                    <a:pt x="2460722" y="1390272"/>
                  </a:lnTo>
                  <a:cubicBezTo>
                    <a:pt x="2456661" y="1396980"/>
                    <a:pt x="2451818" y="1402354"/>
                    <a:pt x="2446257" y="1406498"/>
                  </a:cubicBezTo>
                  <a:lnTo>
                    <a:pt x="2427494" y="1415356"/>
                  </a:lnTo>
                  <a:cubicBezTo>
                    <a:pt x="2441349" y="1411764"/>
                    <a:pt x="2452601" y="1403689"/>
                    <a:pt x="2460722" y="1390272"/>
                  </a:cubicBezTo>
                  <a:close/>
                  <a:moveTo>
                    <a:pt x="5731745" y="1360489"/>
                  </a:moveTo>
                  <a:lnTo>
                    <a:pt x="5698179" y="1367442"/>
                  </a:lnTo>
                  <a:lnTo>
                    <a:pt x="5715901" y="1365274"/>
                  </a:lnTo>
                  <a:cubicBezTo>
                    <a:pt x="5721750" y="1364345"/>
                    <a:pt x="5727285" y="1362979"/>
                    <a:pt x="5731745" y="1360489"/>
                  </a:cubicBezTo>
                  <a:close/>
                  <a:moveTo>
                    <a:pt x="5503859" y="1324849"/>
                  </a:moveTo>
                  <a:lnTo>
                    <a:pt x="5516994" y="1333353"/>
                  </a:lnTo>
                  <a:lnTo>
                    <a:pt x="5516994" y="1333352"/>
                  </a:lnTo>
                  <a:close/>
                  <a:moveTo>
                    <a:pt x="4720031" y="1268958"/>
                  </a:moveTo>
                  <a:lnTo>
                    <a:pt x="4749955" y="1273114"/>
                  </a:lnTo>
                  <a:lnTo>
                    <a:pt x="4767388" y="1277477"/>
                  </a:lnTo>
                  <a:lnTo>
                    <a:pt x="4767531" y="1277513"/>
                  </a:lnTo>
                  <a:lnTo>
                    <a:pt x="4782965" y="1281578"/>
                  </a:lnTo>
                  <a:lnTo>
                    <a:pt x="4784809" y="1281832"/>
                  </a:lnTo>
                  <a:lnTo>
                    <a:pt x="4790792" y="1283327"/>
                  </a:lnTo>
                  <a:cubicBezTo>
                    <a:pt x="4798641" y="1284916"/>
                    <a:pt x="4806563" y="1285965"/>
                    <a:pt x="4814638" y="1285937"/>
                  </a:cubicBezTo>
                  <a:lnTo>
                    <a:pt x="4784809" y="1281832"/>
                  </a:lnTo>
                  <a:lnTo>
                    <a:pt x="4767531" y="1277513"/>
                  </a:lnTo>
                  <a:lnTo>
                    <a:pt x="4751799" y="1273370"/>
                  </a:lnTo>
                  <a:lnTo>
                    <a:pt x="4749955" y="1273114"/>
                  </a:lnTo>
                  <a:lnTo>
                    <a:pt x="4743957" y="1271612"/>
                  </a:lnTo>
                  <a:cubicBezTo>
                    <a:pt x="4736090" y="1270013"/>
                    <a:pt x="4728141" y="1268949"/>
                    <a:pt x="4720031" y="1268958"/>
                  </a:cubicBezTo>
                  <a:close/>
                  <a:moveTo>
                    <a:pt x="3276840" y="1263985"/>
                  </a:moveTo>
                  <a:cubicBezTo>
                    <a:pt x="3292849" y="1276789"/>
                    <a:pt x="3310250" y="1281089"/>
                    <a:pt x="3328341" y="1281473"/>
                  </a:cubicBezTo>
                  <a:lnTo>
                    <a:pt x="3301810" y="1277386"/>
                  </a:lnTo>
                  <a:cubicBezTo>
                    <a:pt x="3293198" y="1274663"/>
                    <a:pt x="3284847" y="1270386"/>
                    <a:pt x="3276840" y="1263985"/>
                  </a:cubicBezTo>
                  <a:close/>
                  <a:moveTo>
                    <a:pt x="3519760" y="1250994"/>
                  </a:moveTo>
                  <a:cubicBezTo>
                    <a:pt x="3514125" y="1250064"/>
                    <a:pt x="3508615" y="1250202"/>
                    <a:pt x="3503255" y="1251147"/>
                  </a:cubicBezTo>
                  <a:lnTo>
                    <a:pt x="3519760" y="1250994"/>
                  </a:lnTo>
                  <a:cubicBezTo>
                    <a:pt x="3525393" y="1251924"/>
                    <a:pt x="3531152" y="1253922"/>
                    <a:pt x="3537011" y="1257249"/>
                  </a:cubicBezTo>
                  <a:cubicBezTo>
                    <a:pt x="3531153" y="1253922"/>
                    <a:pt x="3525394" y="1251924"/>
                    <a:pt x="3519760" y="1250994"/>
                  </a:cubicBezTo>
                  <a:close/>
                  <a:moveTo>
                    <a:pt x="5038723" y="1229019"/>
                  </a:moveTo>
                  <a:cubicBezTo>
                    <a:pt x="5028630" y="1228971"/>
                    <a:pt x="5018835" y="1229777"/>
                    <a:pt x="5009340" y="1231627"/>
                  </a:cubicBezTo>
                  <a:lnTo>
                    <a:pt x="5069905" y="1231533"/>
                  </a:lnTo>
                  <a:cubicBezTo>
                    <a:pt x="5059212" y="1229968"/>
                    <a:pt x="5048818" y="1229067"/>
                    <a:pt x="5038723" y="1229019"/>
                  </a:cubicBezTo>
                  <a:close/>
                  <a:moveTo>
                    <a:pt x="6274350" y="1198579"/>
                  </a:moveTo>
                  <a:lnTo>
                    <a:pt x="6274350" y="1198580"/>
                  </a:lnTo>
                  <a:lnTo>
                    <a:pt x="6299734" y="1215874"/>
                  </a:lnTo>
                  <a:cubicBezTo>
                    <a:pt x="6292882" y="1211182"/>
                    <a:pt x="6285837" y="1206500"/>
                    <a:pt x="6274350" y="1198579"/>
                  </a:cubicBezTo>
                  <a:close/>
                  <a:moveTo>
                    <a:pt x="284014" y="1083637"/>
                  </a:moveTo>
                  <a:lnTo>
                    <a:pt x="274455" y="1086842"/>
                  </a:lnTo>
                  <a:lnTo>
                    <a:pt x="233501" y="1096794"/>
                  </a:lnTo>
                  <a:lnTo>
                    <a:pt x="274456" y="1086842"/>
                  </a:lnTo>
                  <a:close/>
                  <a:moveTo>
                    <a:pt x="691166" y="1081917"/>
                  </a:moveTo>
                  <a:cubicBezTo>
                    <a:pt x="686005" y="1082970"/>
                    <a:pt x="680596" y="1084918"/>
                    <a:pt x="677191" y="1087044"/>
                  </a:cubicBezTo>
                  <a:cubicBezTo>
                    <a:pt x="660788" y="1097408"/>
                    <a:pt x="646181" y="1105351"/>
                    <a:pt x="632391" y="1110922"/>
                  </a:cubicBezTo>
                  <a:cubicBezTo>
                    <a:pt x="646181" y="1105351"/>
                    <a:pt x="660789" y="1097408"/>
                    <a:pt x="677192" y="1087044"/>
                  </a:cubicBezTo>
                  <a:close/>
                  <a:moveTo>
                    <a:pt x="428044" y="1067823"/>
                  </a:moveTo>
                  <a:cubicBezTo>
                    <a:pt x="446919" y="1068326"/>
                    <a:pt x="465868" y="1068118"/>
                    <a:pt x="479634" y="1077452"/>
                  </a:cubicBezTo>
                  <a:cubicBezTo>
                    <a:pt x="465869" y="1068118"/>
                    <a:pt x="446919" y="1068326"/>
                    <a:pt x="428044" y="1067823"/>
                  </a:cubicBezTo>
                  <a:close/>
                  <a:moveTo>
                    <a:pt x="7445292" y="757632"/>
                  </a:moveTo>
                  <a:cubicBezTo>
                    <a:pt x="7451720" y="761638"/>
                    <a:pt x="7458880" y="765687"/>
                    <a:pt x="7466390" y="768915"/>
                  </a:cubicBezTo>
                  <a:lnTo>
                    <a:pt x="7474827" y="771226"/>
                  </a:lnTo>
                  <a:lnTo>
                    <a:pt x="7466391" y="768915"/>
                  </a:lnTo>
                  <a:cubicBezTo>
                    <a:pt x="7458880" y="765687"/>
                    <a:pt x="7451720" y="761638"/>
                    <a:pt x="7445292" y="757632"/>
                  </a:cubicBezTo>
                  <a:close/>
                  <a:moveTo>
                    <a:pt x="0" y="0"/>
                  </a:moveTo>
                  <a:lnTo>
                    <a:pt x="9637211" y="0"/>
                  </a:lnTo>
                  <a:lnTo>
                    <a:pt x="9583319" y="32146"/>
                  </a:lnTo>
                  <a:cubicBezTo>
                    <a:pt x="9545773" y="53573"/>
                    <a:pt x="9512012" y="76700"/>
                    <a:pt x="9493665" y="112426"/>
                  </a:cubicBezTo>
                  <a:cubicBezTo>
                    <a:pt x="9485465" y="128200"/>
                    <a:pt x="9473638" y="145563"/>
                    <a:pt x="9457156" y="155303"/>
                  </a:cubicBezTo>
                  <a:cubicBezTo>
                    <a:pt x="9433664" y="169148"/>
                    <a:pt x="9403364" y="175160"/>
                    <a:pt x="9377643" y="187228"/>
                  </a:cubicBezTo>
                  <a:cubicBezTo>
                    <a:pt x="9347347" y="201400"/>
                    <a:pt x="9312111" y="214085"/>
                    <a:pt x="9292088" y="235295"/>
                  </a:cubicBezTo>
                  <a:cubicBezTo>
                    <a:pt x="9274297" y="254202"/>
                    <a:pt x="9256121" y="269202"/>
                    <a:pt x="9231985" y="281821"/>
                  </a:cubicBezTo>
                  <a:cubicBezTo>
                    <a:pt x="9215069" y="290641"/>
                    <a:pt x="9202945" y="305820"/>
                    <a:pt x="9185378" y="313259"/>
                  </a:cubicBezTo>
                  <a:cubicBezTo>
                    <a:pt x="9162280" y="323162"/>
                    <a:pt x="9138896" y="331194"/>
                    <a:pt x="9118948" y="345810"/>
                  </a:cubicBezTo>
                  <a:cubicBezTo>
                    <a:pt x="9098245" y="360931"/>
                    <a:pt x="9074484" y="373219"/>
                    <a:pt x="9052763" y="387450"/>
                  </a:cubicBezTo>
                  <a:cubicBezTo>
                    <a:pt x="9041247" y="395066"/>
                    <a:pt x="9031971" y="404773"/>
                    <a:pt x="9020858" y="412686"/>
                  </a:cubicBezTo>
                  <a:cubicBezTo>
                    <a:pt x="9000514" y="427162"/>
                    <a:pt x="8979766" y="441345"/>
                    <a:pt x="8958799" y="455068"/>
                  </a:cubicBezTo>
                  <a:cubicBezTo>
                    <a:pt x="8937836" y="468792"/>
                    <a:pt x="8917940" y="484502"/>
                    <a:pt x="8894669" y="494884"/>
                  </a:cubicBezTo>
                  <a:cubicBezTo>
                    <a:pt x="8854995" y="512490"/>
                    <a:pt x="8811321" y="524012"/>
                    <a:pt x="8772871" y="542815"/>
                  </a:cubicBezTo>
                  <a:cubicBezTo>
                    <a:pt x="8733852" y="561958"/>
                    <a:pt x="8697379" y="585375"/>
                    <a:pt x="8663102" y="609939"/>
                  </a:cubicBezTo>
                  <a:cubicBezTo>
                    <a:pt x="8635978" y="629295"/>
                    <a:pt x="8610598" y="648411"/>
                    <a:pt x="8575858" y="659344"/>
                  </a:cubicBezTo>
                  <a:cubicBezTo>
                    <a:pt x="8556476" y="665459"/>
                    <a:pt x="8536416" y="677725"/>
                    <a:pt x="8525191" y="691449"/>
                  </a:cubicBezTo>
                  <a:cubicBezTo>
                    <a:pt x="8500912" y="721337"/>
                    <a:pt x="8469036" y="743120"/>
                    <a:pt x="8432740" y="762134"/>
                  </a:cubicBezTo>
                  <a:cubicBezTo>
                    <a:pt x="8384287" y="787695"/>
                    <a:pt x="8336442" y="813700"/>
                    <a:pt x="8287775" y="838802"/>
                  </a:cubicBezTo>
                  <a:cubicBezTo>
                    <a:pt x="8259073" y="853684"/>
                    <a:pt x="8230604" y="869336"/>
                    <a:pt x="8199975" y="880700"/>
                  </a:cubicBezTo>
                  <a:cubicBezTo>
                    <a:pt x="8137395" y="904120"/>
                    <a:pt x="8073115" y="924637"/>
                    <a:pt x="8009879" y="946676"/>
                  </a:cubicBezTo>
                  <a:cubicBezTo>
                    <a:pt x="7989181" y="953793"/>
                    <a:pt x="7969777" y="963518"/>
                    <a:pt x="7948650" y="969872"/>
                  </a:cubicBezTo>
                  <a:cubicBezTo>
                    <a:pt x="7925797" y="976781"/>
                    <a:pt x="7901001" y="979703"/>
                    <a:pt x="7878149" y="986611"/>
                  </a:cubicBezTo>
                  <a:cubicBezTo>
                    <a:pt x="7840120" y="998017"/>
                    <a:pt x="7803387" y="1012030"/>
                    <a:pt x="7765368" y="1023592"/>
                  </a:cubicBezTo>
                  <a:cubicBezTo>
                    <a:pt x="7692011" y="1045805"/>
                    <a:pt x="7618421" y="1067243"/>
                    <a:pt x="7544827" y="1088525"/>
                  </a:cubicBezTo>
                  <a:cubicBezTo>
                    <a:pt x="7529069" y="1093051"/>
                    <a:pt x="7511791" y="1094355"/>
                    <a:pt x="7496243" y="1099185"/>
                  </a:cubicBezTo>
                  <a:cubicBezTo>
                    <a:pt x="7454978" y="1112160"/>
                    <a:pt x="7413953" y="1126064"/>
                    <a:pt x="7373131" y="1140118"/>
                  </a:cubicBezTo>
                  <a:cubicBezTo>
                    <a:pt x="7348411" y="1148686"/>
                    <a:pt x="7324355" y="1158947"/>
                    <a:pt x="7299425" y="1167211"/>
                  </a:cubicBezTo>
                  <a:cubicBezTo>
                    <a:pt x="7279481" y="1173822"/>
                    <a:pt x="7258894" y="1179208"/>
                    <a:pt x="7238066" y="1183666"/>
                  </a:cubicBezTo>
                  <a:cubicBezTo>
                    <a:pt x="7220132" y="1187513"/>
                    <a:pt x="7201262" y="1188107"/>
                    <a:pt x="7183552" y="1192571"/>
                  </a:cubicBezTo>
                  <a:cubicBezTo>
                    <a:pt x="7135617" y="1204612"/>
                    <a:pt x="7088328" y="1217878"/>
                    <a:pt x="7040813" y="1230525"/>
                  </a:cubicBezTo>
                  <a:cubicBezTo>
                    <a:pt x="7021767" y="1235524"/>
                    <a:pt x="7002277" y="1239447"/>
                    <a:pt x="6983864" y="1245513"/>
                  </a:cubicBezTo>
                  <a:cubicBezTo>
                    <a:pt x="6934564" y="1261544"/>
                    <a:pt x="6886133" y="1279414"/>
                    <a:pt x="6836601" y="1294672"/>
                  </a:cubicBezTo>
                  <a:cubicBezTo>
                    <a:pt x="6795516" y="1307324"/>
                    <a:pt x="6753122" y="1317057"/>
                    <a:pt x="6711393" y="1328485"/>
                  </a:cubicBezTo>
                  <a:cubicBezTo>
                    <a:pt x="6693705" y="1333419"/>
                    <a:pt x="6676878" y="1340036"/>
                    <a:pt x="6659164" y="1344343"/>
                  </a:cubicBezTo>
                  <a:cubicBezTo>
                    <a:pt x="6619497" y="1354102"/>
                    <a:pt x="6579188" y="1362635"/>
                    <a:pt x="6539327" y="1372405"/>
                  </a:cubicBezTo>
                  <a:cubicBezTo>
                    <a:pt x="6516609" y="1378051"/>
                    <a:pt x="6494842" y="1387262"/>
                    <a:pt x="6471659" y="1391362"/>
                  </a:cubicBezTo>
                  <a:cubicBezTo>
                    <a:pt x="6416600" y="1401077"/>
                    <a:pt x="6361053" y="1408777"/>
                    <a:pt x="6305536" y="1417103"/>
                  </a:cubicBezTo>
                  <a:cubicBezTo>
                    <a:pt x="6248279" y="1425669"/>
                    <a:pt x="6191229" y="1434541"/>
                    <a:pt x="6133939" y="1442481"/>
                  </a:cubicBezTo>
                  <a:cubicBezTo>
                    <a:pt x="6102579" y="1446662"/>
                    <a:pt x="6070917" y="1448658"/>
                    <a:pt x="6039547" y="1452681"/>
                  </a:cubicBezTo>
                  <a:cubicBezTo>
                    <a:pt x="6012050" y="1456206"/>
                    <a:pt x="5984839" y="1461597"/>
                    <a:pt x="5957366" y="1465590"/>
                  </a:cubicBezTo>
                  <a:cubicBezTo>
                    <a:pt x="5933562" y="1468934"/>
                    <a:pt x="5909518" y="1471349"/>
                    <a:pt x="5885715" y="1474694"/>
                  </a:cubicBezTo>
                  <a:cubicBezTo>
                    <a:pt x="5847596" y="1480140"/>
                    <a:pt x="5809691" y="1486048"/>
                    <a:pt x="5771774" y="1491643"/>
                  </a:cubicBezTo>
                  <a:cubicBezTo>
                    <a:pt x="5755903" y="1493820"/>
                    <a:pt x="5739373" y="1498540"/>
                    <a:pt x="5724294" y="1496914"/>
                  </a:cubicBezTo>
                  <a:cubicBezTo>
                    <a:pt x="5686295" y="1492781"/>
                    <a:pt x="5649250" y="1496294"/>
                    <a:pt x="5611931" y="1502173"/>
                  </a:cubicBezTo>
                  <a:cubicBezTo>
                    <a:pt x="5599171" y="1504201"/>
                    <a:pt x="5585354" y="1504553"/>
                    <a:pt x="5572785" y="1502492"/>
                  </a:cubicBezTo>
                  <a:cubicBezTo>
                    <a:pt x="5547064" y="1498394"/>
                    <a:pt x="5522015" y="1492069"/>
                    <a:pt x="5496622" y="1486703"/>
                  </a:cubicBezTo>
                  <a:cubicBezTo>
                    <a:pt x="5493862" y="1486051"/>
                    <a:pt x="5490551" y="1486053"/>
                    <a:pt x="5487614" y="1485725"/>
                  </a:cubicBezTo>
                  <a:cubicBezTo>
                    <a:pt x="5470960" y="1483859"/>
                    <a:pt x="5454506" y="1481984"/>
                    <a:pt x="5437869" y="1480432"/>
                  </a:cubicBezTo>
                  <a:cubicBezTo>
                    <a:pt x="5428868" y="1479610"/>
                    <a:pt x="5419725" y="1479895"/>
                    <a:pt x="5410729" y="1479229"/>
                  </a:cubicBezTo>
                  <a:cubicBezTo>
                    <a:pt x="5375917" y="1476513"/>
                    <a:pt x="5338174" y="1485709"/>
                    <a:pt x="5307325" y="1468207"/>
                  </a:cubicBezTo>
                  <a:cubicBezTo>
                    <a:pt x="5287297" y="1456930"/>
                    <a:pt x="5268577" y="1460658"/>
                    <a:pt x="5247871" y="1463540"/>
                  </a:cubicBezTo>
                  <a:cubicBezTo>
                    <a:pt x="5232193" y="1465707"/>
                    <a:pt x="5216035" y="1466016"/>
                    <a:pt x="5200105" y="1466942"/>
                  </a:cubicBezTo>
                  <a:cubicBezTo>
                    <a:pt x="5172135" y="1468759"/>
                    <a:pt x="5144152" y="1470266"/>
                    <a:pt x="5116199" y="1472398"/>
                  </a:cubicBezTo>
                  <a:cubicBezTo>
                    <a:pt x="5107270" y="1473142"/>
                    <a:pt x="5098326" y="1477498"/>
                    <a:pt x="5089547" y="1477294"/>
                  </a:cubicBezTo>
                  <a:cubicBezTo>
                    <a:pt x="5048970" y="1476267"/>
                    <a:pt x="5008312" y="1473519"/>
                    <a:pt x="4967752" y="1472806"/>
                  </a:cubicBezTo>
                  <a:cubicBezTo>
                    <a:pt x="4944740" y="1472347"/>
                    <a:pt x="4921363" y="1476454"/>
                    <a:pt x="4898514" y="1475359"/>
                  </a:cubicBezTo>
                  <a:cubicBezTo>
                    <a:pt x="4872154" y="1474119"/>
                    <a:pt x="4846185" y="1468937"/>
                    <a:pt x="4819948" y="1466277"/>
                  </a:cubicBezTo>
                  <a:cubicBezTo>
                    <a:pt x="4812704" y="1465529"/>
                    <a:pt x="4804802" y="1467322"/>
                    <a:pt x="4797235" y="1467999"/>
                  </a:cubicBezTo>
                  <a:cubicBezTo>
                    <a:pt x="4788699" y="1468726"/>
                    <a:pt x="4780369" y="1469755"/>
                    <a:pt x="4771823" y="1470324"/>
                  </a:cubicBezTo>
                  <a:cubicBezTo>
                    <a:pt x="4745790" y="1471894"/>
                    <a:pt x="4719721" y="1472679"/>
                    <a:pt x="4693726" y="1475031"/>
                  </a:cubicBezTo>
                  <a:cubicBezTo>
                    <a:pt x="4677818" y="1476425"/>
                    <a:pt x="4661410" y="1483651"/>
                    <a:pt x="4646522" y="1482013"/>
                  </a:cubicBezTo>
                  <a:cubicBezTo>
                    <a:pt x="4616175" y="1478927"/>
                    <a:pt x="4586536" y="1490556"/>
                    <a:pt x="4556001" y="1483554"/>
                  </a:cubicBezTo>
                  <a:cubicBezTo>
                    <a:pt x="4546547" y="1481499"/>
                    <a:pt x="4534022" y="1488380"/>
                    <a:pt x="4522761" y="1489236"/>
                  </a:cubicBezTo>
                  <a:cubicBezTo>
                    <a:pt x="4494612" y="1491377"/>
                    <a:pt x="4466422" y="1492580"/>
                    <a:pt x="4438228" y="1493782"/>
                  </a:cubicBezTo>
                  <a:cubicBezTo>
                    <a:pt x="4412951" y="1494844"/>
                    <a:pt x="4386813" y="1498301"/>
                    <a:pt x="4362305" y="1495088"/>
                  </a:cubicBezTo>
                  <a:cubicBezTo>
                    <a:pt x="4336613" y="1491619"/>
                    <a:pt x="4313708" y="1493351"/>
                    <a:pt x="4289278" y="1499864"/>
                  </a:cubicBezTo>
                  <a:cubicBezTo>
                    <a:pt x="4272539" y="1504281"/>
                    <a:pt x="4254677" y="1505613"/>
                    <a:pt x="4237236" y="1507551"/>
                  </a:cubicBezTo>
                  <a:cubicBezTo>
                    <a:pt x="4218443" y="1509712"/>
                    <a:pt x="4197483" y="1507428"/>
                    <a:pt x="4180626" y="1513420"/>
                  </a:cubicBezTo>
                  <a:cubicBezTo>
                    <a:pt x="4130437" y="1531219"/>
                    <a:pt x="4078308" y="1537027"/>
                    <a:pt x="4025047" y="1539594"/>
                  </a:cubicBezTo>
                  <a:cubicBezTo>
                    <a:pt x="4015328" y="1540063"/>
                    <a:pt x="4005307" y="1538350"/>
                    <a:pt x="3995866" y="1536451"/>
                  </a:cubicBezTo>
                  <a:cubicBezTo>
                    <a:pt x="3940757" y="1524983"/>
                    <a:pt x="3886195" y="1528868"/>
                    <a:pt x="3831212" y="1540151"/>
                  </a:cubicBezTo>
                  <a:cubicBezTo>
                    <a:pt x="3819833" y="1542583"/>
                    <a:pt x="3807019" y="1543514"/>
                    <a:pt x="3795461" y="1542189"/>
                  </a:cubicBezTo>
                  <a:cubicBezTo>
                    <a:pt x="3762927" y="1538264"/>
                    <a:pt x="3731194" y="1530691"/>
                    <a:pt x="3698543" y="1528342"/>
                  </a:cubicBezTo>
                  <a:cubicBezTo>
                    <a:pt x="3644585" y="1524508"/>
                    <a:pt x="3599168" y="1548354"/>
                    <a:pt x="3551836" y="1564762"/>
                  </a:cubicBezTo>
                  <a:cubicBezTo>
                    <a:pt x="3506795" y="1580273"/>
                    <a:pt x="3469370" y="1612209"/>
                    <a:pt x="3415003" y="1608081"/>
                  </a:cubicBezTo>
                  <a:cubicBezTo>
                    <a:pt x="3409532" y="1607717"/>
                    <a:pt x="3403709" y="1612236"/>
                    <a:pt x="3397737" y="1613622"/>
                  </a:cubicBezTo>
                  <a:cubicBezTo>
                    <a:pt x="3381358" y="1617394"/>
                    <a:pt x="3365010" y="1621790"/>
                    <a:pt x="3348360" y="1624007"/>
                  </a:cubicBezTo>
                  <a:cubicBezTo>
                    <a:pt x="3328041" y="1626870"/>
                    <a:pt x="3307211" y="1627247"/>
                    <a:pt x="3286876" y="1629796"/>
                  </a:cubicBezTo>
                  <a:cubicBezTo>
                    <a:pt x="3273801" y="1631368"/>
                    <a:pt x="3260860" y="1633717"/>
                    <a:pt x="3247932" y="1635832"/>
                  </a:cubicBezTo>
                  <a:lnTo>
                    <a:pt x="3244999" y="1636180"/>
                  </a:lnTo>
                  <a:lnTo>
                    <a:pt x="3184484" y="1639097"/>
                  </a:lnTo>
                  <a:lnTo>
                    <a:pt x="3177540" y="1638715"/>
                  </a:lnTo>
                  <a:cubicBezTo>
                    <a:pt x="3167030" y="1637417"/>
                    <a:pt x="3156526" y="1635766"/>
                    <a:pt x="3146060" y="1634857"/>
                  </a:cubicBezTo>
                  <a:cubicBezTo>
                    <a:pt x="3116518" y="1632358"/>
                    <a:pt x="3084302" y="1635010"/>
                    <a:pt x="3057965" y="1626236"/>
                  </a:cubicBezTo>
                  <a:cubicBezTo>
                    <a:pt x="3029852" y="1616919"/>
                    <a:pt x="3003375" y="1613330"/>
                    <a:pt x="2974961" y="1617995"/>
                  </a:cubicBezTo>
                  <a:cubicBezTo>
                    <a:pt x="2965488" y="1619550"/>
                    <a:pt x="2953558" y="1626717"/>
                    <a:pt x="2949608" y="1633655"/>
                  </a:cubicBezTo>
                  <a:cubicBezTo>
                    <a:pt x="2940805" y="1649145"/>
                    <a:pt x="2927912" y="1652436"/>
                    <a:pt x="2909973" y="1648121"/>
                  </a:cubicBezTo>
                  <a:cubicBezTo>
                    <a:pt x="2894404" y="1644476"/>
                    <a:pt x="2875446" y="1643195"/>
                    <a:pt x="2864542" y="1635245"/>
                  </a:cubicBezTo>
                  <a:cubicBezTo>
                    <a:pt x="2833644" y="1612724"/>
                    <a:pt x="2795701" y="1613769"/>
                    <a:pt x="2758460" y="1609130"/>
                  </a:cubicBezTo>
                  <a:cubicBezTo>
                    <a:pt x="2735725" y="1606301"/>
                    <a:pt x="2714721" y="1607157"/>
                    <a:pt x="2692301" y="1610905"/>
                  </a:cubicBezTo>
                  <a:cubicBezTo>
                    <a:pt x="2643606" y="1619217"/>
                    <a:pt x="2595572" y="1613057"/>
                    <a:pt x="2548009" y="1604522"/>
                  </a:cubicBezTo>
                  <a:cubicBezTo>
                    <a:pt x="2516561" y="1598820"/>
                    <a:pt x="2484471" y="1595972"/>
                    <a:pt x="2453210" y="1590103"/>
                  </a:cubicBezTo>
                  <a:cubicBezTo>
                    <a:pt x="2429807" y="1585581"/>
                    <a:pt x="2406352" y="1579963"/>
                    <a:pt x="2384726" y="1571904"/>
                  </a:cubicBezTo>
                  <a:cubicBezTo>
                    <a:pt x="2353369" y="1560075"/>
                    <a:pt x="2325581" y="1541326"/>
                    <a:pt x="2286765" y="1548534"/>
                  </a:cubicBezTo>
                  <a:cubicBezTo>
                    <a:pt x="2252584" y="1554889"/>
                    <a:pt x="2221009" y="1546526"/>
                    <a:pt x="2189064" y="1538649"/>
                  </a:cubicBezTo>
                  <a:cubicBezTo>
                    <a:pt x="2165600" y="1532875"/>
                    <a:pt x="2142133" y="1526942"/>
                    <a:pt x="2118010" y="1523712"/>
                  </a:cubicBezTo>
                  <a:cubicBezTo>
                    <a:pt x="2089379" y="1519913"/>
                    <a:pt x="2057412" y="1523652"/>
                    <a:pt x="2031682" y="1515318"/>
                  </a:cubicBezTo>
                  <a:cubicBezTo>
                    <a:pt x="2004761" y="1506572"/>
                    <a:pt x="1983123" y="1514364"/>
                    <a:pt x="1959737" y="1518317"/>
                  </a:cubicBezTo>
                  <a:cubicBezTo>
                    <a:pt x="1922433" y="1524509"/>
                    <a:pt x="1885501" y="1534450"/>
                    <a:pt x="1847100" y="1525944"/>
                  </a:cubicBezTo>
                  <a:cubicBezTo>
                    <a:pt x="1800428" y="1515638"/>
                    <a:pt x="1754098" y="1504375"/>
                    <a:pt x="1707262" y="1494706"/>
                  </a:cubicBezTo>
                  <a:cubicBezTo>
                    <a:pt x="1689158" y="1491026"/>
                    <a:pt x="1669827" y="1490075"/>
                    <a:pt x="1651067" y="1488939"/>
                  </a:cubicBezTo>
                  <a:cubicBezTo>
                    <a:pt x="1633296" y="1488069"/>
                    <a:pt x="1612320" y="1493475"/>
                    <a:pt x="1598392" y="1487556"/>
                  </a:cubicBezTo>
                  <a:cubicBezTo>
                    <a:pt x="1562588" y="1472333"/>
                    <a:pt x="1526230" y="1465768"/>
                    <a:pt x="1485796" y="1467717"/>
                  </a:cubicBezTo>
                  <a:cubicBezTo>
                    <a:pt x="1470633" y="1468448"/>
                    <a:pt x="1455519" y="1462113"/>
                    <a:pt x="1440105" y="1461600"/>
                  </a:cubicBezTo>
                  <a:cubicBezTo>
                    <a:pt x="1419033" y="1461047"/>
                    <a:pt x="1394726" y="1457982"/>
                    <a:pt x="1376742" y="1464813"/>
                  </a:cubicBezTo>
                  <a:cubicBezTo>
                    <a:pt x="1334463" y="1480976"/>
                    <a:pt x="1299105" y="1470908"/>
                    <a:pt x="1260914" y="1458783"/>
                  </a:cubicBezTo>
                  <a:cubicBezTo>
                    <a:pt x="1223316" y="1446785"/>
                    <a:pt x="1183912" y="1437700"/>
                    <a:pt x="1144209" y="1430510"/>
                  </a:cubicBezTo>
                  <a:cubicBezTo>
                    <a:pt x="1129277" y="1427934"/>
                    <a:pt x="1111855" y="1434268"/>
                    <a:pt x="1095577" y="1436151"/>
                  </a:cubicBezTo>
                  <a:cubicBezTo>
                    <a:pt x="1089760" y="1436745"/>
                    <a:pt x="1083367" y="1437525"/>
                    <a:pt x="1078045" y="1436212"/>
                  </a:cubicBezTo>
                  <a:cubicBezTo>
                    <a:pt x="1026587" y="1423625"/>
                    <a:pt x="974523" y="1414679"/>
                    <a:pt x="919891" y="1425160"/>
                  </a:cubicBezTo>
                  <a:cubicBezTo>
                    <a:pt x="914876" y="1426187"/>
                    <a:pt x="909153" y="1424736"/>
                    <a:pt x="904047" y="1423883"/>
                  </a:cubicBezTo>
                  <a:cubicBezTo>
                    <a:pt x="879088" y="1419436"/>
                    <a:pt x="854553" y="1411675"/>
                    <a:pt x="829382" y="1410847"/>
                  </a:cubicBezTo>
                  <a:cubicBezTo>
                    <a:pt x="767326" y="1408817"/>
                    <a:pt x="705028" y="1409779"/>
                    <a:pt x="642661" y="1409490"/>
                  </a:cubicBezTo>
                  <a:cubicBezTo>
                    <a:pt x="638766" y="1409522"/>
                    <a:pt x="634684" y="1409719"/>
                    <a:pt x="631134" y="1408791"/>
                  </a:cubicBezTo>
                  <a:cubicBezTo>
                    <a:pt x="607871" y="1403163"/>
                    <a:pt x="587956" y="1406321"/>
                    <a:pt x="569136" y="1420097"/>
                  </a:cubicBezTo>
                  <a:cubicBezTo>
                    <a:pt x="560854" y="1426146"/>
                    <a:pt x="549335" y="1429684"/>
                    <a:pt x="538796" y="1433330"/>
                  </a:cubicBezTo>
                  <a:cubicBezTo>
                    <a:pt x="523276" y="1438787"/>
                    <a:pt x="507362" y="1444105"/>
                    <a:pt x="491177" y="1447867"/>
                  </a:cubicBezTo>
                  <a:cubicBezTo>
                    <a:pt x="475178" y="1451464"/>
                    <a:pt x="458068" y="1456211"/>
                    <a:pt x="442411" y="1454770"/>
                  </a:cubicBezTo>
                  <a:cubicBezTo>
                    <a:pt x="414232" y="1452205"/>
                    <a:pt x="387176" y="1444721"/>
                    <a:pt x="359296" y="1440257"/>
                  </a:cubicBezTo>
                  <a:cubicBezTo>
                    <a:pt x="349673" y="1438680"/>
                    <a:pt x="339191" y="1439501"/>
                    <a:pt x="329271" y="1439821"/>
                  </a:cubicBezTo>
                  <a:cubicBezTo>
                    <a:pt x="306503" y="1440449"/>
                    <a:pt x="283397" y="1446114"/>
                    <a:pt x="262167" y="1434111"/>
                  </a:cubicBezTo>
                  <a:cubicBezTo>
                    <a:pt x="242530" y="1422816"/>
                    <a:pt x="223456" y="1427345"/>
                    <a:pt x="203882" y="1437548"/>
                  </a:cubicBezTo>
                  <a:cubicBezTo>
                    <a:pt x="189813" y="1444818"/>
                    <a:pt x="173736" y="1450772"/>
                    <a:pt x="157723" y="1454055"/>
                  </a:cubicBezTo>
                  <a:cubicBezTo>
                    <a:pt x="135728" y="1458567"/>
                    <a:pt x="113832" y="1461037"/>
                    <a:pt x="89823" y="1460153"/>
                  </a:cubicBezTo>
                  <a:cubicBezTo>
                    <a:pt x="72843" y="1459559"/>
                    <a:pt x="59011" y="1459598"/>
                    <a:pt x="45393" y="1451938"/>
                  </a:cubicBezTo>
                  <a:cubicBezTo>
                    <a:pt x="43196" y="1450788"/>
                    <a:pt x="39293" y="1450662"/>
                    <a:pt x="36385" y="1450960"/>
                  </a:cubicBezTo>
                  <a:lnTo>
                    <a:pt x="0" y="1452514"/>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D1EABE02-705D-4B3A-B7DF-634641E1DA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7304479" cy="1775939"/>
            <a:chOff x="1" y="1"/>
            <a:chExt cx="9739305" cy="1775939"/>
          </a:xfrm>
        </p:grpSpPr>
        <p:sp>
          <p:nvSpPr>
            <p:cNvPr id="14" name="Freeform: Shape 13">
              <a:extLst>
                <a:ext uri="{FF2B5EF4-FFF2-40B4-BE49-F238E27FC236}">
                  <a16:creationId xmlns:a16="http://schemas.microsoft.com/office/drawing/2014/main" id="{08C4F13C-93EF-478B-A270-CF799F8663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739305" cy="1775939"/>
            </a:xfrm>
            <a:custGeom>
              <a:avLst/>
              <a:gdLst>
                <a:gd name="connsiteX0" fmla="*/ 9506323 w 9739305"/>
                <a:gd name="connsiteY0" fmla="*/ 0 h 1775939"/>
                <a:gd name="connsiteX1" fmla="*/ 9739305 w 9739305"/>
                <a:gd name="connsiteY1" fmla="*/ 0 h 1775939"/>
                <a:gd name="connsiteX2" fmla="*/ 9721016 w 9739305"/>
                <a:gd name="connsiteY2" fmla="*/ 12453 h 1775939"/>
                <a:gd name="connsiteX3" fmla="*/ 9619776 w 9739305"/>
                <a:gd name="connsiteY3" fmla="*/ 90780 h 1775939"/>
                <a:gd name="connsiteX4" fmla="*/ 9506710 w 9739305"/>
                <a:gd name="connsiteY4" fmla="*/ 158222 h 1775939"/>
                <a:gd name="connsiteX5" fmla="*/ 9417057 w 9739305"/>
                <a:gd name="connsiteY5" fmla="*/ 238502 h 1775939"/>
                <a:gd name="connsiteX6" fmla="*/ 9380548 w 9739305"/>
                <a:gd name="connsiteY6" fmla="*/ 281379 h 1775939"/>
                <a:gd name="connsiteX7" fmla="*/ 9301035 w 9739305"/>
                <a:gd name="connsiteY7" fmla="*/ 313304 h 1775939"/>
                <a:gd name="connsiteX8" fmla="*/ 9215480 w 9739305"/>
                <a:gd name="connsiteY8" fmla="*/ 361372 h 1775939"/>
                <a:gd name="connsiteX9" fmla="*/ 9155376 w 9739305"/>
                <a:gd name="connsiteY9" fmla="*/ 407897 h 1775939"/>
                <a:gd name="connsiteX10" fmla="*/ 9108770 w 9739305"/>
                <a:gd name="connsiteY10" fmla="*/ 439335 h 1775939"/>
                <a:gd name="connsiteX11" fmla="*/ 9042339 w 9739305"/>
                <a:gd name="connsiteY11" fmla="*/ 471886 h 1775939"/>
                <a:gd name="connsiteX12" fmla="*/ 8976155 w 9739305"/>
                <a:gd name="connsiteY12" fmla="*/ 513526 h 1775939"/>
                <a:gd name="connsiteX13" fmla="*/ 8944250 w 9739305"/>
                <a:gd name="connsiteY13" fmla="*/ 538762 h 1775939"/>
                <a:gd name="connsiteX14" fmla="*/ 8882191 w 9739305"/>
                <a:gd name="connsiteY14" fmla="*/ 581144 h 1775939"/>
                <a:gd name="connsiteX15" fmla="*/ 8818061 w 9739305"/>
                <a:gd name="connsiteY15" fmla="*/ 620960 h 1775939"/>
                <a:gd name="connsiteX16" fmla="*/ 8696263 w 9739305"/>
                <a:gd name="connsiteY16" fmla="*/ 668892 h 1775939"/>
                <a:gd name="connsiteX17" fmla="*/ 8586493 w 9739305"/>
                <a:gd name="connsiteY17" fmla="*/ 736016 h 1775939"/>
                <a:gd name="connsiteX18" fmla="*/ 8499250 w 9739305"/>
                <a:gd name="connsiteY18" fmla="*/ 785420 h 1775939"/>
                <a:gd name="connsiteX19" fmla="*/ 8448581 w 9739305"/>
                <a:gd name="connsiteY19" fmla="*/ 817525 h 1775939"/>
                <a:gd name="connsiteX20" fmla="*/ 8356131 w 9739305"/>
                <a:gd name="connsiteY20" fmla="*/ 888209 h 1775939"/>
                <a:gd name="connsiteX21" fmla="*/ 8211166 w 9739305"/>
                <a:gd name="connsiteY21" fmla="*/ 964878 h 1775939"/>
                <a:gd name="connsiteX22" fmla="*/ 8123367 w 9739305"/>
                <a:gd name="connsiteY22" fmla="*/ 1006776 h 1775939"/>
                <a:gd name="connsiteX23" fmla="*/ 7933271 w 9739305"/>
                <a:gd name="connsiteY23" fmla="*/ 1072752 h 1775939"/>
                <a:gd name="connsiteX24" fmla="*/ 7872042 w 9739305"/>
                <a:gd name="connsiteY24" fmla="*/ 1095949 h 1775939"/>
                <a:gd name="connsiteX25" fmla="*/ 7801540 w 9739305"/>
                <a:gd name="connsiteY25" fmla="*/ 1112687 h 1775939"/>
                <a:gd name="connsiteX26" fmla="*/ 7688760 w 9739305"/>
                <a:gd name="connsiteY26" fmla="*/ 1149668 h 1775939"/>
                <a:gd name="connsiteX27" fmla="*/ 7468219 w 9739305"/>
                <a:gd name="connsiteY27" fmla="*/ 1214601 h 1775939"/>
                <a:gd name="connsiteX28" fmla="*/ 7419634 w 9739305"/>
                <a:gd name="connsiteY28" fmla="*/ 1225261 h 1775939"/>
                <a:gd name="connsiteX29" fmla="*/ 7296522 w 9739305"/>
                <a:gd name="connsiteY29" fmla="*/ 1266193 h 1775939"/>
                <a:gd name="connsiteX30" fmla="*/ 7222817 w 9739305"/>
                <a:gd name="connsiteY30" fmla="*/ 1293286 h 1775939"/>
                <a:gd name="connsiteX31" fmla="*/ 7161457 w 9739305"/>
                <a:gd name="connsiteY31" fmla="*/ 1309742 h 1775939"/>
                <a:gd name="connsiteX32" fmla="*/ 7106944 w 9739305"/>
                <a:gd name="connsiteY32" fmla="*/ 1318647 h 1775939"/>
                <a:gd name="connsiteX33" fmla="*/ 6964204 w 9739305"/>
                <a:gd name="connsiteY33" fmla="*/ 1356601 h 1775939"/>
                <a:gd name="connsiteX34" fmla="*/ 6907255 w 9739305"/>
                <a:gd name="connsiteY34" fmla="*/ 1371589 h 1775939"/>
                <a:gd name="connsiteX35" fmla="*/ 6759991 w 9739305"/>
                <a:gd name="connsiteY35" fmla="*/ 1420747 h 1775939"/>
                <a:gd name="connsiteX36" fmla="*/ 6634783 w 9739305"/>
                <a:gd name="connsiteY36" fmla="*/ 1454562 h 1775939"/>
                <a:gd name="connsiteX37" fmla="*/ 6582555 w 9739305"/>
                <a:gd name="connsiteY37" fmla="*/ 1470418 h 1775939"/>
                <a:gd name="connsiteX38" fmla="*/ 6462719 w 9739305"/>
                <a:gd name="connsiteY38" fmla="*/ 1498482 h 1775939"/>
                <a:gd name="connsiteX39" fmla="*/ 6395050 w 9739305"/>
                <a:gd name="connsiteY39" fmla="*/ 1517437 h 1775939"/>
                <a:gd name="connsiteX40" fmla="*/ 6228927 w 9739305"/>
                <a:gd name="connsiteY40" fmla="*/ 1543179 h 1775939"/>
                <a:gd name="connsiteX41" fmla="*/ 6057331 w 9739305"/>
                <a:gd name="connsiteY41" fmla="*/ 1568558 h 1775939"/>
                <a:gd name="connsiteX42" fmla="*/ 5962939 w 9739305"/>
                <a:gd name="connsiteY42" fmla="*/ 1578758 h 1775939"/>
                <a:gd name="connsiteX43" fmla="*/ 5880756 w 9739305"/>
                <a:gd name="connsiteY43" fmla="*/ 1591666 h 1775939"/>
                <a:gd name="connsiteX44" fmla="*/ 5809105 w 9739305"/>
                <a:gd name="connsiteY44" fmla="*/ 1600770 h 1775939"/>
                <a:gd name="connsiteX45" fmla="*/ 5695165 w 9739305"/>
                <a:gd name="connsiteY45" fmla="*/ 1617719 h 1775939"/>
                <a:gd name="connsiteX46" fmla="*/ 5647685 w 9739305"/>
                <a:gd name="connsiteY46" fmla="*/ 1622990 h 1775939"/>
                <a:gd name="connsiteX47" fmla="*/ 5535323 w 9739305"/>
                <a:gd name="connsiteY47" fmla="*/ 1628248 h 1775939"/>
                <a:gd name="connsiteX48" fmla="*/ 5496177 w 9739305"/>
                <a:gd name="connsiteY48" fmla="*/ 1628567 h 1775939"/>
                <a:gd name="connsiteX49" fmla="*/ 5420013 w 9739305"/>
                <a:gd name="connsiteY49" fmla="*/ 1612778 h 1775939"/>
                <a:gd name="connsiteX50" fmla="*/ 5411005 w 9739305"/>
                <a:gd name="connsiteY50" fmla="*/ 1611800 h 1775939"/>
                <a:gd name="connsiteX51" fmla="*/ 5361259 w 9739305"/>
                <a:gd name="connsiteY51" fmla="*/ 1606507 h 1775939"/>
                <a:gd name="connsiteX52" fmla="*/ 5334120 w 9739305"/>
                <a:gd name="connsiteY52" fmla="*/ 1605305 h 1775939"/>
                <a:gd name="connsiteX53" fmla="*/ 5230715 w 9739305"/>
                <a:gd name="connsiteY53" fmla="*/ 1594283 h 1775939"/>
                <a:gd name="connsiteX54" fmla="*/ 5171263 w 9739305"/>
                <a:gd name="connsiteY54" fmla="*/ 1589616 h 1775939"/>
                <a:gd name="connsiteX55" fmla="*/ 5123496 w 9739305"/>
                <a:gd name="connsiteY55" fmla="*/ 1593018 h 1775939"/>
                <a:gd name="connsiteX56" fmla="*/ 5039590 w 9739305"/>
                <a:gd name="connsiteY56" fmla="*/ 1598474 h 1775939"/>
                <a:gd name="connsiteX57" fmla="*/ 5012937 w 9739305"/>
                <a:gd name="connsiteY57" fmla="*/ 1603369 h 1775939"/>
                <a:gd name="connsiteX58" fmla="*/ 4891143 w 9739305"/>
                <a:gd name="connsiteY58" fmla="*/ 1598882 h 1775939"/>
                <a:gd name="connsiteX59" fmla="*/ 4821905 w 9739305"/>
                <a:gd name="connsiteY59" fmla="*/ 1601436 h 1775939"/>
                <a:gd name="connsiteX60" fmla="*/ 4743339 w 9739305"/>
                <a:gd name="connsiteY60" fmla="*/ 1592353 h 1775939"/>
                <a:gd name="connsiteX61" fmla="*/ 4720626 w 9739305"/>
                <a:gd name="connsiteY61" fmla="*/ 1594076 h 1775939"/>
                <a:gd name="connsiteX62" fmla="*/ 4695215 w 9739305"/>
                <a:gd name="connsiteY62" fmla="*/ 1596400 h 1775939"/>
                <a:gd name="connsiteX63" fmla="*/ 4617116 w 9739305"/>
                <a:gd name="connsiteY63" fmla="*/ 1601107 h 1775939"/>
                <a:gd name="connsiteX64" fmla="*/ 4569913 w 9739305"/>
                <a:gd name="connsiteY64" fmla="*/ 1608091 h 1775939"/>
                <a:gd name="connsiteX65" fmla="*/ 4479392 w 9739305"/>
                <a:gd name="connsiteY65" fmla="*/ 1609630 h 1775939"/>
                <a:gd name="connsiteX66" fmla="*/ 4446151 w 9739305"/>
                <a:gd name="connsiteY66" fmla="*/ 1615312 h 1775939"/>
                <a:gd name="connsiteX67" fmla="*/ 4361619 w 9739305"/>
                <a:gd name="connsiteY67" fmla="*/ 1619859 h 1775939"/>
                <a:gd name="connsiteX68" fmla="*/ 4285695 w 9739305"/>
                <a:gd name="connsiteY68" fmla="*/ 1621164 h 1775939"/>
                <a:gd name="connsiteX69" fmla="*/ 4212667 w 9739305"/>
                <a:gd name="connsiteY69" fmla="*/ 1625940 h 1775939"/>
                <a:gd name="connsiteX70" fmla="*/ 4160628 w 9739305"/>
                <a:gd name="connsiteY70" fmla="*/ 1633627 h 1775939"/>
                <a:gd name="connsiteX71" fmla="*/ 4104018 w 9739305"/>
                <a:gd name="connsiteY71" fmla="*/ 1639495 h 1775939"/>
                <a:gd name="connsiteX72" fmla="*/ 3948438 w 9739305"/>
                <a:gd name="connsiteY72" fmla="*/ 1665671 h 1775939"/>
                <a:gd name="connsiteX73" fmla="*/ 3919256 w 9739305"/>
                <a:gd name="connsiteY73" fmla="*/ 1662527 h 1775939"/>
                <a:gd name="connsiteX74" fmla="*/ 3754603 w 9739305"/>
                <a:gd name="connsiteY74" fmla="*/ 1666227 h 1775939"/>
                <a:gd name="connsiteX75" fmla="*/ 3718852 w 9739305"/>
                <a:gd name="connsiteY75" fmla="*/ 1668265 h 1775939"/>
                <a:gd name="connsiteX76" fmla="*/ 3621934 w 9739305"/>
                <a:gd name="connsiteY76" fmla="*/ 1654418 h 1775939"/>
                <a:gd name="connsiteX77" fmla="*/ 3475226 w 9739305"/>
                <a:gd name="connsiteY77" fmla="*/ 1690838 h 1775939"/>
                <a:gd name="connsiteX78" fmla="*/ 3338395 w 9739305"/>
                <a:gd name="connsiteY78" fmla="*/ 1734157 h 1775939"/>
                <a:gd name="connsiteX79" fmla="*/ 3321128 w 9739305"/>
                <a:gd name="connsiteY79" fmla="*/ 1739699 h 1775939"/>
                <a:gd name="connsiteX80" fmla="*/ 3271751 w 9739305"/>
                <a:gd name="connsiteY80" fmla="*/ 1750083 h 1775939"/>
                <a:gd name="connsiteX81" fmla="*/ 3210267 w 9739305"/>
                <a:gd name="connsiteY81" fmla="*/ 1755871 h 1775939"/>
                <a:gd name="connsiteX82" fmla="*/ 3132456 w 9739305"/>
                <a:gd name="connsiteY82" fmla="*/ 1766527 h 1775939"/>
                <a:gd name="connsiteX83" fmla="*/ 3069450 w 9739305"/>
                <a:gd name="connsiteY83" fmla="*/ 1760933 h 1775939"/>
                <a:gd name="connsiteX84" fmla="*/ 2981357 w 9739305"/>
                <a:gd name="connsiteY84" fmla="*/ 1752311 h 1775939"/>
                <a:gd name="connsiteX85" fmla="*/ 2898350 w 9739305"/>
                <a:gd name="connsiteY85" fmla="*/ 1744071 h 1775939"/>
                <a:gd name="connsiteX86" fmla="*/ 2872998 w 9739305"/>
                <a:gd name="connsiteY86" fmla="*/ 1759731 h 1775939"/>
                <a:gd name="connsiteX87" fmla="*/ 2833363 w 9739305"/>
                <a:gd name="connsiteY87" fmla="*/ 1774197 h 1775939"/>
                <a:gd name="connsiteX88" fmla="*/ 2787932 w 9739305"/>
                <a:gd name="connsiteY88" fmla="*/ 1761321 h 1775939"/>
                <a:gd name="connsiteX89" fmla="*/ 2681851 w 9739305"/>
                <a:gd name="connsiteY89" fmla="*/ 1735206 h 1775939"/>
                <a:gd name="connsiteX90" fmla="*/ 2615692 w 9739305"/>
                <a:gd name="connsiteY90" fmla="*/ 1736981 h 1775939"/>
                <a:gd name="connsiteX91" fmla="*/ 2471401 w 9739305"/>
                <a:gd name="connsiteY91" fmla="*/ 1730598 h 1775939"/>
                <a:gd name="connsiteX92" fmla="*/ 2376602 w 9739305"/>
                <a:gd name="connsiteY92" fmla="*/ 1716179 h 1775939"/>
                <a:gd name="connsiteX93" fmla="*/ 2308117 w 9739305"/>
                <a:gd name="connsiteY93" fmla="*/ 1697980 h 1775939"/>
                <a:gd name="connsiteX94" fmla="*/ 2210156 w 9739305"/>
                <a:gd name="connsiteY94" fmla="*/ 1674611 h 1775939"/>
                <a:gd name="connsiteX95" fmla="*/ 2112456 w 9739305"/>
                <a:gd name="connsiteY95" fmla="*/ 1664725 h 1775939"/>
                <a:gd name="connsiteX96" fmla="*/ 2041401 w 9739305"/>
                <a:gd name="connsiteY96" fmla="*/ 1649787 h 1775939"/>
                <a:gd name="connsiteX97" fmla="*/ 1955072 w 9739305"/>
                <a:gd name="connsiteY97" fmla="*/ 1641394 h 1775939"/>
                <a:gd name="connsiteX98" fmla="*/ 1883129 w 9739305"/>
                <a:gd name="connsiteY98" fmla="*/ 1644393 h 1775939"/>
                <a:gd name="connsiteX99" fmla="*/ 1770492 w 9739305"/>
                <a:gd name="connsiteY99" fmla="*/ 1652019 h 1775939"/>
                <a:gd name="connsiteX100" fmla="*/ 1630653 w 9739305"/>
                <a:gd name="connsiteY100" fmla="*/ 1620782 h 1775939"/>
                <a:gd name="connsiteX101" fmla="*/ 1574457 w 9739305"/>
                <a:gd name="connsiteY101" fmla="*/ 1615016 h 1775939"/>
                <a:gd name="connsiteX102" fmla="*/ 1521784 w 9739305"/>
                <a:gd name="connsiteY102" fmla="*/ 1613632 h 1775939"/>
                <a:gd name="connsiteX103" fmla="*/ 1409187 w 9739305"/>
                <a:gd name="connsiteY103" fmla="*/ 1593793 h 1775939"/>
                <a:gd name="connsiteX104" fmla="*/ 1363496 w 9739305"/>
                <a:gd name="connsiteY104" fmla="*/ 1587676 h 1775939"/>
                <a:gd name="connsiteX105" fmla="*/ 1300134 w 9739305"/>
                <a:gd name="connsiteY105" fmla="*/ 1590889 h 1775939"/>
                <a:gd name="connsiteX106" fmla="*/ 1184306 w 9739305"/>
                <a:gd name="connsiteY106" fmla="*/ 1584859 h 1775939"/>
                <a:gd name="connsiteX107" fmla="*/ 1067600 w 9739305"/>
                <a:gd name="connsiteY107" fmla="*/ 1556587 h 1775939"/>
                <a:gd name="connsiteX108" fmla="*/ 1018967 w 9739305"/>
                <a:gd name="connsiteY108" fmla="*/ 1562226 h 1775939"/>
                <a:gd name="connsiteX109" fmla="*/ 1001437 w 9739305"/>
                <a:gd name="connsiteY109" fmla="*/ 1562287 h 1775939"/>
                <a:gd name="connsiteX110" fmla="*/ 843282 w 9739305"/>
                <a:gd name="connsiteY110" fmla="*/ 1551235 h 1775939"/>
                <a:gd name="connsiteX111" fmla="*/ 827437 w 9739305"/>
                <a:gd name="connsiteY111" fmla="*/ 1549959 h 1775939"/>
                <a:gd name="connsiteX112" fmla="*/ 752774 w 9739305"/>
                <a:gd name="connsiteY112" fmla="*/ 1536924 h 1775939"/>
                <a:gd name="connsiteX113" fmla="*/ 566053 w 9739305"/>
                <a:gd name="connsiteY113" fmla="*/ 1535567 h 1775939"/>
                <a:gd name="connsiteX114" fmla="*/ 554525 w 9739305"/>
                <a:gd name="connsiteY114" fmla="*/ 1534867 h 1775939"/>
                <a:gd name="connsiteX115" fmla="*/ 492526 w 9739305"/>
                <a:gd name="connsiteY115" fmla="*/ 1546173 h 1775939"/>
                <a:gd name="connsiteX116" fmla="*/ 462187 w 9739305"/>
                <a:gd name="connsiteY116" fmla="*/ 1559407 h 1775939"/>
                <a:gd name="connsiteX117" fmla="*/ 414568 w 9739305"/>
                <a:gd name="connsiteY117" fmla="*/ 1573944 h 1775939"/>
                <a:gd name="connsiteX118" fmla="*/ 365802 w 9739305"/>
                <a:gd name="connsiteY118" fmla="*/ 1580845 h 1775939"/>
                <a:gd name="connsiteX119" fmla="*/ 282687 w 9739305"/>
                <a:gd name="connsiteY119" fmla="*/ 1566332 h 1775939"/>
                <a:gd name="connsiteX120" fmla="*/ 252662 w 9739305"/>
                <a:gd name="connsiteY120" fmla="*/ 1565897 h 1775939"/>
                <a:gd name="connsiteX121" fmla="*/ 185558 w 9739305"/>
                <a:gd name="connsiteY121" fmla="*/ 1560187 h 1775939"/>
                <a:gd name="connsiteX122" fmla="*/ 127273 w 9739305"/>
                <a:gd name="connsiteY122" fmla="*/ 1563624 h 1775939"/>
                <a:gd name="connsiteX123" fmla="*/ 81114 w 9739305"/>
                <a:gd name="connsiteY123" fmla="*/ 1580132 h 1775939"/>
                <a:gd name="connsiteX124" fmla="*/ 13214 w 9739305"/>
                <a:gd name="connsiteY124" fmla="*/ 1586229 h 1775939"/>
                <a:gd name="connsiteX125" fmla="*/ 0 w 9739305"/>
                <a:gd name="connsiteY125" fmla="*/ 1585408 h 1775939"/>
                <a:gd name="connsiteX126" fmla="*/ 0 w 9739305"/>
                <a:gd name="connsiteY126" fmla="*/ 1251083 h 1775939"/>
                <a:gd name="connsiteX127" fmla="*/ 4829 w 9739305"/>
                <a:gd name="connsiteY127" fmla="*/ 1250628 h 1775939"/>
                <a:gd name="connsiteX128" fmla="*/ 48555 w 9739305"/>
                <a:gd name="connsiteY128" fmla="*/ 1240203 h 1775939"/>
                <a:gd name="connsiteX129" fmla="*/ 72789 w 9739305"/>
                <a:gd name="connsiteY129" fmla="*/ 1233698 h 1775939"/>
                <a:gd name="connsiteX130" fmla="*/ 197847 w 9739305"/>
                <a:gd name="connsiteY130" fmla="*/ 1212918 h 1775939"/>
                <a:gd name="connsiteX131" fmla="*/ 253067 w 9739305"/>
                <a:gd name="connsiteY131" fmla="*/ 1194405 h 1775939"/>
                <a:gd name="connsiteX132" fmla="*/ 268116 w 9739305"/>
                <a:gd name="connsiteY132" fmla="*/ 1191325 h 1775939"/>
                <a:gd name="connsiteX133" fmla="*/ 351434 w 9739305"/>
                <a:gd name="connsiteY133" fmla="*/ 1193900 h 1775939"/>
                <a:gd name="connsiteX134" fmla="*/ 414867 w 9739305"/>
                <a:gd name="connsiteY134" fmla="*/ 1216423 h 1775939"/>
                <a:gd name="connsiteX135" fmla="*/ 427335 w 9739305"/>
                <a:gd name="connsiteY135" fmla="*/ 1224454 h 1775939"/>
                <a:gd name="connsiteX136" fmla="*/ 600582 w 9739305"/>
                <a:gd name="connsiteY136" fmla="*/ 1213120 h 1775939"/>
                <a:gd name="connsiteX137" fmla="*/ 627039 w 9739305"/>
                <a:gd name="connsiteY137" fmla="*/ 1208235 h 1775939"/>
                <a:gd name="connsiteX138" fmla="*/ 756446 w 9739305"/>
                <a:gd name="connsiteY138" fmla="*/ 1217062 h 1775939"/>
                <a:gd name="connsiteX139" fmla="*/ 794106 w 9739305"/>
                <a:gd name="connsiteY139" fmla="*/ 1218229 h 1775939"/>
                <a:gd name="connsiteX140" fmla="*/ 929268 w 9739305"/>
                <a:gd name="connsiteY140" fmla="*/ 1225211 h 1775939"/>
                <a:gd name="connsiteX141" fmla="*/ 947713 w 9739305"/>
                <a:gd name="connsiteY141" fmla="*/ 1211766 h 1775939"/>
                <a:gd name="connsiteX142" fmla="*/ 1001014 w 9739305"/>
                <a:gd name="connsiteY142" fmla="*/ 1177651 h 1775939"/>
                <a:gd name="connsiteX143" fmla="*/ 1107747 w 9739305"/>
                <a:gd name="connsiteY143" fmla="*/ 1144571 h 1775939"/>
                <a:gd name="connsiteX144" fmla="*/ 1137175 w 9739305"/>
                <a:gd name="connsiteY144" fmla="*/ 1144721 h 1775939"/>
                <a:gd name="connsiteX145" fmla="*/ 1213670 w 9739305"/>
                <a:gd name="connsiteY145" fmla="*/ 1187646 h 1775939"/>
                <a:gd name="connsiteX146" fmla="*/ 1250725 w 9739305"/>
                <a:gd name="connsiteY146" fmla="*/ 1204534 h 1775939"/>
                <a:gd name="connsiteX147" fmla="*/ 1355013 w 9739305"/>
                <a:gd name="connsiteY147" fmla="*/ 1233876 h 1775939"/>
                <a:gd name="connsiteX148" fmla="*/ 1363867 w 9739305"/>
                <a:gd name="connsiteY148" fmla="*/ 1239727 h 1775939"/>
                <a:gd name="connsiteX149" fmla="*/ 1443262 w 9739305"/>
                <a:gd name="connsiteY149" fmla="*/ 1310445 h 1775939"/>
                <a:gd name="connsiteX150" fmla="*/ 1460979 w 9739305"/>
                <a:gd name="connsiteY150" fmla="*/ 1322303 h 1775939"/>
                <a:gd name="connsiteX151" fmla="*/ 1482536 w 9739305"/>
                <a:gd name="connsiteY151" fmla="*/ 1341039 h 1775939"/>
                <a:gd name="connsiteX152" fmla="*/ 1548717 w 9739305"/>
                <a:gd name="connsiteY152" fmla="*/ 1376141 h 1775939"/>
                <a:gd name="connsiteX153" fmla="*/ 1629003 w 9739305"/>
                <a:gd name="connsiteY153" fmla="*/ 1384512 h 1775939"/>
                <a:gd name="connsiteX154" fmla="*/ 1726123 w 9739305"/>
                <a:gd name="connsiteY154" fmla="*/ 1398505 h 1775939"/>
                <a:gd name="connsiteX155" fmla="*/ 1766964 w 9739305"/>
                <a:gd name="connsiteY155" fmla="*/ 1409092 h 1775939"/>
                <a:gd name="connsiteX156" fmla="*/ 1875994 w 9739305"/>
                <a:gd name="connsiteY156" fmla="*/ 1427691 h 1775939"/>
                <a:gd name="connsiteX157" fmla="*/ 1953935 w 9739305"/>
                <a:gd name="connsiteY157" fmla="*/ 1444021 h 1775939"/>
                <a:gd name="connsiteX158" fmla="*/ 2065495 w 9739305"/>
                <a:gd name="connsiteY158" fmla="*/ 1450414 h 1775939"/>
                <a:gd name="connsiteX159" fmla="*/ 2119362 w 9739305"/>
                <a:gd name="connsiteY159" fmla="*/ 1448287 h 1775939"/>
                <a:gd name="connsiteX160" fmla="*/ 2221201 w 9739305"/>
                <a:gd name="connsiteY160" fmla="*/ 1503642 h 1775939"/>
                <a:gd name="connsiteX161" fmla="*/ 2302040 w 9739305"/>
                <a:gd name="connsiteY161" fmla="*/ 1539608 h 1775939"/>
                <a:gd name="connsiteX162" fmla="*/ 2384113 w 9739305"/>
                <a:gd name="connsiteY162" fmla="*/ 1516348 h 1775939"/>
                <a:gd name="connsiteX163" fmla="*/ 2405786 w 9739305"/>
                <a:gd name="connsiteY163" fmla="*/ 1497098 h 1775939"/>
                <a:gd name="connsiteX164" fmla="*/ 2541024 w 9739305"/>
                <a:gd name="connsiteY164" fmla="*/ 1473316 h 1775939"/>
                <a:gd name="connsiteX165" fmla="*/ 2735378 w 9739305"/>
                <a:gd name="connsiteY165" fmla="*/ 1463319 h 1775939"/>
                <a:gd name="connsiteX166" fmla="*/ 3056752 w 9739305"/>
                <a:gd name="connsiteY166" fmla="*/ 1408590 h 1775939"/>
                <a:gd name="connsiteX167" fmla="*/ 3112247 w 9739305"/>
                <a:gd name="connsiteY167" fmla="*/ 1387711 h 1775939"/>
                <a:gd name="connsiteX168" fmla="*/ 3175396 w 9739305"/>
                <a:gd name="connsiteY168" fmla="*/ 1380116 h 1775939"/>
                <a:gd name="connsiteX169" fmla="*/ 3200231 w 9739305"/>
                <a:gd name="connsiteY169" fmla="*/ 1390061 h 1775939"/>
                <a:gd name="connsiteX170" fmla="*/ 3307359 w 9739305"/>
                <a:gd name="connsiteY170" fmla="*/ 1401532 h 1775939"/>
                <a:gd name="connsiteX171" fmla="*/ 3327591 w 9739305"/>
                <a:gd name="connsiteY171" fmla="*/ 1400871 h 1775939"/>
                <a:gd name="connsiteX172" fmla="*/ 3396452 w 9739305"/>
                <a:gd name="connsiteY172" fmla="*/ 1390488 h 1775939"/>
                <a:gd name="connsiteX173" fmla="*/ 3460402 w 9739305"/>
                <a:gd name="connsiteY173" fmla="*/ 1383325 h 1775939"/>
                <a:gd name="connsiteX174" fmla="*/ 3622771 w 9739305"/>
                <a:gd name="connsiteY174" fmla="*/ 1388838 h 1775939"/>
                <a:gd name="connsiteX175" fmla="*/ 3746637 w 9739305"/>
                <a:gd name="connsiteY175" fmla="*/ 1379728 h 1775939"/>
                <a:gd name="connsiteX176" fmla="*/ 3803936 w 9739305"/>
                <a:gd name="connsiteY176" fmla="*/ 1380104 h 1775939"/>
                <a:gd name="connsiteX177" fmla="*/ 3836429 w 9739305"/>
                <a:gd name="connsiteY177" fmla="*/ 1383246 h 1775939"/>
                <a:gd name="connsiteX178" fmla="*/ 3911096 w 9739305"/>
                <a:gd name="connsiteY178" fmla="*/ 1412447 h 1775939"/>
                <a:gd name="connsiteX179" fmla="*/ 3951494 w 9739305"/>
                <a:gd name="connsiteY179" fmla="*/ 1417876 h 1775939"/>
                <a:gd name="connsiteX180" fmla="*/ 4071982 w 9739305"/>
                <a:gd name="connsiteY180" fmla="*/ 1411440 h 1775939"/>
                <a:gd name="connsiteX181" fmla="*/ 4250380 w 9739305"/>
                <a:gd name="connsiteY181" fmla="*/ 1353404 h 1775939"/>
                <a:gd name="connsiteX182" fmla="*/ 4268920 w 9739305"/>
                <a:gd name="connsiteY182" fmla="*/ 1345917 h 1775939"/>
                <a:gd name="connsiteX183" fmla="*/ 4360470 w 9739305"/>
                <a:gd name="connsiteY183" fmla="*/ 1333343 h 1775939"/>
                <a:gd name="connsiteX184" fmla="*/ 4423403 w 9739305"/>
                <a:gd name="connsiteY184" fmla="*/ 1341452 h 1775939"/>
                <a:gd name="connsiteX185" fmla="*/ 4509460 w 9739305"/>
                <a:gd name="connsiteY185" fmla="*/ 1360374 h 1775939"/>
                <a:gd name="connsiteX186" fmla="*/ 4586780 w 9739305"/>
                <a:gd name="connsiteY186" fmla="*/ 1375951 h 1775939"/>
                <a:gd name="connsiteX187" fmla="*/ 4643424 w 9739305"/>
                <a:gd name="connsiteY187" fmla="*/ 1395033 h 1775939"/>
                <a:gd name="connsiteX188" fmla="*/ 4771320 w 9739305"/>
                <a:gd name="connsiteY188" fmla="*/ 1404876 h 1775939"/>
                <a:gd name="connsiteX189" fmla="*/ 4784667 w 9739305"/>
                <a:gd name="connsiteY189" fmla="*/ 1406901 h 1775939"/>
                <a:gd name="connsiteX190" fmla="*/ 4879368 w 9739305"/>
                <a:gd name="connsiteY190" fmla="*/ 1382875 h 1775939"/>
                <a:gd name="connsiteX191" fmla="*/ 4993296 w 9739305"/>
                <a:gd name="connsiteY191" fmla="*/ 1357609 h 1775939"/>
                <a:gd name="connsiteX192" fmla="*/ 5034636 w 9739305"/>
                <a:gd name="connsiteY192" fmla="*/ 1362363 h 1775939"/>
                <a:gd name="connsiteX193" fmla="*/ 5091273 w 9739305"/>
                <a:gd name="connsiteY193" fmla="*/ 1369207 h 1775939"/>
                <a:gd name="connsiteX194" fmla="*/ 5143127 w 9739305"/>
                <a:gd name="connsiteY194" fmla="*/ 1361686 h 1775939"/>
                <a:gd name="connsiteX195" fmla="*/ 5174789 w 9739305"/>
                <a:gd name="connsiteY195" fmla="*/ 1359688 h 1775939"/>
                <a:gd name="connsiteX196" fmla="*/ 5322233 w 9739305"/>
                <a:gd name="connsiteY196" fmla="*/ 1411274 h 1775939"/>
                <a:gd name="connsiteX197" fmla="*/ 5359206 w 9739305"/>
                <a:gd name="connsiteY197" fmla="*/ 1414357 h 1775939"/>
                <a:gd name="connsiteX198" fmla="*/ 5380352 w 9739305"/>
                <a:gd name="connsiteY198" fmla="*/ 1420558 h 1775939"/>
                <a:gd name="connsiteX199" fmla="*/ 5509233 w 9739305"/>
                <a:gd name="connsiteY199" fmla="*/ 1487165 h 1775939"/>
                <a:gd name="connsiteX200" fmla="*/ 5563203 w 9739305"/>
                <a:gd name="connsiteY200" fmla="*/ 1499314 h 1775939"/>
                <a:gd name="connsiteX201" fmla="*/ 5621569 w 9739305"/>
                <a:gd name="connsiteY201" fmla="*/ 1493518 h 1775939"/>
                <a:gd name="connsiteX202" fmla="*/ 5655136 w 9739305"/>
                <a:gd name="connsiteY202" fmla="*/ 1486565 h 1775939"/>
                <a:gd name="connsiteX203" fmla="*/ 5736883 w 9739305"/>
                <a:gd name="connsiteY203" fmla="*/ 1436327 h 1775939"/>
                <a:gd name="connsiteX204" fmla="*/ 5784777 w 9739305"/>
                <a:gd name="connsiteY204" fmla="*/ 1435588 h 1775939"/>
                <a:gd name="connsiteX205" fmla="*/ 5860952 w 9739305"/>
                <a:gd name="connsiteY205" fmla="*/ 1463773 h 1775939"/>
                <a:gd name="connsiteX206" fmla="*/ 5997123 w 9739305"/>
                <a:gd name="connsiteY206" fmla="*/ 1471491 h 1775939"/>
                <a:gd name="connsiteX207" fmla="*/ 6063793 w 9739305"/>
                <a:gd name="connsiteY207" fmla="*/ 1423706 h 1775939"/>
                <a:gd name="connsiteX208" fmla="*/ 6097303 w 9739305"/>
                <a:gd name="connsiteY208" fmla="*/ 1379247 h 1775939"/>
                <a:gd name="connsiteX209" fmla="*/ 6197741 w 9739305"/>
                <a:gd name="connsiteY209" fmla="*/ 1324656 h 1775939"/>
                <a:gd name="connsiteX210" fmla="*/ 6223125 w 9739305"/>
                <a:gd name="connsiteY210" fmla="*/ 1341950 h 1775939"/>
                <a:gd name="connsiteX211" fmla="*/ 6298923 w 9739305"/>
                <a:gd name="connsiteY211" fmla="*/ 1346144 h 1775939"/>
                <a:gd name="connsiteX212" fmla="*/ 6380532 w 9739305"/>
                <a:gd name="connsiteY212" fmla="*/ 1341582 h 1775939"/>
                <a:gd name="connsiteX213" fmla="*/ 6523222 w 9739305"/>
                <a:gd name="connsiteY213" fmla="*/ 1343021 h 1775939"/>
                <a:gd name="connsiteX214" fmla="*/ 6615600 w 9739305"/>
                <a:gd name="connsiteY214" fmla="*/ 1291015 h 1775939"/>
                <a:gd name="connsiteX215" fmla="*/ 6650812 w 9739305"/>
                <a:gd name="connsiteY215" fmla="*/ 1269700 h 1775939"/>
                <a:gd name="connsiteX216" fmla="*/ 6684030 w 9739305"/>
                <a:gd name="connsiteY216" fmla="*/ 1255543 h 1775939"/>
                <a:gd name="connsiteX217" fmla="*/ 6722764 w 9739305"/>
                <a:gd name="connsiteY217" fmla="*/ 1246615 h 1775939"/>
                <a:gd name="connsiteX218" fmla="*/ 6815757 w 9739305"/>
                <a:gd name="connsiteY218" fmla="*/ 1215451 h 1775939"/>
                <a:gd name="connsiteX219" fmla="*/ 6866200 w 9739305"/>
                <a:gd name="connsiteY219" fmla="*/ 1186810 h 1775939"/>
                <a:gd name="connsiteX220" fmla="*/ 6981228 w 9739305"/>
                <a:gd name="connsiteY220" fmla="*/ 1155999 h 1775939"/>
                <a:gd name="connsiteX221" fmla="*/ 7059255 w 9739305"/>
                <a:gd name="connsiteY221" fmla="*/ 1129638 h 1775939"/>
                <a:gd name="connsiteX222" fmla="*/ 7140774 w 9739305"/>
                <a:gd name="connsiteY222" fmla="*/ 1086787 h 1775939"/>
                <a:gd name="connsiteX223" fmla="*/ 7152150 w 9739305"/>
                <a:gd name="connsiteY223" fmla="*/ 1080276 h 1775939"/>
                <a:gd name="connsiteX224" fmla="*/ 7178911 w 9739305"/>
                <a:gd name="connsiteY224" fmla="*/ 1053404 h 1775939"/>
                <a:gd name="connsiteX225" fmla="*/ 7215302 w 9739305"/>
                <a:gd name="connsiteY225" fmla="*/ 963609 h 1775939"/>
                <a:gd name="connsiteX226" fmla="*/ 7226104 w 9739305"/>
                <a:gd name="connsiteY226" fmla="*/ 945196 h 1775939"/>
                <a:gd name="connsiteX227" fmla="*/ 7329145 w 9739305"/>
                <a:gd name="connsiteY227" fmla="*/ 879964 h 1775939"/>
                <a:gd name="connsiteX228" fmla="*/ 7368683 w 9739305"/>
                <a:gd name="connsiteY228" fmla="*/ 883708 h 1775939"/>
                <a:gd name="connsiteX229" fmla="*/ 7412980 w 9739305"/>
                <a:gd name="connsiteY229" fmla="*/ 901348 h 1775939"/>
                <a:gd name="connsiteX230" fmla="*/ 7508285 w 9739305"/>
                <a:gd name="connsiteY230" fmla="*/ 901932 h 1775939"/>
                <a:gd name="connsiteX231" fmla="*/ 7543367 w 9739305"/>
                <a:gd name="connsiteY231" fmla="*/ 890040 h 1775939"/>
                <a:gd name="connsiteX232" fmla="*/ 7604247 w 9739305"/>
                <a:gd name="connsiteY232" fmla="*/ 859640 h 1775939"/>
                <a:gd name="connsiteX233" fmla="*/ 7650214 w 9739305"/>
                <a:gd name="connsiteY233" fmla="*/ 814893 h 1775939"/>
                <a:gd name="connsiteX234" fmla="*/ 7716618 w 9739305"/>
                <a:gd name="connsiteY234" fmla="*/ 741384 h 1775939"/>
                <a:gd name="connsiteX235" fmla="*/ 7849257 w 9739305"/>
                <a:gd name="connsiteY235" fmla="*/ 708153 h 1775939"/>
                <a:gd name="connsiteX236" fmla="*/ 7900340 w 9739305"/>
                <a:gd name="connsiteY236" fmla="*/ 696745 h 1775939"/>
                <a:gd name="connsiteX237" fmla="*/ 8085922 w 9739305"/>
                <a:gd name="connsiteY237" fmla="*/ 650290 h 1775939"/>
                <a:gd name="connsiteX238" fmla="*/ 8102187 w 9739305"/>
                <a:gd name="connsiteY238" fmla="*/ 648251 h 1775939"/>
                <a:gd name="connsiteX239" fmla="*/ 8229960 w 9739305"/>
                <a:gd name="connsiteY239" fmla="*/ 598934 h 1775939"/>
                <a:gd name="connsiteX240" fmla="*/ 8260743 w 9739305"/>
                <a:gd name="connsiteY240" fmla="*/ 586776 h 1775939"/>
                <a:gd name="connsiteX241" fmla="*/ 8297724 w 9739305"/>
                <a:gd name="connsiteY241" fmla="*/ 557687 h 1775939"/>
                <a:gd name="connsiteX242" fmla="*/ 8329397 w 9739305"/>
                <a:gd name="connsiteY242" fmla="*/ 479103 h 1775939"/>
                <a:gd name="connsiteX243" fmla="*/ 8369109 w 9739305"/>
                <a:gd name="connsiteY243" fmla="*/ 442035 h 1775939"/>
                <a:gd name="connsiteX244" fmla="*/ 8398212 w 9739305"/>
                <a:gd name="connsiteY244" fmla="*/ 419288 h 1775939"/>
                <a:gd name="connsiteX245" fmla="*/ 8423091 w 9739305"/>
                <a:gd name="connsiteY245" fmla="*/ 385761 h 1775939"/>
                <a:gd name="connsiteX246" fmla="*/ 8445807 w 9739305"/>
                <a:gd name="connsiteY246" fmla="*/ 307296 h 1775939"/>
                <a:gd name="connsiteX247" fmla="*/ 8483136 w 9739305"/>
                <a:gd name="connsiteY247" fmla="*/ 236912 h 1775939"/>
                <a:gd name="connsiteX248" fmla="*/ 8554397 w 9739305"/>
                <a:gd name="connsiteY248" fmla="*/ 195498 h 1775939"/>
                <a:gd name="connsiteX249" fmla="*/ 8598729 w 9739305"/>
                <a:gd name="connsiteY249" fmla="*/ 173430 h 1775939"/>
                <a:gd name="connsiteX250" fmla="*/ 8779113 w 9739305"/>
                <a:gd name="connsiteY250" fmla="*/ 184822 h 1775939"/>
                <a:gd name="connsiteX251" fmla="*/ 8902517 w 9739305"/>
                <a:gd name="connsiteY251" fmla="*/ 198490 h 1775939"/>
                <a:gd name="connsiteX252" fmla="*/ 8942393 w 9739305"/>
                <a:gd name="connsiteY252" fmla="*/ 189035 h 1775939"/>
                <a:gd name="connsiteX253" fmla="*/ 9053027 w 9739305"/>
                <a:gd name="connsiteY253" fmla="*/ 119670 h 1775939"/>
                <a:gd name="connsiteX254" fmla="*/ 9164008 w 9739305"/>
                <a:gd name="connsiteY254" fmla="*/ 85758 h 1775939"/>
                <a:gd name="connsiteX255" fmla="*/ 9248172 w 9739305"/>
                <a:gd name="connsiteY255" fmla="*/ 73540 h 1775939"/>
                <a:gd name="connsiteX256" fmla="*/ 9320568 w 9739305"/>
                <a:gd name="connsiteY256" fmla="*/ 63772 h 1775939"/>
                <a:gd name="connsiteX257" fmla="*/ 9407003 w 9739305"/>
                <a:gd name="connsiteY257" fmla="*/ 42029 h 1775939"/>
                <a:gd name="connsiteX258" fmla="*/ 9455456 w 9739305"/>
                <a:gd name="connsiteY258" fmla="*/ 20546 h 177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9739305" h="1775939">
                  <a:moveTo>
                    <a:pt x="9506323" y="0"/>
                  </a:moveTo>
                  <a:lnTo>
                    <a:pt x="9739305" y="0"/>
                  </a:lnTo>
                  <a:lnTo>
                    <a:pt x="9721016" y="12453"/>
                  </a:lnTo>
                  <a:cubicBezTo>
                    <a:pt x="9690045" y="40939"/>
                    <a:pt x="9658859" y="68964"/>
                    <a:pt x="9619776" y="90780"/>
                  </a:cubicBezTo>
                  <a:cubicBezTo>
                    <a:pt x="9581267" y="112410"/>
                    <a:pt x="9545008" y="136288"/>
                    <a:pt x="9506710" y="158222"/>
                  </a:cubicBezTo>
                  <a:cubicBezTo>
                    <a:pt x="9469164" y="179649"/>
                    <a:pt x="9435404" y="202776"/>
                    <a:pt x="9417057" y="238502"/>
                  </a:cubicBezTo>
                  <a:cubicBezTo>
                    <a:pt x="9408857" y="254276"/>
                    <a:pt x="9397029" y="271640"/>
                    <a:pt x="9380548" y="281379"/>
                  </a:cubicBezTo>
                  <a:cubicBezTo>
                    <a:pt x="9357055" y="295224"/>
                    <a:pt x="9326757" y="301236"/>
                    <a:pt x="9301035" y="313304"/>
                  </a:cubicBezTo>
                  <a:cubicBezTo>
                    <a:pt x="9270739" y="327477"/>
                    <a:pt x="9235503" y="340162"/>
                    <a:pt x="9215480" y="361372"/>
                  </a:cubicBezTo>
                  <a:cubicBezTo>
                    <a:pt x="9197689" y="380278"/>
                    <a:pt x="9179513" y="395277"/>
                    <a:pt x="9155376" y="407897"/>
                  </a:cubicBezTo>
                  <a:cubicBezTo>
                    <a:pt x="9138462" y="416717"/>
                    <a:pt x="9126335" y="431897"/>
                    <a:pt x="9108770" y="439335"/>
                  </a:cubicBezTo>
                  <a:cubicBezTo>
                    <a:pt x="9085671" y="449237"/>
                    <a:pt x="9062288" y="457270"/>
                    <a:pt x="9042339" y="471886"/>
                  </a:cubicBezTo>
                  <a:cubicBezTo>
                    <a:pt x="9021638" y="487007"/>
                    <a:pt x="8997876" y="499296"/>
                    <a:pt x="8976155" y="513526"/>
                  </a:cubicBezTo>
                  <a:cubicBezTo>
                    <a:pt x="8964637" y="521143"/>
                    <a:pt x="8955362" y="530850"/>
                    <a:pt x="8944250" y="538762"/>
                  </a:cubicBezTo>
                  <a:cubicBezTo>
                    <a:pt x="8923906" y="553238"/>
                    <a:pt x="8903158" y="567422"/>
                    <a:pt x="8882191" y="581144"/>
                  </a:cubicBezTo>
                  <a:cubicBezTo>
                    <a:pt x="8861228" y="594868"/>
                    <a:pt x="8841332" y="610579"/>
                    <a:pt x="8818061" y="620960"/>
                  </a:cubicBezTo>
                  <a:cubicBezTo>
                    <a:pt x="8778386" y="638567"/>
                    <a:pt x="8734713" y="650088"/>
                    <a:pt x="8696263" y="668892"/>
                  </a:cubicBezTo>
                  <a:cubicBezTo>
                    <a:pt x="8657243" y="688034"/>
                    <a:pt x="8620769" y="711451"/>
                    <a:pt x="8586493" y="736016"/>
                  </a:cubicBezTo>
                  <a:cubicBezTo>
                    <a:pt x="8559370" y="755372"/>
                    <a:pt x="8533990" y="774487"/>
                    <a:pt x="8499250" y="785420"/>
                  </a:cubicBezTo>
                  <a:cubicBezTo>
                    <a:pt x="8479867" y="791534"/>
                    <a:pt x="8459807" y="803801"/>
                    <a:pt x="8448581" y="817525"/>
                  </a:cubicBezTo>
                  <a:cubicBezTo>
                    <a:pt x="8424305" y="847414"/>
                    <a:pt x="8392427" y="869197"/>
                    <a:pt x="8356131" y="888209"/>
                  </a:cubicBezTo>
                  <a:cubicBezTo>
                    <a:pt x="8307679" y="913772"/>
                    <a:pt x="8259834" y="939776"/>
                    <a:pt x="8211166" y="964878"/>
                  </a:cubicBezTo>
                  <a:cubicBezTo>
                    <a:pt x="8182465" y="979759"/>
                    <a:pt x="8153995" y="995412"/>
                    <a:pt x="8123367" y="1006776"/>
                  </a:cubicBezTo>
                  <a:cubicBezTo>
                    <a:pt x="8060787" y="1030195"/>
                    <a:pt x="7996505" y="1050714"/>
                    <a:pt x="7933271" y="1072752"/>
                  </a:cubicBezTo>
                  <a:cubicBezTo>
                    <a:pt x="7912572" y="1079870"/>
                    <a:pt x="7893169" y="1089594"/>
                    <a:pt x="7872042" y="1095949"/>
                  </a:cubicBezTo>
                  <a:cubicBezTo>
                    <a:pt x="7849189" y="1102856"/>
                    <a:pt x="7824394" y="1105779"/>
                    <a:pt x="7801540" y="1112687"/>
                  </a:cubicBezTo>
                  <a:cubicBezTo>
                    <a:pt x="7763512" y="1124093"/>
                    <a:pt x="7726779" y="1138106"/>
                    <a:pt x="7688760" y="1149668"/>
                  </a:cubicBezTo>
                  <a:cubicBezTo>
                    <a:pt x="7615403" y="1171881"/>
                    <a:pt x="7541813" y="1193320"/>
                    <a:pt x="7468219" y="1214601"/>
                  </a:cubicBezTo>
                  <a:cubicBezTo>
                    <a:pt x="7452461" y="1219127"/>
                    <a:pt x="7435183" y="1220431"/>
                    <a:pt x="7419634" y="1225261"/>
                  </a:cubicBezTo>
                  <a:cubicBezTo>
                    <a:pt x="7378370" y="1238236"/>
                    <a:pt x="7337343" y="1252140"/>
                    <a:pt x="7296522" y="1266193"/>
                  </a:cubicBezTo>
                  <a:cubicBezTo>
                    <a:pt x="7271802" y="1274761"/>
                    <a:pt x="7247746" y="1285023"/>
                    <a:pt x="7222817" y="1293286"/>
                  </a:cubicBezTo>
                  <a:cubicBezTo>
                    <a:pt x="7202872" y="1299897"/>
                    <a:pt x="7182284" y="1305284"/>
                    <a:pt x="7161457" y="1309742"/>
                  </a:cubicBezTo>
                  <a:cubicBezTo>
                    <a:pt x="7143523" y="1313589"/>
                    <a:pt x="7124653" y="1314184"/>
                    <a:pt x="7106944" y="1318647"/>
                  </a:cubicBezTo>
                  <a:cubicBezTo>
                    <a:pt x="7059008" y="1330687"/>
                    <a:pt x="7011720" y="1343954"/>
                    <a:pt x="6964204" y="1356601"/>
                  </a:cubicBezTo>
                  <a:cubicBezTo>
                    <a:pt x="6945158" y="1361601"/>
                    <a:pt x="6925667" y="1365522"/>
                    <a:pt x="6907255" y="1371589"/>
                  </a:cubicBezTo>
                  <a:cubicBezTo>
                    <a:pt x="6857955" y="1387619"/>
                    <a:pt x="6809525" y="1405490"/>
                    <a:pt x="6759991" y="1420747"/>
                  </a:cubicBezTo>
                  <a:cubicBezTo>
                    <a:pt x="6718908" y="1433400"/>
                    <a:pt x="6676513" y="1443133"/>
                    <a:pt x="6634783" y="1454562"/>
                  </a:cubicBezTo>
                  <a:cubicBezTo>
                    <a:pt x="6617097" y="1459495"/>
                    <a:pt x="6600269" y="1466113"/>
                    <a:pt x="6582555" y="1470418"/>
                  </a:cubicBezTo>
                  <a:cubicBezTo>
                    <a:pt x="6542888" y="1480178"/>
                    <a:pt x="6502579" y="1488712"/>
                    <a:pt x="6462719" y="1498482"/>
                  </a:cubicBezTo>
                  <a:cubicBezTo>
                    <a:pt x="6440000" y="1504127"/>
                    <a:pt x="6418233" y="1513338"/>
                    <a:pt x="6395050" y="1517437"/>
                  </a:cubicBezTo>
                  <a:cubicBezTo>
                    <a:pt x="6339992" y="1527154"/>
                    <a:pt x="6284444" y="1534853"/>
                    <a:pt x="6228927" y="1543179"/>
                  </a:cubicBezTo>
                  <a:cubicBezTo>
                    <a:pt x="6171671" y="1551745"/>
                    <a:pt x="6114621" y="1560617"/>
                    <a:pt x="6057331" y="1568558"/>
                  </a:cubicBezTo>
                  <a:cubicBezTo>
                    <a:pt x="6025969" y="1572738"/>
                    <a:pt x="5994307" y="1574734"/>
                    <a:pt x="5962939" y="1578758"/>
                  </a:cubicBezTo>
                  <a:cubicBezTo>
                    <a:pt x="5935441" y="1582281"/>
                    <a:pt x="5908230" y="1587673"/>
                    <a:pt x="5880756" y="1591666"/>
                  </a:cubicBezTo>
                  <a:cubicBezTo>
                    <a:pt x="5856953" y="1595010"/>
                    <a:pt x="5832910" y="1597425"/>
                    <a:pt x="5809105" y="1600770"/>
                  </a:cubicBezTo>
                  <a:cubicBezTo>
                    <a:pt x="5770986" y="1606216"/>
                    <a:pt x="5733083" y="1612124"/>
                    <a:pt x="5695165" y="1617719"/>
                  </a:cubicBezTo>
                  <a:cubicBezTo>
                    <a:pt x="5679295" y="1619896"/>
                    <a:pt x="5662765" y="1624616"/>
                    <a:pt x="5647685" y="1622990"/>
                  </a:cubicBezTo>
                  <a:cubicBezTo>
                    <a:pt x="5609687" y="1618857"/>
                    <a:pt x="5572641" y="1622370"/>
                    <a:pt x="5535323" y="1628248"/>
                  </a:cubicBezTo>
                  <a:cubicBezTo>
                    <a:pt x="5522562" y="1630278"/>
                    <a:pt x="5508745" y="1630629"/>
                    <a:pt x="5496177" y="1628567"/>
                  </a:cubicBezTo>
                  <a:cubicBezTo>
                    <a:pt x="5470455" y="1624470"/>
                    <a:pt x="5445407" y="1618145"/>
                    <a:pt x="5420013" y="1612778"/>
                  </a:cubicBezTo>
                  <a:cubicBezTo>
                    <a:pt x="5417253" y="1612127"/>
                    <a:pt x="5413941" y="1612129"/>
                    <a:pt x="5411005" y="1611800"/>
                  </a:cubicBezTo>
                  <a:cubicBezTo>
                    <a:pt x="5394351" y="1609934"/>
                    <a:pt x="5377898" y="1608060"/>
                    <a:pt x="5361259" y="1606507"/>
                  </a:cubicBezTo>
                  <a:cubicBezTo>
                    <a:pt x="5352259" y="1605686"/>
                    <a:pt x="5343116" y="1605970"/>
                    <a:pt x="5334120" y="1605305"/>
                  </a:cubicBezTo>
                  <a:cubicBezTo>
                    <a:pt x="5299308" y="1602589"/>
                    <a:pt x="5261564" y="1611785"/>
                    <a:pt x="5230715" y="1594283"/>
                  </a:cubicBezTo>
                  <a:cubicBezTo>
                    <a:pt x="5210688" y="1583006"/>
                    <a:pt x="5191969" y="1586734"/>
                    <a:pt x="5171263" y="1589616"/>
                  </a:cubicBezTo>
                  <a:cubicBezTo>
                    <a:pt x="5155583" y="1591784"/>
                    <a:pt x="5139427" y="1592091"/>
                    <a:pt x="5123496" y="1593018"/>
                  </a:cubicBezTo>
                  <a:cubicBezTo>
                    <a:pt x="5095527" y="1594836"/>
                    <a:pt x="5067543" y="1596342"/>
                    <a:pt x="5039590" y="1598474"/>
                  </a:cubicBezTo>
                  <a:cubicBezTo>
                    <a:pt x="5030662" y="1599218"/>
                    <a:pt x="5021716" y="1603574"/>
                    <a:pt x="5012937" y="1603369"/>
                  </a:cubicBezTo>
                  <a:cubicBezTo>
                    <a:pt x="4972362" y="1602343"/>
                    <a:pt x="4931703" y="1599594"/>
                    <a:pt x="4891143" y="1598882"/>
                  </a:cubicBezTo>
                  <a:cubicBezTo>
                    <a:pt x="4868132" y="1598423"/>
                    <a:pt x="4844753" y="1602530"/>
                    <a:pt x="4821905" y="1601436"/>
                  </a:cubicBezTo>
                  <a:cubicBezTo>
                    <a:pt x="4795544" y="1600196"/>
                    <a:pt x="4769576" y="1595013"/>
                    <a:pt x="4743339" y="1592353"/>
                  </a:cubicBezTo>
                  <a:cubicBezTo>
                    <a:pt x="4736095" y="1591605"/>
                    <a:pt x="4728193" y="1593398"/>
                    <a:pt x="4720626" y="1594076"/>
                  </a:cubicBezTo>
                  <a:cubicBezTo>
                    <a:pt x="4712089" y="1594803"/>
                    <a:pt x="4703760" y="1595832"/>
                    <a:pt x="4695215" y="1596400"/>
                  </a:cubicBezTo>
                  <a:cubicBezTo>
                    <a:pt x="4669182" y="1597969"/>
                    <a:pt x="4643112" y="1598756"/>
                    <a:pt x="4617116" y="1601107"/>
                  </a:cubicBezTo>
                  <a:cubicBezTo>
                    <a:pt x="4601208" y="1602502"/>
                    <a:pt x="4584802" y="1609727"/>
                    <a:pt x="4569913" y="1608091"/>
                  </a:cubicBezTo>
                  <a:cubicBezTo>
                    <a:pt x="4539567" y="1605002"/>
                    <a:pt x="4509928" y="1616632"/>
                    <a:pt x="4479392" y="1609630"/>
                  </a:cubicBezTo>
                  <a:cubicBezTo>
                    <a:pt x="4469938" y="1607574"/>
                    <a:pt x="4457412" y="1614456"/>
                    <a:pt x="4446151" y="1615312"/>
                  </a:cubicBezTo>
                  <a:cubicBezTo>
                    <a:pt x="4418004" y="1617453"/>
                    <a:pt x="4389812" y="1618656"/>
                    <a:pt x="4361619" y="1619859"/>
                  </a:cubicBezTo>
                  <a:cubicBezTo>
                    <a:pt x="4336341" y="1620921"/>
                    <a:pt x="4310204" y="1624377"/>
                    <a:pt x="4285695" y="1621164"/>
                  </a:cubicBezTo>
                  <a:cubicBezTo>
                    <a:pt x="4260004" y="1617695"/>
                    <a:pt x="4237099" y="1619427"/>
                    <a:pt x="4212667" y="1625940"/>
                  </a:cubicBezTo>
                  <a:cubicBezTo>
                    <a:pt x="4195929" y="1630357"/>
                    <a:pt x="4178068" y="1631689"/>
                    <a:pt x="4160628" y="1633627"/>
                  </a:cubicBezTo>
                  <a:cubicBezTo>
                    <a:pt x="4141833" y="1635789"/>
                    <a:pt x="4120875" y="1633504"/>
                    <a:pt x="4104018" y="1639495"/>
                  </a:cubicBezTo>
                  <a:cubicBezTo>
                    <a:pt x="4053828" y="1657296"/>
                    <a:pt x="4001698" y="1663104"/>
                    <a:pt x="3948438" y="1665671"/>
                  </a:cubicBezTo>
                  <a:cubicBezTo>
                    <a:pt x="3938718" y="1666140"/>
                    <a:pt x="3928697" y="1664427"/>
                    <a:pt x="3919256" y="1662527"/>
                  </a:cubicBezTo>
                  <a:cubicBezTo>
                    <a:pt x="3864147" y="1651058"/>
                    <a:pt x="3809587" y="1654944"/>
                    <a:pt x="3754603" y="1666227"/>
                  </a:cubicBezTo>
                  <a:cubicBezTo>
                    <a:pt x="3743223" y="1668658"/>
                    <a:pt x="3730411" y="1669591"/>
                    <a:pt x="3718852" y="1668265"/>
                  </a:cubicBezTo>
                  <a:cubicBezTo>
                    <a:pt x="3686318" y="1664340"/>
                    <a:pt x="3654585" y="1656767"/>
                    <a:pt x="3621934" y="1654418"/>
                  </a:cubicBezTo>
                  <a:cubicBezTo>
                    <a:pt x="3567977" y="1650585"/>
                    <a:pt x="3522560" y="1674431"/>
                    <a:pt x="3475226" y="1690838"/>
                  </a:cubicBezTo>
                  <a:cubicBezTo>
                    <a:pt x="3430187" y="1706349"/>
                    <a:pt x="3392759" y="1738285"/>
                    <a:pt x="3338395" y="1734157"/>
                  </a:cubicBezTo>
                  <a:cubicBezTo>
                    <a:pt x="3332924" y="1733793"/>
                    <a:pt x="3327102" y="1738312"/>
                    <a:pt x="3321128" y="1739699"/>
                  </a:cubicBezTo>
                  <a:cubicBezTo>
                    <a:pt x="3304749" y="1743471"/>
                    <a:pt x="3288400" y="1747867"/>
                    <a:pt x="3271751" y="1750083"/>
                  </a:cubicBezTo>
                  <a:cubicBezTo>
                    <a:pt x="3251431" y="1752946"/>
                    <a:pt x="3230601" y="1753322"/>
                    <a:pt x="3210267" y="1755871"/>
                  </a:cubicBezTo>
                  <a:cubicBezTo>
                    <a:pt x="3184115" y="1759015"/>
                    <a:pt x="3158504" y="1765272"/>
                    <a:pt x="3132456" y="1766527"/>
                  </a:cubicBezTo>
                  <a:cubicBezTo>
                    <a:pt x="3111463" y="1767539"/>
                    <a:pt x="3090384" y="1762749"/>
                    <a:pt x="3069450" y="1760933"/>
                  </a:cubicBezTo>
                  <a:cubicBezTo>
                    <a:pt x="3039909" y="1758434"/>
                    <a:pt x="3007693" y="1761086"/>
                    <a:pt x="2981357" y="1752311"/>
                  </a:cubicBezTo>
                  <a:cubicBezTo>
                    <a:pt x="2953242" y="1742995"/>
                    <a:pt x="2926767" y="1739406"/>
                    <a:pt x="2898350" y="1744071"/>
                  </a:cubicBezTo>
                  <a:cubicBezTo>
                    <a:pt x="2888878" y="1745627"/>
                    <a:pt x="2876949" y="1752794"/>
                    <a:pt x="2872998" y="1759731"/>
                  </a:cubicBezTo>
                  <a:cubicBezTo>
                    <a:pt x="2864196" y="1775222"/>
                    <a:pt x="2851302" y="1778512"/>
                    <a:pt x="2833363" y="1774197"/>
                  </a:cubicBezTo>
                  <a:cubicBezTo>
                    <a:pt x="2817796" y="1770553"/>
                    <a:pt x="2798835" y="1769271"/>
                    <a:pt x="2787932" y="1761321"/>
                  </a:cubicBezTo>
                  <a:cubicBezTo>
                    <a:pt x="2757035" y="1738800"/>
                    <a:pt x="2719092" y="1739844"/>
                    <a:pt x="2681851" y="1735206"/>
                  </a:cubicBezTo>
                  <a:cubicBezTo>
                    <a:pt x="2659116" y="1732377"/>
                    <a:pt x="2638112" y="1733233"/>
                    <a:pt x="2615692" y="1736981"/>
                  </a:cubicBezTo>
                  <a:cubicBezTo>
                    <a:pt x="2566996" y="1745293"/>
                    <a:pt x="2518963" y="1739133"/>
                    <a:pt x="2471401" y="1730598"/>
                  </a:cubicBezTo>
                  <a:cubicBezTo>
                    <a:pt x="2439951" y="1724896"/>
                    <a:pt x="2407862" y="1722048"/>
                    <a:pt x="2376602" y="1716179"/>
                  </a:cubicBezTo>
                  <a:cubicBezTo>
                    <a:pt x="2353197" y="1711657"/>
                    <a:pt x="2329742" y="1706039"/>
                    <a:pt x="2308117" y="1697980"/>
                  </a:cubicBezTo>
                  <a:cubicBezTo>
                    <a:pt x="2276760" y="1686151"/>
                    <a:pt x="2248972" y="1667403"/>
                    <a:pt x="2210156" y="1674611"/>
                  </a:cubicBezTo>
                  <a:cubicBezTo>
                    <a:pt x="2175975" y="1680965"/>
                    <a:pt x="2144400" y="1672601"/>
                    <a:pt x="2112456" y="1664725"/>
                  </a:cubicBezTo>
                  <a:cubicBezTo>
                    <a:pt x="2088991" y="1658951"/>
                    <a:pt x="2065524" y="1653018"/>
                    <a:pt x="2041401" y="1649787"/>
                  </a:cubicBezTo>
                  <a:cubicBezTo>
                    <a:pt x="2012771" y="1645989"/>
                    <a:pt x="1980804" y="1649728"/>
                    <a:pt x="1955072" y="1641394"/>
                  </a:cubicBezTo>
                  <a:cubicBezTo>
                    <a:pt x="1928153" y="1632648"/>
                    <a:pt x="1906514" y="1640440"/>
                    <a:pt x="1883129" y="1644393"/>
                  </a:cubicBezTo>
                  <a:cubicBezTo>
                    <a:pt x="1845824" y="1650585"/>
                    <a:pt x="1808893" y="1660526"/>
                    <a:pt x="1770492" y="1652019"/>
                  </a:cubicBezTo>
                  <a:cubicBezTo>
                    <a:pt x="1723819" y="1641714"/>
                    <a:pt x="1677489" y="1630452"/>
                    <a:pt x="1630653" y="1620782"/>
                  </a:cubicBezTo>
                  <a:cubicBezTo>
                    <a:pt x="1612549" y="1617102"/>
                    <a:pt x="1593218" y="1616151"/>
                    <a:pt x="1574457" y="1615016"/>
                  </a:cubicBezTo>
                  <a:cubicBezTo>
                    <a:pt x="1556686" y="1614146"/>
                    <a:pt x="1535710" y="1619551"/>
                    <a:pt x="1521784" y="1613632"/>
                  </a:cubicBezTo>
                  <a:cubicBezTo>
                    <a:pt x="1485979" y="1598408"/>
                    <a:pt x="1449621" y="1591844"/>
                    <a:pt x="1409187" y="1593793"/>
                  </a:cubicBezTo>
                  <a:cubicBezTo>
                    <a:pt x="1394024" y="1594524"/>
                    <a:pt x="1378911" y="1588189"/>
                    <a:pt x="1363496" y="1587676"/>
                  </a:cubicBezTo>
                  <a:cubicBezTo>
                    <a:pt x="1342425" y="1587124"/>
                    <a:pt x="1318117" y="1584058"/>
                    <a:pt x="1300134" y="1590889"/>
                  </a:cubicBezTo>
                  <a:cubicBezTo>
                    <a:pt x="1257854" y="1607051"/>
                    <a:pt x="1222495" y="1596986"/>
                    <a:pt x="1184306" y="1584859"/>
                  </a:cubicBezTo>
                  <a:cubicBezTo>
                    <a:pt x="1146708" y="1572861"/>
                    <a:pt x="1107302" y="1563776"/>
                    <a:pt x="1067600" y="1556587"/>
                  </a:cubicBezTo>
                  <a:cubicBezTo>
                    <a:pt x="1052669" y="1554011"/>
                    <a:pt x="1035245" y="1560344"/>
                    <a:pt x="1018967" y="1562226"/>
                  </a:cubicBezTo>
                  <a:cubicBezTo>
                    <a:pt x="1013150" y="1562822"/>
                    <a:pt x="1006759" y="1563601"/>
                    <a:pt x="1001437" y="1562287"/>
                  </a:cubicBezTo>
                  <a:cubicBezTo>
                    <a:pt x="949978" y="1549702"/>
                    <a:pt x="897913" y="1540756"/>
                    <a:pt x="843282" y="1551235"/>
                  </a:cubicBezTo>
                  <a:cubicBezTo>
                    <a:pt x="838267" y="1552263"/>
                    <a:pt x="832545" y="1550812"/>
                    <a:pt x="827437" y="1549959"/>
                  </a:cubicBezTo>
                  <a:cubicBezTo>
                    <a:pt x="802478" y="1545513"/>
                    <a:pt x="777945" y="1537750"/>
                    <a:pt x="752774" y="1536924"/>
                  </a:cubicBezTo>
                  <a:cubicBezTo>
                    <a:pt x="690717" y="1534893"/>
                    <a:pt x="628418" y="1535855"/>
                    <a:pt x="566053" y="1535567"/>
                  </a:cubicBezTo>
                  <a:cubicBezTo>
                    <a:pt x="562157" y="1535598"/>
                    <a:pt x="558075" y="1535795"/>
                    <a:pt x="554525" y="1534867"/>
                  </a:cubicBezTo>
                  <a:cubicBezTo>
                    <a:pt x="531261" y="1529239"/>
                    <a:pt x="511348" y="1532398"/>
                    <a:pt x="492526" y="1546173"/>
                  </a:cubicBezTo>
                  <a:cubicBezTo>
                    <a:pt x="484245" y="1552222"/>
                    <a:pt x="472725" y="1555759"/>
                    <a:pt x="462187" y="1559407"/>
                  </a:cubicBezTo>
                  <a:cubicBezTo>
                    <a:pt x="446667" y="1564864"/>
                    <a:pt x="430753" y="1570181"/>
                    <a:pt x="414568" y="1573944"/>
                  </a:cubicBezTo>
                  <a:cubicBezTo>
                    <a:pt x="398570" y="1577539"/>
                    <a:pt x="381458" y="1582287"/>
                    <a:pt x="365802" y="1580845"/>
                  </a:cubicBezTo>
                  <a:cubicBezTo>
                    <a:pt x="337622" y="1578281"/>
                    <a:pt x="310567" y="1570797"/>
                    <a:pt x="282687" y="1566332"/>
                  </a:cubicBezTo>
                  <a:cubicBezTo>
                    <a:pt x="273064" y="1564756"/>
                    <a:pt x="262582" y="1565577"/>
                    <a:pt x="252662" y="1565897"/>
                  </a:cubicBezTo>
                  <a:cubicBezTo>
                    <a:pt x="229895" y="1566525"/>
                    <a:pt x="206788" y="1572190"/>
                    <a:pt x="185558" y="1560187"/>
                  </a:cubicBezTo>
                  <a:cubicBezTo>
                    <a:pt x="165921" y="1548893"/>
                    <a:pt x="146848" y="1553421"/>
                    <a:pt x="127273" y="1563624"/>
                  </a:cubicBezTo>
                  <a:cubicBezTo>
                    <a:pt x="113205" y="1570894"/>
                    <a:pt x="97127" y="1576849"/>
                    <a:pt x="81114" y="1580132"/>
                  </a:cubicBezTo>
                  <a:cubicBezTo>
                    <a:pt x="59119" y="1584644"/>
                    <a:pt x="37222" y="1587113"/>
                    <a:pt x="13214" y="1586229"/>
                  </a:cubicBezTo>
                  <a:lnTo>
                    <a:pt x="0" y="1585408"/>
                  </a:lnTo>
                  <a:lnTo>
                    <a:pt x="0" y="1251083"/>
                  </a:lnTo>
                  <a:lnTo>
                    <a:pt x="4829" y="1250628"/>
                  </a:lnTo>
                  <a:cubicBezTo>
                    <a:pt x="19743" y="1248810"/>
                    <a:pt x="33925" y="1243890"/>
                    <a:pt x="48555" y="1240203"/>
                  </a:cubicBezTo>
                  <a:cubicBezTo>
                    <a:pt x="56634" y="1238087"/>
                    <a:pt x="65164" y="1233125"/>
                    <a:pt x="72789" y="1233698"/>
                  </a:cubicBezTo>
                  <a:cubicBezTo>
                    <a:pt x="116985" y="1237061"/>
                    <a:pt x="156575" y="1221656"/>
                    <a:pt x="197847" y="1212918"/>
                  </a:cubicBezTo>
                  <a:cubicBezTo>
                    <a:pt x="216941" y="1208859"/>
                    <a:pt x="234655" y="1200472"/>
                    <a:pt x="253067" y="1194405"/>
                  </a:cubicBezTo>
                  <a:cubicBezTo>
                    <a:pt x="257858" y="1192761"/>
                    <a:pt x="263240" y="1191246"/>
                    <a:pt x="268116" y="1191325"/>
                  </a:cubicBezTo>
                  <a:cubicBezTo>
                    <a:pt x="296002" y="1191864"/>
                    <a:pt x="323734" y="1193195"/>
                    <a:pt x="351434" y="1193900"/>
                  </a:cubicBezTo>
                  <a:cubicBezTo>
                    <a:pt x="376602" y="1194570"/>
                    <a:pt x="401901" y="1193978"/>
                    <a:pt x="414867" y="1216423"/>
                  </a:cubicBezTo>
                  <a:cubicBezTo>
                    <a:pt x="416792" y="1219940"/>
                    <a:pt x="422751" y="1222321"/>
                    <a:pt x="427335" y="1224454"/>
                  </a:cubicBezTo>
                  <a:cubicBezTo>
                    <a:pt x="498086" y="1257296"/>
                    <a:pt x="534972" y="1254575"/>
                    <a:pt x="600582" y="1213120"/>
                  </a:cubicBezTo>
                  <a:cubicBezTo>
                    <a:pt x="607391" y="1208869"/>
                    <a:pt x="622223" y="1205328"/>
                    <a:pt x="627039" y="1208235"/>
                  </a:cubicBezTo>
                  <a:cubicBezTo>
                    <a:pt x="667947" y="1232315"/>
                    <a:pt x="711159" y="1227406"/>
                    <a:pt x="756446" y="1217062"/>
                  </a:cubicBezTo>
                  <a:cubicBezTo>
                    <a:pt x="768198" y="1214299"/>
                    <a:pt x="784916" y="1213493"/>
                    <a:pt x="794106" y="1218229"/>
                  </a:cubicBezTo>
                  <a:cubicBezTo>
                    <a:pt x="837831" y="1240132"/>
                    <a:pt x="883345" y="1234486"/>
                    <a:pt x="929268" y="1225211"/>
                  </a:cubicBezTo>
                  <a:cubicBezTo>
                    <a:pt x="936407" y="1223768"/>
                    <a:pt x="944870" y="1217395"/>
                    <a:pt x="947713" y="1211766"/>
                  </a:cubicBezTo>
                  <a:cubicBezTo>
                    <a:pt x="957859" y="1191817"/>
                    <a:pt x="978341" y="1184237"/>
                    <a:pt x="1001014" y="1177651"/>
                  </a:cubicBezTo>
                  <a:cubicBezTo>
                    <a:pt x="1036739" y="1166984"/>
                    <a:pt x="1071804" y="1154778"/>
                    <a:pt x="1107747" y="1144571"/>
                  </a:cubicBezTo>
                  <a:cubicBezTo>
                    <a:pt x="1116591" y="1142105"/>
                    <a:pt x="1127732" y="1142824"/>
                    <a:pt x="1137175" y="1144721"/>
                  </a:cubicBezTo>
                  <a:cubicBezTo>
                    <a:pt x="1169439" y="1151170"/>
                    <a:pt x="1190621" y="1170237"/>
                    <a:pt x="1213670" y="1187646"/>
                  </a:cubicBezTo>
                  <a:cubicBezTo>
                    <a:pt x="1223783" y="1195319"/>
                    <a:pt x="1237474" y="1200466"/>
                    <a:pt x="1250725" y="1204534"/>
                  </a:cubicBezTo>
                  <a:cubicBezTo>
                    <a:pt x="1285128" y="1214961"/>
                    <a:pt x="1320250" y="1224096"/>
                    <a:pt x="1355013" y="1233876"/>
                  </a:cubicBezTo>
                  <a:cubicBezTo>
                    <a:pt x="1358370" y="1234813"/>
                    <a:pt x="1361226" y="1237500"/>
                    <a:pt x="1363867" y="1239727"/>
                  </a:cubicBezTo>
                  <a:cubicBezTo>
                    <a:pt x="1390329" y="1263248"/>
                    <a:pt x="1416604" y="1286933"/>
                    <a:pt x="1443262" y="1310445"/>
                  </a:cubicBezTo>
                  <a:cubicBezTo>
                    <a:pt x="1448347" y="1314908"/>
                    <a:pt x="1455513" y="1318016"/>
                    <a:pt x="1460979" y="1322303"/>
                  </a:cubicBezTo>
                  <a:cubicBezTo>
                    <a:pt x="1468669" y="1328210"/>
                    <a:pt x="1478286" y="1333711"/>
                    <a:pt x="1482536" y="1341039"/>
                  </a:cubicBezTo>
                  <a:cubicBezTo>
                    <a:pt x="1495726" y="1364100"/>
                    <a:pt x="1519349" y="1373163"/>
                    <a:pt x="1548717" y="1376141"/>
                  </a:cubicBezTo>
                  <a:cubicBezTo>
                    <a:pt x="1575545" y="1378927"/>
                    <a:pt x="1602342" y="1381090"/>
                    <a:pt x="1629003" y="1384512"/>
                  </a:cubicBezTo>
                  <a:cubicBezTo>
                    <a:pt x="1661543" y="1388593"/>
                    <a:pt x="1693912" y="1393153"/>
                    <a:pt x="1726123" y="1398505"/>
                  </a:cubicBezTo>
                  <a:cubicBezTo>
                    <a:pt x="1740066" y="1400816"/>
                    <a:pt x="1754811" y="1403557"/>
                    <a:pt x="1766964" y="1409092"/>
                  </a:cubicBezTo>
                  <a:cubicBezTo>
                    <a:pt x="1801017" y="1424400"/>
                    <a:pt x="1837141" y="1434114"/>
                    <a:pt x="1875994" y="1427691"/>
                  </a:cubicBezTo>
                  <a:cubicBezTo>
                    <a:pt x="1907115" y="1422580"/>
                    <a:pt x="1933803" y="1430553"/>
                    <a:pt x="1953935" y="1444021"/>
                  </a:cubicBezTo>
                  <a:cubicBezTo>
                    <a:pt x="1990575" y="1468464"/>
                    <a:pt x="2028191" y="1460686"/>
                    <a:pt x="2065495" y="1450414"/>
                  </a:cubicBezTo>
                  <a:cubicBezTo>
                    <a:pt x="2084723" y="1445093"/>
                    <a:pt x="2100691" y="1444951"/>
                    <a:pt x="2119362" y="1448287"/>
                  </a:cubicBezTo>
                  <a:cubicBezTo>
                    <a:pt x="2162602" y="1456090"/>
                    <a:pt x="2192468" y="1481487"/>
                    <a:pt x="2221201" y="1503642"/>
                  </a:cubicBezTo>
                  <a:cubicBezTo>
                    <a:pt x="2245688" y="1522550"/>
                    <a:pt x="2272668" y="1532548"/>
                    <a:pt x="2302040" y="1539608"/>
                  </a:cubicBezTo>
                  <a:cubicBezTo>
                    <a:pt x="2339105" y="1548650"/>
                    <a:pt x="2367870" y="1543183"/>
                    <a:pt x="2384113" y="1516348"/>
                  </a:cubicBezTo>
                  <a:cubicBezTo>
                    <a:pt x="2388617" y="1508754"/>
                    <a:pt x="2396755" y="1499730"/>
                    <a:pt x="2405786" y="1497098"/>
                  </a:cubicBezTo>
                  <a:cubicBezTo>
                    <a:pt x="2449381" y="1484011"/>
                    <a:pt x="2493321" y="1465885"/>
                    <a:pt x="2541024" y="1473316"/>
                  </a:cubicBezTo>
                  <a:cubicBezTo>
                    <a:pt x="2606979" y="1483476"/>
                    <a:pt x="2670700" y="1479620"/>
                    <a:pt x="2735378" y="1463319"/>
                  </a:cubicBezTo>
                  <a:cubicBezTo>
                    <a:pt x="2840290" y="1436918"/>
                    <a:pt x="2945143" y="1409264"/>
                    <a:pt x="3056752" y="1408590"/>
                  </a:cubicBezTo>
                  <a:cubicBezTo>
                    <a:pt x="3075255" y="1408484"/>
                    <a:pt x="3096759" y="1397873"/>
                    <a:pt x="3112247" y="1387711"/>
                  </a:cubicBezTo>
                  <a:cubicBezTo>
                    <a:pt x="3141904" y="1368391"/>
                    <a:pt x="3140475" y="1367046"/>
                    <a:pt x="3175396" y="1380116"/>
                  </a:cubicBezTo>
                  <a:cubicBezTo>
                    <a:pt x="3183734" y="1383324"/>
                    <a:pt x="3193949" y="1385028"/>
                    <a:pt x="3200231" y="1390061"/>
                  </a:cubicBezTo>
                  <a:cubicBezTo>
                    <a:pt x="3232249" y="1415668"/>
                    <a:pt x="3269837" y="1407264"/>
                    <a:pt x="3307359" y="1401532"/>
                  </a:cubicBezTo>
                  <a:cubicBezTo>
                    <a:pt x="3313931" y="1400431"/>
                    <a:pt x="3321847" y="1398950"/>
                    <a:pt x="3327591" y="1400871"/>
                  </a:cubicBezTo>
                  <a:cubicBezTo>
                    <a:pt x="3353529" y="1409506"/>
                    <a:pt x="3374940" y="1405023"/>
                    <a:pt x="3396452" y="1390488"/>
                  </a:cubicBezTo>
                  <a:cubicBezTo>
                    <a:pt x="3415136" y="1377975"/>
                    <a:pt x="3436965" y="1370017"/>
                    <a:pt x="3460402" y="1383325"/>
                  </a:cubicBezTo>
                  <a:cubicBezTo>
                    <a:pt x="3512481" y="1412831"/>
                    <a:pt x="3566594" y="1411791"/>
                    <a:pt x="3622771" y="1388838"/>
                  </a:cubicBezTo>
                  <a:cubicBezTo>
                    <a:pt x="3662895" y="1372465"/>
                    <a:pt x="3702976" y="1367237"/>
                    <a:pt x="3746637" y="1379728"/>
                  </a:cubicBezTo>
                  <a:cubicBezTo>
                    <a:pt x="3763431" y="1384568"/>
                    <a:pt x="3784631" y="1379779"/>
                    <a:pt x="3803936" y="1380104"/>
                  </a:cubicBezTo>
                  <a:cubicBezTo>
                    <a:pt x="3814852" y="1380206"/>
                    <a:pt x="3826912" y="1379781"/>
                    <a:pt x="3836429" y="1383246"/>
                  </a:cubicBezTo>
                  <a:cubicBezTo>
                    <a:pt x="3861796" y="1392067"/>
                    <a:pt x="3885544" y="1403791"/>
                    <a:pt x="3911096" y="1412447"/>
                  </a:cubicBezTo>
                  <a:cubicBezTo>
                    <a:pt x="3923375" y="1416563"/>
                    <a:pt x="3937880" y="1418374"/>
                    <a:pt x="3951494" y="1417876"/>
                  </a:cubicBezTo>
                  <a:cubicBezTo>
                    <a:pt x="3991770" y="1416719"/>
                    <a:pt x="4032008" y="1414779"/>
                    <a:pt x="4071982" y="1411440"/>
                  </a:cubicBezTo>
                  <a:cubicBezTo>
                    <a:pt x="4137967" y="1406061"/>
                    <a:pt x="4205006" y="1402357"/>
                    <a:pt x="4250380" y="1353404"/>
                  </a:cubicBezTo>
                  <a:cubicBezTo>
                    <a:pt x="4254089" y="1349458"/>
                    <a:pt x="4262340" y="1346862"/>
                    <a:pt x="4268920" y="1345917"/>
                  </a:cubicBezTo>
                  <a:cubicBezTo>
                    <a:pt x="4299294" y="1341472"/>
                    <a:pt x="4330574" y="1339650"/>
                    <a:pt x="4360470" y="1333343"/>
                  </a:cubicBezTo>
                  <a:cubicBezTo>
                    <a:pt x="4384386" y="1328268"/>
                    <a:pt x="4404468" y="1328555"/>
                    <a:pt x="4423403" y="1341452"/>
                  </a:cubicBezTo>
                  <a:cubicBezTo>
                    <a:pt x="4448189" y="1358462"/>
                    <a:pt x="4477861" y="1367704"/>
                    <a:pt x="4509460" y="1360374"/>
                  </a:cubicBezTo>
                  <a:cubicBezTo>
                    <a:pt x="4541065" y="1353201"/>
                    <a:pt x="4562648" y="1364401"/>
                    <a:pt x="4586780" y="1375951"/>
                  </a:cubicBezTo>
                  <a:cubicBezTo>
                    <a:pt x="4604332" y="1384363"/>
                    <a:pt x="4624329" y="1395013"/>
                    <a:pt x="4643424" y="1395033"/>
                  </a:cubicBezTo>
                  <a:cubicBezTo>
                    <a:pt x="4686675" y="1394988"/>
                    <a:pt x="4725358" y="1425453"/>
                    <a:pt x="4771320" y="1404876"/>
                  </a:cubicBezTo>
                  <a:cubicBezTo>
                    <a:pt x="4774371" y="1403474"/>
                    <a:pt x="4780158" y="1406334"/>
                    <a:pt x="4784667" y="1406901"/>
                  </a:cubicBezTo>
                  <a:cubicBezTo>
                    <a:pt x="4820721" y="1411127"/>
                    <a:pt x="4854069" y="1403711"/>
                    <a:pt x="4879368" y="1382875"/>
                  </a:cubicBezTo>
                  <a:cubicBezTo>
                    <a:pt x="4912543" y="1355694"/>
                    <a:pt x="4950522" y="1351352"/>
                    <a:pt x="4993296" y="1357609"/>
                  </a:cubicBezTo>
                  <a:cubicBezTo>
                    <a:pt x="5007034" y="1359614"/>
                    <a:pt x="5020731" y="1360837"/>
                    <a:pt x="5034636" y="1362363"/>
                  </a:cubicBezTo>
                  <a:cubicBezTo>
                    <a:pt x="5053449" y="1364595"/>
                    <a:pt x="5072464" y="1366976"/>
                    <a:pt x="5091273" y="1369207"/>
                  </a:cubicBezTo>
                  <a:cubicBezTo>
                    <a:pt x="5109504" y="1371467"/>
                    <a:pt x="5129782" y="1375825"/>
                    <a:pt x="5143127" y="1361686"/>
                  </a:cubicBezTo>
                  <a:cubicBezTo>
                    <a:pt x="5154621" y="1349517"/>
                    <a:pt x="5163226" y="1350201"/>
                    <a:pt x="5174789" y="1359688"/>
                  </a:cubicBezTo>
                  <a:cubicBezTo>
                    <a:pt x="5214968" y="1392905"/>
                    <a:pt x="5262677" y="1412577"/>
                    <a:pt x="5322233" y="1411274"/>
                  </a:cubicBezTo>
                  <a:cubicBezTo>
                    <a:pt x="5334495" y="1410998"/>
                    <a:pt x="5347041" y="1412589"/>
                    <a:pt x="5359206" y="1414357"/>
                  </a:cubicBezTo>
                  <a:cubicBezTo>
                    <a:pt x="5366661" y="1415410"/>
                    <a:pt x="5375679" y="1416546"/>
                    <a:pt x="5380352" y="1420558"/>
                  </a:cubicBezTo>
                  <a:cubicBezTo>
                    <a:pt x="5416702" y="1451134"/>
                    <a:pt x="5461130" y="1471435"/>
                    <a:pt x="5509233" y="1487165"/>
                  </a:cubicBezTo>
                  <a:cubicBezTo>
                    <a:pt x="5526453" y="1492769"/>
                    <a:pt x="5544842" y="1498316"/>
                    <a:pt x="5563203" y="1499314"/>
                  </a:cubicBezTo>
                  <a:cubicBezTo>
                    <a:pt x="5582343" y="1500274"/>
                    <a:pt x="5602213" y="1496178"/>
                    <a:pt x="5621569" y="1493518"/>
                  </a:cubicBezTo>
                  <a:cubicBezTo>
                    <a:pt x="5632992" y="1492027"/>
                    <a:pt x="5646218" y="1491546"/>
                    <a:pt x="5655136" y="1486565"/>
                  </a:cubicBezTo>
                  <a:cubicBezTo>
                    <a:pt x="5683412" y="1470920"/>
                    <a:pt x="5710663" y="1454227"/>
                    <a:pt x="5736883" y="1436327"/>
                  </a:cubicBezTo>
                  <a:cubicBezTo>
                    <a:pt x="5759329" y="1420964"/>
                    <a:pt x="5763896" y="1418703"/>
                    <a:pt x="5784777" y="1435588"/>
                  </a:cubicBezTo>
                  <a:cubicBezTo>
                    <a:pt x="5806265" y="1452914"/>
                    <a:pt x="5832384" y="1461227"/>
                    <a:pt x="5860952" y="1463773"/>
                  </a:cubicBezTo>
                  <a:cubicBezTo>
                    <a:pt x="5906149" y="1467715"/>
                    <a:pt x="5951689" y="1470699"/>
                    <a:pt x="5997123" y="1471491"/>
                  </a:cubicBezTo>
                  <a:cubicBezTo>
                    <a:pt x="6038268" y="1472175"/>
                    <a:pt x="6057205" y="1456823"/>
                    <a:pt x="6063793" y="1423706"/>
                  </a:cubicBezTo>
                  <a:cubicBezTo>
                    <a:pt x="6067583" y="1405318"/>
                    <a:pt x="6072658" y="1385299"/>
                    <a:pt x="6097303" y="1379247"/>
                  </a:cubicBezTo>
                  <a:cubicBezTo>
                    <a:pt x="6137553" y="1369459"/>
                    <a:pt x="6179569" y="1363982"/>
                    <a:pt x="6197741" y="1324656"/>
                  </a:cubicBezTo>
                  <a:cubicBezTo>
                    <a:pt x="6209228" y="1332576"/>
                    <a:pt x="6216273" y="1337259"/>
                    <a:pt x="6223125" y="1341950"/>
                  </a:cubicBezTo>
                  <a:cubicBezTo>
                    <a:pt x="6242068" y="1355004"/>
                    <a:pt x="6280258" y="1359128"/>
                    <a:pt x="6298923" y="1346144"/>
                  </a:cubicBezTo>
                  <a:cubicBezTo>
                    <a:pt x="6326456" y="1327240"/>
                    <a:pt x="6352664" y="1329272"/>
                    <a:pt x="6380532" y="1341582"/>
                  </a:cubicBezTo>
                  <a:cubicBezTo>
                    <a:pt x="6427106" y="1361936"/>
                    <a:pt x="6477590" y="1354322"/>
                    <a:pt x="6523222" y="1343021"/>
                  </a:cubicBezTo>
                  <a:cubicBezTo>
                    <a:pt x="6557692" y="1334610"/>
                    <a:pt x="6594223" y="1320451"/>
                    <a:pt x="6615600" y="1291015"/>
                  </a:cubicBezTo>
                  <a:cubicBezTo>
                    <a:pt x="6622353" y="1281587"/>
                    <a:pt x="6638269" y="1276267"/>
                    <a:pt x="6650812" y="1269700"/>
                  </a:cubicBezTo>
                  <a:cubicBezTo>
                    <a:pt x="6661270" y="1264331"/>
                    <a:pt x="6672325" y="1259247"/>
                    <a:pt x="6684030" y="1255543"/>
                  </a:cubicBezTo>
                  <a:cubicBezTo>
                    <a:pt x="6696499" y="1251489"/>
                    <a:pt x="6710255" y="1245804"/>
                    <a:pt x="6722764" y="1246615"/>
                  </a:cubicBezTo>
                  <a:cubicBezTo>
                    <a:pt x="6760669" y="1248867"/>
                    <a:pt x="6790221" y="1239438"/>
                    <a:pt x="6815757" y="1215451"/>
                  </a:cubicBezTo>
                  <a:cubicBezTo>
                    <a:pt x="6828992" y="1203043"/>
                    <a:pt x="6848714" y="1187812"/>
                    <a:pt x="6866200" y="1186810"/>
                  </a:cubicBezTo>
                  <a:cubicBezTo>
                    <a:pt x="6908748" y="1184290"/>
                    <a:pt x="6943582" y="1171310"/>
                    <a:pt x="6981228" y="1155999"/>
                  </a:cubicBezTo>
                  <a:cubicBezTo>
                    <a:pt x="7005498" y="1146197"/>
                    <a:pt x="7033203" y="1138898"/>
                    <a:pt x="7059255" y="1129638"/>
                  </a:cubicBezTo>
                  <a:cubicBezTo>
                    <a:pt x="7089708" y="1118754"/>
                    <a:pt x="7123173" y="1113688"/>
                    <a:pt x="7140774" y="1086787"/>
                  </a:cubicBezTo>
                  <a:cubicBezTo>
                    <a:pt x="7142774" y="1083867"/>
                    <a:pt x="7149168" y="1083087"/>
                    <a:pt x="7152150" y="1080276"/>
                  </a:cubicBezTo>
                  <a:cubicBezTo>
                    <a:pt x="7161669" y="1071656"/>
                    <a:pt x="7174137" y="1063523"/>
                    <a:pt x="7178911" y="1053404"/>
                  </a:cubicBezTo>
                  <a:cubicBezTo>
                    <a:pt x="7192683" y="1023864"/>
                    <a:pt x="7203105" y="993543"/>
                    <a:pt x="7215302" y="963609"/>
                  </a:cubicBezTo>
                  <a:cubicBezTo>
                    <a:pt x="7217917" y="957204"/>
                    <a:pt x="7220252" y="949088"/>
                    <a:pt x="7226104" y="945196"/>
                  </a:cubicBezTo>
                  <a:cubicBezTo>
                    <a:pt x="7259903" y="922850"/>
                    <a:pt x="7294324" y="901259"/>
                    <a:pt x="7329145" y="879964"/>
                  </a:cubicBezTo>
                  <a:cubicBezTo>
                    <a:pt x="7343153" y="871441"/>
                    <a:pt x="7355416" y="875246"/>
                    <a:pt x="7368683" y="883708"/>
                  </a:cubicBezTo>
                  <a:cubicBezTo>
                    <a:pt x="7381539" y="891720"/>
                    <a:pt x="7397326" y="899904"/>
                    <a:pt x="7412980" y="901348"/>
                  </a:cubicBezTo>
                  <a:cubicBezTo>
                    <a:pt x="7444287" y="904075"/>
                    <a:pt x="7476599" y="903459"/>
                    <a:pt x="7508285" y="901932"/>
                  </a:cubicBezTo>
                  <a:cubicBezTo>
                    <a:pt x="7520142" y="901360"/>
                    <a:pt x="7532504" y="895115"/>
                    <a:pt x="7543367" y="890040"/>
                  </a:cubicBezTo>
                  <a:cubicBezTo>
                    <a:pt x="7563943" y="880416"/>
                    <a:pt x="7582823" y="867892"/>
                    <a:pt x="7604247" y="859640"/>
                  </a:cubicBezTo>
                  <a:cubicBezTo>
                    <a:pt x="7629118" y="850124"/>
                    <a:pt x="7643637" y="836083"/>
                    <a:pt x="7650214" y="814893"/>
                  </a:cubicBezTo>
                  <a:cubicBezTo>
                    <a:pt x="7659996" y="783349"/>
                    <a:pt x="7685780" y="760447"/>
                    <a:pt x="7716618" y="741384"/>
                  </a:cubicBezTo>
                  <a:cubicBezTo>
                    <a:pt x="7755776" y="717054"/>
                    <a:pt x="7803842" y="715836"/>
                    <a:pt x="7849257" y="708153"/>
                  </a:cubicBezTo>
                  <a:cubicBezTo>
                    <a:pt x="7866654" y="705274"/>
                    <a:pt x="7884648" y="702680"/>
                    <a:pt x="7900340" y="696745"/>
                  </a:cubicBezTo>
                  <a:cubicBezTo>
                    <a:pt x="7959856" y="674415"/>
                    <a:pt x="8019419" y="653027"/>
                    <a:pt x="8085922" y="650290"/>
                  </a:cubicBezTo>
                  <a:cubicBezTo>
                    <a:pt x="8091363" y="650028"/>
                    <a:pt x="8096784" y="649297"/>
                    <a:pt x="8102187" y="648251"/>
                  </a:cubicBezTo>
                  <a:cubicBezTo>
                    <a:pt x="8149113" y="639554"/>
                    <a:pt x="8197783" y="634697"/>
                    <a:pt x="8229960" y="598934"/>
                  </a:cubicBezTo>
                  <a:cubicBezTo>
                    <a:pt x="8235879" y="592372"/>
                    <a:pt x="8249977" y="589809"/>
                    <a:pt x="8260743" y="586776"/>
                  </a:cubicBezTo>
                  <a:cubicBezTo>
                    <a:pt x="8279402" y="581797"/>
                    <a:pt x="8291640" y="572890"/>
                    <a:pt x="8297724" y="557687"/>
                  </a:cubicBezTo>
                  <a:cubicBezTo>
                    <a:pt x="8307955" y="531456"/>
                    <a:pt x="8320347" y="505592"/>
                    <a:pt x="8329397" y="479103"/>
                  </a:cubicBezTo>
                  <a:cubicBezTo>
                    <a:pt x="8335728" y="460909"/>
                    <a:pt x="8348665" y="450397"/>
                    <a:pt x="8369109" y="442035"/>
                  </a:cubicBezTo>
                  <a:cubicBezTo>
                    <a:pt x="8380576" y="437403"/>
                    <a:pt x="8390254" y="427991"/>
                    <a:pt x="8398212" y="419288"/>
                  </a:cubicBezTo>
                  <a:cubicBezTo>
                    <a:pt x="8407837" y="408781"/>
                    <a:pt x="8412443" y="395219"/>
                    <a:pt x="8423091" y="385761"/>
                  </a:cubicBezTo>
                  <a:cubicBezTo>
                    <a:pt x="8449039" y="362224"/>
                    <a:pt x="8456213" y="337239"/>
                    <a:pt x="8445807" y="307296"/>
                  </a:cubicBezTo>
                  <a:cubicBezTo>
                    <a:pt x="8436540" y="280748"/>
                    <a:pt x="8455797" y="243723"/>
                    <a:pt x="8483136" y="236912"/>
                  </a:cubicBezTo>
                  <a:cubicBezTo>
                    <a:pt x="8513359" y="229334"/>
                    <a:pt x="8533628" y="213293"/>
                    <a:pt x="8554397" y="195498"/>
                  </a:cubicBezTo>
                  <a:cubicBezTo>
                    <a:pt x="8565995" y="185523"/>
                    <a:pt x="8582515" y="176566"/>
                    <a:pt x="8598729" y="173430"/>
                  </a:cubicBezTo>
                  <a:cubicBezTo>
                    <a:pt x="8660300" y="161360"/>
                    <a:pt x="8719345" y="169655"/>
                    <a:pt x="8779113" y="184822"/>
                  </a:cubicBezTo>
                  <a:cubicBezTo>
                    <a:pt x="8818165" y="194711"/>
                    <a:pt x="8861082" y="195780"/>
                    <a:pt x="8902517" y="198490"/>
                  </a:cubicBezTo>
                  <a:cubicBezTo>
                    <a:pt x="8915416" y="199280"/>
                    <a:pt x="8931592" y="195363"/>
                    <a:pt x="8942393" y="189035"/>
                  </a:cubicBezTo>
                  <a:cubicBezTo>
                    <a:pt x="8980304" y="167119"/>
                    <a:pt x="9017990" y="144586"/>
                    <a:pt x="9053027" y="119670"/>
                  </a:cubicBezTo>
                  <a:cubicBezTo>
                    <a:pt x="9085607" y="96286"/>
                    <a:pt x="9123074" y="85377"/>
                    <a:pt x="9164008" y="85758"/>
                  </a:cubicBezTo>
                  <a:cubicBezTo>
                    <a:pt x="9193832" y="86047"/>
                    <a:pt x="9220467" y="80839"/>
                    <a:pt x="9248172" y="73540"/>
                  </a:cubicBezTo>
                  <a:cubicBezTo>
                    <a:pt x="9271257" y="67405"/>
                    <a:pt x="9296748" y="62723"/>
                    <a:pt x="9320568" y="63772"/>
                  </a:cubicBezTo>
                  <a:cubicBezTo>
                    <a:pt x="9353959" y="65301"/>
                    <a:pt x="9381150" y="59440"/>
                    <a:pt x="9407003" y="42029"/>
                  </a:cubicBezTo>
                  <a:cubicBezTo>
                    <a:pt x="9420777" y="32732"/>
                    <a:pt x="9438831" y="27312"/>
                    <a:pt x="9455456" y="20546"/>
                  </a:cubicBez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1000297-B3F2-4605-9C3B-D7655D6824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739305" cy="1775939"/>
            </a:xfrm>
            <a:custGeom>
              <a:avLst/>
              <a:gdLst>
                <a:gd name="connsiteX0" fmla="*/ 9506323 w 9739305"/>
                <a:gd name="connsiteY0" fmla="*/ 0 h 1775939"/>
                <a:gd name="connsiteX1" fmla="*/ 9739305 w 9739305"/>
                <a:gd name="connsiteY1" fmla="*/ 0 h 1775939"/>
                <a:gd name="connsiteX2" fmla="*/ 9721016 w 9739305"/>
                <a:gd name="connsiteY2" fmla="*/ 12453 h 1775939"/>
                <a:gd name="connsiteX3" fmla="*/ 9619776 w 9739305"/>
                <a:gd name="connsiteY3" fmla="*/ 90780 h 1775939"/>
                <a:gd name="connsiteX4" fmla="*/ 9506710 w 9739305"/>
                <a:gd name="connsiteY4" fmla="*/ 158222 h 1775939"/>
                <a:gd name="connsiteX5" fmla="*/ 9417057 w 9739305"/>
                <a:gd name="connsiteY5" fmla="*/ 238502 h 1775939"/>
                <a:gd name="connsiteX6" fmla="*/ 9380548 w 9739305"/>
                <a:gd name="connsiteY6" fmla="*/ 281379 h 1775939"/>
                <a:gd name="connsiteX7" fmla="*/ 9301035 w 9739305"/>
                <a:gd name="connsiteY7" fmla="*/ 313304 h 1775939"/>
                <a:gd name="connsiteX8" fmla="*/ 9215480 w 9739305"/>
                <a:gd name="connsiteY8" fmla="*/ 361372 h 1775939"/>
                <a:gd name="connsiteX9" fmla="*/ 9155376 w 9739305"/>
                <a:gd name="connsiteY9" fmla="*/ 407897 h 1775939"/>
                <a:gd name="connsiteX10" fmla="*/ 9108770 w 9739305"/>
                <a:gd name="connsiteY10" fmla="*/ 439335 h 1775939"/>
                <a:gd name="connsiteX11" fmla="*/ 9042339 w 9739305"/>
                <a:gd name="connsiteY11" fmla="*/ 471886 h 1775939"/>
                <a:gd name="connsiteX12" fmla="*/ 8976155 w 9739305"/>
                <a:gd name="connsiteY12" fmla="*/ 513526 h 1775939"/>
                <a:gd name="connsiteX13" fmla="*/ 8944250 w 9739305"/>
                <a:gd name="connsiteY13" fmla="*/ 538762 h 1775939"/>
                <a:gd name="connsiteX14" fmla="*/ 8882191 w 9739305"/>
                <a:gd name="connsiteY14" fmla="*/ 581144 h 1775939"/>
                <a:gd name="connsiteX15" fmla="*/ 8818061 w 9739305"/>
                <a:gd name="connsiteY15" fmla="*/ 620960 h 1775939"/>
                <a:gd name="connsiteX16" fmla="*/ 8696263 w 9739305"/>
                <a:gd name="connsiteY16" fmla="*/ 668892 h 1775939"/>
                <a:gd name="connsiteX17" fmla="*/ 8586493 w 9739305"/>
                <a:gd name="connsiteY17" fmla="*/ 736016 h 1775939"/>
                <a:gd name="connsiteX18" fmla="*/ 8499250 w 9739305"/>
                <a:gd name="connsiteY18" fmla="*/ 785420 h 1775939"/>
                <a:gd name="connsiteX19" fmla="*/ 8448581 w 9739305"/>
                <a:gd name="connsiteY19" fmla="*/ 817525 h 1775939"/>
                <a:gd name="connsiteX20" fmla="*/ 8356131 w 9739305"/>
                <a:gd name="connsiteY20" fmla="*/ 888209 h 1775939"/>
                <a:gd name="connsiteX21" fmla="*/ 8211166 w 9739305"/>
                <a:gd name="connsiteY21" fmla="*/ 964878 h 1775939"/>
                <a:gd name="connsiteX22" fmla="*/ 8123367 w 9739305"/>
                <a:gd name="connsiteY22" fmla="*/ 1006776 h 1775939"/>
                <a:gd name="connsiteX23" fmla="*/ 7933271 w 9739305"/>
                <a:gd name="connsiteY23" fmla="*/ 1072752 h 1775939"/>
                <a:gd name="connsiteX24" fmla="*/ 7872042 w 9739305"/>
                <a:gd name="connsiteY24" fmla="*/ 1095949 h 1775939"/>
                <a:gd name="connsiteX25" fmla="*/ 7801540 w 9739305"/>
                <a:gd name="connsiteY25" fmla="*/ 1112687 h 1775939"/>
                <a:gd name="connsiteX26" fmla="*/ 7688760 w 9739305"/>
                <a:gd name="connsiteY26" fmla="*/ 1149668 h 1775939"/>
                <a:gd name="connsiteX27" fmla="*/ 7468219 w 9739305"/>
                <a:gd name="connsiteY27" fmla="*/ 1214601 h 1775939"/>
                <a:gd name="connsiteX28" fmla="*/ 7419634 w 9739305"/>
                <a:gd name="connsiteY28" fmla="*/ 1225261 h 1775939"/>
                <a:gd name="connsiteX29" fmla="*/ 7296522 w 9739305"/>
                <a:gd name="connsiteY29" fmla="*/ 1266193 h 1775939"/>
                <a:gd name="connsiteX30" fmla="*/ 7222817 w 9739305"/>
                <a:gd name="connsiteY30" fmla="*/ 1293286 h 1775939"/>
                <a:gd name="connsiteX31" fmla="*/ 7161457 w 9739305"/>
                <a:gd name="connsiteY31" fmla="*/ 1309742 h 1775939"/>
                <a:gd name="connsiteX32" fmla="*/ 7106944 w 9739305"/>
                <a:gd name="connsiteY32" fmla="*/ 1318647 h 1775939"/>
                <a:gd name="connsiteX33" fmla="*/ 6964204 w 9739305"/>
                <a:gd name="connsiteY33" fmla="*/ 1356601 h 1775939"/>
                <a:gd name="connsiteX34" fmla="*/ 6907255 w 9739305"/>
                <a:gd name="connsiteY34" fmla="*/ 1371589 h 1775939"/>
                <a:gd name="connsiteX35" fmla="*/ 6759991 w 9739305"/>
                <a:gd name="connsiteY35" fmla="*/ 1420747 h 1775939"/>
                <a:gd name="connsiteX36" fmla="*/ 6634783 w 9739305"/>
                <a:gd name="connsiteY36" fmla="*/ 1454562 h 1775939"/>
                <a:gd name="connsiteX37" fmla="*/ 6582555 w 9739305"/>
                <a:gd name="connsiteY37" fmla="*/ 1470418 h 1775939"/>
                <a:gd name="connsiteX38" fmla="*/ 6462719 w 9739305"/>
                <a:gd name="connsiteY38" fmla="*/ 1498482 h 1775939"/>
                <a:gd name="connsiteX39" fmla="*/ 6395050 w 9739305"/>
                <a:gd name="connsiteY39" fmla="*/ 1517437 h 1775939"/>
                <a:gd name="connsiteX40" fmla="*/ 6228927 w 9739305"/>
                <a:gd name="connsiteY40" fmla="*/ 1543179 h 1775939"/>
                <a:gd name="connsiteX41" fmla="*/ 6057331 w 9739305"/>
                <a:gd name="connsiteY41" fmla="*/ 1568558 h 1775939"/>
                <a:gd name="connsiteX42" fmla="*/ 5962939 w 9739305"/>
                <a:gd name="connsiteY42" fmla="*/ 1578758 h 1775939"/>
                <a:gd name="connsiteX43" fmla="*/ 5880756 w 9739305"/>
                <a:gd name="connsiteY43" fmla="*/ 1591666 h 1775939"/>
                <a:gd name="connsiteX44" fmla="*/ 5809105 w 9739305"/>
                <a:gd name="connsiteY44" fmla="*/ 1600770 h 1775939"/>
                <a:gd name="connsiteX45" fmla="*/ 5695165 w 9739305"/>
                <a:gd name="connsiteY45" fmla="*/ 1617719 h 1775939"/>
                <a:gd name="connsiteX46" fmla="*/ 5647685 w 9739305"/>
                <a:gd name="connsiteY46" fmla="*/ 1622990 h 1775939"/>
                <a:gd name="connsiteX47" fmla="*/ 5535323 w 9739305"/>
                <a:gd name="connsiteY47" fmla="*/ 1628248 h 1775939"/>
                <a:gd name="connsiteX48" fmla="*/ 5496177 w 9739305"/>
                <a:gd name="connsiteY48" fmla="*/ 1628567 h 1775939"/>
                <a:gd name="connsiteX49" fmla="*/ 5420013 w 9739305"/>
                <a:gd name="connsiteY49" fmla="*/ 1612778 h 1775939"/>
                <a:gd name="connsiteX50" fmla="*/ 5411005 w 9739305"/>
                <a:gd name="connsiteY50" fmla="*/ 1611800 h 1775939"/>
                <a:gd name="connsiteX51" fmla="*/ 5361259 w 9739305"/>
                <a:gd name="connsiteY51" fmla="*/ 1606507 h 1775939"/>
                <a:gd name="connsiteX52" fmla="*/ 5334120 w 9739305"/>
                <a:gd name="connsiteY52" fmla="*/ 1605305 h 1775939"/>
                <a:gd name="connsiteX53" fmla="*/ 5230715 w 9739305"/>
                <a:gd name="connsiteY53" fmla="*/ 1594283 h 1775939"/>
                <a:gd name="connsiteX54" fmla="*/ 5171263 w 9739305"/>
                <a:gd name="connsiteY54" fmla="*/ 1589616 h 1775939"/>
                <a:gd name="connsiteX55" fmla="*/ 5123496 w 9739305"/>
                <a:gd name="connsiteY55" fmla="*/ 1593018 h 1775939"/>
                <a:gd name="connsiteX56" fmla="*/ 5039590 w 9739305"/>
                <a:gd name="connsiteY56" fmla="*/ 1598474 h 1775939"/>
                <a:gd name="connsiteX57" fmla="*/ 5012937 w 9739305"/>
                <a:gd name="connsiteY57" fmla="*/ 1603369 h 1775939"/>
                <a:gd name="connsiteX58" fmla="*/ 4891143 w 9739305"/>
                <a:gd name="connsiteY58" fmla="*/ 1598882 h 1775939"/>
                <a:gd name="connsiteX59" fmla="*/ 4821905 w 9739305"/>
                <a:gd name="connsiteY59" fmla="*/ 1601436 h 1775939"/>
                <a:gd name="connsiteX60" fmla="*/ 4743339 w 9739305"/>
                <a:gd name="connsiteY60" fmla="*/ 1592353 h 1775939"/>
                <a:gd name="connsiteX61" fmla="*/ 4720626 w 9739305"/>
                <a:gd name="connsiteY61" fmla="*/ 1594076 h 1775939"/>
                <a:gd name="connsiteX62" fmla="*/ 4695215 w 9739305"/>
                <a:gd name="connsiteY62" fmla="*/ 1596400 h 1775939"/>
                <a:gd name="connsiteX63" fmla="*/ 4617116 w 9739305"/>
                <a:gd name="connsiteY63" fmla="*/ 1601107 h 1775939"/>
                <a:gd name="connsiteX64" fmla="*/ 4569913 w 9739305"/>
                <a:gd name="connsiteY64" fmla="*/ 1608091 h 1775939"/>
                <a:gd name="connsiteX65" fmla="*/ 4479392 w 9739305"/>
                <a:gd name="connsiteY65" fmla="*/ 1609630 h 1775939"/>
                <a:gd name="connsiteX66" fmla="*/ 4446151 w 9739305"/>
                <a:gd name="connsiteY66" fmla="*/ 1615312 h 1775939"/>
                <a:gd name="connsiteX67" fmla="*/ 4361619 w 9739305"/>
                <a:gd name="connsiteY67" fmla="*/ 1619859 h 1775939"/>
                <a:gd name="connsiteX68" fmla="*/ 4285695 w 9739305"/>
                <a:gd name="connsiteY68" fmla="*/ 1621164 h 1775939"/>
                <a:gd name="connsiteX69" fmla="*/ 4212667 w 9739305"/>
                <a:gd name="connsiteY69" fmla="*/ 1625940 h 1775939"/>
                <a:gd name="connsiteX70" fmla="*/ 4160628 w 9739305"/>
                <a:gd name="connsiteY70" fmla="*/ 1633627 h 1775939"/>
                <a:gd name="connsiteX71" fmla="*/ 4104018 w 9739305"/>
                <a:gd name="connsiteY71" fmla="*/ 1639495 h 1775939"/>
                <a:gd name="connsiteX72" fmla="*/ 3948438 w 9739305"/>
                <a:gd name="connsiteY72" fmla="*/ 1665671 h 1775939"/>
                <a:gd name="connsiteX73" fmla="*/ 3919256 w 9739305"/>
                <a:gd name="connsiteY73" fmla="*/ 1662527 h 1775939"/>
                <a:gd name="connsiteX74" fmla="*/ 3754603 w 9739305"/>
                <a:gd name="connsiteY74" fmla="*/ 1666227 h 1775939"/>
                <a:gd name="connsiteX75" fmla="*/ 3718852 w 9739305"/>
                <a:gd name="connsiteY75" fmla="*/ 1668265 h 1775939"/>
                <a:gd name="connsiteX76" fmla="*/ 3621934 w 9739305"/>
                <a:gd name="connsiteY76" fmla="*/ 1654418 h 1775939"/>
                <a:gd name="connsiteX77" fmla="*/ 3475226 w 9739305"/>
                <a:gd name="connsiteY77" fmla="*/ 1690838 h 1775939"/>
                <a:gd name="connsiteX78" fmla="*/ 3338395 w 9739305"/>
                <a:gd name="connsiteY78" fmla="*/ 1734157 h 1775939"/>
                <a:gd name="connsiteX79" fmla="*/ 3321128 w 9739305"/>
                <a:gd name="connsiteY79" fmla="*/ 1739699 h 1775939"/>
                <a:gd name="connsiteX80" fmla="*/ 3271751 w 9739305"/>
                <a:gd name="connsiteY80" fmla="*/ 1750083 h 1775939"/>
                <a:gd name="connsiteX81" fmla="*/ 3210267 w 9739305"/>
                <a:gd name="connsiteY81" fmla="*/ 1755871 h 1775939"/>
                <a:gd name="connsiteX82" fmla="*/ 3132456 w 9739305"/>
                <a:gd name="connsiteY82" fmla="*/ 1766527 h 1775939"/>
                <a:gd name="connsiteX83" fmla="*/ 3069450 w 9739305"/>
                <a:gd name="connsiteY83" fmla="*/ 1760933 h 1775939"/>
                <a:gd name="connsiteX84" fmla="*/ 2981357 w 9739305"/>
                <a:gd name="connsiteY84" fmla="*/ 1752311 h 1775939"/>
                <a:gd name="connsiteX85" fmla="*/ 2898350 w 9739305"/>
                <a:gd name="connsiteY85" fmla="*/ 1744071 h 1775939"/>
                <a:gd name="connsiteX86" fmla="*/ 2872998 w 9739305"/>
                <a:gd name="connsiteY86" fmla="*/ 1759731 h 1775939"/>
                <a:gd name="connsiteX87" fmla="*/ 2833363 w 9739305"/>
                <a:gd name="connsiteY87" fmla="*/ 1774197 h 1775939"/>
                <a:gd name="connsiteX88" fmla="*/ 2787932 w 9739305"/>
                <a:gd name="connsiteY88" fmla="*/ 1761321 h 1775939"/>
                <a:gd name="connsiteX89" fmla="*/ 2681851 w 9739305"/>
                <a:gd name="connsiteY89" fmla="*/ 1735206 h 1775939"/>
                <a:gd name="connsiteX90" fmla="*/ 2615692 w 9739305"/>
                <a:gd name="connsiteY90" fmla="*/ 1736981 h 1775939"/>
                <a:gd name="connsiteX91" fmla="*/ 2471401 w 9739305"/>
                <a:gd name="connsiteY91" fmla="*/ 1730598 h 1775939"/>
                <a:gd name="connsiteX92" fmla="*/ 2376602 w 9739305"/>
                <a:gd name="connsiteY92" fmla="*/ 1716179 h 1775939"/>
                <a:gd name="connsiteX93" fmla="*/ 2308117 w 9739305"/>
                <a:gd name="connsiteY93" fmla="*/ 1697980 h 1775939"/>
                <a:gd name="connsiteX94" fmla="*/ 2210156 w 9739305"/>
                <a:gd name="connsiteY94" fmla="*/ 1674611 h 1775939"/>
                <a:gd name="connsiteX95" fmla="*/ 2112456 w 9739305"/>
                <a:gd name="connsiteY95" fmla="*/ 1664725 h 1775939"/>
                <a:gd name="connsiteX96" fmla="*/ 2041401 w 9739305"/>
                <a:gd name="connsiteY96" fmla="*/ 1649787 h 1775939"/>
                <a:gd name="connsiteX97" fmla="*/ 1955072 w 9739305"/>
                <a:gd name="connsiteY97" fmla="*/ 1641394 h 1775939"/>
                <a:gd name="connsiteX98" fmla="*/ 1883129 w 9739305"/>
                <a:gd name="connsiteY98" fmla="*/ 1644393 h 1775939"/>
                <a:gd name="connsiteX99" fmla="*/ 1770492 w 9739305"/>
                <a:gd name="connsiteY99" fmla="*/ 1652019 h 1775939"/>
                <a:gd name="connsiteX100" fmla="*/ 1630653 w 9739305"/>
                <a:gd name="connsiteY100" fmla="*/ 1620782 h 1775939"/>
                <a:gd name="connsiteX101" fmla="*/ 1574457 w 9739305"/>
                <a:gd name="connsiteY101" fmla="*/ 1615016 h 1775939"/>
                <a:gd name="connsiteX102" fmla="*/ 1521784 w 9739305"/>
                <a:gd name="connsiteY102" fmla="*/ 1613632 h 1775939"/>
                <a:gd name="connsiteX103" fmla="*/ 1409187 w 9739305"/>
                <a:gd name="connsiteY103" fmla="*/ 1593793 h 1775939"/>
                <a:gd name="connsiteX104" fmla="*/ 1363496 w 9739305"/>
                <a:gd name="connsiteY104" fmla="*/ 1587676 h 1775939"/>
                <a:gd name="connsiteX105" fmla="*/ 1300134 w 9739305"/>
                <a:gd name="connsiteY105" fmla="*/ 1590889 h 1775939"/>
                <a:gd name="connsiteX106" fmla="*/ 1184306 w 9739305"/>
                <a:gd name="connsiteY106" fmla="*/ 1584859 h 1775939"/>
                <a:gd name="connsiteX107" fmla="*/ 1067600 w 9739305"/>
                <a:gd name="connsiteY107" fmla="*/ 1556587 h 1775939"/>
                <a:gd name="connsiteX108" fmla="*/ 1018967 w 9739305"/>
                <a:gd name="connsiteY108" fmla="*/ 1562226 h 1775939"/>
                <a:gd name="connsiteX109" fmla="*/ 1001437 w 9739305"/>
                <a:gd name="connsiteY109" fmla="*/ 1562287 h 1775939"/>
                <a:gd name="connsiteX110" fmla="*/ 843282 w 9739305"/>
                <a:gd name="connsiteY110" fmla="*/ 1551235 h 1775939"/>
                <a:gd name="connsiteX111" fmla="*/ 827437 w 9739305"/>
                <a:gd name="connsiteY111" fmla="*/ 1549959 h 1775939"/>
                <a:gd name="connsiteX112" fmla="*/ 752774 w 9739305"/>
                <a:gd name="connsiteY112" fmla="*/ 1536924 h 1775939"/>
                <a:gd name="connsiteX113" fmla="*/ 566053 w 9739305"/>
                <a:gd name="connsiteY113" fmla="*/ 1535567 h 1775939"/>
                <a:gd name="connsiteX114" fmla="*/ 554525 w 9739305"/>
                <a:gd name="connsiteY114" fmla="*/ 1534867 h 1775939"/>
                <a:gd name="connsiteX115" fmla="*/ 492526 w 9739305"/>
                <a:gd name="connsiteY115" fmla="*/ 1546173 h 1775939"/>
                <a:gd name="connsiteX116" fmla="*/ 462187 w 9739305"/>
                <a:gd name="connsiteY116" fmla="*/ 1559407 h 1775939"/>
                <a:gd name="connsiteX117" fmla="*/ 414568 w 9739305"/>
                <a:gd name="connsiteY117" fmla="*/ 1573944 h 1775939"/>
                <a:gd name="connsiteX118" fmla="*/ 365802 w 9739305"/>
                <a:gd name="connsiteY118" fmla="*/ 1580845 h 1775939"/>
                <a:gd name="connsiteX119" fmla="*/ 282687 w 9739305"/>
                <a:gd name="connsiteY119" fmla="*/ 1566332 h 1775939"/>
                <a:gd name="connsiteX120" fmla="*/ 252662 w 9739305"/>
                <a:gd name="connsiteY120" fmla="*/ 1565897 h 1775939"/>
                <a:gd name="connsiteX121" fmla="*/ 185558 w 9739305"/>
                <a:gd name="connsiteY121" fmla="*/ 1560187 h 1775939"/>
                <a:gd name="connsiteX122" fmla="*/ 127273 w 9739305"/>
                <a:gd name="connsiteY122" fmla="*/ 1563624 h 1775939"/>
                <a:gd name="connsiteX123" fmla="*/ 81114 w 9739305"/>
                <a:gd name="connsiteY123" fmla="*/ 1580132 h 1775939"/>
                <a:gd name="connsiteX124" fmla="*/ 13214 w 9739305"/>
                <a:gd name="connsiteY124" fmla="*/ 1586229 h 1775939"/>
                <a:gd name="connsiteX125" fmla="*/ 0 w 9739305"/>
                <a:gd name="connsiteY125" fmla="*/ 1585408 h 1775939"/>
                <a:gd name="connsiteX126" fmla="*/ 0 w 9739305"/>
                <a:gd name="connsiteY126" fmla="*/ 1251083 h 1775939"/>
                <a:gd name="connsiteX127" fmla="*/ 4829 w 9739305"/>
                <a:gd name="connsiteY127" fmla="*/ 1250628 h 1775939"/>
                <a:gd name="connsiteX128" fmla="*/ 48555 w 9739305"/>
                <a:gd name="connsiteY128" fmla="*/ 1240203 h 1775939"/>
                <a:gd name="connsiteX129" fmla="*/ 72789 w 9739305"/>
                <a:gd name="connsiteY129" fmla="*/ 1233698 h 1775939"/>
                <a:gd name="connsiteX130" fmla="*/ 197847 w 9739305"/>
                <a:gd name="connsiteY130" fmla="*/ 1212918 h 1775939"/>
                <a:gd name="connsiteX131" fmla="*/ 253067 w 9739305"/>
                <a:gd name="connsiteY131" fmla="*/ 1194405 h 1775939"/>
                <a:gd name="connsiteX132" fmla="*/ 268116 w 9739305"/>
                <a:gd name="connsiteY132" fmla="*/ 1191325 h 1775939"/>
                <a:gd name="connsiteX133" fmla="*/ 351434 w 9739305"/>
                <a:gd name="connsiteY133" fmla="*/ 1193900 h 1775939"/>
                <a:gd name="connsiteX134" fmla="*/ 414867 w 9739305"/>
                <a:gd name="connsiteY134" fmla="*/ 1216423 h 1775939"/>
                <a:gd name="connsiteX135" fmla="*/ 427335 w 9739305"/>
                <a:gd name="connsiteY135" fmla="*/ 1224454 h 1775939"/>
                <a:gd name="connsiteX136" fmla="*/ 600582 w 9739305"/>
                <a:gd name="connsiteY136" fmla="*/ 1213120 h 1775939"/>
                <a:gd name="connsiteX137" fmla="*/ 627039 w 9739305"/>
                <a:gd name="connsiteY137" fmla="*/ 1208235 h 1775939"/>
                <a:gd name="connsiteX138" fmla="*/ 756446 w 9739305"/>
                <a:gd name="connsiteY138" fmla="*/ 1217062 h 1775939"/>
                <a:gd name="connsiteX139" fmla="*/ 794106 w 9739305"/>
                <a:gd name="connsiteY139" fmla="*/ 1218229 h 1775939"/>
                <a:gd name="connsiteX140" fmla="*/ 929268 w 9739305"/>
                <a:gd name="connsiteY140" fmla="*/ 1225211 h 1775939"/>
                <a:gd name="connsiteX141" fmla="*/ 947713 w 9739305"/>
                <a:gd name="connsiteY141" fmla="*/ 1211766 h 1775939"/>
                <a:gd name="connsiteX142" fmla="*/ 1001014 w 9739305"/>
                <a:gd name="connsiteY142" fmla="*/ 1177651 h 1775939"/>
                <a:gd name="connsiteX143" fmla="*/ 1107747 w 9739305"/>
                <a:gd name="connsiteY143" fmla="*/ 1144571 h 1775939"/>
                <a:gd name="connsiteX144" fmla="*/ 1137175 w 9739305"/>
                <a:gd name="connsiteY144" fmla="*/ 1144721 h 1775939"/>
                <a:gd name="connsiteX145" fmla="*/ 1213670 w 9739305"/>
                <a:gd name="connsiteY145" fmla="*/ 1187646 h 1775939"/>
                <a:gd name="connsiteX146" fmla="*/ 1250725 w 9739305"/>
                <a:gd name="connsiteY146" fmla="*/ 1204534 h 1775939"/>
                <a:gd name="connsiteX147" fmla="*/ 1355013 w 9739305"/>
                <a:gd name="connsiteY147" fmla="*/ 1233876 h 1775939"/>
                <a:gd name="connsiteX148" fmla="*/ 1363867 w 9739305"/>
                <a:gd name="connsiteY148" fmla="*/ 1239727 h 1775939"/>
                <a:gd name="connsiteX149" fmla="*/ 1443262 w 9739305"/>
                <a:gd name="connsiteY149" fmla="*/ 1310445 h 1775939"/>
                <a:gd name="connsiteX150" fmla="*/ 1460979 w 9739305"/>
                <a:gd name="connsiteY150" fmla="*/ 1322303 h 1775939"/>
                <a:gd name="connsiteX151" fmla="*/ 1482536 w 9739305"/>
                <a:gd name="connsiteY151" fmla="*/ 1341039 h 1775939"/>
                <a:gd name="connsiteX152" fmla="*/ 1548717 w 9739305"/>
                <a:gd name="connsiteY152" fmla="*/ 1376141 h 1775939"/>
                <a:gd name="connsiteX153" fmla="*/ 1629003 w 9739305"/>
                <a:gd name="connsiteY153" fmla="*/ 1384512 h 1775939"/>
                <a:gd name="connsiteX154" fmla="*/ 1726123 w 9739305"/>
                <a:gd name="connsiteY154" fmla="*/ 1398505 h 1775939"/>
                <a:gd name="connsiteX155" fmla="*/ 1766964 w 9739305"/>
                <a:gd name="connsiteY155" fmla="*/ 1409092 h 1775939"/>
                <a:gd name="connsiteX156" fmla="*/ 1875994 w 9739305"/>
                <a:gd name="connsiteY156" fmla="*/ 1427691 h 1775939"/>
                <a:gd name="connsiteX157" fmla="*/ 1953935 w 9739305"/>
                <a:gd name="connsiteY157" fmla="*/ 1444021 h 1775939"/>
                <a:gd name="connsiteX158" fmla="*/ 2065495 w 9739305"/>
                <a:gd name="connsiteY158" fmla="*/ 1450414 h 1775939"/>
                <a:gd name="connsiteX159" fmla="*/ 2119362 w 9739305"/>
                <a:gd name="connsiteY159" fmla="*/ 1448287 h 1775939"/>
                <a:gd name="connsiteX160" fmla="*/ 2221201 w 9739305"/>
                <a:gd name="connsiteY160" fmla="*/ 1503642 h 1775939"/>
                <a:gd name="connsiteX161" fmla="*/ 2302040 w 9739305"/>
                <a:gd name="connsiteY161" fmla="*/ 1539608 h 1775939"/>
                <a:gd name="connsiteX162" fmla="*/ 2384113 w 9739305"/>
                <a:gd name="connsiteY162" fmla="*/ 1516348 h 1775939"/>
                <a:gd name="connsiteX163" fmla="*/ 2405786 w 9739305"/>
                <a:gd name="connsiteY163" fmla="*/ 1497098 h 1775939"/>
                <a:gd name="connsiteX164" fmla="*/ 2541024 w 9739305"/>
                <a:gd name="connsiteY164" fmla="*/ 1473316 h 1775939"/>
                <a:gd name="connsiteX165" fmla="*/ 2735378 w 9739305"/>
                <a:gd name="connsiteY165" fmla="*/ 1463319 h 1775939"/>
                <a:gd name="connsiteX166" fmla="*/ 3056752 w 9739305"/>
                <a:gd name="connsiteY166" fmla="*/ 1408590 h 1775939"/>
                <a:gd name="connsiteX167" fmla="*/ 3112247 w 9739305"/>
                <a:gd name="connsiteY167" fmla="*/ 1387711 h 1775939"/>
                <a:gd name="connsiteX168" fmla="*/ 3175396 w 9739305"/>
                <a:gd name="connsiteY168" fmla="*/ 1380116 h 1775939"/>
                <a:gd name="connsiteX169" fmla="*/ 3200231 w 9739305"/>
                <a:gd name="connsiteY169" fmla="*/ 1390061 h 1775939"/>
                <a:gd name="connsiteX170" fmla="*/ 3307359 w 9739305"/>
                <a:gd name="connsiteY170" fmla="*/ 1401532 h 1775939"/>
                <a:gd name="connsiteX171" fmla="*/ 3327591 w 9739305"/>
                <a:gd name="connsiteY171" fmla="*/ 1400871 h 1775939"/>
                <a:gd name="connsiteX172" fmla="*/ 3396452 w 9739305"/>
                <a:gd name="connsiteY172" fmla="*/ 1390488 h 1775939"/>
                <a:gd name="connsiteX173" fmla="*/ 3460402 w 9739305"/>
                <a:gd name="connsiteY173" fmla="*/ 1383325 h 1775939"/>
                <a:gd name="connsiteX174" fmla="*/ 3622771 w 9739305"/>
                <a:gd name="connsiteY174" fmla="*/ 1388838 h 1775939"/>
                <a:gd name="connsiteX175" fmla="*/ 3746637 w 9739305"/>
                <a:gd name="connsiteY175" fmla="*/ 1379728 h 1775939"/>
                <a:gd name="connsiteX176" fmla="*/ 3803936 w 9739305"/>
                <a:gd name="connsiteY176" fmla="*/ 1380104 h 1775939"/>
                <a:gd name="connsiteX177" fmla="*/ 3836429 w 9739305"/>
                <a:gd name="connsiteY177" fmla="*/ 1383246 h 1775939"/>
                <a:gd name="connsiteX178" fmla="*/ 3911096 w 9739305"/>
                <a:gd name="connsiteY178" fmla="*/ 1412447 h 1775939"/>
                <a:gd name="connsiteX179" fmla="*/ 3951494 w 9739305"/>
                <a:gd name="connsiteY179" fmla="*/ 1417876 h 1775939"/>
                <a:gd name="connsiteX180" fmla="*/ 4071982 w 9739305"/>
                <a:gd name="connsiteY180" fmla="*/ 1411440 h 1775939"/>
                <a:gd name="connsiteX181" fmla="*/ 4250380 w 9739305"/>
                <a:gd name="connsiteY181" fmla="*/ 1353404 h 1775939"/>
                <a:gd name="connsiteX182" fmla="*/ 4268920 w 9739305"/>
                <a:gd name="connsiteY182" fmla="*/ 1345917 h 1775939"/>
                <a:gd name="connsiteX183" fmla="*/ 4360470 w 9739305"/>
                <a:gd name="connsiteY183" fmla="*/ 1333343 h 1775939"/>
                <a:gd name="connsiteX184" fmla="*/ 4423403 w 9739305"/>
                <a:gd name="connsiteY184" fmla="*/ 1341452 h 1775939"/>
                <a:gd name="connsiteX185" fmla="*/ 4509460 w 9739305"/>
                <a:gd name="connsiteY185" fmla="*/ 1360374 h 1775939"/>
                <a:gd name="connsiteX186" fmla="*/ 4586780 w 9739305"/>
                <a:gd name="connsiteY186" fmla="*/ 1375951 h 1775939"/>
                <a:gd name="connsiteX187" fmla="*/ 4643424 w 9739305"/>
                <a:gd name="connsiteY187" fmla="*/ 1395033 h 1775939"/>
                <a:gd name="connsiteX188" fmla="*/ 4771320 w 9739305"/>
                <a:gd name="connsiteY188" fmla="*/ 1404876 h 1775939"/>
                <a:gd name="connsiteX189" fmla="*/ 4784667 w 9739305"/>
                <a:gd name="connsiteY189" fmla="*/ 1406901 h 1775939"/>
                <a:gd name="connsiteX190" fmla="*/ 4879368 w 9739305"/>
                <a:gd name="connsiteY190" fmla="*/ 1382875 h 1775939"/>
                <a:gd name="connsiteX191" fmla="*/ 4993296 w 9739305"/>
                <a:gd name="connsiteY191" fmla="*/ 1357609 h 1775939"/>
                <a:gd name="connsiteX192" fmla="*/ 5034636 w 9739305"/>
                <a:gd name="connsiteY192" fmla="*/ 1362363 h 1775939"/>
                <a:gd name="connsiteX193" fmla="*/ 5091273 w 9739305"/>
                <a:gd name="connsiteY193" fmla="*/ 1369207 h 1775939"/>
                <a:gd name="connsiteX194" fmla="*/ 5143127 w 9739305"/>
                <a:gd name="connsiteY194" fmla="*/ 1361686 h 1775939"/>
                <a:gd name="connsiteX195" fmla="*/ 5174789 w 9739305"/>
                <a:gd name="connsiteY195" fmla="*/ 1359688 h 1775939"/>
                <a:gd name="connsiteX196" fmla="*/ 5322233 w 9739305"/>
                <a:gd name="connsiteY196" fmla="*/ 1411274 h 1775939"/>
                <a:gd name="connsiteX197" fmla="*/ 5359206 w 9739305"/>
                <a:gd name="connsiteY197" fmla="*/ 1414357 h 1775939"/>
                <a:gd name="connsiteX198" fmla="*/ 5380352 w 9739305"/>
                <a:gd name="connsiteY198" fmla="*/ 1420558 h 1775939"/>
                <a:gd name="connsiteX199" fmla="*/ 5509233 w 9739305"/>
                <a:gd name="connsiteY199" fmla="*/ 1487165 h 1775939"/>
                <a:gd name="connsiteX200" fmla="*/ 5563203 w 9739305"/>
                <a:gd name="connsiteY200" fmla="*/ 1499314 h 1775939"/>
                <a:gd name="connsiteX201" fmla="*/ 5621569 w 9739305"/>
                <a:gd name="connsiteY201" fmla="*/ 1493518 h 1775939"/>
                <a:gd name="connsiteX202" fmla="*/ 5655136 w 9739305"/>
                <a:gd name="connsiteY202" fmla="*/ 1486565 h 1775939"/>
                <a:gd name="connsiteX203" fmla="*/ 5736883 w 9739305"/>
                <a:gd name="connsiteY203" fmla="*/ 1436327 h 1775939"/>
                <a:gd name="connsiteX204" fmla="*/ 5784777 w 9739305"/>
                <a:gd name="connsiteY204" fmla="*/ 1435588 h 1775939"/>
                <a:gd name="connsiteX205" fmla="*/ 5860952 w 9739305"/>
                <a:gd name="connsiteY205" fmla="*/ 1463773 h 1775939"/>
                <a:gd name="connsiteX206" fmla="*/ 5997123 w 9739305"/>
                <a:gd name="connsiteY206" fmla="*/ 1471491 h 1775939"/>
                <a:gd name="connsiteX207" fmla="*/ 6063793 w 9739305"/>
                <a:gd name="connsiteY207" fmla="*/ 1423706 h 1775939"/>
                <a:gd name="connsiteX208" fmla="*/ 6097303 w 9739305"/>
                <a:gd name="connsiteY208" fmla="*/ 1379247 h 1775939"/>
                <a:gd name="connsiteX209" fmla="*/ 6197741 w 9739305"/>
                <a:gd name="connsiteY209" fmla="*/ 1324656 h 1775939"/>
                <a:gd name="connsiteX210" fmla="*/ 6223125 w 9739305"/>
                <a:gd name="connsiteY210" fmla="*/ 1341950 h 1775939"/>
                <a:gd name="connsiteX211" fmla="*/ 6298923 w 9739305"/>
                <a:gd name="connsiteY211" fmla="*/ 1346144 h 1775939"/>
                <a:gd name="connsiteX212" fmla="*/ 6380532 w 9739305"/>
                <a:gd name="connsiteY212" fmla="*/ 1341582 h 1775939"/>
                <a:gd name="connsiteX213" fmla="*/ 6523222 w 9739305"/>
                <a:gd name="connsiteY213" fmla="*/ 1343021 h 1775939"/>
                <a:gd name="connsiteX214" fmla="*/ 6615600 w 9739305"/>
                <a:gd name="connsiteY214" fmla="*/ 1291015 h 1775939"/>
                <a:gd name="connsiteX215" fmla="*/ 6650812 w 9739305"/>
                <a:gd name="connsiteY215" fmla="*/ 1269700 h 1775939"/>
                <a:gd name="connsiteX216" fmla="*/ 6684030 w 9739305"/>
                <a:gd name="connsiteY216" fmla="*/ 1255543 h 1775939"/>
                <a:gd name="connsiteX217" fmla="*/ 6722764 w 9739305"/>
                <a:gd name="connsiteY217" fmla="*/ 1246615 h 1775939"/>
                <a:gd name="connsiteX218" fmla="*/ 6815757 w 9739305"/>
                <a:gd name="connsiteY218" fmla="*/ 1215451 h 1775939"/>
                <a:gd name="connsiteX219" fmla="*/ 6866200 w 9739305"/>
                <a:gd name="connsiteY219" fmla="*/ 1186810 h 1775939"/>
                <a:gd name="connsiteX220" fmla="*/ 6981228 w 9739305"/>
                <a:gd name="connsiteY220" fmla="*/ 1155999 h 1775939"/>
                <a:gd name="connsiteX221" fmla="*/ 7059255 w 9739305"/>
                <a:gd name="connsiteY221" fmla="*/ 1129638 h 1775939"/>
                <a:gd name="connsiteX222" fmla="*/ 7140774 w 9739305"/>
                <a:gd name="connsiteY222" fmla="*/ 1086787 h 1775939"/>
                <a:gd name="connsiteX223" fmla="*/ 7152150 w 9739305"/>
                <a:gd name="connsiteY223" fmla="*/ 1080276 h 1775939"/>
                <a:gd name="connsiteX224" fmla="*/ 7178911 w 9739305"/>
                <a:gd name="connsiteY224" fmla="*/ 1053404 h 1775939"/>
                <a:gd name="connsiteX225" fmla="*/ 7215302 w 9739305"/>
                <a:gd name="connsiteY225" fmla="*/ 963609 h 1775939"/>
                <a:gd name="connsiteX226" fmla="*/ 7226104 w 9739305"/>
                <a:gd name="connsiteY226" fmla="*/ 945196 h 1775939"/>
                <a:gd name="connsiteX227" fmla="*/ 7329145 w 9739305"/>
                <a:gd name="connsiteY227" fmla="*/ 879964 h 1775939"/>
                <a:gd name="connsiteX228" fmla="*/ 7368683 w 9739305"/>
                <a:gd name="connsiteY228" fmla="*/ 883708 h 1775939"/>
                <a:gd name="connsiteX229" fmla="*/ 7412980 w 9739305"/>
                <a:gd name="connsiteY229" fmla="*/ 901348 h 1775939"/>
                <a:gd name="connsiteX230" fmla="*/ 7508285 w 9739305"/>
                <a:gd name="connsiteY230" fmla="*/ 901932 h 1775939"/>
                <a:gd name="connsiteX231" fmla="*/ 7543367 w 9739305"/>
                <a:gd name="connsiteY231" fmla="*/ 890040 h 1775939"/>
                <a:gd name="connsiteX232" fmla="*/ 7604247 w 9739305"/>
                <a:gd name="connsiteY232" fmla="*/ 859640 h 1775939"/>
                <a:gd name="connsiteX233" fmla="*/ 7650214 w 9739305"/>
                <a:gd name="connsiteY233" fmla="*/ 814893 h 1775939"/>
                <a:gd name="connsiteX234" fmla="*/ 7716618 w 9739305"/>
                <a:gd name="connsiteY234" fmla="*/ 741384 h 1775939"/>
                <a:gd name="connsiteX235" fmla="*/ 7849257 w 9739305"/>
                <a:gd name="connsiteY235" fmla="*/ 708153 h 1775939"/>
                <a:gd name="connsiteX236" fmla="*/ 7900340 w 9739305"/>
                <a:gd name="connsiteY236" fmla="*/ 696745 h 1775939"/>
                <a:gd name="connsiteX237" fmla="*/ 8085922 w 9739305"/>
                <a:gd name="connsiteY237" fmla="*/ 650290 h 1775939"/>
                <a:gd name="connsiteX238" fmla="*/ 8102187 w 9739305"/>
                <a:gd name="connsiteY238" fmla="*/ 648251 h 1775939"/>
                <a:gd name="connsiteX239" fmla="*/ 8229960 w 9739305"/>
                <a:gd name="connsiteY239" fmla="*/ 598934 h 1775939"/>
                <a:gd name="connsiteX240" fmla="*/ 8260743 w 9739305"/>
                <a:gd name="connsiteY240" fmla="*/ 586776 h 1775939"/>
                <a:gd name="connsiteX241" fmla="*/ 8297724 w 9739305"/>
                <a:gd name="connsiteY241" fmla="*/ 557687 h 1775939"/>
                <a:gd name="connsiteX242" fmla="*/ 8329397 w 9739305"/>
                <a:gd name="connsiteY242" fmla="*/ 479103 h 1775939"/>
                <a:gd name="connsiteX243" fmla="*/ 8369109 w 9739305"/>
                <a:gd name="connsiteY243" fmla="*/ 442035 h 1775939"/>
                <a:gd name="connsiteX244" fmla="*/ 8398212 w 9739305"/>
                <a:gd name="connsiteY244" fmla="*/ 419288 h 1775939"/>
                <a:gd name="connsiteX245" fmla="*/ 8423091 w 9739305"/>
                <a:gd name="connsiteY245" fmla="*/ 385761 h 1775939"/>
                <a:gd name="connsiteX246" fmla="*/ 8445807 w 9739305"/>
                <a:gd name="connsiteY246" fmla="*/ 307296 h 1775939"/>
                <a:gd name="connsiteX247" fmla="*/ 8483136 w 9739305"/>
                <a:gd name="connsiteY247" fmla="*/ 236912 h 1775939"/>
                <a:gd name="connsiteX248" fmla="*/ 8554397 w 9739305"/>
                <a:gd name="connsiteY248" fmla="*/ 195498 h 1775939"/>
                <a:gd name="connsiteX249" fmla="*/ 8598729 w 9739305"/>
                <a:gd name="connsiteY249" fmla="*/ 173430 h 1775939"/>
                <a:gd name="connsiteX250" fmla="*/ 8779113 w 9739305"/>
                <a:gd name="connsiteY250" fmla="*/ 184822 h 1775939"/>
                <a:gd name="connsiteX251" fmla="*/ 8902517 w 9739305"/>
                <a:gd name="connsiteY251" fmla="*/ 198490 h 1775939"/>
                <a:gd name="connsiteX252" fmla="*/ 8942393 w 9739305"/>
                <a:gd name="connsiteY252" fmla="*/ 189035 h 1775939"/>
                <a:gd name="connsiteX253" fmla="*/ 9053027 w 9739305"/>
                <a:gd name="connsiteY253" fmla="*/ 119670 h 1775939"/>
                <a:gd name="connsiteX254" fmla="*/ 9164008 w 9739305"/>
                <a:gd name="connsiteY254" fmla="*/ 85758 h 1775939"/>
                <a:gd name="connsiteX255" fmla="*/ 9248172 w 9739305"/>
                <a:gd name="connsiteY255" fmla="*/ 73540 h 1775939"/>
                <a:gd name="connsiteX256" fmla="*/ 9320568 w 9739305"/>
                <a:gd name="connsiteY256" fmla="*/ 63772 h 1775939"/>
                <a:gd name="connsiteX257" fmla="*/ 9407003 w 9739305"/>
                <a:gd name="connsiteY257" fmla="*/ 42029 h 1775939"/>
                <a:gd name="connsiteX258" fmla="*/ 9455456 w 9739305"/>
                <a:gd name="connsiteY258" fmla="*/ 20546 h 177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9739305" h="1775939">
                  <a:moveTo>
                    <a:pt x="9506323" y="0"/>
                  </a:moveTo>
                  <a:lnTo>
                    <a:pt x="9739305" y="0"/>
                  </a:lnTo>
                  <a:lnTo>
                    <a:pt x="9721016" y="12453"/>
                  </a:lnTo>
                  <a:cubicBezTo>
                    <a:pt x="9690045" y="40939"/>
                    <a:pt x="9658859" y="68964"/>
                    <a:pt x="9619776" y="90780"/>
                  </a:cubicBezTo>
                  <a:cubicBezTo>
                    <a:pt x="9581267" y="112410"/>
                    <a:pt x="9545008" y="136288"/>
                    <a:pt x="9506710" y="158222"/>
                  </a:cubicBezTo>
                  <a:cubicBezTo>
                    <a:pt x="9469164" y="179649"/>
                    <a:pt x="9435404" y="202776"/>
                    <a:pt x="9417057" y="238502"/>
                  </a:cubicBezTo>
                  <a:cubicBezTo>
                    <a:pt x="9408857" y="254276"/>
                    <a:pt x="9397029" y="271640"/>
                    <a:pt x="9380548" y="281379"/>
                  </a:cubicBezTo>
                  <a:cubicBezTo>
                    <a:pt x="9357055" y="295224"/>
                    <a:pt x="9326757" y="301236"/>
                    <a:pt x="9301035" y="313304"/>
                  </a:cubicBezTo>
                  <a:cubicBezTo>
                    <a:pt x="9270739" y="327477"/>
                    <a:pt x="9235503" y="340162"/>
                    <a:pt x="9215480" y="361372"/>
                  </a:cubicBezTo>
                  <a:cubicBezTo>
                    <a:pt x="9197689" y="380278"/>
                    <a:pt x="9179513" y="395277"/>
                    <a:pt x="9155376" y="407897"/>
                  </a:cubicBezTo>
                  <a:cubicBezTo>
                    <a:pt x="9138462" y="416717"/>
                    <a:pt x="9126335" y="431897"/>
                    <a:pt x="9108770" y="439335"/>
                  </a:cubicBezTo>
                  <a:cubicBezTo>
                    <a:pt x="9085671" y="449237"/>
                    <a:pt x="9062288" y="457270"/>
                    <a:pt x="9042339" y="471886"/>
                  </a:cubicBezTo>
                  <a:cubicBezTo>
                    <a:pt x="9021638" y="487007"/>
                    <a:pt x="8997876" y="499296"/>
                    <a:pt x="8976155" y="513526"/>
                  </a:cubicBezTo>
                  <a:cubicBezTo>
                    <a:pt x="8964637" y="521143"/>
                    <a:pt x="8955362" y="530850"/>
                    <a:pt x="8944250" y="538762"/>
                  </a:cubicBezTo>
                  <a:cubicBezTo>
                    <a:pt x="8923906" y="553238"/>
                    <a:pt x="8903158" y="567422"/>
                    <a:pt x="8882191" y="581144"/>
                  </a:cubicBezTo>
                  <a:cubicBezTo>
                    <a:pt x="8861228" y="594868"/>
                    <a:pt x="8841332" y="610579"/>
                    <a:pt x="8818061" y="620960"/>
                  </a:cubicBezTo>
                  <a:cubicBezTo>
                    <a:pt x="8778386" y="638567"/>
                    <a:pt x="8734713" y="650088"/>
                    <a:pt x="8696263" y="668892"/>
                  </a:cubicBezTo>
                  <a:cubicBezTo>
                    <a:pt x="8657243" y="688034"/>
                    <a:pt x="8620769" y="711451"/>
                    <a:pt x="8586493" y="736016"/>
                  </a:cubicBezTo>
                  <a:cubicBezTo>
                    <a:pt x="8559370" y="755372"/>
                    <a:pt x="8533990" y="774487"/>
                    <a:pt x="8499250" y="785420"/>
                  </a:cubicBezTo>
                  <a:cubicBezTo>
                    <a:pt x="8479867" y="791534"/>
                    <a:pt x="8459807" y="803801"/>
                    <a:pt x="8448581" y="817525"/>
                  </a:cubicBezTo>
                  <a:cubicBezTo>
                    <a:pt x="8424305" y="847414"/>
                    <a:pt x="8392427" y="869197"/>
                    <a:pt x="8356131" y="888209"/>
                  </a:cubicBezTo>
                  <a:cubicBezTo>
                    <a:pt x="8307679" y="913772"/>
                    <a:pt x="8259834" y="939776"/>
                    <a:pt x="8211166" y="964878"/>
                  </a:cubicBezTo>
                  <a:cubicBezTo>
                    <a:pt x="8182465" y="979759"/>
                    <a:pt x="8153995" y="995412"/>
                    <a:pt x="8123367" y="1006776"/>
                  </a:cubicBezTo>
                  <a:cubicBezTo>
                    <a:pt x="8060787" y="1030195"/>
                    <a:pt x="7996505" y="1050714"/>
                    <a:pt x="7933271" y="1072752"/>
                  </a:cubicBezTo>
                  <a:cubicBezTo>
                    <a:pt x="7912572" y="1079870"/>
                    <a:pt x="7893169" y="1089594"/>
                    <a:pt x="7872042" y="1095949"/>
                  </a:cubicBezTo>
                  <a:cubicBezTo>
                    <a:pt x="7849189" y="1102856"/>
                    <a:pt x="7824394" y="1105779"/>
                    <a:pt x="7801540" y="1112687"/>
                  </a:cubicBezTo>
                  <a:cubicBezTo>
                    <a:pt x="7763512" y="1124093"/>
                    <a:pt x="7726779" y="1138106"/>
                    <a:pt x="7688760" y="1149668"/>
                  </a:cubicBezTo>
                  <a:cubicBezTo>
                    <a:pt x="7615403" y="1171881"/>
                    <a:pt x="7541813" y="1193320"/>
                    <a:pt x="7468219" y="1214601"/>
                  </a:cubicBezTo>
                  <a:cubicBezTo>
                    <a:pt x="7452461" y="1219127"/>
                    <a:pt x="7435183" y="1220431"/>
                    <a:pt x="7419634" y="1225261"/>
                  </a:cubicBezTo>
                  <a:cubicBezTo>
                    <a:pt x="7378370" y="1238236"/>
                    <a:pt x="7337343" y="1252140"/>
                    <a:pt x="7296522" y="1266193"/>
                  </a:cubicBezTo>
                  <a:cubicBezTo>
                    <a:pt x="7271802" y="1274761"/>
                    <a:pt x="7247746" y="1285023"/>
                    <a:pt x="7222817" y="1293286"/>
                  </a:cubicBezTo>
                  <a:cubicBezTo>
                    <a:pt x="7202872" y="1299897"/>
                    <a:pt x="7182284" y="1305284"/>
                    <a:pt x="7161457" y="1309742"/>
                  </a:cubicBezTo>
                  <a:cubicBezTo>
                    <a:pt x="7143523" y="1313589"/>
                    <a:pt x="7124653" y="1314184"/>
                    <a:pt x="7106944" y="1318647"/>
                  </a:cubicBezTo>
                  <a:cubicBezTo>
                    <a:pt x="7059008" y="1330687"/>
                    <a:pt x="7011720" y="1343954"/>
                    <a:pt x="6964204" y="1356601"/>
                  </a:cubicBezTo>
                  <a:cubicBezTo>
                    <a:pt x="6945158" y="1361601"/>
                    <a:pt x="6925667" y="1365522"/>
                    <a:pt x="6907255" y="1371589"/>
                  </a:cubicBezTo>
                  <a:cubicBezTo>
                    <a:pt x="6857955" y="1387619"/>
                    <a:pt x="6809525" y="1405490"/>
                    <a:pt x="6759991" y="1420747"/>
                  </a:cubicBezTo>
                  <a:cubicBezTo>
                    <a:pt x="6718908" y="1433400"/>
                    <a:pt x="6676513" y="1443133"/>
                    <a:pt x="6634783" y="1454562"/>
                  </a:cubicBezTo>
                  <a:cubicBezTo>
                    <a:pt x="6617097" y="1459495"/>
                    <a:pt x="6600269" y="1466113"/>
                    <a:pt x="6582555" y="1470418"/>
                  </a:cubicBezTo>
                  <a:cubicBezTo>
                    <a:pt x="6542888" y="1480178"/>
                    <a:pt x="6502579" y="1488712"/>
                    <a:pt x="6462719" y="1498482"/>
                  </a:cubicBezTo>
                  <a:cubicBezTo>
                    <a:pt x="6440000" y="1504127"/>
                    <a:pt x="6418233" y="1513338"/>
                    <a:pt x="6395050" y="1517437"/>
                  </a:cubicBezTo>
                  <a:cubicBezTo>
                    <a:pt x="6339992" y="1527154"/>
                    <a:pt x="6284444" y="1534853"/>
                    <a:pt x="6228927" y="1543179"/>
                  </a:cubicBezTo>
                  <a:cubicBezTo>
                    <a:pt x="6171671" y="1551745"/>
                    <a:pt x="6114621" y="1560617"/>
                    <a:pt x="6057331" y="1568558"/>
                  </a:cubicBezTo>
                  <a:cubicBezTo>
                    <a:pt x="6025969" y="1572738"/>
                    <a:pt x="5994307" y="1574734"/>
                    <a:pt x="5962939" y="1578758"/>
                  </a:cubicBezTo>
                  <a:cubicBezTo>
                    <a:pt x="5935441" y="1582281"/>
                    <a:pt x="5908230" y="1587673"/>
                    <a:pt x="5880756" y="1591666"/>
                  </a:cubicBezTo>
                  <a:cubicBezTo>
                    <a:pt x="5856953" y="1595010"/>
                    <a:pt x="5832910" y="1597425"/>
                    <a:pt x="5809105" y="1600770"/>
                  </a:cubicBezTo>
                  <a:cubicBezTo>
                    <a:pt x="5770986" y="1606216"/>
                    <a:pt x="5733083" y="1612124"/>
                    <a:pt x="5695165" y="1617719"/>
                  </a:cubicBezTo>
                  <a:cubicBezTo>
                    <a:pt x="5679295" y="1619896"/>
                    <a:pt x="5662765" y="1624616"/>
                    <a:pt x="5647685" y="1622990"/>
                  </a:cubicBezTo>
                  <a:cubicBezTo>
                    <a:pt x="5609687" y="1618857"/>
                    <a:pt x="5572641" y="1622370"/>
                    <a:pt x="5535323" y="1628248"/>
                  </a:cubicBezTo>
                  <a:cubicBezTo>
                    <a:pt x="5522562" y="1630278"/>
                    <a:pt x="5508745" y="1630629"/>
                    <a:pt x="5496177" y="1628567"/>
                  </a:cubicBezTo>
                  <a:cubicBezTo>
                    <a:pt x="5470455" y="1624470"/>
                    <a:pt x="5445407" y="1618145"/>
                    <a:pt x="5420013" y="1612778"/>
                  </a:cubicBezTo>
                  <a:cubicBezTo>
                    <a:pt x="5417253" y="1612127"/>
                    <a:pt x="5413941" y="1612129"/>
                    <a:pt x="5411005" y="1611800"/>
                  </a:cubicBezTo>
                  <a:cubicBezTo>
                    <a:pt x="5394351" y="1609934"/>
                    <a:pt x="5377898" y="1608060"/>
                    <a:pt x="5361259" y="1606507"/>
                  </a:cubicBezTo>
                  <a:cubicBezTo>
                    <a:pt x="5352259" y="1605686"/>
                    <a:pt x="5343116" y="1605970"/>
                    <a:pt x="5334120" y="1605305"/>
                  </a:cubicBezTo>
                  <a:cubicBezTo>
                    <a:pt x="5299308" y="1602589"/>
                    <a:pt x="5261564" y="1611785"/>
                    <a:pt x="5230715" y="1594283"/>
                  </a:cubicBezTo>
                  <a:cubicBezTo>
                    <a:pt x="5210688" y="1583006"/>
                    <a:pt x="5191969" y="1586734"/>
                    <a:pt x="5171263" y="1589616"/>
                  </a:cubicBezTo>
                  <a:cubicBezTo>
                    <a:pt x="5155583" y="1591784"/>
                    <a:pt x="5139427" y="1592091"/>
                    <a:pt x="5123496" y="1593018"/>
                  </a:cubicBezTo>
                  <a:cubicBezTo>
                    <a:pt x="5095527" y="1594836"/>
                    <a:pt x="5067543" y="1596342"/>
                    <a:pt x="5039590" y="1598474"/>
                  </a:cubicBezTo>
                  <a:cubicBezTo>
                    <a:pt x="5030662" y="1599218"/>
                    <a:pt x="5021716" y="1603574"/>
                    <a:pt x="5012937" y="1603369"/>
                  </a:cubicBezTo>
                  <a:cubicBezTo>
                    <a:pt x="4972362" y="1602343"/>
                    <a:pt x="4931703" y="1599594"/>
                    <a:pt x="4891143" y="1598882"/>
                  </a:cubicBezTo>
                  <a:cubicBezTo>
                    <a:pt x="4868132" y="1598423"/>
                    <a:pt x="4844753" y="1602530"/>
                    <a:pt x="4821905" y="1601436"/>
                  </a:cubicBezTo>
                  <a:cubicBezTo>
                    <a:pt x="4795544" y="1600196"/>
                    <a:pt x="4769576" y="1595013"/>
                    <a:pt x="4743339" y="1592353"/>
                  </a:cubicBezTo>
                  <a:cubicBezTo>
                    <a:pt x="4736095" y="1591605"/>
                    <a:pt x="4728193" y="1593398"/>
                    <a:pt x="4720626" y="1594076"/>
                  </a:cubicBezTo>
                  <a:cubicBezTo>
                    <a:pt x="4712089" y="1594803"/>
                    <a:pt x="4703760" y="1595832"/>
                    <a:pt x="4695215" y="1596400"/>
                  </a:cubicBezTo>
                  <a:cubicBezTo>
                    <a:pt x="4669182" y="1597969"/>
                    <a:pt x="4643112" y="1598756"/>
                    <a:pt x="4617116" y="1601107"/>
                  </a:cubicBezTo>
                  <a:cubicBezTo>
                    <a:pt x="4601208" y="1602502"/>
                    <a:pt x="4584802" y="1609727"/>
                    <a:pt x="4569913" y="1608091"/>
                  </a:cubicBezTo>
                  <a:cubicBezTo>
                    <a:pt x="4539567" y="1605002"/>
                    <a:pt x="4509928" y="1616632"/>
                    <a:pt x="4479392" y="1609630"/>
                  </a:cubicBezTo>
                  <a:cubicBezTo>
                    <a:pt x="4469938" y="1607574"/>
                    <a:pt x="4457412" y="1614456"/>
                    <a:pt x="4446151" y="1615312"/>
                  </a:cubicBezTo>
                  <a:cubicBezTo>
                    <a:pt x="4418004" y="1617453"/>
                    <a:pt x="4389812" y="1618656"/>
                    <a:pt x="4361619" y="1619859"/>
                  </a:cubicBezTo>
                  <a:cubicBezTo>
                    <a:pt x="4336341" y="1620921"/>
                    <a:pt x="4310204" y="1624377"/>
                    <a:pt x="4285695" y="1621164"/>
                  </a:cubicBezTo>
                  <a:cubicBezTo>
                    <a:pt x="4260004" y="1617695"/>
                    <a:pt x="4237099" y="1619427"/>
                    <a:pt x="4212667" y="1625940"/>
                  </a:cubicBezTo>
                  <a:cubicBezTo>
                    <a:pt x="4195929" y="1630357"/>
                    <a:pt x="4178068" y="1631689"/>
                    <a:pt x="4160628" y="1633627"/>
                  </a:cubicBezTo>
                  <a:cubicBezTo>
                    <a:pt x="4141833" y="1635789"/>
                    <a:pt x="4120875" y="1633504"/>
                    <a:pt x="4104018" y="1639495"/>
                  </a:cubicBezTo>
                  <a:cubicBezTo>
                    <a:pt x="4053828" y="1657296"/>
                    <a:pt x="4001698" y="1663104"/>
                    <a:pt x="3948438" y="1665671"/>
                  </a:cubicBezTo>
                  <a:cubicBezTo>
                    <a:pt x="3938718" y="1666140"/>
                    <a:pt x="3928697" y="1664427"/>
                    <a:pt x="3919256" y="1662527"/>
                  </a:cubicBezTo>
                  <a:cubicBezTo>
                    <a:pt x="3864147" y="1651058"/>
                    <a:pt x="3809587" y="1654944"/>
                    <a:pt x="3754603" y="1666227"/>
                  </a:cubicBezTo>
                  <a:cubicBezTo>
                    <a:pt x="3743223" y="1668658"/>
                    <a:pt x="3730411" y="1669591"/>
                    <a:pt x="3718852" y="1668265"/>
                  </a:cubicBezTo>
                  <a:cubicBezTo>
                    <a:pt x="3686318" y="1664340"/>
                    <a:pt x="3654585" y="1656767"/>
                    <a:pt x="3621934" y="1654418"/>
                  </a:cubicBezTo>
                  <a:cubicBezTo>
                    <a:pt x="3567977" y="1650585"/>
                    <a:pt x="3522560" y="1674431"/>
                    <a:pt x="3475226" y="1690838"/>
                  </a:cubicBezTo>
                  <a:cubicBezTo>
                    <a:pt x="3430187" y="1706349"/>
                    <a:pt x="3392759" y="1738285"/>
                    <a:pt x="3338395" y="1734157"/>
                  </a:cubicBezTo>
                  <a:cubicBezTo>
                    <a:pt x="3332924" y="1733793"/>
                    <a:pt x="3327102" y="1738312"/>
                    <a:pt x="3321128" y="1739699"/>
                  </a:cubicBezTo>
                  <a:cubicBezTo>
                    <a:pt x="3304749" y="1743471"/>
                    <a:pt x="3288400" y="1747867"/>
                    <a:pt x="3271751" y="1750083"/>
                  </a:cubicBezTo>
                  <a:cubicBezTo>
                    <a:pt x="3251431" y="1752946"/>
                    <a:pt x="3230601" y="1753322"/>
                    <a:pt x="3210267" y="1755871"/>
                  </a:cubicBezTo>
                  <a:cubicBezTo>
                    <a:pt x="3184115" y="1759015"/>
                    <a:pt x="3158504" y="1765272"/>
                    <a:pt x="3132456" y="1766527"/>
                  </a:cubicBezTo>
                  <a:cubicBezTo>
                    <a:pt x="3111463" y="1767539"/>
                    <a:pt x="3090384" y="1762749"/>
                    <a:pt x="3069450" y="1760933"/>
                  </a:cubicBezTo>
                  <a:cubicBezTo>
                    <a:pt x="3039909" y="1758434"/>
                    <a:pt x="3007693" y="1761086"/>
                    <a:pt x="2981357" y="1752311"/>
                  </a:cubicBezTo>
                  <a:cubicBezTo>
                    <a:pt x="2953242" y="1742995"/>
                    <a:pt x="2926767" y="1739406"/>
                    <a:pt x="2898350" y="1744071"/>
                  </a:cubicBezTo>
                  <a:cubicBezTo>
                    <a:pt x="2888878" y="1745627"/>
                    <a:pt x="2876949" y="1752794"/>
                    <a:pt x="2872998" y="1759731"/>
                  </a:cubicBezTo>
                  <a:cubicBezTo>
                    <a:pt x="2864196" y="1775222"/>
                    <a:pt x="2851302" y="1778512"/>
                    <a:pt x="2833363" y="1774197"/>
                  </a:cubicBezTo>
                  <a:cubicBezTo>
                    <a:pt x="2817796" y="1770553"/>
                    <a:pt x="2798835" y="1769271"/>
                    <a:pt x="2787932" y="1761321"/>
                  </a:cubicBezTo>
                  <a:cubicBezTo>
                    <a:pt x="2757035" y="1738800"/>
                    <a:pt x="2719092" y="1739844"/>
                    <a:pt x="2681851" y="1735206"/>
                  </a:cubicBezTo>
                  <a:cubicBezTo>
                    <a:pt x="2659116" y="1732377"/>
                    <a:pt x="2638112" y="1733233"/>
                    <a:pt x="2615692" y="1736981"/>
                  </a:cubicBezTo>
                  <a:cubicBezTo>
                    <a:pt x="2566996" y="1745293"/>
                    <a:pt x="2518963" y="1739133"/>
                    <a:pt x="2471401" y="1730598"/>
                  </a:cubicBezTo>
                  <a:cubicBezTo>
                    <a:pt x="2439951" y="1724896"/>
                    <a:pt x="2407862" y="1722048"/>
                    <a:pt x="2376602" y="1716179"/>
                  </a:cubicBezTo>
                  <a:cubicBezTo>
                    <a:pt x="2353197" y="1711657"/>
                    <a:pt x="2329742" y="1706039"/>
                    <a:pt x="2308117" y="1697980"/>
                  </a:cubicBezTo>
                  <a:cubicBezTo>
                    <a:pt x="2276760" y="1686151"/>
                    <a:pt x="2248972" y="1667403"/>
                    <a:pt x="2210156" y="1674611"/>
                  </a:cubicBezTo>
                  <a:cubicBezTo>
                    <a:pt x="2175975" y="1680965"/>
                    <a:pt x="2144400" y="1672601"/>
                    <a:pt x="2112456" y="1664725"/>
                  </a:cubicBezTo>
                  <a:cubicBezTo>
                    <a:pt x="2088991" y="1658951"/>
                    <a:pt x="2065524" y="1653018"/>
                    <a:pt x="2041401" y="1649787"/>
                  </a:cubicBezTo>
                  <a:cubicBezTo>
                    <a:pt x="2012771" y="1645989"/>
                    <a:pt x="1980804" y="1649728"/>
                    <a:pt x="1955072" y="1641394"/>
                  </a:cubicBezTo>
                  <a:cubicBezTo>
                    <a:pt x="1928153" y="1632648"/>
                    <a:pt x="1906514" y="1640440"/>
                    <a:pt x="1883129" y="1644393"/>
                  </a:cubicBezTo>
                  <a:cubicBezTo>
                    <a:pt x="1845824" y="1650585"/>
                    <a:pt x="1808893" y="1660526"/>
                    <a:pt x="1770492" y="1652019"/>
                  </a:cubicBezTo>
                  <a:cubicBezTo>
                    <a:pt x="1723819" y="1641714"/>
                    <a:pt x="1677489" y="1630452"/>
                    <a:pt x="1630653" y="1620782"/>
                  </a:cubicBezTo>
                  <a:cubicBezTo>
                    <a:pt x="1612549" y="1617102"/>
                    <a:pt x="1593218" y="1616151"/>
                    <a:pt x="1574457" y="1615016"/>
                  </a:cubicBezTo>
                  <a:cubicBezTo>
                    <a:pt x="1556686" y="1614146"/>
                    <a:pt x="1535710" y="1619551"/>
                    <a:pt x="1521784" y="1613632"/>
                  </a:cubicBezTo>
                  <a:cubicBezTo>
                    <a:pt x="1485979" y="1598408"/>
                    <a:pt x="1449621" y="1591844"/>
                    <a:pt x="1409187" y="1593793"/>
                  </a:cubicBezTo>
                  <a:cubicBezTo>
                    <a:pt x="1394024" y="1594524"/>
                    <a:pt x="1378911" y="1588189"/>
                    <a:pt x="1363496" y="1587676"/>
                  </a:cubicBezTo>
                  <a:cubicBezTo>
                    <a:pt x="1342425" y="1587124"/>
                    <a:pt x="1318117" y="1584058"/>
                    <a:pt x="1300134" y="1590889"/>
                  </a:cubicBezTo>
                  <a:cubicBezTo>
                    <a:pt x="1257854" y="1607051"/>
                    <a:pt x="1222495" y="1596986"/>
                    <a:pt x="1184306" y="1584859"/>
                  </a:cubicBezTo>
                  <a:cubicBezTo>
                    <a:pt x="1146708" y="1572861"/>
                    <a:pt x="1107302" y="1563776"/>
                    <a:pt x="1067600" y="1556587"/>
                  </a:cubicBezTo>
                  <a:cubicBezTo>
                    <a:pt x="1052669" y="1554011"/>
                    <a:pt x="1035245" y="1560344"/>
                    <a:pt x="1018967" y="1562226"/>
                  </a:cubicBezTo>
                  <a:cubicBezTo>
                    <a:pt x="1013150" y="1562822"/>
                    <a:pt x="1006759" y="1563601"/>
                    <a:pt x="1001437" y="1562287"/>
                  </a:cubicBezTo>
                  <a:cubicBezTo>
                    <a:pt x="949978" y="1549702"/>
                    <a:pt x="897913" y="1540756"/>
                    <a:pt x="843282" y="1551235"/>
                  </a:cubicBezTo>
                  <a:cubicBezTo>
                    <a:pt x="838267" y="1552263"/>
                    <a:pt x="832545" y="1550812"/>
                    <a:pt x="827437" y="1549959"/>
                  </a:cubicBezTo>
                  <a:cubicBezTo>
                    <a:pt x="802478" y="1545513"/>
                    <a:pt x="777945" y="1537750"/>
                    <a:pt x="752774" y="1536924"/>
                  </a:cubicBezTo>
                  <a:cubicBezTo>
                    <a:pt x="690717" y="1534893"/>
                    <a:pt x="628418" y="1535855"/>
                    <a:pt x="566053" y="1535567"/>
                  </a:cubicBezTo>
                  <a:cubicBezTo>
                    <a:pt x="562157" y="1535598"/>
                    <a:pt x="558075" y="1535795"/>
                    <a:pt x="554525" y="1534867"/>
                  </a:cubicBezTo>
                  <a:cubicBezTo>
                    <a:pt x="531261" y="1529239"/>
                    <a:pt x="511348" y="1532398"/>
                    <a:pt x="492526" y="1546173"/>
                  </a:cubicBezTo>
                  <a:cubicBezTo>
                    <a:pt x="484245" y="1552222"/>
                    <a:pt x="472725" y="1555759"/>
                    <a:pt x="462187" y="1559407"/>
                  </a:cubicBezTo>
                  <a:cubicBezTo>
                    <a:pt x="446667" y="1564864"/>
                    <a:pt x="430753" y="1570181"/>
                    <a:pt x="414568" y="1573944"/>
                  </a:cubicBezTo>
                  <a:cubicBezTo>
                    <a:pt x="398570" y="1577539"/>
                    <a:pt x="381458" y="1582287"/>
                    <a:pt x="365802" y="1580845"/>
                  </a:cubicBezTo>
                  <a:cubicBezTo>
                    <a:pt x="337622" y="1578281"/>
                    <a:pt x="310567" y="1570797"/>
                    <a:pt x="282687" y="1566332"/>
                  </a:cubicBezTo>
                  <a:cubicBezTo>
                    <a:pt x="273064" y="1564756"/>
                    <a:pt x="262582" y="1565577"/>
                    <a:pt x="252662" y="1565897"/>
                  </a:cubicBezTo>
                  <a:cubicBezTo>
                    <a:pt x="229895" y="1566525"/>
                    <a:pt x="206788" y="1572190"/>
                    <a:pt x="185558" y="1560187"/>
                  </a:cubicBezTo>
                  <a:cubicBezTo>
                    <a:pt x="165921" y="1548893"/>
                    <a:pt x="146848" y="1553421"/>
                    <a:pt x="127273" y="1563624"/>
                  </a:cubicBezTo>
                  <a:cubicBezTo>
                    <a:pt x="113205" y="1570894"/>
                    <a:pt x="97127" y="1576849"/>
                    <a:pt x="81114" y="1580132"/>
                  </a:cubicBezTo>
                  <a:cubicBezTo>
                    <a:pt x="59119" y="1584644"/>
                    <a:pt x="37222" y="1587113"/>
                    <a:pt x="13214" y="1586229"/>
                  </a:cubicBezTo>
                  <a:lnTo>
                    <a:pt x="0" y="1585408"/>
                  </a:lnTo>
                  <a:lnTo>
                    <a:pt x="0" y="1251083"/>
                  </a:lnTo>
                  <a:lnTo>
                    <a:pt x="4829" y="1250628"/>
                  </a:lnTo>
                  <a:cubicBezTo>
                    <a:pt x="19743" y="1248810"/>
                    <a:pt x="33925" y="1243890"/>
                    <a:pt x="48555" y="1240203"/>
                  </a:cubicBezTo>
                  <a:cubicBezTo>
                    <a:pt x="56634" y="1238087"/>
                    <a:pt x="65164" y="1233125"/>
                    <a:pt x="72789" y="1233698"/>
                  </a:cubicBezTo>
                  <a:cubicBezTo>
                    <a:pt x="116985" y="1237061"/>
                    <a:pt x="156575" y="1221656"/>
                    <a:pt x="197847" y="1212918"/>
                  </a:cubicBezTo>
                  <a:cubicBezTo>
                    <a:pt x="216941" y="1208859"/>
                    <a:pt x="234655" y="1200472"/>
                    <a:pt x="253067" y="1194405"/>
                  </a:cubicBezTo>
                  <a:cubicBezTo>
                    <a:pt x="257858" y="1192761"/>
                    <a:pt x="263240" y="1191246"/>
                    <a:pt x="268116" y="1191325"/>
                  </a:cubicBezTo>
                  <a:cubicBezTo>
                    <a:pt x="296002" y="1191864"/>
                    <a:pt x="323734" y="1193195"/>
                    <a:pt x="351434" y="1193900"/>
                  </a:cubicBezTo>
                  <a:cubicBezTo>
                    <a:pt x="376602" y="1194570"/>
                    <a:pt x="401901" y="1193978"/>
                    <a:pt x="414867" y="1216423"/>
                  </a:cubicBezTo>
                  <a:cubicBezTo>
                    <a:pt x="416792" y="1219940"/>
                    <a:pt x="422751" y="1222321"/>
                    <a:pt x="427335" y="1224454"/>
                  </a:cubicBezTo>
                  <a:cubicBezTo>
                    <a:pt x="498086" y="1257296"/>
                    <a:pt x="534972" y="1254575"/>
                    <a:pt x="600582" y="1213120"/>
                  </a:cubicBezTo>
                  <a:cubicBezTo>
                    <a:pt x="607391" y="1208869"/>
                    <a:pt x="622223" y="1205328"/>
                    <a:pt x="627039" y="1208235"/>
                  </a:cubicBezTo>
                  <a:cubicBezTo>
                    <a:pt x="667947" y="1232315"/>
                    <a:pt x="711159" y="1227406"/>
                    <a:pt x="756446" y="1217062"/>
                  </a:cubicBezTo>
                  <a:cubicBezTo>
                    <a:pt x="768198" y="1214299"/>
                    <a:pt x="784916" y="1213493"/>
                    <a:pt x="794106" y="1218229"/>
                  </a:cubicBezTo>
                  <a:cubicBezTo>
                    <a:pt x="837831" y="1240132"/>
                    <a:pt x="883345" y="1234486"/>
                    <a:pt x="929268" y="1225211"/>
                  </a:cubicBezTo>
                  <a:cubicBezTo>
                    <a:pt x="936407" y="1223768"/>
                    <a:pt x="944870" y="1217395"/>
                    <a:pt x="947713" y="1211766"/>
                  </a:cubicBezTo>
                  <a:cubicBezTo>
                    <a:pt x="957859" y="1191817"/>
                    <a:pt x="978341" y="1184237"/>
                    <a:pt x="1001014" y="1177651"/>
                  </a:cubicBezTo>
                  <a:cubicBezTo>
                    <a:pt x="1036739" y="1166984"/>
                    <a:pt x="1071804" y="1154778"/>
                    <a:pt x="1107747" y="1144571"/>
                  </a:cubicBezTo>
                  <a:cubicBezTo>
                    <a:pt x="1116591" y="1142105"/>
                    <a:pt x="1127732" y="1142824"/>
                    <a:pt x="1137175" y="1144721"/>
                  </a:cubicBezTo>
                  <a:cubicBezTo>
                    <a:pt x="1169439" y="1151170"/>
                    <a:pt x="1190621" y="1170237"/>
                    <a:pt x="1213670" y="1187646"/>
                  </a:cubicBezTo>
                  <a:cubicBezTo>
                    <a:pt x="1223783" y="1195319"/>
                    <a:pt x="1237474" y="1200466"/>
                    <a:pt x="1250725" y="1204534"/>
                  </a:cubicBezTo>
                  <a:cubicBezTo>
                    <a:pt x="1285128" y="1214961"/>
                    <a:pt x="1320250" y="1224096"/>
                    <a:pt x="1355013" y="1233876"/>
                  </a:cubicBezTo>
                  <a:cubicBezTo>
                    <a:pt x="1358370" y="1234813"/>
                    <a:pt x="1361226" y="1237500"/>
                    <a:pt x="1363867" y="1239727"/>
                  </a:cubicBezTo>
                  <a:cubicBezTo>
                    <a:pt x="1390329" y="1263248"/>
                    <a:pt x="1416604" y="1286933"/>
                    <a:pt x="1443262" y="1310445"/>
                  </a:cubicBezTo>
                  <a:cubicBezTo>
                    <a:pt x="1448347" y="1314908"/>
                    <a:pt x="1455513" y="1318016"/>
                    <a:pt x="1460979" y="1322303"/>
                  </a:cubicBezTo>
                  <a:cubicBezTo>
                    <a:pt x="1468669" y="1328210"/>
                    <a:pt x="1478286" y="1333711"/>
                    <a:pt x="1482536" y="1341039"/>
                  </a:cubicBezTo>
                  <a:cubicBezTo>
                    <a:pt x="1495726" y="1364100"/>
                    <a:pt x="1519349" y="1373163"/>
                    <a:pt x="1548717" y="1376141"/>
                  </a:cubicBezTo>
                  <a:cubicBezTo>
                    <a:pt x="1575545" y="1378927"/>
                    <a:pt x="1602342" y="1381090"/>
                    <a:pt x="1629003" y="1384512"/>
                  </a:cubicBezTo>
                  <a:cubicBezTo>
                    <a:pt x="1661543" y="1388593"/>
                    <a:pt x="1693912" y="1393153"/>
                    <a:pt x="1726123" y="1398505"/>
                  </a:cubicBezTo>
                  <a:cubicBezTo>
                    <a:pt x="1740066" y="1400816"/>
                    <a:pt x="1754811" y="1403557"/>
                    <a:pt x="1766964" y="1409092"/>
                  </a:cubicBezTo>
                  <a:cubicBezTo>
                    <a:pt x="1801017" y="1424400"/>
                    <a:pt x="1837141" y="1434114"/>
                    <a:pt x="1875994" y="1427691"/>
                  </a:cubicBezTo>
                  <a:cubicBezTo>
                    <a:pt x="1907115" y="1422580"/>
                    <a:pt x="1933803" y="1430553"/>
                    <a:pt x="1953935" y="1444021"/>
                  </a:cubicBezTo>
                  <a:cubicBezTo>
                    <a:pt x="1990575" y="1468464"/>
                    <a:pt x="2028191" y="1460686"/>
                    <a:pt x="2065495" y="1450414"/>
                  </a:cubicBezTo>
                  <a:cubicBezTo>
                    <a:pt x="2084723" y="1445093"/>
                    <a:pt x="2100691" y="1444951"/>
                    <a:pt x="2119362" y="1448287"/>
                  </a:cubicBezTo>
                  <a:cubicBezTo>
                    <a:pt x="2162602" y="1456090"/>
                    <a:pt x="2192468" y="1481487"/>
                    <a:pt x="2221201" y="1503642"/>
                  </a:cubicBezTo>
                  <a:cubicBezTo>
                    <a:pt x="2245688" y="1522550"/>
                    <a:pt x="2272668" y="1532548"/>
                    <a:pt x="2302040" y="1539608"/>
                  </a:cubicBezTo>
                  <a:cubicBezTo>
                    <a:pt x="2339105" y="1548650"/>
                    <a:pt x="2367870" y="1543183"/>
                    <a:pt x="2384113" y="1516348"/>
                  </a:cubicBezTo>
                  <a:cubicBezTo>
                    <a:pt x="2388617" y="1508754"/>
                    <a:pt x="2396755" y="1499730"/>
                    <a:pt x="2405786" y="1497098"/>
                  </a:cubicBezTo>
                  <a:cubicBezTo>
                    <a:pt x="2449381" y="1484011"/>
                    <a:pt x="2493321" y="1465885"/>
                    <a:pt x="2541024" y="1473316"/>
                  </a:cubicBezTo>
                  <a:cubicBezTo>
                    <a:pt x="2606979" y="1483476"/>
                    <a:pt x="2670700" y="1479620"/>
                    <a:pt x="2735378" y="1463319"/>
                  </a:cubicBezTo>
                  <a:cubicBezTo>
                    <a:pt x="2840290" y="1436918"/>
                    <a:pt x="2945143" y="1409264"/>
                    <a:pt x="3056752" y="1408590"/>
                  </a:cubicBezTo>
                  <a:cubicBezTo>
                    <a:pt x="3075255" y="1408484"/>
                    <a:pt x="3096759" y="1397873"/>
                    <a:pt x="3112247" y="1387711"/>
                  </a:cubicBezTo>
                  <a:cubicBezTo>
                    <a:pt x="3141904" y="1368391"/>
                    <a:pt x="3140475" y="1367046"/>
                    <a:pt x="3175396" y="1380116"/>
                  </a:cubicBezTo>
                  <a:cubicBezTo>
                    <a:pt x="3183734" y="1383324"/>
                    <a:pt x="3193949" y="1385028"/>
                    <a:pt x="3200231" y="1390061"/>
                  </a:cubicBezTo>
                  <a:cubicBezTo>
                    <a:pt x="3232249" y="1415668"/>
                    <a:pt x="3269837" y="1407264"/>
                    <a:pt x="3307359" y="1401532"/>
                  </a:cubicBezTo>
                  <a:cubicBezTo>
                    <a:pt x="3313931" y="1400431"/>
                    <a:pt x="3321847" y="1398950"/>
                    <a:pt x="3327591" y="1400871"/>
                  </a:cubicBezTo>
                  <a:cubicBezTo>
                    <a:pt x="3353529" y="1409506"/>
                    <a:pt x="3374940" y="1405023"/>
                    <a:pt x="3396452" y="1390488"/>
                  </a:cubicBezTo>
                  <a:cubicBezTo>
                    <a:pt x="3415136" y="1377975"/>
                    <a:pt x="3436965" y="1370017"/>
                    <a:pt x="3460402" y="1383325"/>
                  </a:cubicBezTo>
                  <a:cubicBezTo>
                    <a:pt x="3512481" y="1412831"/>
                    <a:pt x="3566594" y="1411791"/>
                    <a:pt x="3622771" y="1388838"/>
                  </a:cubicBezTo>
                  <a:cubicBezTo>
                    <a:pt x="3662895" y="1372465"/>
                    <a:pt x="3702976" y="1367237"/>
                    <a:pt x="3746637" y="1379728"/>
                  </a:cubicBezTo>
                  <a:cubicBezTo>
                    <a:pt x="3763431" y="1384568"/>
                    <a:pt x="3784631" y="1379779"/>
                    <a:pt x="3803936" y="1380104"/>
                  </a:cubicBezTo>
                  <a:cubicBezTo>
                    <a:pt x="3814852" y="1380206"/>
                    <a:pt x="3826912" y="1379781"/>
                    <a:pt x="3836429" y="1383246"/>
                  </a:cubicBezTo>
                  <a:cubicBezTo>
                    <a:pt x="3861796" y="1392067"/>
                    <a:pt x="3885544" y="1403791"/>
                    <a:pt x="3911096" y="1412447"/>
                  </a:cubicBezTo>
                  <a:cubicBezTo>
                    <a:pt x="3923375" y="1416563"/>
                    <a:pt x="3937880" y="1418374"/>
                    <a:pt x="3951494" y="1417876"/>
                  </a:cubicBezTo>
                  <a:cubicBezTo>
                    <a:pt x="3991770" y="1416719"/>
                    <a:pt x="4032008" y="1414779"/>
                    <a:pt x="4071982" y="1411440"/>
                  </a:cubicBezTo>
                  <a:cubicBezTo>
                    <a:pt x="4137967" y="1406061"/>
                    <a:pt x="4205006" y="1402357"/>
                    <a:pt x="4250380" y="1353404"/>
                  </a:cubicBezTo>
                  <a:cubicBezTo>
                    <a:pt x="4254089" y="1349458"/>
                    <a:pt x="4262340" y="1346862"/>
                    <a:pt x="4268920" y="1345917"/>
                  </a:cubicBezTo>
                  <a:cubicBezTo>
                    <a:pt x="4299294" y="1341472"/>
                    <a:pt x="4330574" y="1339650"/>
                    <a:pt x="4360470" y="1333343"/>
                  </a:cubicBezTo>
                  <a:cubicBezTo>
                    <a:pt x="4384386" y="1328268"/>
                    <a:pt x="4404468" y="1328555"/>
                    <a:pt x="4423403" y="1341452"/>
                  </a:cubicBezTo>
                  <a:cubicBezTo>
                    <a:pt x="4448189" y="1358462"/>
                    <a:pt x="4477861" y="1367704"/>
                    <a:pt x="4509460" y="1360374"/>
                  </a:cubicBezTo>
                  <a:cubicBezTo>
                    <a:pt x="4541065" y="1353201"/>
                    <a:pt x="4562648" y="1364401"/>
                    <a:pt x="4586780" y="1375951"/>
                  </a:cubicBezTo>
                  <a:cubicBezTo>
                    <a:pt x="4604332" y="1384363"/>
                    <a:pt x="4624329" y="1395013"/>
                    <a:pt x="4643424" y="1395033"/>
                  </a:cubicBezTo>
                  <a:cubicBezTo>
                    <a:pt x="4686675" y="1394988"/>
                    <a:pt x="4725358" y="1425453"/>
                    <a:pt x="4771320" y="1404876"/>
                  </a:cubicBezTo>
                  <a:cubicBezTo>
                    <a:pt x="4774371" y="1403474"/>
                    <a:pt x="4780158" y="1406334"/>
                    <a:pt x="4784667" y="1406901"/>
                  </a:cubicBezTo>
                  <a:cubicBezTo>
                    <a:pt x="4820721" y="1411127"/>
                    <a:pt x="4854069" y="1403711"/>
                    <a:pt x="4879368" y="1382875"/>
                  </a:cubicBezTo>
                  <a:cubicBezTo>
                    <a:pt x="4912543" y="1355694"/>
                    <a:pt x="4950522" y="1351352"/>
                    <a:pt x="4993296" y="1357609"/>
                  </a:cubicBezTo>
                  <a:cubicBezTo>
                    <a:pt x="5007034" y="1359614"/>
                    <a:pt x="5020731" y="1360837"/>
                    <a:pt x="5034636" y="1362363"/>
                  </a:cubicBezTo>
                  <a:cubicBezTo>
                    <a:pt x="5053449" y="1364595"/>
                    <a:pt x="5072464" y="1366976"/>
                    <a:pt x="5091273" y="1369207"/>
                  </a:cubicBezTo>
                  <a:cubicBezTo>
                    <a:pt x="5109504" y="1371467"/>
                    <a:pt x="5129782" y="1375825"/>
                    <a:pt x="5143127" y="1361686"/>
                  </a:cubicBezTo>
                  <a:cubicBezTo>
                    <a:pt x="5154621" y="1349517"/>
                    <a:pt x="5163226" y="1350201"/>
                    <a:pt x="5174789" y="1359688"/>
                  </a:cubicBezTo>
                  <a:cubicBezTo>
                    <a:pt x="5214968" y="1392905"/>
                    <a:pt x="5262677" y="1412577"/>
                    <a:pt x="5322233" y="1411274"/>
                  </a:cubicBezTo>
                  <a:cubicBezTo>
                    <a:pt x="5334495" y="1410998"/>
                    <a:pt x="5347041" y="1412589"/>
                    <a:pt x="5359206" y="1414357"/>
                  </a:cubicBezTo>
                  <a:cubicBezTo>
                    <a:pt x="5366661" y="1415410"/>
                    <a:pt x="5375679" y="1416546"/>
                    <a:pt x="5380352" y="1420558"/>
                  </a:cubicBezTo>
                  <a:cubicBezTo>
                    <a:pt x="5416702" y="1451134"/>
                    <a:pt x="5461130" y="1471435"/>
                    <a:pt x="5509233" y="1487165"/>
                  </a:cubicBezTo>
                  <a:cubicBezTo>
                    <a:pt x="5526453" y="1492769"/>
                    <a:pt x="5544842" y="1498316"/>
                    <a:pt x="5563203" y="1499314"/>
                  </a:cubicBezTo>
                  <a:cubicBezTo>
                    <a:pt x="5582343" y="1500274"/>
                    <a:pt x="5602213" y="1496178"/>
                    <a:pt x="5621569" y="1493518"/>
                  </a:cubicBezTo>
                  <a:cubicBezTo>
                    <a:pt x="5632992" y="1492027"/>
                    <a:pt x="5646218" y="1491546"/>
                    <a:pt x="5655136" y="1486565"/>
                  </a:cubicBezTo>
                  <a:cubicBezTo>
                    <a:pt x="5683412" y="1470920"/>
                    <a:pt x="5710663" y="1454227"/>
                    <a:pt x="5736883" y="1436327"/>
                  </a:cubicBezTo>
                  <a:cubicBezTo>
                    <a:pt x="5759329" y="1420964"/>
                    <a:pt x="5763896" y="1418703"/>
                    <a:pt x="5784777" y="1435588"/>
                  </a:cubicBezTo>
                  <a:cubicBezTo>
                    <a:pt x="5806265" y="1452914"/>
                    <a:pt x="5832384" y="1461227"/>
                    <a:pt x="5860952" y="1463773"/>
                  </a:cubicBezTo>
                  <a:cubicBezTo>
                    <a:pt x="5906149" y="1467715"/>
                    <a:pt x="5951689" y="1470699"/>
                    <a:pt x="5997123" y="1471491"/>
                  </a:cubicBezTo>
                  <a:cubicBezTo>
                    <a:pt x="6038268" y="1472175"/>
                    <a:pt x="6057205" y="1456823"/>
                    <a:pt x="6063793" y="1423706"/>
                  </a:cubicBezTo>
                  <a:cubicBezTo>
                    <a:pt x="6067583" y="1405318"/>
                    <a:pt x="6072658" y="1385299"/>
                    <a:pt x="6097303" y="1379247"/>
                  </a:cubicBezTo>
                  <a:cubicBezTo>
                    <a:pt x="6137553" y="1369459"/>
                    <a:pt x="6179569" y="1363982"/>
                    <a:pt x="6197741" y="1324656"/>
                  </a:cubicBezTo>
                  <a:cubicBezTo>
                    <a:pt x="6209228" y="1332576"/>
                    <a:pt x="6216273" y="1337259"/>
                    <a:pt x="6223125" y="1341950"/>
                  </a:cubicBezTo>
                  <a:cubicBezTo>
                    <a:pt x="6242068" y="1355004"/>
                    <a:pt x="6280258" y="1359128"/>
                    <a:pt x="6298923" y="1346144"/>
                  </a:cubicBezTo>
                  <a:cubicBezTo>
                    <a:pt x="6326456" y="1327240"/>
                    <a:pt x="6352664" y="1329272"/>
                    <a:pt x="6380532" y="1341582"/>
                  </a:cubicBezTo>
                  <a:cubicBezTo>
                    <a:pt x="6427106" y="1361936"/>
                    <a:pt x="6477590" y="1354322"/>
                    <a:pt x="6523222" y="1343021"/>
                  </a:cubicBezTo>
                  <a:cubicBezTo>
                    <a:pt x="6557692" y="1334610"/>
                    <a:pt x="6594223" y="1320451"/>
                    <a:pt x="6615600" y="1291015"/>
                  </a:cubicBezTo>
                  <a:cubicBezTo>
                    <a:pt x="6622353" y="1281587"/>
                    <a:pt x="6638269" y="1276267"/>
                    <a:pt x="6650812" y="1269700"/>
                  </a:cubicBezTo>
                  <a:cubicBezTo>
                    <a:pt x="6661270" y="1264331"/>
                    <a:pt x="6672325" y="1259247"/>
                    <a:pt x="6684030" y="1255543"/>
                  </a:cubicBezTo>
                  <a:cubicBezTo>
                    <a:pt x="6696499" y="1251489"/>
                    <a:pt x="6710255" y="1245804"/>
                    <a:pt x="6722764" y="1246615"/>
                  </a:cubicBezTo>
                  <a:cubicBezTo>
                    <a:pt x="6760669" y="1248867"/>
                    <a:pt x="6790221" y="1239438"/>
                    <a:pt x="6815757" y="1215451"/>
                  </a:cubicBezTo>
                  <a:cubicBezTo>
                    <a:pt x="6828992" y="1203043"/>
                    <a:pt x="6848714" y="1187812"/>
                    <a:pt x="6866200" y="1186810"/>
                  </a:cubicBezTo>
                  <a:cubicBezTo>
                    <a:pt x="6908748" y="1184290"/>
                    <a:pt x="6943582" y="1171310"/>
                    <a:pt x="6981228" y="1155999"/>
                  </a:cubicBezTo>
                  <a:cubicBezTo>
                    <a:pt x="7005498" y="1146197"/>
                    <a:pt x="7033203" y="1138898"/>
                    <a:pt x="7059255" y="1129638"/>
                  </a:cubicBezTo>
                  <a:cubicBezTo>
                    <a:pt x="7089708" y="1118754"/>
                    <a:pt x="7123173" y="1113688"/>
                    <a:pt x="7140774" y="1086787"/>
                  </a:cubicBezTo>
                  <a:cubicBezTo>
                    <a:pt x="7142774" y="1083867"/>
                    <a:pt x="7149168" y="1083087"/>
                    <a:pt x="7152150" y="1080276"/>
                  </a:cubicBezTo>
                  <a:cubicBezTo>
                    <a:pt x="7161669" y="1071656"/>
                    <a:pt x="7174137" y="1063523"/>
                    <a:pt x="7178911" y="1053404"/>
                  </a:cubicBezTo>
                  <a:cubicBezTo>
                    <a:pt x="7192683" y="1023864"/>
                    <a:pt x="7203105" y="993543"/>
                    <a:pt x="7215302" y="963609"/>
                  </a:cubicBezTo>
                  <a:cubicBezTo>
                    <a:pt x="7217917" y="957204"/>
                    <a:pt x="7220252" y="949088"/>
                    <a:pt x="7226104" y="945196"/>
                  </a:cubicBezTo>
                  <a:cubicBezTo>
                    <a:pt x="7259903" y="922850"/>
                    <a:pt x="7294324" y="901259"/>
                    <a:pt x="7329145" y="879964"/>
                  </a:cubicBezTo>
                  <a:cubicBezTo>
                    <a:pt x="7343153" y="871441"/>
                    <a:pt x="7355416" y="875246"/>
                    <a:pt x="7368683" y="883708"/>
                  </a:cubicBezTo>
                  <a:cubicBezTo>
                    <a:pt x="7381539" y="891720"/>
                    <a:pt x="7397326" y="899904"/>
                    <a:pt x="7412980" y="901348"/>
                  </a:cubicBezTo>
                  <a:cubicBezTo>
                    <a:pt x="7444287" y="904075"/>
                    <a:pt x="7476599" y="903459"/>
                    <a:pt x="7508285" y="901932"/>
                  </a:cubicBezTo>
                  <a:cubicBezTo>
                    <a:pt x="7520142" y="901360"/>
                    <a:pt x="7532504" y="895115"/>
                    <a:pt x="7543367" y="890040"/>
                  </a:cubicBezTo>
                  <a:cubicBezTo>
                    <a:pt x="7563943" y="880416"/>
                    <a:pt x="7582823" y="867892"/>
                    <a:pt x="7604247" y="859640"/>
                  </a:cubicBezTo>
                  <a:cubicBezTo>
                    <a:pt x="7629118" y="850124"/>
                    <a:pt x="7643637" y="836083"/>
                    <a:pt x="7650214" y="814893"/>
                  </a:cubicBezTo>
                  <a:cubicBezTo>
                    <a:pt x="7659996" y="783349"/>
                    <a:pt x="7685780" y="760447"/>
                    <a:pt x="7716618" y="741384"/>
                  </a:cubicBezTo>
                  <a:cubicBezTo>
                    <a:pt x="7755776" y="717054"/>
                    <a:pt x="7803842" y="715836"/>
                    <a:pt x="7849257" y="708153"/>
                  </a:cubicBezTo>
                  <a:cubicBezTo>
                    <a:pt x="7866654" y="705274"/>
                    <a:pt x="7884648" y="702680"/>
                    <a:pt x="7900340" y="696745"/>
                  </a:cubicBezTo>
                  <a:cubicBezTo>
                    <a:pt x="7959856" y="674415"/>
                    <a:pt x="8019419" y="653027"/>
                    <a:pt x="8085922" y="650290"/>
                  </a:cubicBezTo>
                  <a:cubicBezTo>
                    <a:pt x="8091363" y="650028"/>
                    <a:pt x="8096784" y="649297"/>
                    <a:pt x="8102187" y="648251"/>
                  </a:cubicBezTo>
                  <a:cubicBezTo>
                    <a:pt x="8149113" y="639554"/>
                    <a:pt x="8197783" y="634697"/>
                    <a:pt x="8229960" y="598934"/>
                  </a:cubicBezTo>
                  <a:cubicBezTo>
                    <a:pt x="8235879" y="592372"/>
                    <a:pt x="8249977" y="589809"/>
                    <a:pt x="8260743" y="586776"/>
                  </a:cubicBezTo>
                  <a:cubicBezTo>
                    <a:pt x="8279402" y="581797"/>
                    <a:pt x="8291640" y="572890"/>
                    <a:pt x="8297724" y="557687"/>
                  </a:cubicBezTo>
                  <a:cubicBezTo>
                    <a:pt x="8307955" y="531456"/>
                    <a:pt x="8320347" y="505592"/>
                    <a:pt x="8329397" y="479103"/>
                  </a:cubicBezTo>
                  <a:cubicBezTo>
                    <a:pt x="8335728" y="460909"/>
                    <a:pt x="8348665" y="450397"/>
                    <a:pt x="8369109" y="442035"/>
                  </a:cubicBezTo>
                  <a:cubicBezTo>
                    <a:pt x="8380576" y="437403"/>
                    <a:pt x="8390254" y="427991"/>
                    <a:pt x="8398212" y="419288"/>
                  </a:cubicBezTo>
                  <a:cubicBezTo>
                    <a:pt x="8407837" y="408781"/>
                    <a:pt x="8412443" y="395219"/>
                    <a:pt x="8423091" y="385761"/>
                  </a:cubicBezTo>
                  <a:cubicBezTo>
                    <a:pt x="8449039" y="362224"/>
                    <a:pt x="8456213" y="337239"/>
                    <a:pt x="8445807" y="307296"/>
                  </a:cubicBezTo>
                  <a:cubicBezTo>
                    <a:pt x="8436540" y="280748"/>
                    <a:pt x="8455797" y="243723"/>
                    <a:pt x="8483136" y="236912"/>
                  </a:cubicBezTo>
                  <a:cubicBezTo>
                    <a:pt x="8513359" y="229334"/>
                    <a:pt x="8533628" y="213293"/>
                    <a:pt x="8554397" y="195498"/>
                  </a:cubicBezTo>
                  <a:cubicBezTo>
                    <a:pt x="8565995" y="185523"/>
                    <a:pt x="8582515" y="176566"/>
                    <a:pt x="8598729" y="173430"/>
                  </a:cubicBezTo>
                  <a:cubicBezTo>
                    <a:pt x="8660300" y="161360"/>
                    <a:pt x="8719345" y="169655"/>
                    <a:pt x="8779113" y="184822"/>
                  </a:cubicBezTo>
                  <a:cubicBezTo>
                    <a:pt x="8818165" y="194711"/>
                    <a:pt x="8861082" y="195780"/>
                    <a:pt x="8902517" y="198490"/>
                  </a:cubicBezTo>
                  <a:cubicBezTo>
                    <a:pt x="8915416" y="199280"/>
                    <a:pt x="8931592" y="195363"/>
                    <a:pt x="8942393" y="189035"/>
                  </a:cubicBezTo>
                  <a:cubicBezTo>
                    <a:pt x="8980304" y="167119"/>
                    <a:pt x="9017990" y="144586"/>
                    <a:pt x="9053027" y="119670"/>
                  </a:cubicBezTo>
                  <a:cubicBezTo>
                    <a:pt x="9085607" y="96286"/>
                    <a:pt x="9123074" y="85377"/>
                    <a:pt x="9164008" y="85758"/>
                  </a:cubicBezTo>
                  <a:cubicBezTo>
                    <a:pt x="9193832" y="86047"/>
                    <a:pt x="9220467" y="80839"/>
                    <a:pt x="9248172" y="73540"/>
                  </a:cubicBezTo>
                  <a:cubicBezTo>
                    <a:pt x="9271257" y="67405"/>
                    <a:pt x="9296748" y="62723"/>
                    <a:pt x="9320568" y="63772"/>
                  </a:cubicBezTo>
                  <a:cubicBezTo>
                    <a:pt x="9353959" y="65301"/>
                    <a:pt x="9381150" y="59440"/>
                    <a:pt x="9407003" y="42029"/>
                  </a:cubicBezTo>
                  <a:cubicBezTo>
                    <a:pt x="9420777" y="32732"/>
                    <a:pt x="9438831" y="27312"/>
                    <a:pt x="9455456" y="20546"/>
                  </a:cubicBez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02166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wearing face masks holding a sign&#10;&#10;AI-generated content may be incorrect.">
            <a:extLst>
              <a:ext uri="{FF2B5EF4-FFF2-40B4-BE49-F238E27FC236}">
                <a16:creationId xmlns:a16="http://schemas.microsoft.com/office/drawing/2014/main" id="{8AD57B77-4BAC-6F38-6798-3BEFCF3BB71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16652"/>
          <a:stretch/>
        </p:blipFill>
        <p:spPr>
          <a:xfrm>
            <a:off x="20" y="1282"/>
            <a:ext cx="9143980" cy="6856718"/>
          </a:xfrm>
          <a:prstGeom prst="rect">
            <a:avLst/>
          </a:prstGeom>
        </p:spPr>
      </p:pic>
    </p:spTree>
    <p:extLst>
      <p:ext uri="{BB962C8B-B14F-4D97-AF65-F5344CB8AC3E}">
        <p14:creationId xmlns:p14="http://schemas.microsoft.com/office/powerpoint/2010/main" val="8725650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CEC27-640A-04E9-021D-733E7028D7CC}"/>
              </a:ext>
            </a:extLst>
          </p:cNvPr>
          <p:cNvSpPr>
            <a:spLocks noGrp="1"/>
          </p:cNvSpPr>
          <p:nvPr>
            <p:ph type="title"/>
          </p:nvPr>
        </p:nvSpPr>
        <p:spPr>
          <a:xfrm>
            <a:off x="1028697" y="348865"/>
            <a:ext cx="7533018" cy="877729"/>
          </a:xfrm>
        </p:spPr>
        <p:txBody>
          <a:bodyPr anchor="ctr">
            <a:normAutofit/>
          </a:bodyPr>
          <a:lstStyle/>
          <a:p>
            <a:pPr algn="ctr"/>
            <a:r>
              <a:rPr lang="en-US" sz="2700" b="1" dirty="0">
                <a:effectLst/>
                <a:latin typeface="Times New Roman" panose="02020603050405020304" pitchFamily="18" charset="0"/>
                <a:ea typeface="Aptos" panose="020B0004020202020204" pitchFamily="34" charset="0"/>
              </a:rPr>
              <a:t>2023-2024 ADL Annual </a:t>
            </a:r>
            <a:r>
              <a:rPr lang="en-US" sz="2700" b="1" dirty="0">
                <a:latin typeface="Times New Roman" panose="02020603050405020304" pitchFamily="18" charset="0"/>
                <a:ea typeface="Aptos" panose="020B0004020202020204" pitchFamily="34" charset="0"/>
              </a:rPr>
              <a:t>R</a:t>
            </a:r>
            <a:r>
              <a:rPr lang="en-US" sz="2700" b="1" dirty="0">
                <a:effectLst/>
                <a:latin typeface="Times New Roman" panose="02020603050405020304" pitchFamily="18" charset="0"/>
                <a:ea typeface="Aptos" panose="020B0004020202020204" pitchFamily="34" charset="0"/>
              </a:rPr>
              <a:t>eport on </a:t>
            </a:r>
            <a:br>
              <a:rPr lang="en-US" sz="2700" b="1" dirty="0">
                <a:effectLst/>
                <a:latin typeface="Times New Roman" panose="02020603050405020304" pitchFamily="18" charset="0"/>
                <a:ea typeface="Aptos" panose="020B0004020202020204" pitchFamily="34" charset="0"/>
              </a:rPr>
            </a:br>
            <a:r>
              <a:rPr lang="en-US" sz="2700" b="1" dirty="0">
                <a:effectLst/>
                <a:latin typeface="Times New Roman" panose="02020603050405020304" pitchFamily="18" charset="0"/>
                <a:ea typeface="Aptos" panose="020B0004020202020204" pitchFamily="34" charset="0"/>
              </a:rPr>
              <a:t>Anti-Israel </a:t>
            </a:r>
            <a:r>
              <a:rPr lang="en-US" sz="2700" b="1" dirty="0">
                <a:latin typeface="Times New Roman" panose="02020603050405020304" pitchFamily="18" charset="0"/>
                <a:ea typeface="Aptos" panose="020B0004020202020204" pitchFamily="34" charset="0"/>
              </a:rPr>
              <a:t>A</a:t>
            </a:r>
            <a:r>
              <a:rPr lang="en-US" sz="2700" b="1" dirty="0">
                <a:effectLst/>
                <a:latin typeface="Times New Roman" panose="02020603050405020304" pitchFamily="18" charset="0"/>
                <a:ea typeface="Aptos" panose="020B0004020202020204" pitchFamily="34" charset="0"/>
              </a:rPr>
              <a:t>ctivism on U.S. campuses </a:t>
            </a:r>
            <a:endParaRPr lang="en-US" sz="2700" b="1" dirty="0"/>
          </a:p>
        </p:txBody>
      </p:sp>
      <p:graphicFrame>
        <p:nvGraphicFramePr>
          <p:cNvPr id="18" name="Content Placeholder 2">
            <a:extLst>
              <a:ext uri="{FF2B5EF4-FFF2-40B4-BE49-F238E27FC236}">
                <a16:creationId xmlns:a16="http://schemas.microsoft.com/office/drawing/2014/main" id="{B076FF5F-6592-ACB0-8BD5-D2BD9AB70B08}"/>
              </a:ext>
            </a:extLst>
          </p:cNvPr>
          <p:cNvGraphicFramePr>
            <a:graphicFrameLocks noGrp="1"/>
          </p:cNvGraphicFramePr>
          <p:nvPr>
            <p:ph idx="1"/>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9045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8A434-4A8B-4A12-34A3-A95255BDEE8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D691CAA-3577-F794-BD31-8B9BEDC19A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42951" y="0"/>
            <a:ext cx="5458098" cy="6858000"/>
          </a:xfrm>
        </p:spPr>
      </p:pic>
    </p:spTree>
    <p:extLst>
      <p:ext uri="{BB962C8B-B14F-4D97-AF65-F5344CB8AC3E}">
        <p14:creationId xmlns:p14="http://schemas.microsoft.com/office/powerpoint/2010/main" val="15629248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with blue squares&#10;&#10;AI-generated content may be incorrect.">
            <a:extLst>
              <a:ext uri="{FF2B5EF4-FFF2-40B4-BE49-F238E27FC236}">
                <a16:creationId xmlns:a16="http://schemas.microsoft.com/office/drawing/2014/main" id="{01D7F1B8-9270-60E0-7AC8-272E745846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2900" y="553212"/>
            <a:ext cx="8458200" cy="5751576"/>
          </a:xfrm>
          <a:prstGeom prst="rect">
            <a:avLst/>
          </a:prstGeom>
        </p:spPr>
      </p:pic>
    </p:spTree>
    <p:extLst>
      <p:ext uri="{BB962C8B-B14F-4D97-AF65-F5344CB8AC3E}">
        <p14:creationId xmlns:p14="http://schemas.microsoft.com/office/powerpoint/2010/main" val="25073671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of blue bars&#10;&#10;AI-generated content may be incorrect.">
            <a:extLst>
              <a:ext uri="{FF2B5EF4-FFF2-40B4-BE49-F238E27FC236}">
                <a16:creationId xmlns:a16="http://schemas.microsoft.com/office/drawing/2014/main" id="{C3491EA8-C03E-EC18-5394-FEDAFAD5DF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1736" y="457200"/>
            <a:ext cx="7820527" cy="5943600"/>
          </a:xfrm>
          <a:prstGeom prst="rect">
            <a:avLst/>
          </a:prstGeom>
        </p:spPr>
      </p:pic>
    </p:spTree>
    <p:extLst>
      <p:ext uri="{BB962C8B-B14F-4D97-AF65-F5344CB8AC3E}">
        <p14:creationId xmlns:p14="http://schemas.microsoft.com/office/powerpoint/2010/main" val="11798063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A group of people wearing face masks holding a sign&#10;&#10;AI-generated content may be incorrect.">
            <a:extLst>
              <a:ext uri="{FF2B5EF4-FFF2-40B4-BE49-F238E27FC236}">
                <a16:creationId xmlns:a16="http://schemas.microsoft.com/office/drawing/2014/main" id="{49A0343B-167E-0F63-2E86-5A28815B8EAE}"/>
              </a:ext>
            </a:extLst>
          </p:cNvPr>
          <p:cNvPicPr>
            <a:picLocks noChangeAspect="1"/>
          </p:cNvPicPr>
          <p:nvPr/>
        </p:nvPicPr>
        <p:blipFill>
          <a:blip r:embed="rId2">
            <a:extLst>
              <a:ext uri="{28A0092B-C50C-407E-A947-70E740481C1C}">
                <a14:useLocalDpi xmlns:a14="http://schemas.microsoft.com/office/drawing/2010/main" val="0"/>
              </a:ext>
            </a:extLst>
          </a:blip>
          <a:srcRect l="2318" r="31589"/>
          <a:stretch>
            <a:fillRect/>
          </a:stretch>
        </p:blipFill>
        <p:spPr>
          <a:xfrm>
            <a:off x="1891767" y="10"/>
            <a:ext cx="7252231"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B50610C-D331-9532-D1C5-41E68EEB46E2}"/>
              </a:ext>
            </a:extLst>
          </p:cNvPr>
          <p:cNvSpPr>
            <a:spLocks noGrp="1"/>
          </p:cNvSpPr>
          <p:nvPr>
            <p:ph idx="1"/>
          </p:nvPr>
        </p:nvSpPr>
        <p:spPr>
          <a:xfrm>
            <a:off x="283418" y="2452862"/>
            <a:ext cx="3682093" cy="3742762"/>
          </a:xfrm>
        </p:spPr>
        <p:txBody>
          <a:bodyPr>
            <a:normAutofit/>
          </a:bodyPr>
          <a:lstStyle/>
          <a:p>
            <a:pPr marL="0" indent="0">
              <a:buNone/>
            </a:pPr>
            <a:r>
              <a:rPr lang="en-US" sz="3200" b="1" dirty="0"/>
              <a:t>ORIGINS OF ANTI-ZIONISM AND ANTISEMITISM ON COLLEGE CAMPUSES</a:t>
            </a:r>
          </a:p>
        </p:txBody>
      </p:sp>
    </p:spTree>
    <p:extLst>
      <p:ext uri="{BB962C8B-B14F-4D97-AF65-F5344CB8AC3E}">
        <p14:creationId xmlns:p14="http://schemas.microsoft.com/office/powerpoint/2010/main" val="5850052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wearing glasses and smiling&#10;&#10;AI-generated content may be incorrect.">
            <a:extLst>
              <a:ext uri="{FF2B5EF4-FFF2-40B4-BE49-F238E27FC236}">
                <a16:creationId xmlns:a16="http://schemas.microsoft.com/office/drawing/2014/main" id="{08B76F9F-D7AA-EEA7-1730-B82A0DBAD9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1621" y="1817442"/>
            <a:ext cx="6425959" cy="3223115"/>
          </a:xfrm>
          <a:prstGeom prst="rect">
            <a:avLst/>
          </a:prstGeom>
        </p:spPr>
      </p:pic>
    </p:spTree>
    <p:extLst>
      <p:ext uri="{BB962C8B-B14F-4D97-AF65-F5344CB8AC3E}">
        <p14:creationId xmlns:p14="http://schemas.microsoft.com/office/powerpoint/2010/main" val="7611219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holding signs&#10;&#10;AI-generated content may be incorrect.">
            <a:extLst>
              <a:ext uri="{FF2B5EF4-FFF2-40B4-BE49-F238E27FC236}">
                <a16:creationId xmlns:a16="http://schemas.microsoft.com/office/drawing/2014/main" id="{03C3CC05-8B4E-814C-4F99-3CF2F29EAB5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6542" r="2" b="3737"/>
          <a:stretch/>
        </p:blipFill>
        <p:spPr>
          <a:xfrm>
            <a:off x="20" y="1282"/>
            <a:ext cx="9143980" cy="6856718"/>
          </a:xfrm>
          <a:prstGeom prst="rect">
            <a:avLst/>
          </a:prstGeom>
        </p:spPr>
      </p:pic>
    </p:spTree>
    <p:extLst>
      <p:ext uri="{BB962C8B-B14F-4D97-AF65-F5344CB8AC3E}">
        <p14:creationId xmlns:p14="http://schemas.microsoft.com/office/powerpoint/2010/main" val="17313109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affolding with graffiti on it&#10;&#10;AI-generated content may be incorrect.">
            <a:extLst>
              <a:ext uri="{FF2B5EF4-FFF2-40B4-BE49-F238E27FC236}">
                <a16:creationId xmlns:a16="http://schemas.microsoft.com/office/drawing/2014/main" id="{A144E96E-7D5D-74A3-E840-0FA598D5ADE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24985" b="-1"/>
          <a:stretch/>
        </p:blipFill>
        <p:spPr>
          <a:xfrm>
            <a:off x="20" y="1282"/>
            <a:ext cx="9143980" cy="6856718"/>
          </a:xfrm>
          <a:prstGeom prst="rect">
            <a:avLst/>
          </a:prstGeom>
        </p:spPr>
      </p:pic>
    </p:spTree>
    <p:extLst>
      <p:ext uri="{BB962C8B-B14F-4D97-AF65-F5344CB8AC3E}">
        <p14:creationId xmlns:p14="http://schemas.microsoft.com/office/powerpoint/2010/main" val="33457035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F1E08-D326-C479-7B5B-54DE8C18E2F0}"/>
              </a:ext>
            </a:extLst>
          </p:cNvPr>
          <p:cNvSpPr>
            <a:spLocks noGrp="1"/>
          </p:cNvSpPr>
          <p:nvPr>
            <p:ph type="title"/>
          </p:nvPr>
        </p:nvSpPr>
        <p:spPr/>
        <p:txBody>
          <a:bodyPr/>
          <a:lstStyle/>
          <a:p>
            <a:endParaRPr lang="en-US"/>
          </a:p>
        </p:txBody>
      </p:sp>
      <p:pic>
        <p:nvPicPr>
          <p:cNvPr id="5" name="Content Placeholder 4" descr="A group of people holding signs&#10;&#10;AI-generated content may be incorrect.">
            <a:extLst>
              <a:ext uri="{FF2B5EF4-FFF2-40B4-BE49-F238E27FC236}">
                <a16:creationId xmlns:a16="http://schemas.microsoft.com/office/drawing/2014/main" id="{DEA6B561-58AF-0FB4-A8DB-A1FDF48653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57" y="15535"/>
            <a:ext cx="9123285" cy="6842465"/>
          </a:xfrm>
        </p:spPr>
      </p:pic>
    </p:spTree>
    <p:extLst>
      <p:ext uri="{BB962C8B-B14F-4D97-AF65-F5344CB8AC3E}">
        <p14:creationId xmlns:p14="http://schemas.microsoft.com/office/powerpoint/2010/main" val="26954130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in a white robe with a group of people in front of a building&#10;&#10;AI-generated content may be incorrect.">
            <a:extLst>
              <a:ext uri="{FF2B5EF4-FFF2-40B4-BE49-F238E27FC236}">
                <a16:creationId xmlns:a16="http://schemas.microsoft.com/office/drawing/2014/main" id="{3A5EEBDB-0D82-B226-6289-BF643B3D2D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457200"/>
            <a:ext cx="7924800" cy="5943600"/>
          </a:xfrm>
          <a:prstGeom prst="rect">
            <a:avLst/>
          </a:prstGeom>
        </p:spPr>
      </p:pic>
    </p:spTree>
    <p:extLst>
      <p:ext uri="{BB962C8B-B14F-4D97-AF65-F5344CB8AC3E}">
        <p14:creationId xmlns:p14="http://schemas.microsoft.com/office/powerpoint/2010/main" val="33843115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news report&#10;&#10;AI-generated content may be incorrect.">
            <a:extLst>
              <a:ext uri="{FF2B5EF4-FFF2-40B4-BE49-F238E27FC236}">
                <a16:creationId xmlns:a16="http://schemas.microsoft.com/office/drawing/2014/main" id="{BC6D6BAF-1135-2434-5E36-F33705CBDFA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2900" y="1050131"/>
            <a:ext cx="8458200" cy="4757737"/>
          </a:xfrm>
          <a:prstGeom prst="rect">
            <a:avLst/>
          </a:prstGeom>
        </p:spPr>
      </p:pic>
    </p:spTree>
    <p:extLst>
      <p:ext uri="{BB962C8B-B14F-4D97-AF65-F5344CB8AC3E}">
        <p14:creationId xmlns:p14="http://schemas.microsoft.com/office/powerpoint/2010/main" val="31609523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the national flag&#10;&#10;AI-generated content may be incorrect.">
            <a:extLst>
              <a:ext uri="{FF2B5EF4-FFF2-40B4-BE49-F238E27FC236}">
                <a16:creationId xmlns:a16="http://schemas.microsoft.com/office/drawing/2014/main" id="{04477DD5-6F1B-7242-2410-81DD8016DF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2900" y="669512"/>
            <a:ext cx="8458200" cy="5518975"/>
          </a:xfrm>
          <a:prstGeom prst="rect">
            <a:avLst/>
          </a:prstGeom>
        </p:spPr>
      </p:pic>
    </p:spTree>
    <p:extLst>
      <p:ext uri="{BB962C8B-B14F-4D97-AF65-F5344CB8AC3E}">
        <p14:creationId xmlns:p14="http://schemas.microsoft.com/office/powerpoint/2010/main" val="3750115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a number of people&#10;&#10;AI-generated content may be incorrect.">
            <a:extLst>
              <a:ext uri="{FF2B5EF4-FFF2-40B4-BE49-F238E27FC236}">
                <a16:creationId xmlns:a16="http://schemas.microsoft.com/office/drawing/2014/main" id="{ADBAF409-B814-02CF-365E-6D152B557BE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449" y="-396551"/>
            <a:ext cx="7651101" cy="7651101"/>
          </a:xfrm>
          <a:prstGeom prst="rect">
            <a:avLst/>
          </a:prstGeom>
          <a:noFill/>
          <a:ln>
            <a:noFill/>
          </a:ln>
        </p:spPr>
      </p:pic>
    </p:spTree>
    <p:extLst>
      <p:ext uri="{BB962C8B-B14F-4D97-AF65-F5344CB8AC3E}">
        <p14:creationId xmlns:p14="http://schemas.microsoft.com/office/powerpoint/2010/main" val="26720893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with different colored bars&#10;&#10;AI-generated content may be incorrect.">
            <a:extLst>
              <a:ext uri="{FF2B5EF4-FFF2-40B4-BE49-F238E27FC236}">
                <a16:creationId xmlns:a16="http://schemas.microsoft.com/office/drawing/2014/main" id="{4EE92BD8-D61D-8D05-BFF7-31AD9F9FFD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2900" y="690658"/>
            <a:ext cx="8458200" cy="5476684"/>
          </a:xfrm>
          <a:prstGeom prst="rect">
            <a:avLst/>
          </a:prstGeom>
        </p:spPr>
      </p:pic>
    </p:spTree>
    <p:extLst>
      <p:ext uri="{BB962C8B-B14F-4D97-AF65-F5344CB8AC3E}">
        <p14:creationId xmlns:p14="http://schemas.microsoft.com/office/powerpoint/2010/main" val="5449088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oster with a fist and handcuffs&#10;&#10;AI-generated content may be incorrect.">
            <a:extLst>
              <a:ext uri="{FF2B5EF4-FFF2-40B4-BE49-F238E27FC236}">
                <a16:creationId xmlns:a16="http://schemas.microsoft.com/office/drawing/2014/main" id="{FF38406D-F5B1-FC59-2D08-3D7E0EBE152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46" r="6969" b="-2"/>
          <a:stretch/>
        </p:blipFill>
        <p:spPr>
          <a:xfrm>
            <a:off x="20" y="1282"/>
            <a:ext cx="9143980" cy="6856718"/>
          </a:xfrm>
          <a:prstGeom prst="rect">
            <a:avLst/>
          </a:prstGeom>
        </p:spPr>
      </p:pic>
    </p:spTree>
    <p:extLst>
      <p:ext uri="{BB962C8B-B14F-4D97-AF65-F5344CB8AC3E}">
        <p14:creationId xmlns:p14="http://schemas.microsoft.com/office/powerpoint/2010/main" val="30383943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holding a sign&#10;&#10;AI-generated content may be incorrect.">
            <a:extLst>
              <a:ext uri="{FF2B5EF4-FFF2-40B4-BE49-F238E27FC236}">
                <a16:creationId xmlns:a16="http://schemas.microsoft.com/office/drawing/2014/main" id="{37DC6640-782C-CD22-67DA-12552A2AAB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2600" y="750443"/>
            <a:ext cx="8178799" cy="5357113"/>
          </a:xfrm>
          <a:prstGeom prst="rect">
            <a:avLst/>
          </a:prstGeom>
        </p:spPr>
      </p:pic>
    </p:spTree>
    <p:extLst>
      <p:ext uri="{BB962C8B-B14F-4D97-AF65-F5344CB8AC3E}">
        <p14:creationId xmlns:p14="http://schemas.microsoft.com/office/powerpoint/2010/main" val="42682649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holding a banner&#10;&#10;AI-generated content may be incorrect.">
            <a:extLst>
              <a:ext uri="{FF2B5EF4-FFF2-40B4-BE49-F238E27FC236}">
                <a16:creationId xmlns:a16="http://schemas.microsoft.com/office/drawing/2014/main" id="{0BD08A59-13B2-7037-1616-75F627AAEB8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258" r="21727" b="-1"/>
          <a:stretch/>
        </p:blipFill>
        <p:spPr>
          <a:xfrm>
            <a:off x="20" y="1282"/>
            <a:ext cx="9143980" cy="6856718"/>
          </a:xfrm>
          <a:prstGeom prst="rect">
            <a:avLst/>
          </a:prstGeom>
        </p:spPr>
      </p:pic>
    </p:spTree>
    <p:extLst>
      <p:ext uri="{BB962C8B-B14F-4D97-AF65-F5344CB8AC3E}">
        <p14:creationId xmlns:p14="http://schemas.microsoft.com/office/powerpoint/2010/main" val="40092612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holding a banner&#10;&#10;AI-generated content may be incorrect.">
            <a:extLst>
              <a:ext uri="{FF2B5EF4-FFF2-40B4-BE49-F238E27FC236}">
                <a16:creationId xmlns:a16="http://schemas.microsoft.com/office/drawing/2014/main" id="{AB21BA0F-BCD7-A1B3-7AB3-FF93D151EBD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6243" r="5406" b="-2"/>
          <a:stretch/>
        </p:blipFill>
        <p:spPr>
          <a:xfrm>
            <a:off x="20" y="1282"/>
            <a:ext cx="9143980" cy="6856718"/>
          </a:xfrm>
          <a:prstGeom prst="rect">
            <a:avLst/>
          </a:prstGeom>
        </p:spPr>
      </p:pic>
    </p:spTree>
    <p:extLst>
      <p:ext uri="{BB962C8B-B14F-4D97-AF65-F5344CB8AC3E}">
        <p14:creationId xmlns:p14="http://schemas.microsoft.com/office/powerpoint/2010/main" val="13661705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88AFF-4273-EF4F-3772-99214D1610A0}"/>
              </a:ext>
            </a:extLst>
          </p:cNvPr>
          <p:cNvSpPr>
            <a:spLocks noGrp="1"/>
          </p:cNvSpPr>
          <p:nvPr>
            <p:ph type="title"/>
          </p:nvPr>
        </p:nvSpPr>
        <p:spPr/>
        <p:txBody>
          <a:bodyPr/>
          <a:lstStyle/>
          <a:p>
            <a:endParaRPr lang="en-US"/>
          </a:p>
        </p:txBody>
      </p:sp>
      <p:pic>
        <p:nvPicPr>
          <p:cNvPr id="5" name="Content Placeholder 4" descr="A group of people holding a sign&#10;&#10;AI-generated content may be incorrect.">
            <a:extLst>
              <a:ext uri="{FF2B5EF4-FFF2-40B4-BE49-F238E27FC236}">
                <a16:creationId xmlns:a16="http://schemas.microsoft.com/office/drawing/2014/main" id="{A22C2903-0229-D100-1F09-DB6D7C7C03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0394" y="1112036"/>
            <a:ext cx="7723211" cy="4633927"/>
          </a:xfrm>
        </p:spPr>
      </p:pic>
    </p:spTree>
    <p:extLst>
      <p:ext uri="{BB962C8B-B14F-4D97-AF65-F5344CB8AC3E}">
        <p14:creationId xmlns:p14="http://schemas.microsoft.com/office/powerpoint/2010/main" val="24612671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holding signs&#10;&#10;AI-generated content may be incorrect.">
            <a:extLst>
              <a:ext uri="{FF2B5EF4-FFF2-40B4-BE49-F238E27FC236}">
                <a16:creationId xmlns:a16="http://schemas.microsoft.com/office/drawing/2014/main" id="{4A175FFB-A672-647D-F744-E544B3063C6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3317"/>
          <a:stretch/>
        </p:blipFill>
        <p:spPr>
          <a:xfrm>
            <a:off x="20" y="1282"/>
            <a:ext cx="9143980" cy="6856718"/>
          </a:xfrm>
          <a:prstGeom prst="rect">
            <a:avLst/>
          </a:prstGeom>
        </p:spPr>
      </p:pic>
    </p:spTree>
    <p:extLst>
      <p:ext uri="{BB962C8B-B14F-4D97-AF65-F5344CB8AC3E}">
        <p14:creationId xmlns:p14="http://schemas.microsoft.com/office/powerpoint/2010/main" val="14909176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with their hands up&#10;&#10;AI-generated content may be incorrect.">
            <a:extLst>
              <a:ext uri="{FF2B5EF4-FFF2-40B4-BE49-F238E27FC236}">
                <a16:creationId xmlns:a16="http://schemas.microsoft.com/office/drawing/2014/main" id="{4B623779-32D6-3FD4-5941-C1A2206DD07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2461" r="2525" b="-1"/>
          <a:stretch/>
        </p:blipFill>
        <p:spPr>
          <a:xfrm>
            <a:off x="20" y="1282"/>
            <a:ext cx="9143980" cy="6856718"/>
          </a:xfrm>
          <a:prstGeom prst="rect">
            <a:avLst/>
          </a:prstGeom>
        </p:spPr>
      </p:pic>
    </p:spTree>
    <p:extLst>
      <p:ext uri="{BB962C8B-B14F-4D97-AF65-F5344CB8AC3E}">
        <p14:creationId xmlns:p14="http://schemas.microsoft.com/office/powerpoint/2010/main" val="20693163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holding signs&#10;&#10;AI-generated content may be incorrect.">
            <a:extLst>
              <a:ext uri="{FF2B5EF4-FFF2-40B4-BE49-F238E27FC236}">
                <a16:creationId xmlns:a16="http://schemas.microsoft.com/office/drawing/2014/main" id="{E31E624A-0A69-C276-8DC9-0A443A64361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21685"/>
          <a:stretch/>
        </p:blipFill>
        <p:spPr>
          <a:xfrm>
            <a:off x="20" y="1282"/>
            <a:ext cx="9143980" cy="6856718"/>
          </a:xfrm>
          <a:prstGeom prst="rect">
            <a:avLst/>
          </a:prstGeom>
        </p:spPr>
      </p:pic>
    </p:spTree>
    <p:extLst>
      <p:ext uri="{BB962C8B-B14F-4D97-AF65-F5344CB8AC3E}">
        <p14:creationId xmlns:p14="http://schemas.microsoft.com/office/powerpoint/2010/main" val="11657151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C0CFC-5D03-EC1F-046D-D26766045F6E}"/>
              </a:ext>
            </a:extLst>
          </p:cNvPr>
          <p:cNvSpPr>
            <a:spLocks noGrp="1"/>
          </p:cNvSpPr>
          <p:nvPr>
            <p:ph type="title"/>
          </p:nvPr>
        </p:nvSpPr>
        <p:spPr>
          <a:xfrm>
            <a:off x="628650" y="5394325"/>
            <a:ext cx="7886700" cy="1325563"/>
          </a:xfrm>
        </p:spPr>
        <p:txBody>
          <a:bodyPr>
            <a:normAutofit/>
          </a:bodyPr>
          <a:lstStyle/>
          <a:p>
            <a:pPr algn="ctr"/>
            <a:r>
              <a:rPr lang="en-US" sz="2800" b="0" i="0" dirty="0">
                <a:solidFill>
                  <a:srgbClr val="767676"/>
                </a:solidFill>
                <a:effectLst/>
                <a:latin typeface="NPRSans"/>
              </a:rPr>
              <a:t>Palestinian Abdel Aziz Salha shows off his bloody hands following the killing of two Israeli soldiers in the West Bank town of Ramallah in 2000.</a:t>
            </a:r>
            <a:endParaRPr lang="en-US" sz="2800" dirty="0"/>
          </a:p>
        </p:txBody>
      </p:sp>
      <p:pic>
        <p:nvPicPr>
          <p:cNvPr id="5" name="Content Placeholder 4" descr="A group of people raising their hands&#10;&#10;AI-generated content may be incorrect.">
            <a:extLst>
              <a:ext uri="{FF2B5EF4-FFF2-40B4-BE49-F238E27FC236}">
                <a16:creationId xmlns:a16="http://schemas.microsoft.com/office/drawing/2014/main" id="{3C6BD40A-5593-AD69-C986-F24D11C7D2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5129784"/>
          </a:xfrm>
        </p:spPr>
      </p:pic>
    </p:spTree>
    <p:extLst>
      <p:ext uri="{BB962C8B-B14F-4D97-AF65-F5344CB8AC3E}">
        <p14:creationId xmlns:p14="http://schemas.microsoft.com/office/powerpoint/2010/main" val="937965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6">
            <a:extLst>
              <a:ext uri="{FF2B5EF4-FFF2-40B4-BE49-F238E27FC236}">
                <a16:creationId xmlns:a16="http://schemas.microsoft.com/office/drawing/2014/main" id="{306842EC-70D3-4A49-4737-E9F8275B130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5559" b="24264"/>
          <a:stretch>
            <a:fillRect/>
          </a:stretch>
        </p:blipFill>
        <p:spPr>
          <a:xfrm>
            <a:off x="20" y="1282"/>
            <a:ext cx="9143980" cy="6856718"/>
          </a:xfrm>
          <a:prstGeom prst="rect">
            <a:avLst/>
          </a:prstGeom>
        </p:spPr>
      </p:pic>
    </p:spTree>
    <p:extLst>
      <p:ext uri="{BB962C8B-B14F-4D97-AF65-F5344CB8AC3E}">
        <p14:creationId xmlns:p14="http://schemas.microsoft.com/office/powerpoint/2010/main" val="24846269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FCF18-BD7E-69F9-8F85-7A89FEA9E2C4}"/>
              </a:ext>
            </a:extLst>
          </p:cNvPr>
          <p:cNvSpPr>
            <a:spLocks noGrp="1"/>
          </p:cNvSpPr>
          <p:nvPr>
            <p:ph type="title"/>
          </p:nvPr>
        </p:nvSpPr>
        <p:spPr/>
        <p:txBody>
          <a:bodyPr/>
          <a:lstStyle/>
          <a:p>
            <a:endParaRPr lang="en-US"/>
          </a:p>
        </p:txBody>
      </p:sp>
      <p:pic>
        <p:nvPicPr>
          <p:cNvPr id="5" name="Content Placeholder 4" descr="A group of people holding signs&#10;&#10;AI-generated content may be incorrect.">
            <a:extLst>
              <a:ext uri="{FF2B5EF4-FFF2-40B4-BE49-F238E27FC236}">
                <a16:creationId xmlns:a16="http://schemas.microsoft.com/office/drawing/2014/main" id="{C95E7396-0C83-CF48-EB92-CEBFE8C8E1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8168" cy="6861127"/>
          </a:xfrm>
        </p:spPr>
      </p:pic>
    </p:spTree>
    <p:extLst>
      <p:ext uri="{BB962C8B-B14F-4D97-AF65-F5344CB8AC3E}">
        <p14:creationId xmlns:p14="http://schemas.microsoft.com/office/powerpoint/2010/main" val="34097583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holding a banner&#10;&#10;AI-generated content may be incorrect.">
            <a:extLst>
              <a:ext uri="{FF2B5EF4-FFF2-40B4-BE49-F238E27FC236}">
                <a16:creationId xmlns:a16="http://schemas.microsoft.com/office/drawing/2014/main" id="{97EA79CB-5DA9-67B5-4AE1-7D28FFE98E6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0662" r="4323" b="-1"/>
          <a:stretch/>
        </p:blipFill>
        <p:spPr>
          <a:xfrm>
            <a:off x="20" y="1282"/>
            <a:ext cx="9143980" cy="6856718"/>
          </a:xfrm>
          <a:prstGeom prst="rect">
            <a:avLst/>
          </a:prstGeom>
        </p:spPr>
      </p:pic>
    </p:spTree>
    <p:extLst>
      <p:ext uri="{BB962C8B-B14F-4D97-AF65-F5344CB8AC3E}">
        <p14:creationId xmlns:p14="http://schemas.microsoft.com/office/powerpoint/2010/main" val="39149386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holding a sign&#10;&#10;AI-generated content may be incorrect.">
            <a:extLst>
              <a:ext uri="{FF2B5EF4-FFF2-40B4-BE49-F238E27FC236}">
                <a16:creationId xmlns:a16="http://schemas.microsoft.com/office/drawing/2014/main" id="{B07BCDE3-B7D8-8D7C-B667-02A3718AFE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6072" y="181737"/>
            <a:ext cx="5211856" cy="6494525"/>
          </a:xfrm>
          <a:prstGeom prst="rect">
            <a:avLst/>
          </a:prstGeom>
        </p:spPr>
      </p:pic>
    </p:spTree>
    <p:extLst>
      <p:ext uri="{BB962C8B-B14F-4D97-AF65-F5344CB8AC3E}">
        <p14:creationId xmlns:p14="http://schemas.microsoft.com/office/powerpoint/2010/main" val="39726760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Hand holding bluury light">
            <a:extLst>
              <a:ext uri="{FF2B5EF4-FFF2-40B4-BE49-F238E27FC236}">
                <a16:creationId xmlns:a16="http://schemas.microsoft.com/office/drawing/2014/main" id="{0635BC14-405C-2B89-FC78-D1420A8E6444}"/>
              </a:ext>
            </a:extLst>
          </p:cNvPr>
          <p:cNvPicPr>
            <a:picLocks noChangeAspect="1"/>
          </p:cNvPicPr>
          <p:nvPr/>
        </p:nvPicPr>
        <p:blipFill>
          <a:blip r:embed="rId2"/>
          <a:srcRect l="12581" t="9091" r="6510"/>
          <a:stretch>
            <a:fillRect/>
          </a:stretch>
        </p:blipFill>
        <p:spPr>
          <a:xfrm>
            <a:off x="20" y="10"/>
            <a:ext cx="9143980" cy="6857990"/>
          </a:xfrm>
          <a:prstGeom prst="rect">
            <a:avLst/>
          </a:prstGeom>
        </p:spPr>
      </p:pic>
      <p:sp>
        <p:nvSpPr>
          <p:cNvPr id="19" name="Rectangle 18">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75865" y="-511"/>
            <a:ext cx="4592270" cy="9144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E6CD9DD-CED9-5A07-11F7-7F845562653D}"/>
              </a:ext>
            </a:extLst>
          </p:cNvPr>
          <p:cNvSpPr>
            <a:spLocks noGrp="1"/>
          </p:cNvSpPr>
          <p:nvPr>
            <p:ph type="title"/>
          </p:nvPr>
        </p:nvSpPr>
        <p:spPr>
          <a:xfrm>
            <a:off x="303414" y="3091928"/>
            <a:ext cx="6808922" cy="2387600"/>
          </a:xfrm>
        </p:spPr>
        <p:txBody>
          <a:bodyPr vert="horz" lIns="91440" tIns="45720" rIns="91440" bIns="45720" rtlCol="0" anchor="b">
            <a:normAutofit/>
          </a:bodyPr>
          <a:lstStyle/>
          <a:p>
            <a:r>
              <a:rPr lang="en-US" sz="5300" b="1" dirty="0">
                <a:solidFill>
                  <a:schemeClr val="bg1"/>
                </a:solidFill>
              </a:rPr>
              <a:t>BEING A LIGHT </a:t>
            </a:r>
            <a:br>
              <a:rPr lang="en-US" sz="5300" b="1" dirty="0">
                <a:solidFill>
                  <a:schemeClr val="bg1"/>
                </a:solidFill>
              </a:rPr>
            </a:br>
            <a:r>
              <a:rPr lang="en-US" sz="5300" b="1" dirty="0">
                <a:solidFill>
                  <a:schemeClr val="bg1"/>
                </a:solidFill>
              </a:rPr>
              <a:t>AND A PROPHETIC VOICE</a:t>
            </a:r>
            <a:endParaRPr lang="en-US" sz="5300" dirty="0">
              <a:solidFill>
                <a:schemeClr val="bg1"/>
              </a:solidFill>
            </a:endParaRPr>
          </a:p>
        </p:txBody>
      </p:sp>
      <p:sp>
        <p:nvSpPr>
          <p:cNvPr id="21" name="Rectangle: Rounded Corners 20">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902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C99303D-CF5F-D603-5328-D6E2FF65227F}"/>
              </a:ext>
            </a:extLst>
          </p:cNvPr>
          <p:cNvSpPr>
            <a:spLocks noGrp="1"/>
          </p:cNvSpPr>
          <p:nvPr>
            <p:ph idx="1"/>
          </p:nvPr>
        </p:nvSpPr>
        <p:spPr>
          <a:xfrm>
            <a:off x="956551" y="2496541"/>
            <a:ext cx="7228348" cy="2800395"/>
          </a:xfrm>
        </p:spPr>
        <p:txBody>
          <a:bodyPr anchor="t">
            <a:normAutofit/>
          </a:bodyPr>
          <a:lstStyle/>
          <a:p>
            <a:pPr marL="0" indent="0" algn="ctr">
              <a:buNone/>
            </a:pPr>
            <a:r>
              <a:rPr lang="en-US" sz="3400" i="1" dirty="0"/>
              <a:t>For God has not given us a spirit of fear, </a:t>
            </a:r>
            <a:endParaRPr lang="en-US" sz="3400" dirty="0"/>
          </a:p>
          <a:p>
            <a:pPr marL="0" indent="0" algn="ctr">
              <a:buNone/>
            </a:pPr>
            <a:r>
              <a:rPr lang="en-US" sz="3400" i="1" dirty="0"/>
              <a:t>but of love, power, and a sound mind.</a:t>
            </a:r>
            <a:endParaRPr lang="en-US" sz="3400" dirty="0"/>
          </a:p>
          <a:p>
            <a:pPr marL="0" indent="0" algn="ctr">
              <a:buNone/>
            </a:pPr>
            <a:r>
              <a:rPr lang="en-US" sz="2100" i="1" dirty="0"/>
              <a:t> </a:t>
            </a:r>
            <a:r>
              <a:rPr lang="en-US" sz="2100" dirty="0"/>
              <a:t>(2 Timothy 1:7)</a:t>
            </a:r>
          </a:p>
          <a:p>
            <a:pPr marL="0" indent="0">
              <a:buNone/>
            </a:pPr>
            <a:endParaRPr lang="en-US" sz="2100" dirty="0"/>
          </a:p>
        </p:txBody>
      </p:sp>
    </p:spTree>
    <p:extLst>
      <p:ext uri="{BB962C8B-B14F-4D97-AF65-F5344CB8AC3E}">
        <p14:creationId xmlns:p14="http://schemas.microsoft.com/office/powerpoint/2010/main" val="3103786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39FD309A-93FD-84FD-DB2A-8E47A25E96D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509" r="28478"/>
          <a:stretch>
            <a:fillRect/>
          </a:stretch>
        </p:blipFill>
        <p:spPr>
          <a:xfrm>
            <a:off x="20" y="1282"/>
            <a:ext cx="9143980" cy="6856718"/>
          </a:xfrm>
          <a:prstGeom prst="rect">
            <a:avLst/>
          </a:prstGeom>
        </p:spPr>
      </p:pic>
    </p:spTree>
    <p:extLst>
      <p:ext uri="{BB962C8B-B14F-4D97-AF65-F5344CB8AC3E}">
        <p14:creationId xmlns:p14="http://schemas.microsoft.com/office/powerpoint/2010/main" val="10564897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78E903-82E7-1E98-87C6-AA25AF153D64}"/>
              </a:ext>
            </a:extLst>
          </p:cNvPr>
          <p:cNvSpPr>
            <a:spLocks noGrp="1"/>
          </p:cNvSpPr>
          <p:nvPr>
            <p:ph type="title"/>
          </p:nvPr>
        </p:nvSpPr>
        <p:spPr>
          <a:xfrm>
            <a:off x="515125" y="1153572"/>
            <a:ext cx="2400300" cy="4461163"/>
          </a:xfrm>
        </p:spPr>
        <p:txBody>
          <a:bodyPr>
            <a:normAutofit/>
          </a:bodyPr>
          <a:lstStyle/>
          <a:p>
            <a:r>
              <a:rPr lang="en-US" dirty="0">
                <a:solidFill>
                  <a:srgbClr val="FFFFFF"/>
                </a:solidFill>
              </a:rPr>
              <a:t>7 Things You Can Do</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CC031DF-D79A-9C65-BBFF-085138114FFD}"/>
              </a:ext>
            </a:extLst>
          </p:cNvPr>
          <p:cNvSpPr>
            <a:spLocks noGrp="1"/>
          </p:cNvSpPr>
          <p:nvPr>
            <p:ph idx="1"/>
          </p:nvPr>
        </p:nvSpPr>
        <p:spPr>
          <a:xfrm>
            <a:off x="3335481" y="591344"/>
            <a:ext cx="5179868" cy="5585619"/>
          </a:xfrm>
        </p:spPr>
        <p:txBody>
          <a:bodyPr anchor="ctr">
            <a:normAutofit/>
          </a:bodyPr>
          <a:lstStyle/>
          <a:p>
            <a:r>
              <a:rPr lang="en-US" sz="3200" dirty="0"/>
              <a:t>Reach out and meet with local pastors.</a:t>
            </a:r>
          </a:p>
        </p:txBody>
      </p:sp>
    </p:spTree>
    <p:extLst>
      <p:ext uri="{BB962C8B-B14F-4D97-AF65-F5344CB8AC3E}">
        <p14:creationId xmlns:p14="http://schemas.microsoft.com/office/powerpoint/2010/main" val="5758249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7A88ED-C3FB-8BD0-FD3A-EA354B41A615}"/>
              </a:ext>
            </a:extLst>
          </p:cNvPr>
          <p:cNvSpPr>
            <a:spLocks noGrp="1"/>
          </p:cNvSpPr>
          <p:nvPr>
            <p:ph type="title"/>
          </p:nvPr>
        </p:nvSpPr>
        <p:spPr>
          <a:xfrm>
            <a:off x="233264" y="1153572"/>
            <a:ext cx="2892189" cy="4461163"/>
          </a:xfrm>
        </p:spPr>
        <p:txBody>
          <a:bodyPr>
            <a:normAutofit/>
          </a:bodyPr>
          <a:lstStyle/>
          <a:p>
            <a:r>
              <a:rPr lang="en-US" dirty="0">
                <a:solidFill>
                  <a:srgbClr val="FFFFFF"/>
                </a:solidFill>
              </a:rPr>
              <a:t>7 Things You Can Do</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D4E5928-69D3-2B8F-FC95-BB934325656C}"/>
              </a:ext>
            </a:extLst>
          </p:cNvPr>
          <p:cNvSpPr>
            <a:spLocks noGrp="1"/>
          </p:cNvSpPr>
          <p:nvPr>
            <p:ph idx="1"/>
          </p:nvPr>
        </p:nvSpPr>
        <p:spPr>
          <a:xfrm>
            <a:off x="3335481" y="591344"/>
            <a:ext cx="5179868" cy="5585619"/>
          </a:xfrm>
        </p:spPr>
        <p:txBody>
          <a:bodyPr anchor="ctr">
            <a:normAutofit/>
          </a:bodyPr>
          <a:lstStyle/>
          <a:p>
            <a:r>
              <a:rPr lang="en-US" dirty="0">
                <a:latin typeface="Times New Roman" panose="02020603050405020304" pitchFamily="18" charset="0"/>
                <a:ea typeface="Aptos" panose="020B0004020202020204" pitchFamily="34" charset="0"/>
              </a:rPr>
              <a:t> </a:t>
            </a:r>
            <a:r>
              <a:rPr lang="en-US" sz="3000" dirty="0">
                <a:ea typeface="Aptos" panose="020B0004020202020204" pitchFamily="34" charset="0"/>
              </a:rPr>
              <a:t>Contact your local Christian radio station and speak with the manager, specifically share your concerns and ask if they would be open to an interview on the issue. </a:t>
            </a:r>
            <a:endParaRPr lang="en-US" sz="3000" dirty="0"/>
          </a:p>
        </p:txBody>
      </p:sp>
    </p:spTree>
    <p:extLst>
      <p:ext uri="{BB962C8B-B14F-4D97-AF65-F5344CB8AC3E}">
        <p14:creationId xmlns:p14="http://schemas.microsoft.com/office/powerpoint/2010/main" val="4634507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369F25-F0DB-C465-E529-04241DCD126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95C1AC-748F-D129-9D93-DFF2928DF3B1}"/>
              </a:ext>
            </a:extLst>
          </p:cNvPr>
          <p:cNvSpPr>
            <a:spLocks noGrp="1"/>
          </p:cNvSpPr>
          <p:nvPr>
            <p:ph type="title"/>
          </p:nvPr>
        </p:nvSpPr>
        <p:spPr>
          <a:xfrm>
            <a:off x="163594" y="1153571"/>
            <a:ext cx="2820356" cy="4461163"/>
          </a:xfrm>
        </p:spPr>
        <p:txBody>
          <a:bodyPr>
            <a:normAutofit/>
          </a:bodyPr>
          <a:lstStyle/>
          <a:p>
            <a:r>
              <a:rPr lang="en-US" dirty="0">
                <a:solidFill>
                  <a:srgbClr val="FFFFFF"/>
                </a:solidFill>
              </a:rPr>
              <a:t>7 Things You Can Do</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F6F089E-2149-10C1-F4AC-30DA4903967E}"/>
              </a:ext>
            </a:extLst>
          </p:cNvPr>
          <p:cNvSpPr>
            <a:spLocks noGrp="1"/>
          </p:cNvSpPr>
          <p:nvPr>
            <p:ph idx="1"/>
          </p:nvPr>
        </p:nvSpPr>
        <p:spPr>
          <a:xfrm>
            <a:off x="3335481" y="591344"/>
            <a:ext cx="5179868" cy="5585619"/>
          </a:xfrm>
        </p:spPr>
        <p:txBody>
          <a:bodyPr anchor="ctr">
            <a:normAutofit/>
          </a:bodyPr>
          <a:lstStyle/>
          <a:p>
            <a:pPr lvl="0"/>
            <a:r>
              <a:rPr lang="en-US" sz="3000" dirty="0"/>
              <a:t>In your sermons, specifically address verses and passages within Scripture that are often weaponized against Jews.</a:t>
            </a:r>
          </a:p>
        </p:txBody>
      </p:sp>
    </p:spTree>
    <p:extLst>
      <p:ext uri="{BB962C8B-B14F-4D97-AF65-F5344CB8AC3E}">
        <p14:creationId xmlns:p14="http://schemas.microsoft.com/office/powerpoint/2010/main" val="5860350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7424252-ECDE-D72E-9080-E0686133207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963700-62AC-D75B-589D-7B0B46DE98EF}"/>
              </a:ext>
            </a:extLst>
          </p:cNvPr>
          <p:cNvSpPr>
            <a:spLocks noGrp="1"/>
          </p:cNvSpPr>
          <p:nvPr>
            <p:ph type="title"/>
          </p:nvPr>
        </p:nvSpPr>
        <p:spPr>
          <a:xfrm>
            <a:off x="152549" y="1153571"/>
            <a:ext cx="2820356" cy="4461163"/>
          </a:xfrm>
        </p:spPr>
        <p:txBody>
          <a:bodyPr>
            <a:normAutofit/>
          </a:bodyPr>
          <a:lstStyle/>
          <a:p>
            <a:r>
              <a:rPr lang="en-US" dirty="0">
                <a:solidFill>
                  <a:srgbClr val="FFFFFF"/>
                </a:solidFill>
              </a:rPr>
              <a:t>7 Things You Can Do</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10E19C1-2BF5-DAB6-2369-BB909B691589}"/>
              </a:ext>
            </a:extLst>
          </p:cNvPr>
          <p:cNvSpPr>
            <a:spLocks noGrp="1"/>
          </p:cNvSpPr>
          <p:nvPr>
            <p:ph idx="1"/>
          </p:nvPr>
        </p:nvSpPr>
        <p:spPr>
          <a:xfrm>
            <a:off x="3335481" y="591344"/>
            <a:ext cx="5179868" cy="5585619"/>
          </a:xfrm>
        </p:spPr>
        <p:txBody>
          <a:bodyPr anchor="ctr">
            <a:normAutofit/>
          </a:bodyPr>
          <a:lstStyle/>
          <a:p>
            <a:pPr lvl="0"/>
            <a:r>
              <a:rPr lang="en-US" sz="3200" dirty="0"/>
              <a:t>Equip and mobilize the Gentiles in our congregations to serve as ambassadors for the Jewish people.</a:t>
            </a:r>
          </a:p>
        </p:txBody>
      </p:sp>
    </p:spTree>
    <p:extLst>
      <p:ext uri="{BB962C8B-B14F-4D97-AF65-F5344CB8AC3E}">
        <p14:creationId xmlns:p14="http://schemas.microsoft.com/office/powerpoint/2010/main" val="369274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C4B8C5-429E-EBCE-8F5E-A1F9A33A31B9}"/>
              </a:ext>
            </a:extLst>
          </p:cNvPr>
          <p:cNvSpPr>
            <a:spLocks noGrp="1"/>
          </p:cNvSpPr>
          <p:nvPr>
            <p:ph type="title"/>
          </p:nvPr>
        </p:nvSpPr>
        <p:spPr>
          <a:xfrm>
            <a:off x="1028699" y="294538"/>
            <a:ext cx="7421963" cy="1033669"/>
          </a:xfrm>
        </p:spPr>
        <p:txBody>
          <a:bodyPr>
            <a:normAutofit/>
          </a:bodyPr>
          <a:lstStyle/>
          <a:p>
            <a:pPr algn="ctr"/>
            <a:endParaRPr lang="en-US" sz="3500" dirty="0">
              <a:solidFill>
                <a:srgbClr val="FFFFFF"/>
              </a:solidFill>
            </a:endParaRPr>
          </a:p>
        </p:txBody>
      </p:sp>
      <p:sp>
        <p:nvSpPr>
          <p:cNvPr id="3" name="Content Placeholder 2">
            <a:extLst>
              <a:ext uri="{FF2B5EF4-FFF2-40B4-BE49-F238E27FC236}">
                <a16:creationId xmlns:a16="http://schemas.microsoft.com/office/drawing/2014/main" id="{8064E358-66C9-952A-E8D2-682A07B92E79}"/>
              </a:ext>
            </a:extLst>
          </p:cNvPr>
          <p:cNvSpPr>
            <a:spLocks noGrp="1"/>
          </p:cNvSpPr>
          <p:nvPr>
            <p:ph idx="1"/>
          </p:nvPr>
        </p:nvSpPr>
        <p:spPr>
          <a:xfrm>
            <a:off x="1028699" y="2318197"/>
            <a:ext cx="7293023" cy="3683358"/>
          </a:xfrm>
        </p:spPr>
        <p:txBody>
          <a:bodyPr anchor="ctr">
            <a:normAutofit/>
          </a:bodyPr>
          <a:lstStyle/>
          <a:p>
            <a:pPr marL="0" indent="0">
              <a:buNone/>
            </a:pPr>
            <a:r>
              <a:rPr lang="en-US" sz="6000" b="1" dirty="0"/>
              <a:t>New Antisemitism = </a:t>
            </a:r>
          </a:p>
          <a:p>
            <a:pPr marL="457200" lvl="1" indent="0">
              <a:buNone/>
            </a:pPr>
            <a:r>
              <a:rPr lang="en-US" sz="4000" dirty="0"/>
              <a:t>A new form of antisemitism that often manifests as anti-Zionism.</a:t>
            </a:r>
            <a:r>
              <a:rPr lang="en-US" sz="1700" dirty="0"/>
              <a:t> </a:t>
            </a:r>
          </a:p>
          <a:p>
            <a:pPr marL="0" indent="0">
              <a:buNone/>
            </a:pPr>
            <a:endParaRPr lang="en-US" sz="1700" dirty="0"/>
          </a:p>
        </p:txBody>
      </p:sp>
    </p:spTree>
    <p:extLst>
      <p:ext uri="{BB962C8B-B14F-4D97-AF65-F5344CB8AC3E}">
        <p14:creationId xmlns:p14="http://schemas.microsoft.com/office/powerpoint/2010/main" val="2787314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F449E5-540B-023A-3F07-188D8C742C9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205F44-FEE3-0F31-FB81-05E6DACF144F}"/>
              </a:ext>
            </a:extLst>
          </p:cNvPr>
          <p:cNvSpPr>
            <a:spLocks noGrp="1"/>
          </p:cNvSpPr>
          <p:nvPr>
            <p:ph type="title"/>
          </p:nvPr>
        </p:nvSpPr>
        <p:spPr>
          <a:xfrm>
            <a:off x="158620" y="1153572"/>
            <a:ext cx="2756805" cy="4461163"/>
          </a:xfrm>
        </p:spPr>
        <p:txBody>
          <a:bodyPr>
            <a:normAutofit/>
          </a:bodyPr>
          <a:lstStyle/>
          <a:p>
            <a:r>
              <a:rPr lang="en-US" dirty="0">
                <a:solidFill>
                  <a:srgbClr val="FFFFFF"/>
                </a:solidFill>
              </a:rPr>
              <a:t>7 Things You Can Do</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3CB76ED-2DCF-C891-A54A-7030E0F37073}"/>
              </a:ext>
            </a:extLst>
          </p:cNvPr>
          <p:cNvSpPr>
            <a:spLocks noGrp="1"/>
          </p:cNvSpPr>
          <p:nvPr>
            <p:ph idx="1"/>
          </p:nvPr>
        </p:nvSpPr>
        <p:spPr>
          <a:xfrm>
            <a:off x="3335481" y="591344"/>
            <a:ext cx="5179868" cy="5585619"/>
          </a:xfrm>
        </p:spPr>
        <p:txBody>
          <a:bodyPr anchor="ctr">
            <a:normAutofit/>
          </a:bodyPr>
          <a:lstStyle/>
          <a:p>
            <a:r>
              <a:rPr lang="en-US" sz="3200" dirty="0"/>
              <a:t>Find out what is happening locally and get involved.</a:t>
            </a:r>
          </a:p>
        </p:txBody>
      </p:sp>
    </p:spTree>
    <p:extLst>
      <p:ext uri="{BB962C8B-B14F-4D97-AF65-F5344CB8AC3E}">
        <p14:creationId xmlns:p14="http://schemas.microsoft.com/office/powerpoint/2010/main" val="17770061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826125-A4F9-B6C5-53B3-6DF64CC9469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0D908F-A973-2168-5143-242D022D8BA0}"/>
              </a:ext>
            </a:extLst>
          </p:cNvPr>
          <p:cNvSpPr>
            <a:spLocks noGrp="1"/>
          </p:cNvSpPr>
          <p:nvPr>
            <p:ph type="title"/>
          </p:nvPr>
        </p:nvSpPr>
        <p:spPr>
          <a:xfrm>
            <a:off x="158620" y="1153572"/>
            <a:ext cx="2756805" cy="4461163"/>
          </a:xfrm>
        </p:spPr>
        <p:txBody>
          <a:bodyPr>
            <a:normAutofit/>
          </a:bodyPr>
          <a:lstStyle/>
          <a:p>
            <a:r>
              <a:rPr lang="en-US" dirty="0">
                <a:solidFill>
                  <a:srgbClr val="FFFFFF"/>
                </a:solidFill>
              </a:rPr>
              <a:t>7 Things You Can Do</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961CFCD-DD98-03EE-7BF0-F6456441A432}"/>
              </a:ext>
            </a:extLst>
          </p:cNvPr>
          <p:cNvSpPr>
            <a:spLocks noGrp="1"/>
          </p:cNvSpPr>
          <p:nvPr>
            <p:ph idx="1"/>
          </p:nvPr>
        </p:nvSpPr>
        <p:spPr>
          <a:xfrm>
            <a:off x="3335481" y="591344"/>
            <a:ext cx="5179868" cy="5585619"/>
          </a:xfrm>
        </p:spPr>
        <p:txBody>
          <a:bodyPr anchor="ctr">
            <a:normAutofit/>
          </a:bodyPr>
          <a:lstStyle/>
          <a:p>
            <a:pPr lvl="0"/>
            <a:r>
              <a:rPr lang="en-US" sz="3000" dirty="0"/>
              <a:t>Reach out to local rabbis, or your local Board of Rabbis, to share your concerns:</a:t>
            </a:r>
          </a:p>
          <a:p>
            <a:pPr lvl="1"/>
            <a:r>
              <a:rPr lang="en-US" dirty="0"/>
              <a:t>“I realize we have had our differences, but rising antisemitism affects all of us … whether you like it or not, we’re in this together.”</a:t>
            </a:r>
          </a:p>
        </p:txBody>
      </p:sp>
    </p:spTree>
    <p:extLst>
      <p:ext uri="{BB962C8B-B14F-4D97-AF65-F5344CB8AC3E}">
        <p14:creationId xmlns:p14="http://schemas.microsoft.com/office/powerpoint/2010/main" val="40367992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D896B7A-F1EC-F540-8050-9B2EBA6CE0B1}"/>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E476E1-BE05-4847-B809-57E447A6CF51}"/>
              </a:ext>
            </a:extLst>
          </p:cNvPr>
          <p:cNvSpPr>
            <a:spLocks noGrp="1"/>
          </p:cNvSpPr>
          <p:nvPr>
            <p:ph type="title"/>
          </p:nvPr>
        </p:nvSpPr>
        <p:spPr>
          <a:xfrm>
            <a:off x="177282" y="1153572"/>
            <a:ext cx="2738143" cy="4461163"/>
          </a:xfrm>
        </p:spPr>
        <p:txBody>
          <a:bodyPr>
            <a:normAutofit/>
          </a:bodyPr>
          <a:lstStyle/>
          <a:p>
            <a:r>
              <a:rPr lang="en-US" dirty="0">
                <a:solidFill>
                  <a:srgbClr val="FFFFFF"/>
                </a:solidFill>
              </a:rPr>
              <a:t>7 Things You Can Do</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72E1CFA-1543-8A71-3D4F-548EACA30969}"/>
              </a:ext>
            </a:extLst>
          </p:cNvPr>
          <p:cNvSpPr>
            <a:spLocks noGrp="1"/>
          </p:cNvSpPr>
          <p:nvPr>
            <p:ph idx="1"/>
          </p:nvPr>
        </p:nvSpPr>
        <p:spPr>
          <a:xfrm>
            <a:off x="3335481" y="591344"/>
            <a:ext cx="5179868" cy="5585619"/>
          </a:xfrm>
        </p:spPr>
        <p:txBody>
          <a:bodyPr anchor="ctr">
            <a:normAutofit/>
          </a:bodyPr>
          <a:lstStyle/>
          <a:p>
            <a:pPr lvl="0"/>
            <a:r>
              <a:rPr lang="en-US" sz="4800" dirty="0"/>
              <a:t>Pray!</a:t>
            </a:r>
          </a:p>
          <a:p>
            <a:pPr lvl="1"/>
            <a:r>
              <a:rPr lang="en-US" dirty="0"/>
              <a:t>Pray against growing antisemitism</a:t>
            </a:r>
          </a:p>
          <a:p>
            <a:pPr lvl="1"/>
            <a:r>
              <a:rPr lang="en-US" dirty="0"/>
              <a:t>Pray for a spirit of peace, healing, conviction, and reconciliation.</a:t>
            </a:r>
          </a:p>
        </p:txBody>
      </p:sp>
    </p:spTree>
    <p:extLst>
      <p:ext uri="{BB962C8B-B14F-4D97-AF65-F5344CB8AC3E}">
        <p14:creationId xmlns:p14="http://schemas.microsoft.com/office/powerpoint/2010/main" val="10084048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7D1F363-4ED6-E541-EA95-4088D030E03B}"/>
              </a:ext>
            </a:extLst>
          </p:cNvPr>
          <p:cNvSpPr>
            <a:spLocks noGrp="1"/>
          </p:cNvSpPr>
          <p:nvPr>
            <p:ph idx="1"/>
          </p:nvPr>
        </p:nvSpPr>
        <p:spPr>
          <a:xfrm>
            <a:off x="1127728" y="1779494"/>
            <a:ext cx="6885993" cy="3487374"/>
          </a:xfrm>
        </p:spPr>
        <p:txBody>
          <a:bodyPr anchor="t">
            <a:normAutofit lnSpcReduction="10000"/>
          </a:bodyPr>
          <a:lstStyle/>
          <a:p>
            <a:pPr marL="0" indent="0" algn="ctr">
              <a:buNone/>
            </a:pPr>
            <a:r>
              <a:rPr lang="he-IL" sz="2000" dirty="0">
                <a:latin typeface="David" panose="020E0502060401010101" pitchFamily="34" charset="-79"/>
                <a:cs typeface="David" panose="020E0502060401010101" pitchFamily="34" charset="-79"/>
              </a:rPr>
              <a:t>כִּ֣י אִם־הַחֲרֵ֣שׁ תַּחֲרִ֘ישִׁי֮ בָּעֵ֣ת הַזֹּאת֒ רֶ֣וַח וְהַצָּלָ֞ה יַעֲמ֤וֹד לַיְּהוּדִים֙ מִמָּק֣וֹם אַחֵ֔ר </a:t>
            </a:r>
            <a:endParaRPr lang="en-US" sz="2000" dirty="0">
              <a:latin typeface="David" panose="020E0502060401010101" pitchFamily="34" charset="-79"/>
              <a:cs typeface="David" panose="020E0502060401010101" pitchFamily="34" charset="-79"/>
            </a:endParaRPr>
          </a:p>
          <a:p>
            <a:pPr marL="0" indent="0" algn="ctr">
              <a:buNone/>
            </a:pPr>
            <a:r>
              <a:rPr lang="he-IL" sz="2000" dirty="0">
                <a:latin typeface="David" panose="020E0502060401010101" pitchFamily="34" charset="-79"/>
                <a:cs typeface="David" panose="020E0502060401010101" pitchFamily="34" charset="-79"/>
              </a:rPr>
              <a:t>וְאַ֥תְּ וּבֵית־אָבִ֖יךְ תֹּאבֵ֑דוּ וּמִ֣י יוֹדֵ֔עַ אִם־לְעֵ֣ת כָּזֹ֔את הִגַּ֖עַתְּ לַמַּלְכֽוּת׃</a:t>
            </a:r>
            <a:endParaRPr lang="en-US" sz="2000" dirty="0">
              <a:latin typeface="David" panose="020E0502060401010101" pitchFamily="34" charset="-79"/>
              <a:cs typeface="David" panose="020E0502060401010101" pitchFamily="34" charset="-79"/>
            </a:endParaRPr>
          </a:p>
          <a:p>
            <a:pPr marL="0" indent="0" algn="ctr">
              <a:buNone/>
            </a:pPr>
            <a:r>
              <a:rPr lang="en-US" i="1" dirty="0"/>
              <a:t>On the contrary, if you keep silent in this crisis, relief and deliverance will come to the Jews from another quarter, while you and your father’s house will perish. And who knows, perhaps you have attained your royal position for just such a crisis.” </a:t>
            </a:r>
            <a:endParaRPr lang="en-US" dirty="0"/>
          </a:p>
          <a:p>
            <a:pPr marL="0" indent="0" algn="ctr">
              <a:buNone/>
            </a:pPr>
            <a:r>
              <a:rPr lang="en-US" sz="1600" i="1" dirty="0">
                <a:latin typeface="+mj-lt"/>
              </a:rPr>
              <a:t>(Esther 4:14, JPS)</a:t>
            </a:r>
            <a:endParaRPr lang="en-US" sz="1600" dirty="0">
              <a:latin typeface="+mj-lt"/>
            </a:endParaRPr>
          </a:p>
        </p:txBody>
      </p:sp>
    </p:spTree>
    <p:extLst>
      <p:ext uri="{BB962C8B-B14F-4D97-AF65-F5344CB8AC3E}">
        <p14:creationId xmlns:p14="http://schemas.microsoft.com/office/powerpoint/2010/main" val="28755740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9223C-F41A-4CFD-BDE3-DA4D62BF5B6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E709AE-753A-6B9C-F1DE-B81DC8AE23F1}"/>
              </a:ext>
            </a:extLst>
          </p:cNvPr>
          <p:cNvSpPr>
            <a:spLocks noGrp="1"/>
          </p:cNvSpPr>
          <p:nvPr>
            <p:ph idx="1"/>
          </p:nvPr>
        </p:nvSpPr>
        <p:spPr>
          <a:xfrm>
            <a:off x="628650" y="2404025"/>
            <a:ext cx="7886700" cy="4351338"/>
          </a:xfrm>
        </p:spPr>
        <p:txBody>
          <a:bodyPr>
            <a:normAutofit lnSpcReduction="1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dirty="0"/>
              <a:t>https://joshuabrumbach.com/event-handouts</a:t>
            </a:r>
          </a:p>
        </p:txBody>
      </p:sp>
      <p:pic>
        <p:nvPicPr>
          <p:cNvPr id="5" name="Picture 4">
            <a:extLst>
              <a:ext uri="{FF2B5EF4-FFF2-40B4-BE49-F238E27FC236}">
                <a16:creationId xmlns:a16="http://schemas.microsoft.com/office/drawing/2014/main" id="{2D41C2A1-C832-DCB0-9C2F-B5913AD4A4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1693" y="102637"/>
            <a:ext cx="4100613" cy="5662371"/>
          </a:xfrm>
          <a:prstGeom prst="rect">
            <a:avLst/>
          </a:prstGeom>
        </p:spPr>
      </p:pic>
    </p:spTree>
    <p:extLst>
      <p:ext uri="{BB962C8B-B14F-4D97-AF65-F5344CB8AC3E}">
        <p14:creationId xmlns:p14="http://schemas.microsoft.com/office/powerpoint/2010/main" val="24154000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05D600-3682-5D24-7805-2DF4D9F36BA8}"/>
              </a:ext>
            </a:extLst>
          </p:cNvPr>
          <p:cNvSpPr>
            <a:spLocks noGrp="1"/>
          </p:cNvSpPr>
          <p:nvPr>
            <p:ph idx="1"/>
          </p:nvPr>
        </p:nvSpPr>
        <p:spPr>
          <a:xfrm>
            <a:off x="628650" y="1368425"/>
            <a:ext cx="7886700" cy="4351338"/>
          </a:xfrm>
        </p:spPr>
        <p:txBody>
          <a:bodyPr/>
          <a:lstStyle/>
          <a:p>
            <a:pPr marL="0" indent="0" algn="ctr">
              <a:buNone/>
            </a:pPr>
            <a:endParaRPr lang="en-US" dirty="0"/>
          </a:p>
          <a:p>
            <a:pPr marL="0" indent="0" algn="ctr">
              <a:buNone/>
            </a:pPr>
            <a:endParaRPr lang="en-US" dirty="0"/>
          </a:p>
          <a:p>
            <a:pPr marL="0" indent="0" algn="ctr">
              <a:buNone/>
            </a:pPr>
            <a:r>
              <a:rPr lang="en-US" sz="4000" dirty="0"/>
              <a:t>Rabbi Dr. Joshua Brumbach</a:t>
            </a:r>
          </a:p>
          <a:p>
            <a:pPr marL="0" indent="0" algn="ctr">
              <a:buNone/>
            </a:pPr>
            <a:r>
              <a:rPr lang="en-US" sz="4500" b="1" dirty="0"/>
              <a:t>rebyosh@simchatyisrael.org</a:t>
            </a:r>
          </a:p>
          <a:p>
            <a:pPr marL="0" indent="0" algn="ctr">
              <a:buNone/>
            </a:pPr>
            <a:r>
              <a:rPr lang="en-US" sz="4000" dirty="0"/>
              <a:t>(203) 932-9929</a:t>
            </a:r>
          </a:p>
        </p:txBody>
      </p:sp>
    </p:spTree>
    <p:extLst>
      <p:ext uri="{BB962C8B-B14F-4D97-AF65-F5344CB8AC3E}">
        <p14:creationId xmlns:p14="http://schemas.microsoft.com/office/powerpoint/2010/main" val="1823935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AEFF67EF-CE68-28C6-1BD6-064067F1590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5927" r="9725" b="1"/>
          <a:stretch>
            <a:fillRect/>
          </a:stretch>
        </p:blipFill>
        <p:spPr>
          <a:xfrm>
            <a:off x="20" y="1282"/>
            <a:ext cx="9143980" cy="6856718"/>
          </a:xfrm>
          <a:prstGeom prst="rect">
            <a:avLst/>
          </a:prstGeom>
        </p:spPr>
      </p:pic>
    </p:spTree>
    <p:extLst>
      <p:ext uri="{BB962C8B-B14F-4D97-AF65-F5344CB8AC3E}">
        <p14:creationId xmlns:p14="http://schemas.microsoft.com/office/powerpoint/2010/main" val="393563405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2249</TotalTime>
  <Words>709</Words>
  <Application>Microsoft Office PowerPoint</Application>
  <PresentationFormat>On-screen Show (4:3)</PresentationFormat>
  <Paragraphs>80</Paragraphs>
  <Slides>85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85</vt:i4>
      </vt:variant>
    </vt:vector>
  </HeadingPairs>
  <TitlesOfParts>
    <vt:vector size="94" baseType="lpstr">
      <vt:lpstr>Aptos</vt:lpstr>
      <vt:lpstr>Arial</vt:lpstr>
      <vt:lpstr>Arial Narrow</vt:lpstr>
      <vt:lpstr>Calibri</vt:lpstr>
      <vt:lpstr>Calibri Light</vt:lpstr>
      <vt:lpstr>David</vt:lpstr>
      <vt:lpstr>NPRSans</vt:lpstr>
      <vt:lpstr>Times New Roman</vt:lpstr>
      <vt:lpstr>Office Theme</vt:lpstr>
      <vt:lpstr>  Being a Light Amid Growing Antisemitism  Rabbi Dr. Joshua Brumbach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ANTISEMITISM  ON THE POLITICAL LEFT</vt:lpstr>
      <vt:lpstr>“Sophisticated Antisemitism”</vt:lpstr>
      <vt:lpstr>Bari Weiss</vt:lpstr>
      <vt:lpstr>Noah Feldman </vt:lpstr>
      <vt:lpstr>PowerPoint Presentation</vt:lpstr>
      <vt:lpstr>PowerPoint Presentation</vt:lpstr>
      <vt:lpstr>PowerPoint Presentation</vt:lpstr>
      <vt:lpstr>"the existence of a universal Jewish conspiracy involving Judaism, Jewish bankers, Zionism, and Western capitalism" </vt:lpstr>
      <vt:lpstr>KGB Brochure: Criminal Alliance of Zionism and Nazism</vt:lpstr>
      <vt:lpstr>1975 - Zionism is “Racism”</vt:lpstr>
      <vt:lpstr>PowerPoint Presentation</vt:lpstr>
      <vt:lpstr>ANTISEMITISM  ON THE POLITICAL RIGHT</vt:lpstr>
      <vt:lpstr>“Old-Skool Antisemitism”</vt:lpstr>
      <vt:lpstr>PowerPoint Presentation</vt:lpstr>
      <vt:lpstr>PowerPoint Presentation</vt:lpstr>
      <vt:lpstr>PowerPoint Presentation</vt:lpstr>
      <vt:lpstr>PowerPoint Presentation</vt:lpstr>
      <vt:lpstr>PowerPoint Presentation</vt:lpstr>
      <vt:lpstr>PowerPoint Presentation</vt:lpstr>
      <vt:lpstr>Unite the Right Rally Charlottesville, VA – Aug. 2017</vt:lpstr>
      <vt:lpstr>PowerPoint Presentation</vt:lpstr>
      <vt:lpstr>PowerPoint Presentation</vt:lpstr>
      <vt:lpstr>PowerPoint Presentation</vt:lpstr>
      <vt:lpstr>Pepe the Frog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ANTI-ZIONISM  AND ANTISEMITISM  ON COLLEGE CAMPUSES</vt:lpstr>
      <vt:lpstr>PowerPoint Presentation</vt:lpstr>
      <vt:lpstr>2023-2024 ADL Annual Report on  Anti-Israel Activism on U.S. campuses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Palestinian Abdel Aziz Salha shows off his bloody hands following the killing of two Israeli soldiers in the West Bank town of Ramallah in 2000.</vt:lpstr>
      <vt:lpstr>PowerPoint Presentation</vt:lpstr>
      <vt:lpstr>PowerPoint Presentation</vt:lpstr>
      <vt:lpstr>PowerPoint Presentation</vt:lpstr>
      <vt:lpstr>BEING A LIGHT  AND A PROPHETIC VOICE</vt:lpstr>
      <vt:lpstr>PowerPoint Presentation</vt:lpstr>
      <vt:lpstr>PowerPoint Presentation</vt:lpstr>
      <vt:lpstr>7 Things You Can Do</vt:lpstr>
      <vt:lpstr>7 Things You Can Do</vt:lpstr>
      <vt:lpstr>7 Things You Can Do</vt:lpstr>
      <vt:lpstr>7 Things You Can Do</vt:lpstr>
      <vt:lpstr>7 Things You Can Do</vt:lpstr>
      <vt:lpstr>7 Things You Can Do</vt:lpstr>
      <vt:lpstr>7 Things You Can Do</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3 S501 Tanakh: The Beginnings of Judaism and the Jewish People Rabbi Joshua Brumbach</dc:title>
  <dc:creator>Joshua Brumbach</dc:creator>
  <cp:lastModifiedBy>Joshua Brumbach</cp:lastModifiedBy>
  <cp:revision>24</cp:revision>
  <dcterms:created xsi:type="dcterms:W3CDTF">2020-11-01T04:54:23Z</dcterms:created>
  <dcterms:modified xsi:type="dcterms:W3CDTF">2026-01-25T22:33:56Z</dcterms:modified>
</cp:coreProperties>
</file>