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1E20EE-9C49-484C-BD55-FB9BCBA759D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4A4741-AFDB-4F1D-9888-48F430E50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877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Brings balance to the body’s energies, promoting optimal health and well-being, while supporting our own profound healing capacity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4A4741-AFDB-4F1D-9888-48F430E501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18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Fear of the Future-incapacity to digest our thoughts &amp; emotions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4A4741-AFDB-4F1D-9888-48F430E501D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32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Fear of survival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4A4741-AFDB-4F1D-9888-48F430E501D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158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Fear “the world (other people) will not make me happy.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4A4741-AFDB-4F1D-9888-48F430E501D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968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Fear “I can’t be happy again.” Most dangerous- Can kill you!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4A4741-AFDB-4F1D-9888-48F430E501D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280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Fear “I cannot be what I want to be” or “I can’t fulfill the others want of me.”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4A4741-AFDB-4F1D-9888-48F430E501D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15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5443-E70F-416D-922C-B8C7BF6D04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B88144-317D-4F00-9F6E-C84E0D4A6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462BA-A4B1-40F4-8B03-FC0887CF0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BA39-6DF4-46B7-B132-8680E1DD508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66F9E-0240-40B8-A9EB-E98231B32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30C6A-FBD6-42D0-B1D0-C340EAEEA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E024-346C-42A5-B04B-F5A1C87F1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5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6042F-5323-4C74-84CE-7E12055BF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550D5A-9AA3-49E3-BDDE-7A1974C29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1C586-81C5-4179-BD93-4BC1C83EA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BA39-6DF4-46B7-B132-8680E1DD508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7F67C-FADC-43CF-AB81-64DED74EF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39431-F106-4DFC-B9BA-0BEAAF444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E024-346C-42A5-B04B-F5A1C87F1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68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64B147-EE0A-43F4-8B3C-17820BDEA2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29CD46-EC0A-4D91-98BC-04DAE7440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B6425-32E6-4D89-90C1-3592943B8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BA39-6DF4-46B7-B132-8680E1DD508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6CBBF-DE56-428B-8C46-D478FAAFB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8A278-33DC-494F-B415-B5761DF7D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E024-346C-42A5-B04B-F5A1C87F1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914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946AB-C5A8-488F-9C1D-4A7107375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9C6EB-CEF4-477E-854E-F7961F741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710B45-2D19-4A59-AF53-56AAA9F16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BA39-6DF4-46B7-B132-8680E1DD508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3F494-7496-4BFB-9B69-9DD0A01E6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C853-9DE6-40BA-88EE-A7B1FE863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E024-346C-42A5-B04B-F5A1C87F1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516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37BE4-48AF-4B5D-B1E3-C1EBAED17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BB387-1190-41CF-A182-4945B1A9D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DB8530-22FC-447D-B8C8-37BEA9F29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BA39-6DF4-46B7-B132-8680E1DD508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2842B-255C-49FA-B9D8-2A2C09549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501F2-F95A-4B42-810A-33178F287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E024-346C-42A5-B04B-F5A1C87F1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947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E52BD-E790-4A38-8929-EFE3B5B09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8DF2B-F6AF-43FF-926A-E327B41D6B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453A38-53FE-455F-B740-32A3F6AE83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48BC36-5494-43CA-A1B4-17042B34D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BA39-6DF4-46B7-B132-8680E1DD508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1396F1-4A31-4E83-8762-DB0DB7994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2F13D7-7B1F-412E-8C5A-EEF51D92E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E024-346C-42A5-B04B-F5A1C87F1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964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0429B-6124-404C-B56D-2B5906F8E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70B706-2231-4485-A111-6534A6914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A30A0E-4536-4305-9AEE-2D513DA62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ED3DC2-C796-4897-AFB2-05AE3B4480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41B886-C0C1-4235-AAFA-E4C83EA5CF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B841B3-6E37-44D1-8271-DF20BCEC1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BA39-6DF4-46B7-B132-8680E1DD508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AA1338-8F8B-4737-A243-EC8868F41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EA7A8B-C70F-412F-9FBE-207F634B4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E024-346C-42A5-B04B-F5A1C87F1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013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B0DFF-1D19-443D-ACA8-CE810342E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C818C3-B666-47EC-84A7-80AC5AB8E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BA39-6DF4-46B7-B132-8680E1DD508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119EF5-AE1E-42C0-B489-F9DB46578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FC2D77-3572-496E-8A22-F60829287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E024-346C-42A5-B04B-F5A1C87F1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23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84BC95-2FF8-4FDE-932B-4A5572FA9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BA39-6DF4-46B7-B132-8680E1DD508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052CBF-ECAE-47AF-8B4D-981252127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E5E7C6-DC48-4D61-BAF2-9D3D1B7A8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E024-346C-42A5-B04B-F5A1C87F1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10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7E8D8-6C69-4573-A8D3-42B9AA95C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45231-2D63-4246-BC92-F616379FD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02AE64-4938-4242-B283-5D29B6990E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A18A45-335D-46E7-8A5D-C65ECCD98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BA39-6DF4-46B7-B132-8680E1DD508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F2F092-702B-4C9B-98D0-615233F38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619D09-FF14-4B40-A429-E9892CE0E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E024-346C-42A5-B04B-F5A1C87F1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07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6166F-8A66-4CD3-BEE7-0727C5896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04CEA0-E2A7-442D-AD87-F035AE3595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5BE358-F483-4071-A6AC-86835A9308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016CD-9092-4DBA-A6A2-3F269F8AC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BA39-6DF4-46B7-B132-8680E1DD508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190D6E-40F7-4733-92DE-EBB9A59D0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4F75CE-808F-4237-BBED-750B6B04B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E024-346C-42A5-B04B-F5A1C87F1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87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316844-391D-4E40-814C-D42EBC58E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BA768-4C10-40C1-B43C-48C87DE7D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8ED6A-C9A0-406C-8899-A0FE31E407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7BA39-6DF4-46B7-B132-8680E1DD508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D74D6-848A-4255-95BC-4964816D2C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337A3-1EE7-4A1C-BF6F-A5C7FA8AE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3E024-346C-42A5-B04B-F5A1C87F1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69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FEFBE641-B1F9-4E62-AD23-2BA5B835505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68" b="10027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6916C9EB-86AE-4ECB-8A6A-C3FA6C91DA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820" y="5632621"/>
            <a:ext cx="1079375" cy="107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543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3FDD9B-ED7D-41C9-8616-0D5EA3C2D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54614" y="2737022"/>
            <a:ext cx="6105194" cy="2031055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Back of Hand: </a:t>
            </a:r>
            <a:br>
              <a:rPr lang="en-US" sz="4000" dirty="0">
                <a:solidFill>
                  <a:srgbClr val="FFFFFF"/>
                </a:solidFill>
              </a:rPr>
            </a:br>
            <a:br>
              <a:rPr lang="en-US" sz="4000" dirty="0">
                <a:solidFill>
                  <a:srgbClr val="FFFFFF"/>
                </a:solidFill>
              </a:rPr>
            </a:b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3 deep breaths to bring </a:t>
            </a:r>
            <a:r>
              <a:rPr lang="en-US" sz="4000" b="1" dirty="0">
                <a:solidFill>
                  <a:srgbClr val="FFFFFF"/>
                </a:solidFill>
              </a:rPr>
              <a:t>Peace</a:t>
            </a:r>
            <a:r>
              <a:rPr lang="en-US" sz="4000" dirty="0">
                <a:solidFill>
                  <a:srgbClr val="FFFFFF"/>
                </a:solidFill>
              </a:rPr>
              <a:t> back into Harmony</a:t>
            </a:r>
            <a:br>
              <a:rPr lang="en-US" sz="4000" dirty="0">
                <a:solidFill>
                  <a:srgbClr val="FFFFFF"/>
                </a:solidFill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6916C9EB-86AE-4ECB-8A6A-C3FA6C91DA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820" y="5632621"/>
            <a:ext cx="1079375" cy="107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11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hart&#10;&#10;Description automatically generated">
            <a:extLst>
              <a:ext uri="{FF2B5EF4-FFF2-40B4-BE49-F238E27FC236}">
                <a16:creationId xmlns:a16="http://schemas.microsoft.com/office/drawing/2014/main" id="{221A34A3-B3FE-4E9F-A0C9-D00B5046BC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453" y="0"/>
            <a:ext cx="56490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906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1FA0AE46-0D7D-4658-B4FB-67BF1A4770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676" y="539224"/>
            <a:ext cx="4843848" cy="5766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199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81271CD-3CF4-4423-8FD4-E182A5A871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8037" y="2883923"/>
            <a:ext cx="6105194" cy="2031055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FFFF"/>
                </a:solidFill>
              </a:rPr>
              <a:t>36 breath daily reset (meditation) for your mind, body and soul</a:t>
            </a:r>
            <a:br>
              <a:rPr lang="en-US" sz="3600" b="1" dirty="0">
                <a:solidFill>
                  <a:srgbClr val="FFFFFF"/>
                </a:solidFill>
              </a:rPr>
            </a:br>
            <a:br>
              <a:rPr lang="en-US" sz="3600" b="1" dirty="0">
                <a:solidFill>
                  <a:srgbClr val="FFFFFF"/>
                </a:solidFill>
              </a:rPr>
            </a:br>
            <a:r>
              <a:rPr lang="en-US" sz="3600" b="1" dirty="0">
                <a:solidFill>
                  <a:srgbClr val="FFFFFF"/>
                </a:solidFill>
              </a:rPr>
              <a:t>2-5 minutes each finger, thumb, palm &amp; back of hand</a:t>
            </a:r>
            <a:endParaRPr lang="en-US" sz="3600" dirty="0">
              <a:solidFill>
                <a:srgbClr val="FFFFFF"/>
              </a:solidFill>
            </a:endParaRPr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6916C9EB-86AE-4ECB-8A6A-C3FA6C91DA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820" y="5632621"/>
            <a:ext cx="1079375" cy="107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95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4EAE9E0B-5F53-4B63-BA76-9F5F2248AA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188" y="0"/>
            <a:ext cx="5827657" cy="680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715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3FDD9B-ED7D-41C9-8616-0D5EA3C2D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8037" y="4141253"/>
            <a:ext cx="6105194" cy="2031055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Thumb: 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Attitude: Worry/Obsessing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Helps Stomach &amp; Spleen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Skin surface</a:t>
            </a:r>
            <a:br>
              <a:rPr lang="en-US" sz="4000" dirty="0">
                <a:solidFill>
                  <a:srgbClr val="FFFFFF"/>
                </a:solidFill>
              </a:rPr>
            </a:b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3 deep breaths to bring </a:t>
            </a:r>
            <a:r>
              <a:rPr lang="en-US" sz="4000" b="1" dirty="0">
                <a:solidFill>
                  <a:srgbClr val="FFFFFF"/>
                </a:solidFill>
              </a:rPr>
              <a:t>Contentment</a:t>
            </a:r>
            <a:r>
              <a:rPr lang="en-US" sz="4000" dirty="0">
                <a:solidFill>
                  <a:srgbClr val="FFFFFF"/>
                </a:solidFill>
              </a:rPr>
              <a:t> back into harmony</a:t>
            </a:r>
            <a:br>
              <a:rPr lang="en-US" sz="4000" dirty="0">
                <a:solidFill>
                  <a:srgbClr val="FFFFFF"/>
                </a:solidFill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6916C9EB-86AE-4ECB-8A6A-C3FA6C91DA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820" y="5632621"/>
            <a:ext cx="1079375" cy="107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01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3FDD9B-ED7D-41C9-8616-0D5EA3C2D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8307" y="3601566"/>
            <a:ext cx="6105194" cy="2031055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Index Finger: 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Attitude: Fear/Anxiety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Helps Bladder &amp; Kidney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Blood Essence</a:t>
            </a:r>
            <a:br>
              <a:rPr lang="en-US" sz="4000" dirty="0">
                <a:solidFill>
                  <a:srgbClr val="FFFFFF"/>
                </a:solidFill>
              </a:rPr>
            </a:b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3 deep breaths to bring </a:t>
            </a:r>
            <a:r>
              <a:rPr lang="en-US" sz="4000" b="1" dirty="0">
                <a:solidFill>
                  <a:srgbClr val="FFFFFF"/>
                </a:solidFill>
              </a:rPr>
              <a:t>Balance</a:t>
            </a:r>
            <a:r>
              <a:rPr lang="en-US" sz="4000" dirty="0">
                <a:solidFill>
                  <a:srgbClr val="FFFFFF"/>
                </a:solidFill>
              </a:rPr>
              <a:t> back into harmony</a:t>
            </a:r>
            <a:br>
              <a:rPr lang="en-US" sz="4000" dirty="0">
                <a:solidFill>
                  <a:srgbClr val="FFFFFF"/>
                </a:solidFill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6916C9EB-86AE-4ECB-8A6A-C3FA6C91DA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820" y="5632621"/>
            <a:ext cx="1079375" cy="107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65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3FDD9B-ED7D-41C9-8616-0D5EA3C2D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8037" y="3996030"/>
            <a:ext cx="6105194" cy="2031055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Middle Finger: 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Attitude: Anger/Frustration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Impatience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Helps Gall Bladder &amp; Liver 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Muscle</a:t>
            </a:r>
            <a:br>
              <a:rPr lang="en-US" sz="4000" dirty="0">
                <a:solidFill>
                  <a:srgbClr val="FFFFFF"/>
                </a:solidFill>
              </a:rPr>
            </a:b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3 deep breaths to bring </a:t>
            </a:r>
            <a:r>
              <a:rPr lang="en-US" sz="4000" b="1" dirty="0">
                <a:solidFill>
                  <a:srgbClr val="FFFFFF"/>
                </a:solidFill>
              </a:rPr>
              <a:t>Joy</a:t>
            </a:r>
            <a:r>
              <a:rPr lang="en-US" sz="4000" dirty="0">
                <a:solidFill>
                  <a:srgbClr val="FFFFFF"/>
                </a:solidFill>
              </a:rPr>
              <a:t> back into harmony</a:t>
            </a:r>
            <a:br>
              <a:rPr lang="en-US" sz="4000" dirty="0">
                <a:solidFill>
                  <a:srgbClr val="FFFFFF"/>
                </a:solidFill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6916C9EB-86AE-4ECB-8A6A-C3FA6C91DA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820" y="5632621"/>
            <a:ext cx="1079375" cy="107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916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3FDD9B-ED7D-41C9-8616-0D5EA3C2D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3403" y="3429000"/>
            <a:ext cx="6105194" cy="2031055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Ring Finger: 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Attitude: Sadness/Grief/loneliness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Helps Large Intestine &amp; Lung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Deep Skin</a:t>
            </a:r>
            <a:br>
              <a:rPr lang="en-US" sz="4000" dirty="0">
                <a:solidFill>
                  <a:srgbClr val="FFFFFF"/>
                </a:solidFill>
              </a:rPr>
            </a:b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3 deep breaths to bring </a:t>
            </a:r>
            <a:r>
              <a:rPr lang="en-US" sz="4000" b="1" dirty="0">
                <a:solidFill>
                  <a:srgbClr val="FFFFFF"/>
                </a:solidFill>
              </a:rPr>
              <a:t>Gratitude</a:t>
            </a:r>
            <a:r>
              <a:rPr lang="en-US" sz="4000" dirty="0">
                <a:solidFill>
                  <a:srgbClr val="FFFFFF"/>
                </a:solidFill>
              </a:rPr>
              <a:t> back into harmony</a:t>
            </a:r>
            <a:br>
              <a:rPr lang="en-US" sz="2000" dirty="0">
                <a:solidFill>
                  <a:srgbClr val="FFFFFF"/>
                </a:solidFill>
              </a:rPr>
            </a:br>
            <a:endParaRPr lang="en-US" sz="2000" dirty="0">
              <a:solidFill>
                <a:srgbClr val="FFFFFF"/>
              </a:solidFill>
            </a:endParaRPr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6916C9EB-86AE-4ECB-8A6A-C3FA6C91DA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820" y="5632621"/>
            <a:ext cx="1079375" cy="107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16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3FDD9B-ED7D-41C9-8616-0D5EA3C2D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3403" y="3429000"/>
            <a:ext cx="6105194" cy="2031055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Little Finger: 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Attitude: Trying too hard/Pretense/Stage fright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Helps Small Intestine &amp; Heart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Skeleton</a:t>
            </a:r>
            <a:br>
              <a:rPr lang="en-US" sz="4000" dirty="0">
                <a:solidFill>
                  <a:srgbClr val="FFFFFF"/>
                </a:solidFill>
              </a:rPr>
            </a:b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3 deep breaths to bring </a:t>
            </a:r>
            <a:r>
              <a:rPr lang="en-US" sz="4000" b="1" dirty="0">
                <a:solidFill>
                  <a:srgbClr val="FFFFFF"/>
                </a:solidFill>
              </a:rPr>
              <a:t>Serenity</a:t>
            </a:r>
            <a:r>
              <a:rPr lang="en-US" sz="4000" dirty="0">
                <a:solidFill>
                  <a:srgbClr val="FFFFFF"/>
                </a:solidFill>
              </a:rPr>
              <a:t> back into harmony</a:t>
            </a:r>
            <a:br>
              <a:rPr lang="en-US" sz="2000" dirty="0">
                <a:solidFill>
                  <a:srgbClr val="FFFFFF"/>
                </a:solidFill>
              </a:rPr>
            </a:br>
            <a:endParaRPr lang="en-US" sz="2000" dirty="0">
              <a:solidFill>
                <a:srgbClr val="FFFFFF"/>
              </a:solidFill>
            </a:endParaRPr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6916C9EB-86AE-4ECB-8A6A-C3FA6C91DA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820" y="5632621"/>
            <a:ext cx="1079375" cy="107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33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3FDD9B-ED7D-41C9-8616-0D5EA3C2D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3403" y="3328766"/>
            <a:ext cx="6105194" cy="2031055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Palm: 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Attitude: Depression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Helps Umbilicus &amp; Diaphragm</a:t>
            </a:r>
            <a:br>
              <a:rPr lang="en-US" sz="4000" dirty="0">
                <a:solidFill>
                  <a:srgbClr val="FFFFFF"/>
                </a:solidFill>
              </a:rPr>
            </a:b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3 deep breaths to bring back </a:t>
            </a:r>
            <a:r>
              <a:rPr lang="en-US" sz="4000" b="1" dirty="0">
                <a:solidFill>
                  <a:srgbClr val="FFFFFF"/>
                </a:solidFill>
              </a:rPr>
              <a:t>Source of Life </a:t>
            </a:r>
            <a:r>
              <a:rPr lang="en-US" sz="4000" dirty="0">
                <a:solidFill>
                  <a:srgbClr val="FFFFFF"/>
                </a:solidFill>
              </a:rPr>
              <a:t>back into harmony</a:t>
            </a:r>
            <a:br>
              <a:rPr lang="en-US" sz="1500" dirty="0">
                <a:solidFill>
                  <a:srgbClr val="FFFFFF"/>
                </a:solidFill>
              </a:rPr>
            </a:br>
            <a:br>
              <a:rPr lang="en-US" sz="1500" dirty="0">
                <a:solidFill>
                  <a:srgbClr val="FFFFFF"/>
                </a:solidFill>
              </a:rPr>
            </a:br>
            <a:endParaRPr lang="en-US" sz="1500" dirty="0">
              <a:solidFill>
                <a:srgbClr val="FFFFFF"/>
              </a:solidFill>
            </a:endParaRPr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6916C9EB-86AE-4ECB-8A6A-C3FA6C91DA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820" y="5632621"/>
            <a:ext cx="1079375" cy="107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68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315</Words>
  <Application>Microsoft Office PowerPoint</Application>
  <PresentationFormat>Widescreen</PresentationFormat>
  <Paragraphs>20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36 breath daily reset (meditation) for your mind, body and soul  2-5 minutes each finger, thumb, palm &amp; back of hand</vt:lpstr>
      <vt:lpstr>PowerPoint Presentation</vt:lpstr>
      <vt:lpstr>Thumb:  Attitude: Worry/Obsessing Helps Stomach &amp; Spleen Skin surface  3 deep breaths to bring Contentment back into harmony </vt:lpstr>
      <vt:lpstr>Index Finger:  Attitude: Fear/Anxiety Helps Bladder &amp; Kidney Blood Essence  3 deep breaths to bring Balance back into harmony </vt:lpstr>
      <vt:lpstr>Middle Finger:  Attitude: Anger/Frustration Impatience Helps Gall Bladder &amp; Liver  Muscle  3 deep breaths to bring Joy back into harmony </vt:lpstr>
      <vt:lpstr>Ring Finger:  Attitude: Sadness/Grief/loneliness Helps Large Intestine &amp; Lung Deep Skin  3 deep breaths to bring Gratitude back into harmony </vt:lpstr>
      <vt:lpstr>Little Finger:  Attitude: Trying too hard/Pretense/Stage fright Helps Small Intestine &amp; Heart Skeleton  3 deep breaths to bring Serenity back into harmony </vt:lpstr>
      <vt:lpstr>Palm:  Attitude: Depression Helps Umbilicus &amp; Diaphragm  3 deep breaths to bring back Source of Life back into harmony  </vt:lpstr>
      <vt:lpstr>Back of Hand:    3 deep breaths to bring Peace back into Harmony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 and breath reset daily break (meditation) for your mind, body and soul</dc:title>
  <dc:creator>Bridget Riggs</dc:creator>
  <cp:lastModifiedBy>Bridget Riggs</cp:lastModifiedBy>
  <cp:revision>18</cp:revision>
  <dcterms:created xsi:type="dcterms:W3CDTF">2021-03-31T19:53:15Z</dcterms:created>
  <dcterms:modified xsi:type="dcterms:W3CDTF">2021-04-27T18:51:17Z</dcterms:modified>
</cp:coreProperties>
</file>