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8"/>
  </p:notesMasterIdLst>
  <p:sldIdLst>
    <p:sldId id="370" r:id="rId4"/>
    <p:sldId id="265" r:id="rId5"/>
    <p:sldId id="268" r:id="rId6"/>
    <p:sldId id="267" r:id="rId7"/>
    <p:sldId id="275" r:id="rId8"/>
    <p:sldId id="383" r:id="rId9"/>
    <p:sldId id="379" r:id="rId10"/>
    <p:sldId id="384" r:id="rId11"/>
    <p:sldId id="269" r:id="rId12"/>
    <p:sldId id="352" r:id="rId13"/>
    <p:sldId id="256" r:id="rId14"/>
    <p:sldId id="389" r:id="rId15"/>
    <p:sldId id="350" r:id="rId16"/>
    <p:sldId id="387" r:id="rId17"/>
    <p:sldId id="371" r:id="rId18"/>
    <p:sldId id="257" r:id="rId19"/>
    <p:sldId id="266" r:id="rId20"/>
    <p:sldId id="264" r:id="rId21"/>
    <p:sldId id="270" r:id="rId22"/>
    <p:sldId id="263" r:id="rId23"/>
    <p:sldId id="378" r:id="rId24"/>
    <p:sldId id="261" r:id="rId25"/>
    <p:sldId id="368" r:id="rId26"/>
    <p:sldId id="388"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93361-683C-4071-ADBE-8E2850C3923A}" v="33" dt="2024-11-25T23:08:10.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6" autoAdjust="0"/>
    <p:restoredTop sz="96168" autoAdjust="0"/>
  </p:normalViewPr>
  <p:slideViewPr>
    <p:cSldViewPr>
      <p:cViewPr>
        <p:scale>
          <a:sx n="96" d="100"/>
          <a:sy n="96" d="100"/>
        </p:scale>
        <p:origin x="762" y="5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kay" userId="e75b45374c9f807f" providerId="LiveId" clId="{34993361-683C-4071-ADBE-8E2850C3923A}"/>
    <pc:docChg chg="undo custSel modSld modMainMaster">
      <pc:chgData name="jim mckay" userId="e75b45374c9f807f" providerId="LiveId" clId="{34993361-683C-4071-ADBE-8E2850C3923A}" dt="2024-11-25T23:08:56.098" v="542" actId="478"/>
      <pc:docMkLst>
        <pc:docMk/>
      </pc:docMkLst>
      <pc:sldChg chg="addSp modSp mod">
        <pc:chgData name="jim mckay" userId="e75b45374c9f807f" providerId="LiveId" clId="{34993361-683C-4071-ADBE-8E2850C3923A}" dt="2024-11-25T23:07:54.370" v="494" actId="1076"/>
        <pc:sldMkLst>
          <pc:docMk/>
          <pc:sldMk cId="0" sldId="257"/>
        </pc:sldMkLst>
        <pc:spChg chg="add mod">
          <ac:chgData name="jim mckay" userId="e75b45374c9f807f" providerId="LiveId" clId="{34993361-683C-4071-ADBE-8E2850C3923A}" dt="2024-11-25T23:07:54.370" v="494" actId="1076"/>
          <ac:spMkLst>
            <pc:docMk/>
            <pc:sldMk cId="0" sldId="257"/>
            <ac:spMk id="4" creationId="{DCE931FB-E976-1A27-D806-4310E337C2C8}"/>
          </ac:spMkLst>
        </pc:spChg>
        <pc:graphicFrameChg chg="modGraphic">
          <ac:chgData name="jim mckay" userId="e75b45374c9f807f" providerId="LiveId" clId="{34993361-683C-4071-ADBE-8E2850C3923A}" dt="2024-11-25T22:58:59.390" v="116" actId="20577"/>
          <ac:graphicFrameMkLst>
            <pc:docMk/>
            <pc:sldMk cId="0" sldId="257"/>
            <ac:graphicFrameMk id="3" creationId="{68CACE89-BEC1-4671-B1DF-166C784CB5A7}"/>
          </ac:graphicFrameMkLst>
        </pc:graphicFrameChg>
      </pc:sldChg>
      <pc:sldChg chg="addSp delSp modSp mod">
        <pc:chgData name="jim mckay" userId="e75b45374c9f807f" providerId="LiveId" clId="{34993361-683C-4071-ADBE-8E2850C3923A}" dt="2024-11-25T23:08:56.098" v="542" actId="478"/>
        <pc:sldMkLst>
          <pc:docMk/>
          <pc:sldMk cId="2992813792" sldId="261"/>
        </pc:sldMkLst>
        <pc:spChg chg="add mod">
          <ac:chgData name="jim mckay" userId="e75b45374c9f807f" providerId="LiveId" clId="{34993361-683C-4071-ADBE-8E2850C3923A}" dt="2024-11-25T23:08:20.555" v="529" actId="20577"/>
          <ac:spMkLst>
            <pc:docMk/>
            <pc:sldMk cId="2992813792" sldId="261"/>
            <ac:spMk id="2" creationId="{9BE3D3DC-DAB9-2E5A-8741-005E5BF29AA3}"/>
          </ac:spMkLst>
        </pc:spChg>
        <pc:spChg chg="del">
          <ac:chgData name="jim mckay" userId="e75b45374c9f807f" providerId="LiveId" clId="{34993361-683C-4071-ADBE-8E2850C3923A}" dt="2024-11-25T23:05:07.094" v="286" actId="478"/>
          <ac:spMkLst>
            <pc:docMk/>
            <pc:sldMk cId="2992813792" sldId="261"/>
            <ac:spMk id="8" creationId="{00000000-0000-0000-0000-000000000000}"/>
          </ac:spMkLst>
        </pc:spChg>
        <pc:spChg chg="del">
          <ac:chgData name="jim mckay" userId="e75b45374c9f807f" providerId="LiveId" clId="{34993361-683C-4071-ADBE-8E2850C3923A}" dt="2024-11-25T23:08:56.098" v="542" actId="478"/>
          <ac:spMkLst>
            <pc:docMk/>
            <pc:sldMk cId="2992813792" sldId="261"/>
            <ac:spMk id="12" creationId="{00000000-0000-0000-0000-000000000000}"/>
          </ac:spMkLst>
        </pc:spChg>
        <pc:spChg chg="del">
          <ac:chgData name="jim mckay" userId="e75b45374c9f807f" providerId="LiveId" clId="{34993361-683C-4071-ADBE-8E2850C3923A}" dt="2024-11-25T23:04:59.830" v="284" actId="478"/>
          <ac:spMkLst>
            <pc:docMk/>
            <pc:sldMk cId="2992813792" sldId="261"/>
            <ac:spMk id="13" creationId="{00000000-0000-0000-0000-000000000000}"/>
          </ac:spMkLst>
        </pc:spChg>
        <pc:spChg chg="del">
          <ac:chgData name="jim mckay" userId="e75b45374c9f807f" providerId="LiveId" clId="{34993361-683C-4071-ADBE-8E2850C3923A}" dt="2024-11-25T23:05:01.604" v="285" actId="478"/>
          <ac:spMkLst>
            <pc:docMk/>
            <pc:sldMk cId="2992813792" sldId="261"/>
            <ac:spMk id="14" creationId="{00000000-0000-0000-0000-000000000000}"/>
          </ac:spMkLst>
        </pc:spChg>
        <pc:spChg chg="del">
          <ac:chgData name="jim mckay" userId="e75b45374c9f807f" providerId="LiveId" clId="{34993361-683C-4071-ADBE-8E2850C3923A}" dt="2024-11-25T23:04:57.876" v="283" actId="478"/>
          <ac:spMkLst>
            <pc:docMk/>
            <pc:sldMk cId="2992813792" sldId="261"/>
            <ac:spMk id="16" creationId="{00000000-0000-0000-0000-000000000000}"/>
          </ac:spMkLst>
        </pc:spChg>
        <pc:spChg chg="del">
          <ac:chgData name="jim mckay" userId="e75b45374c9f807f" providerId="LiveId" clId="{34993361-683C-4071-ADBE-8E2850C3923A}" dt="2024-11-25T23:05:07.094" v="286" actId="478"/>
          <ac:spMkLst>
            <pc:docMk/>
            <pc:sldMk cId="2992813792" sldId="261"/>
            <ac:spMk id="19" creationId="{00000000-0000-0000-0000-000000000000}"/>
          </ac:spMkLst>
        </pc:spChg>
        <pc:spChg chg="del">
          <ac:chgData name="jim mckay" userId="e75b45374c9f807f" providerId="LiveId" clId="{34993361-683C-4071-ADBE-8E2850C3923A}" dt="2024-11-25T23:05:07.094" v="286" actId="478"/>
          <ac:spMkLst>
            <pc:docMk/>
            <pc:sldMk cId="2992813792" sldId="261"/>
            <ac:spMk id="20" creationId="{00000000-0000-0000-0000-000000000000}"/>
          </ac:spMkLst>
        </pc:spChg>
        <pc:picChg chg="del">
          <ac:chgData name="jim mckay" userId="e75b45374c9f807f" providerId="LiveId" clId="{34993361-683C-4071-ADBE-8E2850C3923A}" dt="2024-11-25T23:08:22.381" v="530" actId="478"/>
          <ac:picMkLst>
            <pc:docMk/>
            <pc:sldMk cId="2992813792" sldId="261"/>
            <ac:picMk id="4" creationId="{00000000-0000-0000-0000-000000000000}"/>
          </ac:picMkLst>
        </pc:picChg>
      </pc:sldChg>
      <pc:sldChg chg="modSp mod">
        <pc:chgData name="jim mckay" userId="e75b45374c9f807f" providerId="LiveId" clId="{34993361-683C-4071-ADBE-8E2850C3923A}" dt="2024-11-25T23:02:32.975" v="191"/>
        <pc:sldMkLst>
          <pc:docMk/>
          <pc:sldMk cId="412789319" sldId="263"/>
        </pc:sldMkLst>
        <pc:spChg chg="mod">
          <ac:chgData name="jim mckay" userId="e75b45374c9f807f" providerId="LiveId" clId="{34993361-683C-4071-ADBE-8E2850C3923A}" dt="2024-11-25T23:02:32.975" v="191"/>
          <ac:spMkLst>
            <pc:docMk/>
            <pc:sldMk cId="412789319" sldId="263"/>
            <ac:spMk id="5" creationId="{8EA120BE-9B75-4000-B2AB-9BDDEEDCDF3A}"/>
          </ac:spMkLst>
        </pc:spChg>
        <pc:spChg chg="mod">
          <ac:chgData name="jim mckay" userId="e75b45374c9f807f" providerId="LiveId" clId="{34993361-683C-4071-ADBE-8E2850C3923A}" dt="2024-11-25T23:01:18.681" v="159" actId="20577"/>
          <ac:spMkLst>
            <pc:docMk/>
            <pc:sldMk cId="412789319" sldId="263"/>
            <ac:spMk id="7" creationId="{025773CA-C15E-4DA0-A15C-9AB75EB4FF7D}"/>
          </ac:spMkLst>
        </pc:spChg>
        <pc:spChg chg="mod">
          <ac:chgData name="jim mckay" userId="e75b45374c9f807f" providerId="LiveId" clId="{34993361-683C-4071-ADBE-8E2850C3923A}" dt="2024-11-25T23:01:51.484" v="176" actId="20577"/>
          <ac:spMkLst>
            <pc:docMk/>
            <pc:sldMk cId="412789319" sldId="263"/>
            <ac:spMk id="8" creationId="{D41CF621-7E62-48AB-9D07-DAB0DC8DD4F9}"/>
          </ac:spMkLst>
        </pc:spChg>
      </pc:sldChg>
      <pc:sldChg chg="addSp delSp modSp mod">
        <pc:chgData name="jim mckay" userId="e75b45374c9f807f" providerId="LiveId" clId="{34993361-683C-4071-ADBE-8E2850C3923A}" dt="2024-11-25T23:00:34.810" v="142"/>
        <pc:sldMkLst>
          <pc:docMk/>
          <pc:sldMk cId="3525106049" sldId="264"/>
        </pc:sldMkLst>
        <pc:spChg chg="add del mod">
          <ac:chgData name="jim mckay" userId="e75b45374c9f807f" providerId="LiveId" clId="{34993361-683C-4071-ADBE-8E2850C3923A}" dt="2024-11-25T22:59:30.126" v="128" actId="478"/>
          <ac:spMkLst>
            <pc:docMk/>
            <pc:sldMk cId="3525106049" sldId="264"/>
            <ac:spMk id="3" creationId="{B95F99DE-47D9-BDD1-E821-08F8B0A59ED0}"/>
          </ac:spMkLst>
        </pc:spChg>
        <pc:graphicFrameChg chg="mod modGraphic">
          <ac:chgData name="jim mckay" userId="e75b45374c9f807f" providerId="LiveId" clId="{34993361-683C-4071-ADBE-8E2850C3923A}" dt="2024-11-25T23:00:34.810" v="142"/>
          <ac:graphicFrameMkLst>
            <pc:docMk/>
            <pc:sldMk cId="3525106049" sldId="264"/>
            <ac:graphicFrameMk id="5" creationId="{A2ABD713-8F80-4830-BA7A-242207BE612A}"/>
          </ac:graphicFrameMkLst>
        </pc:graphicFrameChg>
      </pc:sldChg>
      <pc:sldChg chg="addSp delSp modSp mod">
        <pc:chgData name="jim mckay" userId="e75b45374c9f807f" providerId="LiveId" clId="{34993361-683C-4071-ADBE-8E2850C3923A}" dt="2024-11-25T23:06:11.593" v="322" actId="1076"/>
        <pc:sldMkLst>
          <pc:docMk/>
          <pc:sldMk cId="2252773949" sldId="265"/>
        </pc:sldMkLst>
        <pc:spChg chg="add mod">
          <ac:chgData name="jim mckay" userId="e75b45374c9f807f" providerId="LiveId" clId="{34993361-683C-4071-ADBE-8E2850C3923A}" dt="2024-11-25T23:06:11.593" v="322" actId="1076"/>
          <ac:spMkLst>
            <pc:docMk/>
            <pc:sldMk cId="2252773949" sldId="265"/>
            <ac:spMk id="4" creationId="{580E1780-7551-AA93-A3DE-D36666184B6B}"/>
          </ac:spMkLst>
        </pc:spChg>
        <pc:picChg chg="del">
          <ac:chgData name="jim mckay" userId="e75b45374c9f807f" providerId="LiveId" clId="{34993361-683C-4071-ADBE-8E2850C3923A}" dt="2024-11-25T22:56:37.386" v="20" actId="478"/>
          <ac:picMkLst>
            <pc:docMk/>
            <pc:sldMk cId="2252773949" sldId="265"/>
            <ac:picMk id="6" creationId="{27C2E039-E8D8-AB92-92B7-9F777D9E7AE2}"/>
          </ac:picMkLst>
        </pc:picChg>
        <pc:picChg chg="del">
          <ac:chgData name="jim mckay" userId="e75b45374c9f807f" providerId="LiveId" clId="{34993361-683C-4071-ADBE-8E2850C3923A}" dt="2024-11-25T22:56:38.046" v="21" actId="478"/>
          <ac:picMkLst>
            <pc:docMk/>
            <pc:sldMk cId="2252773949" sldId="265"/>
            <ac:picMk id="10" creationId="{D23C0981-BA13-06E6-E596-AB637A7722BF}"/>
          </ac:picMkLst>
        </pc:picChg>
      </pc:sldChg>
      <pc:sldChg chg="addSp delSp modSp mod">
        <pc:chgData name="jim mckay" userId="e75b45374c9f807f" providerId="LiveId" clId="{34993361-683C-4071-ADBE-8E2850C3923A}" dt="2024-11-25T23:08:00.710" v="497" actId="1076"/>
        <pc:sldMkLst>
          <pc:docMk/>
          <pc:sldMk cId="1192531789" sldId="266"/>
        </pc:sldMkLst>
        <pc:spChg chg="add mod">
          <ac:chgData name="jim mckay" userId="e75b45374c9f807f" providerId="LiveId" clId="{34993361-683C-4071-ADBE-8E2850C3923A}" dt="2024-11-25T23:08:00.710" v="497" actId="1076"/>
          <ac:spMkLst>
            <pc:docMk/>
            <pc:sldMk cId="1192531789" sldId="266"/>
            <ac:spMk id="2" creationId="{1A18CD31-A4C3-A72D-B6F0-E8D26A3F023C}"/>
          </ac:spMkLst>
        </pc:spChg>
        <pc:picChg chg="del">
          <ac:chgData name="jim mckay" userId="e75b45374c9f807f" providerId="LiveId" clId="{34993361-683C-4071-ADBE-8E2850C3923A}" dt="2024-11-25T23:07:56.776" v="495" actId="478"/>
          <ac:picMkLst>
            <pc:docMk/>
            <pc:sldMk cId="1192531789" sldId="266"/>
            <ac:picMk id="5" creationId="{86C98909-41F0-3F0A-B2D0-C34C8DD1E94F}"/>
          </ac:picMkLst>
        </pc:picChg>
        <pc:picChg chg="del">
          <ac:chgData name="jim mckay" userId="e75b45374c9f807f" providerId="LiveId" clId="{34993361-683C-4071-ADBE-8E2850C3923A}" dt="2024-11-25T22:59:02.836" v="117" actId="478"/>
          <ac:picMkLst>
            <pc:docMk/>
            <pc:sldMk cId="1192531789" sldId="266"/>
            <ac:picMk id="7" creationId="{CD10A388-D9A9-85BA-06E5-F462AA235308}"/>
          </ac:picMkLst>
        </pc:picChg>
      </pc:sldChg>
      <pc:sldChg chg="addSp delSp modSp mod">
        <pc:chgData name="jim mckay" userId="e75b45374c9f807f" providerId="LiveId" clId="{34993361-683C-4071-ADBE-8E2850C3923A}" dt="2024-11-25T23:06:19.897" v="337" actId="20577"/>
        <pc:sldMkLst>
          <pc:docMk/>
          <pc:sldMk cId="1907641487" sldId="267"/>
        </pc:sldMkLst>
        <pc:spChg chg="del">
          <ac:chgData name="jim mckay" userId="e75b45374c9f807f" providerId="LiveId" clId="{34993361-683C-4071-ADBE-8E2850C3923A}" dt="2024-11-25T22:57:45.826" v="65" actId="478"/>
          <ac:spMkLst>
            <pc:docMk/>
            <pc:sldMk cId="1907641487" sldId="267"/>
            <ac:spMk id="3" creationId="{B0389806-D44A-8B19-EBBE-13C5D32ED66C}"/>
          </ac:spMkLst>
        </pc:spChg>
        <pc:spChg chg="add mod">
          <ac:chgData name="jim mckay" userId="e75b45374c9f807f" providerId="LiveId" clId="{34993361-683C-4071-ADBE-8E2850C3923A}" dt="2024-11-25T23:06:19.897" v="337" actId="20577"/>
          <ac:spMkLst>
            <pc:docMk/>
            <pc:sldMk cId="1907641487" sldId="267"/>
            <ac:spMk id="5" creationId="{11BC2A74-6486-63CC-22DD-E1804570AB17}"/>
          </ac:spMkLst>
        </pc:spChg>
        <pc:spChg chg="del">
          <ac:chgData name="jim mckay" userId="e75b45374c9f807f" providerId="LiveId" clId="{34993361-683C-4071-ADBE-8E2850C3923A}" dt="2024-11-25T22:57:45.826" v="65" actId="478"/>
          <ac:spMkLst>
            <pc:docMk/>
            <pc:sldMk cId="1907641487" sldId="267"/>
            <ac:spMk id="8" creationId="{30AE0CF8-3FB4-699B-E894-1F03457DE3DA}"/>
          </ac:spMkLst>
        </pc:spChg>
        <pc:spChg chg="del">
          <ac:chgData name="jim mckay" userId="e75b45374c9f807f" providerId="LiveId" clId="{34993361-683C-4071-ADBE-8E2850C3923A}" dt="2024-11-25T22:57:45.826" v="65" actId="478"/>
          <ac:spMkLst>
            <pc:docMk/>
            <pc:sldMk cId="1907641487" sldId="267"/>
            <ac:spMk id="13" creationId="{2582E1D7-8152-C260-43E8-E7E9DB183D95}"/>
          </ac:spMkLst>
        </pc:spChg>
        <pc:spChg chg="del">
          <ac:chgData name="jim mckay" userId="e75b45374c9f807f" providerId="LiveId" clId="{34993361-683C-4071-ADBE-8E2850C3923A}" dt="2024-11-25T22:57:45.826" v="65" actId="478"/>
          <ac:spMkLst>
            <pc:docMk/>
            <pc:sldMk cId="1907641487" sldId="267"/>
            <ac:spMk id="16" creationId="{6446BB30-BB9A-46A3-D896-7C0886EA1022}"/>
          </ac:spMkLst>
        </pc:spChg>
        <pc:spChg chg="del">
          <ac:chgData name="jim mckay" userId="e75b45374c9f807f" providerId="LiveId" clId="{34993361-683C-4071-ADBE-8E2850C3923A}" dt="2024-11-25T22:57:45.826" v="65" actId="478"/>
          <ac:spMkLst>
            <pc:docMk/>
            <pc:sldMk cId="1907641487" sldId="267"/>
            <ac:spMk id="17" creationId="{6BF1D00B-8B17-4ED1-DD8A-8633CD848096}"/>
          </ac:spMkLst>
        </pc:spChg>
        <pc:picChg chg="del">
          <ac:chgData name="jim mckay" userId="e75b45374c9f807f" providerId="LiveId" clId="{34993361-683C-4071-ADBE-8E2850C3923A}" dt="2024-11-25T22:57:45.826" v="65" actId="478"/>
          <ac:picMkLst>
            <pc:docMk/>
            <pc:sldMk cId="1907641487" sldId="267"/>
            <ac:picMk id="4" creationId="{84C1EAB0-B058-4D49-8691-62BA975FE880}"/>
          </ac:picMkLst>
        </pc:picChg>
        <pc:picChg chg="del">
          <ac:chgData name="jim mckay" userId="e75b45374c9f807f" providerId="LiveId" clId="{34993361-683C-4071-ADBE-8E2850C3923A}" dt="2024-11-25T22:57:45.826" v="65" actId="478"/>
          <ac:picMkLst>
            <pc:docMk/>
            <pc:sldMk cId="1907641487" sldId="267"/>
            <ac:picMk id="6" creationId="{2D0D6A10-B519-4BE2-922F-9DCD75624A29}"/>
          </ac:picMkLst>
        </pc:picChg>
        <pc:picChg chg="del">
          <ac:chgData name="jim mckay" userId="e75b45374c9f807f" providerId="LiveId" clId="{34993361-683C-4071-ADBE-8E2850C3923A}" dt="2024-11-25T22:57:45.826" v="65" actId="478"/>
          <ac:picMkLst>
            <pc:docMk/>
            <pc:sldMk cId="1907641487" sldId="267"/>
            <ac:picMk id="7" creationId="{CA4F035A-A550-47BF-952F-5DB1B77FAC11}"/>
          </ac:picMkLst>
        </pc:picChg>
        <pc:picChg chg="del">
          <ac:chgData name="jim mckay" userId="e75b45374c9f807f" providerId="LiveId" clId="{34993361-683C-4071-ADBE-8E2850C3923A}" dt="2024-11-25T22:57:45.826" v="65" actId="478"/>
          <ac:picMkLst>
            <pc:docMk/>
            <pc:sldMk cId="1907641487" sldId="267"/>
            <ac:picMk id="9" creationId="{A1D41D83-1919-499C-B9F7-04005E979C2C}"/>
          </ac:picMkLst>
        </pc:picChg>
        <pc:picChg chg="del">
          <ac:chgData name="jim mckay" userId="e75b45374c9f807f" providerId="LiveId" clId="{34993361-683C-4071-ADBE-8E2850C3923A}" dt="2024-11-25T22:57:45.826" v="65" actId="478"/>
          <ac:picMkLst>
            <pc:docMk/>
            <pc:sldMk cId="1907641487" sldId="267"/>
            <ac:picMk id="10" creationId="{840D1E93-FDC2-49FA-B91F-F0E4E13E518C}"/>
          </ac:picMkLst>
        </pc:picChg>
        <pc:picChg chg="del">
          <ac:chgData name="jim mckay" userId="e75b45374c9f807f" providerId="LiveId" clId="{34993361-683C-4071-ADBE-8E2850C3923A}" dt="2024-11-25T22:57:45.826" v="65" actId="478"/>
          <ac:picMkLst>
            <pc:docMk/>
            <pc:sldMk cId="1907641487" sldId="267"/>
            <ac:picMk id="11" creationId="{D9B28DD2-F299-4542-8445-C82BE9AEAA5D}"/>
          </ac:picMkLst>
        </pc:picChg>
        <pc:picChg chg="del">
          <ac:chgData name="jim mckay" userId="e75b45374c9f807f" providerId="LiveId" clId="{34993361-683C-4071-ADBE-8E2850C3923A}" dt="2024-11-25T22:57:45.826" v="65" actId="478"/>
          <ac:picMkLst>
            <pc:docMk/>
            <pc:sldMk cId="1907641487" sldId="267"/>
            <ac:picMk id="12" creationId="{0A39AC0B-0F14-4CB1-AF38-BB40AA3BA477}"/>
          </ac:picMkLst>
        </pc:picChg>
        <pc:picChg chg="del">
          <ac:chgData name="jim mckay" userId="e75b45374c9f807f" providerId="LiveId" clId="{34993361-683C-4071-ADBE-8E2850C3923A}" dt="2024-11-25T22:57:45.826" v="65" actId="478"/>
          <ac:picMkLst>
            <pc:docMk/>
            <pc:sldMk cId="1907641487" sldId="267"/>
            <ac:picMk id="14" creationId="{962991D2-3140-0298-865C-05B601BA0C1A}"/>
          </ac:picMkLst>
        </pc:picChg>
        <pc:picChg chg="del">
          <ac:chgData name="jim mckay" userId="e75b45374c9f807f" providerId="LiveId" clId="{34993361-683C-4071-ADBE-8E2850C3923A}" dt="2024-11-25T22:57:45.826" v="65" actId="478"/>
          <ac:picMkLst>
            <pc:docMk/>
            <pc:sldMk cId="1907641487" sldId="267"/>
            <ac:picMk id="1026" creationId="{2D39CC14-395E-4079-955D-500820BFFDCE}"/>
          </ac:picMkLst>
        </pc:picChg>
        <pc:picChg chg="del">
          <ac:chgData name="jim mckay" userId="e75b45374c9f807f" providerId="LiveId" clId="{34993361-683C-4071-ADBE-8E2850C3923A}" dt="2024-11-25T22:57:45.826" v="65" actId="478"/>
          <ac:picMkLst>
            <pc:docMk/>
            <pc:sldMk cId="1907641487" sldId="267"/>
            <ac:picMk id="7170" creationId="{CAA499DE-1895-4930-BD05-C18E36A86491}"/>
          </ac:picMkLst>
        </pc:picChg>
        <pc:picChg chg="del">
          <ac:chgData name="jim mckay" userId="e75b45374c9f807f" providerId="LiveId" clId="{34993361-683C-4071-ADBE-8E2850C3923A}" dt="2024-11-25T22:57:45.826" v="65" actId="478"/>
          <ac:picMkLst>
            <pc:docMk/>
            <pc:sldMk cId="1907641487" sldId="267"/>
            <ac:picMk id="7172" creationId="{20813B6F-970C-4FAC-B067-8528C22C6BBC}"/>
          </ac:picMkLst>
        </pc:picChg>
        <pc:picChg chg="del">
          <ac:chgData name="jim mckay" userId="e75b45374c9f807f" providerId="LiveId" clId="{34993361-683C-4071-ADBE-8E2850C3923A}" dt="2024-11-25T22:57:45.826" v="65" actId="478"/>
          <ac:picMkLst>
            <pc:docMk/>
            <pc:sldMk cId="1907641487" sldId="267"/>
            <ac:picMk id="7174" creationId="{282A532A-D837-4452-9E06-7B5A3DC93C87}"/>
          </ac:picMkLst>
        </pc:picChg>
        <pc:picChg chg="del">
          <ac:chgData name="jim mckay" userId="e75b45374c9f807f" providerId="LiveId" clId="{34993361-683C-4071-ADBE-8E2850C3923A}" dt="2024-11-25T22:57:45.826" v="65" actId="478"/>
          <ac:picMkLst>
            <pc:docMk/>
            <pc:sldMk cId="1907641487" sldId="267"/>
            <ac:picMk id="7182" creationId="{B7B29128-BABE-46C0-B193-214FAC595BDE}"/>
          </ac:picMkLst>
        </pc:picChg>
      </pc:sldChg>
      <pc:sldChg chg="addSp delSp modSp mod">
        <pc:chgData name="jim mckay" userId="e75b45374c9f807f" providerId="LiveId" clId="{34993361-683C-4071-ADBE-8E2850C3923A}" dt="2024-11-25T23:07:03.679" v="406" actId="1076"/>
        <pc:sldMkLst>
          <pc:docMk/>
          <pc:sldMk cId="1400402496" sldId="269"/>
        </pc:sldMkLst>
        <pc:spChg chg="add mod">
          <ac:chgData name="jim mckay" userId="e75b45374c9f807f" providerId="LiveId" clId="{34993361-683C-4071-ADBE-8E2850C3923A}" dt="2024-11-25T23:07:03.679" v="406" actId="1076"/>
          <ac:spMkLst>
            <pc:docMk/>
            <pc:sldMk cId="1400402496" sldId="269"/>
            <ac:spMk id="5" creationId="{6215A802-A57F-C166-C659-F0C7C81287A9}"/>
          </ac:spMkLst>
        </pc:spChg>
        <pc:picChg chg="del">
          <ac:chgData name="jim mckay" userId="e75b45374c9f807f" providerId="LiveId" clId="{34993361-683C-4071-ADBE-8E2850C3923A}" dt="2024-11-25T22:58:09.219" v="71" actId="478"/>
          <ac:picMkLst>
            <pc:docMk/>
            <pc:sldMk cId="1400402496" sldId="269"/>
            <ac:picMk id="6" creationId="{2FB97B4A-0C4D-BA00-E928-6C1D94878294}"/>
          </ac:picMkLst>
        </pc:picChg>
      </pc:sldChg>
      <pc:sldChg chg="modSp mod">
        <pc:chgData name="jim mckay" userId="e75b45374c9f807f" providerId="LiveId" clId="{34993361-683C-4071-ADBE-8E2850C3923A}" dt="2024-11-25T23:00:43.679" v="143" actId="6549"/>
        <pc:sldMkLst>
          <pc:docMk/>
          <pc:sldMk cId="3167135726" sldId="270"/>
        </pc:sldMkLst>
        <pc:graphicFrameChg chg="modGraphic">
          <ac:chgData name="jim mckay" userId="e75b45374c9f807f" providerId="LiveId" clId="{34993361-683C-4071-ADBE-8E2850C3923A}" dt="2024-11-25T23:00:43.679" v="143" actId="6549"/>
          <ac:graphicFrameMkLst>
            <pc:docMk/>
            <pc:sldMk cId="3167135726" sldId="270"/>
            <ac:graphicFrameMk id="4" creationId="{C87E2BB3-334F-4EC8-99CC-64E52F3A332E}"/>
          </ac:graphicFrameMkLst>
        </pc:graphicFrameChg>
      </pc:sldChg>
      <pc:sldChg chg="addSp delSp modSp mod">
        <pc:chgData name="jim mckay" userId="e75b45374c9f807f" providerId="LiveId" clId="{34993361-683C-4071-ADBE-8E2850C3923A}" dt="2024-11-25T23:06:27.130" v="352" actId="20577"/>
        <pc:sldMkLst>
          <pc:docMk/>
          <pc:sldMk cId="1660557765" sldId="275"/>
        </pc:sldMkLst>
        <pc:spChg chg="mod">
          <ac:chgData name="jim mckay" userId="e75b45374c9f807f" providerId="LiveId" clId="{34993361-683C-4071-ADBE-8E2850C3923A}" dt="2024-11-25T22:57:32.609" v="63" actId="20577"/>
          <ac:spMkLst>
            <pc:docMk/>
            <pc:sldMk cId="1660557765" sldId="275"/>
            <ac:spMk id="2" creationId="{933FC888-8A97-4470-A275-4CA93AAAEB67}"/>
          </ac:spMkLst>
        </pc:spChg>
        <pc:spChg chg="del">
          <ac:chgData name="jim mckay" userId="e75b45374c9f807f" providerId="LiveId" clId="{34993361-683C-4071-ADBE-8E2850C3923A}" dt="2024-11-25T22:57:38.321" v="64" actId="478"/>
          <ac:spMkLst>
            <pc:docMk/>
            <pc:sldMk cId="1660557765" sldId="275"/>
            <ac:spMk id="3" creationId="{BC230CE0-D30C-4020-B871-8074285DA340}"/>
          </ac:spMkLst>
        </pc:spChg>
        <pc:spChg chg="del">
          <ac:chgData name="jim mckay" userId="e75b45374c9f807f" providerId="LiveId" clId="{34993361-683C-4071-ADBE-8E2850C3923A}" dt="2024-11-25T22:57:38.321" v="64" actId="478"/>
          <ac:spMkLst>
            <pc:docMk/>
            <pc:sldMk cId="1660557765" sldId="275"/>
            <ac:spMk id="7" creationId="{0CCF2DA7-0639-4940-B5BB-B9EBA15416F5}"/>
          </ac:spMkLst>
        </pc:spChg>
        <pc:spChg chg="del">
          <ac:chgData name="jim mckay" userId="e75b45374c9f807f" providerId="LiveId" clId="{34993361-683C-4071-ADBE-8E2850C3923A}" dt="2024-11-25T22:57:38.321" v="64" actId="478"/>
          <ac:spMkLst>
            <pc:docMk/>
            <pc:sldMk cId="1660557765" sldId="275"/>
            <ac:spMk id="8" creationId="{F19FA78E-0471-430D-9AE8-10A2EB0CCD3C}"/>
          </ac:spMkLst>
        </pc:spChg>
        <pc:spChg chg="del">
          <ac:chgData name="jim mckay" userId="e75b45374c9f807f" providerId="LiveId" clId="{34993361-683C-4071-ADBE-8E2850C3923A}" dt="2024-11-25T22:57:38.321" v="64" actId="478"/>
          <ac:spMkLst>
            <pc:docMk/>
            <pc:sldMk cId="1660557765" sldId="275"/>
            <ac:spMk id="9" creationId="{9DB1D1D7-C2A1-4E2E-B9A0-D39D1A63E45D}"/>
          </ac:spMkLst>
        </pc:spChg>
        <pc:spChg chg="del">
          <ac:chgData name="jim mckay" userId="e75b45374c9f807f" providerId="LiveId" clId="{34993361-683C-4071-ADBE-8E2850C3923A}" dt="2024-11-25T22:57:38.321" v="64" actId="478"/>
          <ac:spMkLst>
            <pc:docMk/>
            <pc:sldMk cId="1660557765" sldId="275"/>
            <ac:spMk id="10" creationId="{CC3285B8-8978-526F-1738-97ED9EB4DF78}"/>
          </ac:spMkLst>
        </pc:spChg>
        <pc:spChg chg="mod">
          <ac:chgData name="jim mckay" userId="e75b45374c9f807f" providerId="LiveId" clId="{34993361-683C-4071-ADBE-8E2850C3923A}" dt="2024-11-25T22:57:22.648" v="37" actId="13926"/>
          <ac:spMkLst>
            <pc:docMk/>
            <pc:sldMk cId="1660557765" sldId="275"/>
            <ac:spMk id="12" creationId="{79D3963D-09AD-F8B9-8FFB-15DA2A0B5A89}"/>
          </ac:spMkLst>
        </pc:spChg>
        <pc:spChg chg="add mod">
          <ac:chgData name="jim mckay" userId="e75b45374c9f807f" providerId="LiveId" clId="{34993361-683C-4071-ADBE-8E2850C3923A}" dt="2024-11-25T23:06:27.130" v="352" actId="20577"/>
          <ac:spMkLst>
            <pc:docMk/>
            <pc:sldMk cId="1660557765" sldId="275"/>
            <ac:spMk id="13" creationId="{383C9F21-98CB-CC68-84E3-F4FE6C084848}"/>
          </ac:spMkLst>
        </pc:spChg>
        <pc:graphicFrameChg chg="del">
          <ac:chgData name="jim mckay" userId="e75b45374c9f807f" providerId="LiveId" clId="{34993361-683C-4071-ADBE-8E2850C3923A}" dt="2024-11-25T22:57:38.321" v="64" actId="478"/>
          <ac:graphicFrameMkLst>
            <pc:docMk/>
            <pc:sldMk cId="1660557765" sldId="275"/>
            <ac:graphicFrameMk id="4" creationId="{3C842185-E84B-4292-9E4A-BCD47B3662B9}"/>
          </ac:graphicFrameMkLst>
        </pc:graphicFrameChg>
        <pc:graphicFrameChg chg="del">
          <ac:chgData name="jim mckay" userId="e75b45374c9f807f" providerId="LiveId" clId="{34993361-683C-4071-ADBE-8E2850C3923A}" dt="2024-11-25T22:57:38.321" v="64" actId="478"/>
          <ac:graphicFrameMkLst>
            <pc:docMk/>
            <pc:sldMk cId="1660557765" sldId="275"/>
            <ac:graphicFrameMk id="11" creationId="{D1003CD8-1485-4F78-9D65-60D1C843A778}"/>
          </ac:graphicFrameMkLst>
        </pc:graphicFrameChg>
        <pc:picChg chg="del">
          <ac:chgData name="jim mckay" userId="e75b45374c9f807f" providerId="LiveId" clId="{34993361-683C-4071-ADBE-8E2850C3923A}" dt="2024-11-25T22:57:38.321" v="64" actId="478"/>
          <ac:picMkLst>
            <pc:docMk/>
            <pc:sldMk cId="1660557765" sldId="275"/>
            <ac:picMk id="5" creationId="{D07E0631-CF3C-4283-955B-2A8B0C52F183}"/>
          </ac:picMkLst>
        </pc:picChg>
        <pc:picChg chg="del">
          <ac:chgData name="jim mckay" userId="e75b45374c9f807f" providerId="LiveId" clId="{34993361-683C-4071-ADBE-8E2850C3923A}" dt="2024-11-25T22:57:38.321" v="64" actId="478"/>
          <ac:picMkLst>
            <pc:docMk/>
            <pc:sldMk cId="1660557765" sldId="275"/>
            <ac:picMk id="6" creationId="{F4D98415-C92F-4C22-A225-B91B4F7CDE08}"/>
          </ac:picMkLst>
        </pc:picChg>
        <pc:picChg chg="del">
          <ac:chgData name="jim mckay" userId="e75b45374c9f807f" providerId="LiveId" clId="{34993361-683C-4071-ADBE-8E2850C3923A}" dt="2024-11-25T22:57:38.321" v="64" actId="478"/>
          <ac:picMkLst>
            <pc:docMk/>
            <pc:sldMk cId="1660557765" sldId="275"/>
            <ac:picMk id="2050" creationId="{14EFA466-DCE0-4B68-BA65-4D4C7505619F}"/>
          </ac:picMkLst>
        </pc:picChg>
      </pc:sldChg>
      <pc:sldChg chg="delSp modSp mod">
        <pc:chgData name="jim mckay" userId="e75b45374c9f807f" providerId="LiveId" clId="{34993361-683C-4071-ADBE-8E2850C3923A}" dt="2024-11-25T23:08:34.106" v="533" actId="478"/>
        <pc:sldMkLst>
          <pc:docMk/>
          <pc:sldMk cId="3581309870" sldId="368"/>
        </pc:sldMkLst>
        <pc:spChg chg="del mod">
          <ac:chgData name="jim mckay" userId="e75b45374c9f807f" providerId="LiveId" clId="{34993361-683C-4071-ADBE-8E2850C3923A}" dt="2024-11-25T23:08:34.106" v="533" actId="478"/>
          <ac:spMkLst>
            <pc:docMk/>
            <pc:sldMk cId="3581309870" sldId="368"/>
            <ac:spMk id="6" creationId="{9C1562CF-941E-4AD1-F7B0-08B1A355F601}"/>
          </ac:spMkLst>
        </pc:spChg>
        <pc:picChg chg="del">
          <ac:chgData name="jim mckay" userId="e75b45374c9f807f" providerId="LiveId" clId="{34993361-683C-4071-ADBE-8E2850C3923A}" dt="2024-11-25T23:04:38.467" v="281" actId="478"/>
          <ac:picMkLst>
            <pc:docMk/>
            <pc:sldMk cId="3581309870" sldId="368"/>
            <ac:picMk id="5" creationId="{A6AE3602-B85C-D51A-EC57-B15B948645C0}"/>
          </ac:picMkLst>
        </pc:picChg>
        <pc:picChg chg="del">
          <ac:chgData name="jim mckay" userId="e75b45374c9f807f" providerId="LiveId" clId="{34993361-683C-4071-ADBE-8E2850C3923A}" dt="2024-11-25T23:08:24.637" v="531" actId="478"/>
          <ac:picMkLst>
            <pc:docMk/>
            <pc:sldMk cId="3581309870" sldId="368"/>
            <ac:picMk id="7" creationId="{A49D9EA2-39A8-5FEF-15F9-215FF0AC1A81}"/>
          </ac:picMkLst>
        </pc:picChg>
      </pc:sldChg>
      <pc:sldChg chg="addSp delSp modSp mod">
        <pc:chgData name="jim mckay" userId="e75b45374c9f807f" providerId="LiveId" clId="{34993361-683C-4071-ADBE-8E2850C3923A}" dt="2024-11-25T23:06:03.705" v="320" actId="14100"/>
        <pc:sldMkLst>
          <pc:docMk/>
          <pc:sldMk cId="1108915953" sldId="370"/>
        </pc:sldMkLst>
        <pc:spChg chg="mod">
          <ac:chgData name="jim mckay" userId="e75b45374c9f807f" providerId="LiveId" clId="{34993361-683C-4071-ADBE-8E2850C3923A}" dt="2024-11-16T15:40:18.083" v="16" actId="13926"/>
          <ac:spMkLst>
            <pc:docMk/>
            <pc:sldMk cId="1108915953" sldId="370"/>
            <ac:spMk id="2" creationId="{E15D31DC-3DE3-43EF-BE22-C1ECDC278767}"/>
          </ac:spMkLst>
        </pc:spChg>
        <pc:spChg chg="add mod">
          <ac:chgData name="jim mckay" userId="e75b45374c9f807f" providerId="LiveId" clId="{34993361-683C-4071-ADBE-8E2850C3923A}" dt="2024-11-25T23:06:03.705" v="320" actId="14100"/>
          <ac:spMkLst>
            <pc:docMk/>
            <pc:sldMk cId="1108915953" sldId="370"/>
            <ac:spMk id="3" creationId="{39C44451-E027-FA06-BAD4-4CCBBCC16935}"/>
          </ac:spMkLst>
        </pc:spChg>
        <pc:spChg chg="mod">
          <ac:chgData name="jim mckay" userId="e75b45374c9f807f" providerId="LiveId" clId="{34993361-683C-4071-ADBE-8E2850C3923A}" dt="2024-11-25T22:56:52.262" v="27" actId="207"/>
          <ac:spMkLst>
            <pc:docMk/>
            <pc:sldMk cId="1108915953" sldId="370"/>
            <ac:spMk id="6" creationId="{4BA1E0CB-E03F-2F94-9678-F1F4E5C4C14B}"/>
          </ac:spMkLst>
        </pc:spChg>
        <pc:spChg chg="mod">
          <ac:chgData name="jim mckay" userId="e75b45374c9f807f" providerId="LiveId" clId="{34993361-683C-4071-ADBE-8E2850C3923A}" dt="2024-11-16T15:39:41.696" v="1" actId="20577"/>
          <ac:spMkLst>
            <pc:docMk/>
            <pc:sldMk cId="1108915953" sldId="370"/>
            <ac:spMk id="7" creationId="{90C84797-08DD-51E5-C880-0519BBECB25B}"/>
          </ac:spMkLst>
        </pc:spChg>
        <pc:picChg chg="del">
          <ac:chgData name="jim mckay" userId="e75b45374c9f807f" providerId="LiveId" clId="{34993361-683C-4071-ADBE-8E2850C3923A}" dt="2024-11-25T22:56:34.065" v="19" actId="478"/>
          <ac:picMkLst>
            <pc:docMk/>
            <pc:sldMk cId="1108915953" sldId="370"/>
            <ac:picMk id="5" creationId="{65C09AB3-6E95-AD54-6CA6-678E9DDF7B37}"/>
          </ac:picMkLst>
        </pc:picChg>
        <pc:picChg chg="add del">
          <ac:chgData name="jim mckay" userId="e75b45374c9f807f" providerId="LiveId" clId="{34993361-683C-4071-ADBE-8E2850C3923A}" dt="2024-11-25T22:56:41.326" v="22" actId="478"/>
          <ac:picMkLst>
            <pc:docMk/>
            <pc:sldMk cId="1108915953" sldId="370"/>
            <ac:picMk id="8" creationId="{F4175CDC-6A0F-1E79-8B6E-7FE531501B3A}"/>
          </ac:picMkLst>
        </pc:picChg>
      </pc:sldChg>
      <pc:sldChg chg="modSp mod">
        <pc:chgData name="jim mckay" userId="e75b45374c9f807f" providerId="LiveId" clId="{34993361-683C-4071-ADBE-8E2850C3923A}" dt="2024-11-25T22:58:38.132" v="105" actId="13926"/>
        <pc:sldMkLst>
          <pc:docMk/>
          <pc:sldMk cId="1087864198" sldId="371"/>
        </pc:sldMkLst>
        <pc:spChg chg="mod">
          <ac:chgData name="jim mckay" userId="e75b45374c9f807f" providerId="LiveId" clId="{34993361-683C-4071-ADBE-8E2850C3923A}" dt="2024-11-25T22:58:38.132" v="105" actId="13926"/>
          <ac:spMkLst>
            <pc:docMk/>
            <pc:sldMk cId="1087864198" sldId="371"/>
            <ac:spMk id="3" creationId="{39F435CC-9A87-4C1E-A4EC-50E1F51D503F}"/>
          </ac:spMkLst>
        </pc:spChg>
      </pc:sldChg>
      <pc:sldChg chg="delSp modSp mod">
        <pc:chgData name="jim mckay" userId="e75b45374c9f807f" providerId="LiveId" clId="{34993361-683C-4071-ADBE-8E2850C3923A}" dt="2024-11-25T23:04:22.556" v="280" actId="20577"/>
        <pc:sldMkLst>
          <pc:docMk/>
          <pc:sldMk cId="2769175203" sldId="378"/>
        </pc:sldMkLst>
        <pc:graphicFrameChg chg="mod modGraphic">
          <ac:chgData name="jim mckay" userId="e75b45374c9f807f" providerId="LiveId" clId="{34993361-683C-4071-ADBE-8E2850C3923A}" dt="2024-11-25T23:04:22.556" v="280" actId="20577"/>
          <ac:graphicFrameMkLst>
            <pc:docMk/>
            <pc:sldMk cId="2769175203" sldId="378"/>
            <ac:graphicFrameMk id="4" creationId="{50BBACD9-9DD6-4F3F-BBA3-319D182D7AC0}"/>
          </ac:graphicFrameMkLst>
        </pc:graphicFrameChg>
        <pc:picChg chg="del">
          <ac:chgData name="jim mckay" userId="e75b45374c9f807f" providerId="LiveId" clId="{34993361-683C-4071-ADBE-8E2850C3923A}" dt="2024-11-25T23:02:41.835" v="192" actId="478"/>
          <ac:picMkLst>
            <pc:docMk/>
            <pc:sldMk cId="2769175203" sldId="378"/>
            <ac:picMk id="6" creationId="{79CE1796-169B-4224-9417-9633E1C45053}"/>
          </ac:picMkLst>
        </pc:picChg>
        <pc:picChg chg="del">
          <ac:chgData name="jim mckay" userId="e75b45374c9f807f" providerId="LiveId" clId="{34993361-683C-4071-ADBE-8E2850C3923A}" dt="2024-11-25T23:02:41.835" v="192" actId="478"/>
          <ac:picMkLst>
            <pc:docMk/>
            <pc:sldMk cId="2769175203" sldId="378"/>
            <ac:picMk id="7" creationId="{D98EA9D6-88DA-4882-8371-105ABAC38E2C}"/>
          </ac:picMkLst>
        </pc:picChg>
        <pc:picChg chg="del">
          <ac:chgData name="jim mckay" userId="e75b45374c9f807f" providerId="LiveId" clId="{34993361-683C-4071-ADBE-8E2850C3923A}" dt="2024-11-25T23:02:41.835" v="192" actId="478"/>
          <ac:picMkLst>
            <pc:docMk/>
            <pc:sldMk cId="2769175203" sldId="378"/>
            <ac:picMk id="8" creationId="{EB9C3DAC-D210-4B37-B223-2C2044E1713E}"/>
          </ac:picMkLst>
        </pc:picChg>
        <pc:picChg chg="del">
          <ac:chgData name="jim mckay" userId="e75b45374c9f807f" providerId="LiveId" clId="{34993361-683C-4071-ADBE-8E2850C3923A}" dt="2024-11-25T23:02:41.835" v="192" actId="478"/>
          <ac:picMkLst>
            <pc:docMk/>
            <pc:sldMk cId="2769175203" sldId="378"/>
            <ac:picMk id="10" creationId="{7871AE4D-90BD-4058-932E-08CFAF0AB362}"/>
          </ac:picMkLst>
        </pc:picChg>
        <pc:picChg chg="del">
          <ac:chgData name="jim mckay" userId="e75b45374c9f807f" providerId="LiveId" clId="{34993361-683C-4071-ADBE-8E2850C3923A}" dt="2024-11-25T23:02:41.835" v="192" actId="478"/>
          <ac:picMkLst>
            <pc:docMk/>
            <pc:sldMk cId="2769175203" sldId="378"/>
            <ac:picMk id="11" creationId="{6E9D2154-D490-4BAD-B3D5-E0C1FD11560E}"/>
          </ac:picMkLst>
        </pc:picChg>
        <pc:picChg chg="del">
          <ac:chgData name="jim mckay" userId="e75b45374c9f807f" providerId="LiveId" clId="{34993361-683C-4071-ADBE-8E2850C3923A}" dt="2024-11-25T23:02:41.835" v="192" actId="478"/>
          <ac:picMkLst>
            <pc:docMk/>
            <pc:sldMk cId="2769175203" sldId="378"/>
            <ac:picMk id="12" creationId="{6168A001-B11F-4F00-8A0F-0BD26A97E2B7}"/>
          </ac:picMkLst>
        </pc:picChg>
      </pc:sldChg>
      <pc:sldChg chg="addSp delSp modSp mod">
        <pc:chgData name="jim mckay" userId="e75b45374c9f807f" providerId="LiveId" clId="{34993361-683C-4071-ADBE-8E2850C3923A}" dt="2024-11-25T23:06:49.792" v="401" actId="1076"/>
        <pc:sldMkLst>
          <pc:docMk/>
          <pc:sldMk cId="3217175070" sldId="379"/>
        </pc:sldMkLst>
        <pc:spChg chg="add mod">
          <ac:chgData name="jim mckay" userId="e75b45374c9f807f" providerId="LiveId" clId="{34993361-683C-4071-ADBE-8E2850C3923A}" dt="2024-11-25T23:06:49.792" v="401" actId="1076"/>
          <ac:spMkLst>
            <pc:docMk/>
            <pc:sldMk cId="3217175070" sldId="379"/>
            <ac:spMk id="2" creationId="{AC38ED62-866A-11B0-C67E-3F119E8FF1C2}"/>
          </ac:spMkLst>
        </pc:spChg>
        <pc:spChg chg="del">
          <ac:chgData name="jim mckay" userId="e75b45374c9f807f" providerId="LiveId" clId="{34993361-683C-4071-ADBE-8E2850C3923A}" dt="2024-11-25T22:58:03.638" v="69" actId="478"/>
          <ac:spMkLst>
            <pc:docMk/>
            <pc:sldMk cId="3217175070" sldId="379"/>
            <ac:spMk id="8" creationId="{E1C1C769-3475-2B9B-2371-E1EBAEA8E594}"/>
          </ac:spMkLst>
        </pc:spChg>
        <pc:spChg chg="del">
          <ac:chgData name="jim mckay" userId="e75b45374c9f807f" providerId="LiveId" clId="{34993361-683C-4071-ADBE-8E2850C3923A}" dt="2024-11-25T22:58:01.009" v="68" actId="478"/>
          <ac:spMkLst>
            <pc:docMk/>
            <pc:sldMk cId="3217175070" sldId="379"/>
            <ac:spMk id="14" creationId="{CBF74862-004C-8BBC-76D5-397A6B3C34C7}"/>
          </ac:spMkLst>
        </pc:spChg>
        <pc:spChg chg="del">
          <ac:chgData name="jim mckay" userId="e75b45374c9f807f" providerId="LiveId" clId="{34993361-683C-4071-ADBE-8E2850C3923A}" dt="2024-11-25T22:58:03.638" v="69" actId="478"/>
          <ac:spMkLst>
            <pc:docMk/>
            <pc:sldMk cId="3217175070" sldId="379"/>
            <ac:spMk id="15" creationId="{BB057AF4-E988-028C-3998-0D777E7C7398}"/>
          </ac:spMkLst>
        </pc:spChg>
        <pc:picChg chg="del">
          <ac:chgData name="jim mckay" userId="e75b45374c9f807f" providerId="LiveId" clId="{34993361-683C-4071-ADBE-8E2850C3923A}" dt="2024-11-25T22:57:57.880" v="66" actId="478"/>
          <ac:picMkLst>
            <pc:docMk/>
            <pc:sldMk cId="3217175070" sldId="379"/>
            <ac:picMk id="6" creationId="{363C5674-0DD3-8837-8003-580F927A8BD0}"/>
          </ac:picMkLst>
        </pc:picChg>
        <pc:picChg chg="del">
          <ac:chgData name="jim mckay" userId="e75b45374c9f807f" providerId="LiveId" clId="{34993361-683C-4071-ADBE-8E2850C3923A}" dt="2024-11-25T22:57:58.682" v="67" actId="478"/>
          <ac:picMkLst>
            <pc:docMk/>
            <pc:sldMk cId="3217175070" sldId="379"/>
            <ac:picMk id="13" creationId="{B147DDC8-8316-177C-9D14-F240FCB92009}"/>
          </ac:picMkLst>
        </pc:picChg>
      </pc:sldChg>
      <pc:sldChg chg="addSp modSp mod">
        <pc:chgData name="jim mckay" userId="e75b45374c9f807f" providerId="LiveId" clId="{34993361-683C-4071-ADBE-8E2850C3923A}" dt="2024-11-25T23:06:44.457" v="399" actId="5793"/>
        <pc:sldMkLst>
          <pc:docMk/>
          <pc:sldMk cId="1762494823" sldId="383"/>
        </pc:sldMkLst>
        <pc:spChg chg="add mod">
          <ac:chgData name="jim mckay" userId="e75b45374c9f807f" providerId="LiveId" clId="{34993361-683C-4071-ADBE-8E2850C3923A}" dt="2024-11-25T23:06:44.457" v="399" actId="5793"/>
          <ac:spMkLst>
            <pc:docMk/>
            <pc:sldMk cId="1762494823" sldId="383"/>
            <ac:spMk id="3" creationId="{4DE3360E-8004-901A-7C6F-B629AF838EFC}"/>
          </ac:spMkLst>
        </pc:spChg>
      </pc:sldChg>
      <pc:sldChg chg="addSp delSp modSp mod">
        <pc:chgData name="jim mckay" userId="e75b45374c9f807f" providerId="LiveId" clId="{34993361-683C-4071-ADBE-8E2850C3923A}" dt="2024-11-25T23:06:57.623" v="404" actId="1076"/>
        <pc:sldMkLst>
          <pc:docMk/>
          <pc:sldMk cId="2143385637" sldId="384"/>
        </pc:sldMkLst>
        <pc:spChg chg="add mod">
          <ac:chgData name="jim mckay" userId="e75b45374c9f807f" providerId="LiveId" clId="{34993361-683C-4071-ADBE-8E2850C3923A}" dt="2024-11-25T23:06:57.623" v="404" actId="1076"/>
          <ac:spMkLst>
            <pc:docMk/>
            <pc:sldMk cId="2143385637" sldId="384"/>
            <ac:spMk id="7" creationId="{7649F5FA-43AE-D789-5E03-735E0259981C}"/>
          </ac:spMkLst>
        </pc:spChg>
        <pc:picChg chg="del">
          <ac:chgData name="jim mckay" userId="e75b45374c9f807f" providerId="LiveId" clId="{34993361-683C-4071-ADBE-8E2850C3923A}" dt="2024-11-25T22:58:06.412" v="70" actId="478"/>
          <ac:picMkLst>
            <pc:docMk/>
            <pc:sldMk cId="2143385637" sldId="384"/>
            <ac:picMk id="2" creationId="{0F6C9DA0-BC37-5316-F980-60C71586F583}"/>
          </ac:picMkLst>
        </pc:picChg>
        <pc:picChg chg="del">
          <ac:chgData name="jim mckay" userId="e75b45374c9f807f" providerId="LiveId" clId="{34993361-683C-4071-ADBE-8E2850C3923A}" dt="2024-11-25T23:06:53.885" v="402" actId="478"/>
          <ac:picMkLst>
            <pc:docMk/>
            <pc:sldMk cId="2143385637" sldId="384"/>
            <ac:picMk id="6" creationId="{08094564-A33C-7717-6888-B71D6254391F}"/>
          </ac:picMkLst>
        </pc:picChg>
      </pc:sldChg>
      <pc:sldChg chg="delSp modSp mod">
        <pc:chgData name="jim mckay" userId="e75b45374c9f807f" providerId="LiveId" clId="{34993361-683C-4071-ADBE-8E2850C3923A}" dt="2024-11-25T23:08:42.851" v="541" actId="20577"/>
        <pc:sldMkLst>
          <pc:docMk/>
          <pc:sldMk cId="3631530286" sldId="388"/>
        </pc:sldMkLst>
        <pc:spChg chg="mod">
          <ac:chgData name="jim mckay" userId="e75b45374c9f807f" providerId="LiveId" clId="{34993361-683C-4071-ADBE-8E2850C3923A}" dt="2024-11-25T23:08:42.851" v="541" actId="20577"/>
          <ac:spMkLst>
            <pc:docMk/>
            <pc:sldMk cId="3631530286" sldId="388"/>
            <ac:spMk id="2" creationId="{4247E654-6DC3-46E5-9EED-BFDD5A4187E6}"/>
          </ac:spMkLst>
        </pc:spChg>
        <pc:picChg chg="del">
          <ac:chgData name="jim mckay" userId="e75b45374c9f807f" providerId="LiveId" clId="{34993361-683C-4071-ADBE-8E2850C3923A}" dt="2024-11-25T23:04:47.784" v="282" actId="478"/>
          <ac:picMkLst>
            <pc:docMk/>
            <pc:sldMk cId="3631530286" sldId="388"/>
            <ac:picMk id="4" creationId="{6C01B311-2314-2452-052D-CA632897CA8F}"/>
          </ac:picMkLst>
        </pc:picChg>
      </pc:sldChg>
      <pc:sldChg chg="addSp modSp mod">
        <pc:chgData name="jim mckay" userId="e75b45374c9f807f" providerId="LiveId" clId="{34993361-683C-4071-ADBE-8E2850C3923A}" dt="2024-11-25T23:07:33.109" v="452" actId="1076"/>
        <pc:sldMkLst>
          <pc:docMk/>
          <pc:sldMk cId="3951668605" sldId="389"/>
        </pc:sldMkLst>
        <pc:spChg chg="add mod">
          <ac:chgData name="jim mckay" userId="e75b45374c9f807f" providerId="LiveId" clId="{34993361-683C-4071-ADBE-8E2850C3923A}" dt="2024-11-25T23:07:33.109" v="452" actId="1076"/>
          <ac:spMkLst>
            <pc:docMk/>
            <pc:sldMk cId="3951668605" sldId="389"/>
            <ac:spMk id="2" creationId="{F70FF7E6-9A3B-5C1F-8E10-3C9C769FCECB}"/>
          </ac:spMkLst>
        </pc:spChg>
      </pc:sldChg>
      <pc:sldMasterChg chg="addSp delSp modSp mod">
        <pc:chgData name="jim mckay" userId="e75b45374c9f807f" providerId="LiveId" clId="{34993361-683C-4071-ADBE-8E2850C3923A}" dt="2024-11-25T23:05:41.088" v="306" actId="20577"/>
        <pc:sldMasterMkLst>
          <pc:docMk/>
          <pc:sldMasterMk cId="0" sldId="2147483648"/>
        </pc:sldMasterMkLst>
        <pc:spChg chg="add mod">
          <ac:chgData name="jim mckay" userId="e75b45374c9f807f" providerId="LiveId" clId="{34993361-683C-4071-ADBE-8E2850C3923A}" dt="2024-11-25T23:05:41.088" v="306" actId="20577"/>
          <ac:spMkLst>
            <pc:docMk/>
            <pc:sldMasterMk cId="0" sldId="2147483648"/>
            <ac:spMk id="2" creationId="{C2C470F5-3989-606B-95EA-8E759943E6C5}"/>
          </ac:spMkLst>
        </pc:spChg>
        <pc:picChg chg="del">
          <ac:chgData name="jim mckay" userId="e75b45374c9f807f" providerId="LiveId" clId="{34993361-683C-4071-ADBE-8E2850C3923A}" dt="2024-11-25T23:05:26.646" v="287" actId="478"/>
          <ac:picMkLst>
            <pc:docMk/>
            <pc:sldMasterMk cId="0" sldId="2147483648"/>
            <ac:picMk id="7" creationId="{012E97DF-4E0E-4A11-98DF-2BC78D715C9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A7065BC-69E5-4778-A516-5443E7ECB05A}" type="datetimeFigureOut">
              <a:rPr lang="en-CA" smtClean="0"/>
              <a:t>2024-11-25</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2E9A539-26E7-4148-9021-99DACB11B934}" type="slidenum">
              <a:rPr lang="en-CA" smtClean="0"/>
              <a:t>‹#›</a:t>
            </a:fld>
            <a:endParaRPr lang="en-CA"/>
          </a:p>
        </p:txBody>
      </p:sp>
    </p:spTree>
    <p:extLst>
      <p:ext uri="{BB962C8B-B14F-4D97-AF65-F5344CB8AC3E}">
        <p14:creationId xmlns:p14="http://schemas.microsoft.com/office/powerpoint/2010/main" val="327146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9963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937D45D-C3C5-44FC-963B-1B2635B5562D}" type="datetimeFigureOut">
              <a:rPr lang="en-US"/>
              <a:pPr>
                <a:defRPr/>
              </a:pPr>
              <a:t>11/25/2024</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fld id="{E465249C-D191-489E-AAF0-C57D10BBDD06}" type="slidenum">
              <a:rPr lang="en-CA" altLang="en-US"/>
              <a:pPr/>
              <a:t>‹#›</a:t>
            </a:fld>
            <a:endParaRPr lang="en-CA" altLang="en-US" dirty="0"/>
          </a:p>
        </p:txBody>
      </p:sp>
    </p:spTree>
    <p:extLst>
      <p:ext uri="{BB962C8B-B14F-4D97-AF65-F5344CB8AC3E}">
        <p14:creationId xmlns:p14="http://schemas.microsoft.com/office/powerpoint/2010/main" val="239247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31"/>
        <p:cNvGrpSpPr/>
        <p:nvPr/>
      </p:nvGrpSpPr>
      <p:grpSpPr>
        <a:xfrm>
          <a:off x="0" y="0"/>
          <a:ext cx="0" cy="0"/>
          <a:chOff x="0" y="0"/>
          <a:chExt cx="0" cy="0"/>
        </a:xfrm>
      </p:grpSpPr>
      <p:sp>
        <p:nvSpPr>
          <p:cNvPr id="35" name="Shape 35"/>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a:spcAft>
                <a:spcPts val="0"/>
              </a:spcAft>
            </a:pPr>
            <a:fld id="{00000000-1234-1234-1234-123412341234}" type="slidenum">
              <a:rPr lang="en" smtClean="0"/>
              <a:pPr>
                <a:spcAft>
                  <a:spcPts val="0"/>
                </a:spcAft>
              </a:pPr>
              <a:t>‹#›</a:t>
            </a:fld>
            <a:endParaRPr lang="en"/>
          </a:p>
        </p:txBody>
      </p:sp>
      <p:sp>
        <p:nvSpPr>
          <p:cNvPr id="6" name="Shape 22">
            <a:extLst>
              <a:ext uri="{FF2B5EF4-FFF2-40B4-BE49-F238E27FC236}">
                <a16:creationId xmlns:a16="http://schemas.microsoft.com/office/drawing/2014/main" id="{22477BB5-FB88-4F39-AE04-C09F7FDA46A9}"/>
              </a:ext>
            </a:extLst>
          </p:cNvPr>
          <p:cNvSpPr txBox="1">
            <a:spLocks noGrp="1"/>
          </p:cNvSpPr>
          <p:nvPr>
            <p:ph type="body" idx="1"/>
          </p:nvPr>
        </p:nvSpPr>
        <p:spPr>
          <a:xfrm>
            <a:off x="471900" y="1069667"/>
            <a:ext cx="8222100" cy="51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 name="TextBox 1">
            <a:extLst>
              <a:ext uri="{FF2B5EF4-FFF2-40B4-BE49-F238E27FC236}">
                <a16:creationId xmlns:a16="http://schemas.microsoft.com/office/drawing/2014/main" id="{79658EC4-8308-43A5-883F-4FA1C24A0CF5}"/>
              </a:ext>
            </a:extLst>
          </p:cNvPr>
          <p:cNvSpPr txBox="1"/>
          <p:nvPr userDrawn="1"/>
        </p:nvSpPr>
        <p:spPr>
          <a:xfrm>
            <a:off x="8523542" y="164150"/>
            <a:ext cx="620683" cy="461665"/>
          </a:xfrm>
          <a:prstGeom prst="rect">
            <a:avLst/>
          </a:prstGeom>
          <a:noFill/>
        </p:spPr>
        <p:txBody>
          <a:bodyPr wrap="none" rtlCol="0">
            <a:spAutoFit/>
          </a:bodyPr>
          <a:lstStyle/>
          <a:p>
            <a:pPr algn="ctr"/>
            <a:r>
              <a:rPr lang="en-CA" sz="1200" b="1" dirty="0">
                <a:solidFill>
                  <a:schemeClr val="bg1"/>
                </a:solidFill>
              </a:rPr>
              <a:t>Mite 1</a:t>
            </a:r>
          </a:p>
          <a:p>
            <a:pPr algn="ctr"/>
            <a:r>
              <a:rPr lang="en-CA" sz="1200" b="1" dirty="0">
                <a:solidFill>
                  <a:schemeClr val="bg1"/>
                </a:solidFill>
              </a:rPr>
              <a:t>Rep</a:t>
            </a:r>
          </a:p>
        </p:txBody>
      </p:sp>
      <p:sp>
        <p:nvSpPr>
          <p:cNvPr id="3" name="TextBox 2">
            <a:extLst>
              <a:ext uri="{FF2B5EF4-FFF2-40B4-BE49-F238E27FC236}">
                <a16:creationId xmlns:a16="http://schemas.microsoft.com/office/drawing/2014/main" id="{A969FA16-617B-4DD2-9742-228DB14C261A}"/>
              </a:ext>
            </a:extLst>
          </p:cNvPr>
          <p:cNvSpPr txBox="1"/>
          <p:nvPr userDrawn="1"/>
        </p:nvSpPr>
        <p:spPr>
          <a:xfrm>
            <a:off x="3903177" y="6631198"/>
            <a:ext cx="756938" cy="184666"/>
          </a:xfrm>
          <a:prstGeom prst="rect">
            <a:avLst/>
          </a:prstGeom>
          <a:noFill/>
        </p:spPr>
        <p:txBody>
          <a:bodyPr wrap="none" rtlCol="0">
            <a:spAutoFit/>
          </a:bodyPr>
          <a:lstStyle/>
          <a:p>
            <a:r>
              <a:rPr lang="en-CA" sz="600" b="1" dirty="0"/>
              <a:t>CONFIDENTIAL</a:t>
            </a:r>
          </a:p>
        </p:txBody>
      </p:sp>
    </p:spTree>
    <p:extLst>
      <p:ext uri="{BB962C8B-B14F-4D97-AF65-F5344CB8AC3E}">
        <p14:creationId xmlns:p14="http://schemas.microsoft.com/office/powerpoint/2010/main" val="183578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8" name="Slide Number Placeholder 5"/>
          <p:cNvSpPr txBox="1">
            <a:spLocks/>
          </p:cNvSpPr>
          <p:nvPr userDrawn="1"/>
        </p:nvSpPr>
        <p:spPr>
          <a:xfrm>
            <a:off x="6705600" y="65087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7B950EFC-5EF2-4C52-B640-8E86C7C30DBA}" type="slidenum">
              <a:rPr lang="en-CA" altLang="en-US" smtClean="0"/>
              <a:pPr/>
              <a:t>‹#›</a:t>
            </a:fld>
            <a:endParaRPr lang="en-CA" altLang="en-US"/>
          </a:p>
        </p:txBody>
      </p:sp>
    </p:spTree>
    <p:extLst>
      <p:ext uri="{BB962C8B-B14F-4D97-AF65-F5344CB8AC3E}">
        <p14:creationId xmlns:p14="http://schemas.microsoft.com/office/powerpoint/2010/main" val="328618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2_Title only">
    <p:spTree>
      <p:nvGrpSpPr>
        <p:cNvPr id="1" name="Shape 31"/>
        <p:cNvGrpSpPr/>
        <p:nvPr/>
      </p:nvGrpSpPr>
      <p:grpSpPr>
        <a:xfrm>
          <a:off x="0" y="0"/>
          <a:ext cx="0" cy="0"/>
          <a:chOff x="0" y="0"/>
          <a:chExt cx="0" cy="0"/>
        </a:xfrm>
      </p:grpSpPr>
      <p:sp>
        <p:nvSpPr>
          <p:cNvPr id="35" name="Shape 35"/>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a:spcAft>
                <a:spcPts val="0"/>
              </a:spcAft>
            </a:pPr>
            <a:fld id="{00000000-1234-1234-1234-123412341234}" type="slidenum">
              <a:rPr lang="en" smtClean="0"/>
              <a:pPr>
                <a:spcAft>
                  <a:spcPts val="0"/>
                </a:spcAft>
              </a:pPr>
              <a:t>‹#›</a:t>
            </a:fld>
            <a:endParaRPr lang="en"/>
          </a:p>
        </p:txBody>
      </p:sp>
      <p:sp>
        <p:nvSpPr>
          <p:cNvPr id="2" name="TextBox 1">
            <a:extLst>
              <a:ext uri="{FF2B5EF4-FFF2-40B4-BE49-F238E27FC236}">
                <a16:creationId xmlns:a16="http://schemas.microsoft.com/office/drawing/2014/main" id="{79658EC4-8308-43A5-883F-4FA1C24A0CF5}"/>
              </a:ext>
            </a:extLst>
          </p:cNvPr>
          <p:cNvSpPr txBox="1"/>
          <p:nvPr userDrawn="1"/>
        </p:nvSpPr>
        <p:spPr>
          <a:xfrm>
            <a:off x="8596479" y="164150"/>
            <a:ext cx="474809" cy="461665"/>
          </a:xfrm>
          <a:prstGeom prst="rect">
            <a:avLst/>
          </a:prstGeom>
          <a:noFill/>
        </p:spPr>
        <p:txBody>
          <a:bodyPr wrap="none" rtlCol="0">
            <a:spAutoFit/>
          </a:bodyPr>
          <a:lstStyle/>
          <a:p>
            <a:pPr algn="ctr"/>
            <a:r>
              <a:rPr lang="en-CA" sz="1200" b="1" dirty="0">
                <a:solidFill>
                  <a:schemeClr val="bg1"/>
                </a:solidFill>
              </a:rPr>
              <a:t>U11</a:t>
            </a:r>
          </a:p>
          <a:p>
            <a:pPr algn="ctr"/>
            <a:r>
              <a:rPr lang="en-CA" sz="1200" b="1" dirty="0">
                <a:solidFill>
                  <a:schemeClr val="bg1"/>
                </a:solidFill>
              </a:rPr>
              <a:t>Rep</a:t>
            </a:r>
          </a:p>
        </p:txBody>
      </p:sp>
      <p:sp>
        <p:nvSpPr>
          <p:cNvPr id="3" name="TextBox 2">
            <a:extLst>
              <a:ext uri="{FF2B5EF4-FFF2-40B4-BE49-F238E27FC236}">
                <a16:creationId xmlns:a16="http://schemas.microsoft.com/office/drawing/2014/main" id="{A969FA16-617B-4DD2-9742-228DB14C261A}"/>
              </a:ext>
            </a:extLst>
          </p:cNvPr>
          <p:cNvSpPr txBox="1"/>
          <p:nvPr userDrawn="1"/>
        </p:nvSpPr>
        <p:spPr>
          <a:xfrm>
            <a:off x="3903177" y="6631198"/>
            <a:ext cx="756938" cy="184666"/>
          </a:xfrm>
          <a:prstGeom prst="rect">
            <a:avLst/>
          </a:prstGeom>
          <a:noFill/>
        </p:spPr>
        <p:txBody>
          <a:bodyPr wrap="none" rtlCol="0">
            <a:spAutoFit/>
          </a:bodyPr>
          <a:lstStyle/>
          <a:p>
            <a:r>
              <a:rPr lang="en-CA" sz="600" b="1" dirty="0"/>
              <a:t>CONFIDENTIAL</a:t>
            </a:r>
          </a:p>
        </p:txBody>
      </p:sp>
    </p:spTree>
    <p:extLst>
      <p:ext uri="{BB962C8B-B14F-4D97-AF65-F5344CB8AC3E}">
        <p14:creationId xmlns:p14="http://schemas.microsoft.com/office/powerpoint/2010/main" val="16442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AC347-6193-4E67-A50D-1DAFCE90CAA6}" type="datetimeFigureOut">
              <a:rPr lang="en-CA" smtClean="0"/>
              <a:t>2024-11-25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1A15A7-C78F-4F6D-89B5-1FEEAF7BF7C3}" type="slidenum">
              <a:rPr lang="en-CA" smtClean="0"/>
              <a:t>‹#›</a:t>
            </a:fld>
            <a:endParaRPr lang="en-CA"/>
          </a:p>
        </p:txBody>
      </p:sp>
    </p:spTree>
    <p:extLst>
      <p:ext uri="{BB962C8B-B14F-4D97-AF65-F5344CB8AC3E}">
        <p14:creationId xmlns:p14="http://schemas.microsoft.com/office/powerpoint/2010/main" val="1360192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7184CDC-A44F-4DED-B9CF-E7A8115BE343}" type="datetimeFigureOut">
              <a:rPr lang="en-US"/>
              <a:pPr>
                <a:defRPr/>
              </a:pPr>
              <a:t>11/25/2024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B950EFC-5EF2-4C52-B640-8E86C7C30DBA}" type="slidenum">
              <a:rPr lang="en-CA" altLang="en-US"/>
              <a:pPr/>
              <a:t>‹#›</a:t>
            </a:fld>
            <a:endParaRPr lang="en-CA" altLang="en-US" dirty="0"/>
          </a:p>
        </p:txBody>
      </p:sp>
      <p:sp>
        <p:nvSpPr>
          <p:cNvPr id="2" name="Oval 1">
            <a:extLst>
              <a:ext uri="{FF2B5EF4-FFF2-40B4-BE49-F238E27FC236}">
                <a16:creationId xmlns:a16="http://schemas.microsoft.com/office/drawing/2014/main" id="{C2C470F5-3989-606B-95EA-8E759943E6C5}"/>
              </a:ext>
            </a:extLst>
          </p:cNvPr>
          <p:cNvSpPr/>
          <p:nvPr userDrawn="1"/>
        </p:nvSpPr>
        <p:spPr>
          <a:xfrm>
            <a:off x="179512" y="274638"/>
            <a:ext cx="1512168" cy="13255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YOUR</a:t>
            </a:r>
          </a:p>
          <a:p>
            <a:pPr algn="ctr"/>
            <a:r>
              <a:rPr lang="en-CA" dirty="0"/>
              <a:t>LOGO</a:t>
            </a: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2" r:id="rId3"/>
    <p:sldLayoutId id="2147483663" r:id="rId4"/>
    <p:sldLayoutId id="2147483664"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31DC-3DE3-43EF-BE22-C1ECDC278767}"/>
              </a:ext>
            </a:extLst>
          </p:cNvPr>
          <p:cNvSpPr>
            <a:spLocks noGrp="1"/>
          </p:cNvSpPr>
          <p:nvPr>
            <p:ph type="title" idx="4294967295"/>
          </p:nvPr>
        </p:nvSpPr>
        <p:spPr>
          <a:xfrm>
            <a:off x="107504" y="6081784"/>
            <a:ext cx="8826600" cy="803600"/>
          </a:xfrm>
        </p:spPr>
        <p:txBody>
          <a:bodyPr/>
          <a:lstStyle/>
          <a:p>
            <a:br>
              <a:rPr lang="en-CA" sz="2800" b="1" dirty="0"/>
            </a:br>
            <a:r>
              <a:rPr lang="en-CA" sz="2800" b="1" dirty="0">
                <a:highlight>
                  <a:srgbClr val="FFFF00"/>
                </a:highlight>
              </a:rPr>
              <a:t>[DATE]</a:t>
            </a:r>
            <a:br>
              <a:rPr lang="en-CA" sz="2800" dirty="0">
                <a:highlight>
                  <a:srgbClr val="FFFF00"/>
                </a:highlight>
              </a:rPr>
            </a:br>
            <a:endParaRPr lang="en-CA" dirty="0">
              <a:highlight>
                <a:srgbClr val="FFFF00"/>
              </a:highlight>
            </a:endParaRPr>
          </a:p>
        </p:txBody>
      </p:sp>
      <p:sp>
        <p:nvSpPr>
          <p:cNvPr id="6" name="Rectangle 5">
            <a:extLst>
              <a:ext uri="{FF2B5EF4-FFF2-40B4-BE49-F238E27FC236}">
                <a16:creationId xmlns:a16="http://schemas.microsoft.com/office/drawing/2014/main" id="{4BA1E0CB-E03F-2F94-9678-F1F4E5C4C14B}"/>
              </a:ext>
            </a:extLst>
          </p:cNvPr>
          <p:cNvSpPr/>
          <p:nvPr/>
        </p:nvSpPr>
        <p:spPr>
          <a:xfrm>
            <a:off x="-180528" y="188640"/>
            <a:ext cx="9361040" cy="1556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a:extLst>
              <a:ext uri="{FF2B5EF4-FFF2-40B4-BE49-F238E27FC236}">
                <a16:creationId xmlns:a16="http://schemas.microsoft.com/office/drawing/2014/main" id="{90C84797-08DD-51E5-C880-0519BBECB25B}"/>
              </a:ext>
            </a:extLst>
          </p:cNvPr>
          <p:cNvSpPr txBox="1">
            <a:spLocks/>
          </p:cNvSpPr>
          <p:nvPr/>
        </p:nvSpPr>
        <p:spPr bwMode="auto">
          <a:xfrm>
            <a:off x="1794072" y="332656"/>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CA" sz="5400" b="1" dirty="0"/>
              <a:t>Parent Intro Meeting</a:t>
            </a:r>
            <a:endParaRPr lang="en-CA" sz="4000" dirty="0"/>
          </a:p>
        </p:txBody>
      </p:sp>
      <p:sp>
        <p:nvSpPr>
          <p:cNvPr id="3" name="Rectangle 2">
            <a:extLst>
              <a:ext uri="{FF2B5EF4-FFF2-40B4-BE49-F238E27FC236}">
                <a16:creationId xmlns:a16="http://schemas.microsoft.com/office/drawing/2014/main" id="{39C44451-E027-FA06-BAD4-4CCBBCC16935}"/>
              </a:ext>
            </a:extLst>
          </p:cNvPr>
          <p:cNvSpPr/>
          <p:nvPr/>
        </p:nvSpPr>
        <p:spPr>
          <a:xfrm>
            <a:off x="2987824" y="2780928"/>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110891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252536" y="1700808"/>
            <a:ext cx="9108504" cy="3827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p>
            <a:pPr marL="596900" lvl="1" indent="0">
              <a:spcBef>
                <a:spcPts val="0"/>
              </a:spcBef>
              <a:buNone/>
            </a:pPr>
            <a:r>
              <a:rPr lang="en-CA" b="1" u="sng" dirty="0"/>
              <a:t>BE ON TIME:</a:t>
            </a:r>
          </a:p>
          <a:p>
            <a:pPr lvl="1">
              <a:spcBef>
                <a:spcPts val="0"/>
              </a:spcBef>
              <a:buFontTx/>
              <a:buChar char="-"/>
            </a:pPr>
            <a:r>
              <a:rPr lang="en-CA" b="1" dirty="0"/>
              <a:t>Practices:</a:t>
            </a:r>
            <a:r>
              <a:rPr lang="en-CA" dirty="0"/>
              <a:t> Dressed and ready to go </a:t>
            </a:r>
            <a:br>
              <a:rPr lang="en-CA" dirty="0"/>
            </a:br>
            <a:r>
              <a:rPr lang="en-CA" dirty="0"/>
              <a:t>on ice when Zamboni comes on</a:t>
            </a:r>
          </a:p>
          <a:p>
            <a:pPr lvl="1">
              <a:spcBef>
                <a:spcPts val="0"/>
              </a:spcBef>
              <a:buFontTx/>
              <a:buChar char="-"/>
            </a:pPr>
            <a:r>
              <a:rPr lang="en-CA" b="1" dirty="0"/>
              <a:t>Games: </a:t>
            </a:r>
            <a:r>
              <a:rPr lang="en-CA" dirty="0"/>
              <a:t>1 hour before game start time</a:t>
            </a:r>
          </a:p>
          <a:p>
            <a:pPr marL="596900" lvl="1" indent="0">
              <a:spcBef>
                <a:spcPts val="0"/>
              </a:spcBef>
              <a:buNone/>
            </a:pPr>
            <a:br>
              <a:rPr lang="en-CA" sz="800" b="1" dirty="0"/>
            </a:br>
            <a:r>
              <a:rPr lang="en-CA" b="1" u="sng" dirty="0"/>
              <a:t>BE PRESENT:</a:t>
            </a:r>
          </a:p>
          <a:p>
            <a:pPr lvl="1">
              <a:spcBef>
                <a:spcPts val="0"/>
              </a:spcBef>
              <a:buFontTx/>
              <a:buChar char="-"/>
            </a:pPr>
            <a:r>
              <a:rPr lang="en-CA" dirty="0"/>
              <a:t>Participate in team events and activities</a:t>
            </a:r>
          </a:p>
          <a:p>
            <a:pPr lvl="1">
              <a:spcBef>
                <a:spcPts val="0"/>
              </a:spcBef>
              <a:buFontTx/>
              <a:buChar char="-"/>
            </a:pPr>
            <a:r>
              <a:rPr lang="en-CA" dirty="0"/>
              <a:t>Listen to coaches and act on feedback</a:t>
            </a:r>
          </a:p>
          <a:p>
            <a:pPr marL="596900" lvl="1" indent="0">
              <a:spcBef>
                <a:spcPts val="0"/>
              </a:spcBef>
              <a:buNone/>
            </a:pPr>
            <a:endParaRPr lang="en-CA" sz="800" dirty="0"/>
          </a:p>
          <a:p>
            <a:pPr marL="596900" lvl="1" indent="0">
              <a:spcBef>
                <a:spcPts val="0"/>
              </a:spcBef>
              <a:buNone/>
            </a:pPr>
            <a:r>
              <a:rPr lang="en-CA" b="1" u="sng" dirty="0"/>
              <a:t>BE RESPECTFUL:</a:t>
            </a:r>
          </a:p>
          <a:p>
            <a:pPr lvl="1">
              <a:spcBef>
                <a:spcPts val="0"/>
              </a:spcBef>
              <a:buFontTx/>
              <a:buChar char="-"/>
            </a:pPr>
            <a:r>
              <a:rPr lang="en-CA" dirty="0"/>
              <a:t>Full commitment and dedication to the crest on your chest, your teammates, coaches and staff</a:t>
            </a:r>
          </a:p>
        </p:txBody>
      </p:sp>
      <p:sp>
        <p:nvSpPr>
          <p:cNvPr id="4" name="Text Placeholder 2">
            <a:extLst>
              <a:ext uri="{FF2B5EF4-FFF2-40B4-BE49-F238E27FC236}">
                <a16:creationId xmlns:a16="http://schemas.microsoft.com/office/drawing/2014/main" id="{66471046-7E62-0B54-C96A-150BBFACED65}"/>
              </a:ext>
            </a:extLst>
          </p:cNvPr>
          <p:cNvSpPr txBox="1">
            <a:spLocks/>
          </p:cNvSpPr>
          <p:nvPr/>
        </p:nvSpPr>
        <p:spPr bwMode="auto">
          <a:xfrm>
            <a:off x="1907704" y="296653"/>
            <a:ext cx="603903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MY EXPECTATIONS</a:t>
            </a:r>
            <a:endParaRPr lang="en-CA" sz="5400" dirty="0">
              <a:effectLst>
                <a:outerShdw blurRad="38100" dist="38100" dir="2700000" algn="tl">
                  <a:srgbClr val="000000">
                    <a:alpha val="43137"/>
                  </a:srgbClr>
                </a:outerShdw>
              </a:effectLst>
            </a:endParaRPr>
          </a:p>
        </p:txBody>
      </p:sp>
      <p:pic>
        <p:nvPicPr>
          <p:cNvPr id="5" name="Picture 4" descr="A picture containing text, whiteboard&#10;&#10;Description automatically generated">
            <a:extLst>
              <a:ext uri="{FF2B5EF4-FFF2-40B4-BE49-F238E27FC236}">
                <a16:creationId xmlns:a16="http://schemas.microsoft.com/office/drawing/2014/main" id="{CC44CED9-6A61-5266-051B-351CB8EC4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2060848"/>
            <a:ext cx="1979712" cy="1484784"/>
          </a:xfrm>
          <a:prstGeom prst="rect">
            <a:avLst/>
          </a:prstGeom>
        </p:spPr>
      </p:pic>
    </p:spTree>
    <p:extLst>
      <p:ext uri="{BB962C8B-B14F-4D97-AF65-F5344CB8AC3E}">
        <p14:creationId xmlns:p14="http://schemas.microsoft.com/office/powerpoint/2010/main" val="118168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e hockey rink - Wikipedia">
            <a:extLst>
              <a:ext uri="{FF2B5EF4-FFF2-40B4-BE49-F238E27FC236}">
                <a16:creationId xmlns:a16="http://schemas.microsoft.com/office/drawing/2014/main" id="{D460AC81-1230-8832-31C0-D3A6F759B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4" y="1615074"/>
            <a:ext cx="9265087" cy="5188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268F7384-48B3-F4EA-59FB-F45831CC1794}"/>
              </a:ext>
            </a:extLst>
          </p:cNvPr>
          <p:cNvGraphicFramePr>
            <a:graphicFrameLocks noGrp="1"/>
          </p:cNvGraphicFramePr>
          <p:nvPr>
            <p:extLst>
              <p:ext uri="{D42A27DB-BD31-4B8C-83A1-F6EECF244321}">
                <p14:modId xmlns:p14="http://schemas.microsoft.com/office/powerpoint/2010/main" val="448985882"/>
              </p:ext>
            </p:extLst>
          </p:nvPr>
        </p:nvGraphicFramePr>
        <p:xfrm>
          <a:off x="75688" y="1556792"/>
          <a:ext cx="9025353" cy="370840"/>
        </p:xfrm>
        <a:graphic>
          <a:graphicData uri="http://schemas.openxmlformats.org/drawingml/2006/table">
            <a:tbl>
              <a:tblPr firstRow="1" bandRow="1">
                <a:tableStyleId>{5C22544A-7EE6-4342-B048-85BDC9FD1C3A}</a:tableStyleId>
              </a:tblPr>
              <a:tblGrid>
                <a:gridCol w="3208101">
                  <a:extLst>
                    <a:ext uri="{9D8B030D-6E8A-4147-A177-3AD203B41FA5}">
                      <a16:colId xmlns:a16="http://schemas.microsoft.com/office/drawing/2014/main" val="3827313909"/>
                    </a:ext>
                  </a:extLst>
                </a:gridCol>
                <a:gridCol w="2587924">
                  <a:extLst>
                    <a:ext uri="{9D8B030D-6E8A-4147-A177-3AD203B41FA5}">
                      <a16:colId xmlns:a16="http://schemas.microsoft.com/office/drawing/2014/main" val="3732092229"/>
                    </a:ext>
                  </a:extLst>
                </a:gridCol>
                <a:gridCol w="3229328">
                  <a:extLst>
                    <a:ext uri="{9D8B030D-6E8A-4147-A177-3AD203B41FA5}">
                      <a16:colId xmlns:a16="http://schemas.microsoft.com/office/drawing/2014/main" val="1369422794"/>
                    </a:ext>
                  </a:extLst>
                </a:gridCol>
              </a:tblGrid>
              <a:tr h="370840">
                <a:tc>
                  <a:txBody>
                    <a:bodyPr/>
                    <a:lstStyle/>
                    <a:p>
                      <a:pPr algn="ctr"/>
                      <a:r>
                        <a:rPr lang="en-CA" dirty="0"/>
                        <a:t>DEFENSIVE ZONE</a:t>
                      </a:r>
                    </a:p>
                  </a:txBody>
                  <a:tcPr/>
                </a:tc>
                <a:tc>
                  <a:txBody>
                    <a:bodyPr/>
                    <a:lstStyle/>
                    <a:p>
                      <a:pPr algn="ctr"/>
                      <a:r>
                        <a:rPr lang="en-CA" dirty="0"/>
                        <a:t>NEUTRAL ZONE</a:t>
                      </a:r>
                    </a:p>
                  </a:txBody>
                  <a:tcPr>
                    <a:solidFill>
                      <a:schemeClr val="bg1">
                        <a:lumMod val="65000"/>
                      </a:schemeClr>
                    </a:solidFill>
                  </a:tcPr>
                </a:tc>
                <a:tc>
                  <a:txBody>
                    <a:bodyPr/>
                    <a:lstStyle/>
                    <a:p>
                      <a:pPr algn="ctr"/>
                      <a:r>
                        <a:rPr lang="en-CA" dirty="0"/>
                        <a:t>OFFENSIVE ZONE</a:t>
                      </a:r>
                    </a:p>
                  </a:txBody>
                  <a:tcPr>
                    <a:solidFill>
                      <a:schemeClr val="accent3"/>
                    </a:solidFill>
                  </a:tcPr>
                </a:tc>
                <a:extLst>
                  <a:ext uri="{0D108BD9-81ED-4DB2-BD59-A6C34878D82A}">
                    <a16:rowId xmlns:a16="http://schemas.microsoft.com/office/drawing/2014/main" val="76362141"/>
                  </a:ext>
                </a:extLst>
              </a:tr>
            </a:tbl>
          </a:graphicData>
        </a:graphic>
      </p:graphicFrame>
      <p:sp>
        <p:nvSpPr>
          <p:cNvPr id="4" name="TextBox 3">
            <a:extLst>
              <a:ext uri="{FF2B5EF4-FFF2-40B4-BE49-F238E27FC236}">
                <a16:creationId xmlns:a16="http://schemas.microsoft.com/office/drawing/2014/main" id="{A9CB768B-0F38-84D9-42C6-D6005B1DBF5D}"/>
              </a:ext>
            </a:extLst>
          </p:cNvPr>
          <p:cNvSpPr txBox="1"/>
          <p:nvPr/>
        </p:nvSpPr>
        <p:spPr>
          <a:xfrm>
            <a:off x="355359" y="3635171"/>
            <a:ext cx="2294218" cy="1200329"/>
          </a:xfrm>
          <a:prstGeom prst="rect">
            <a:avLst/>
          </a:prstGeom>
          <a:solidFill>
            <a:schemeClr val="bg1"/>
          </a:solidFill>
          <a:ln>
            <a:solidFill>
              <a:schemeClr val="bg1"/>
            </a:solidFill>
          </a:ln>
        </p:spPr>
        <p:txBody>
          <a:bodyPr wrap="none" rtlCol="0">
            <a:spAutoFit/>
          </a:bodyPr>
          <a:lstStyle/>
          <a:p>
            <a:r>
              <a:rPr lang="en-CA" b="1" u="sng" dirty="0"/>
              <a:t>RIGID</a:t>
            </a:r>
          </a:p>
          <a:p>
            <a:pPr marL="285750" indent="-285750">
              <a:buFontTx/>
              <a:buChar char="-"/>
            </a:pPr>
            <a:r>
              <a:rPr lang="en-CA" dirty="0"/>
              <a:t>Play your position</a:t>
            </a:r>
          </a:p>
          <a:p>
            <a:pPr marL="285750" indent="-285750">
              <a:buFontTx/>
              <a:buChar char="-"/>
            </a:pPr>
            <a:r>
              <a:rPr lang="en-CA" dirty="0"/>
              <a:t>Find an outlet</a:t>
            </a:r>
          </a:p>
          <a:p>
            <a:pPr marL="285750" indent="-285750">
              <a:buFontTx/>
              <a:buChar char="-"/>
            </a:pPr>
            <a:r>
              <a:rPr lang="en-CA" dirty="0"/>
              <a:t>Protect the house</a:t>
            </a:r>
          </a:p>
        </p:txBody>
      </p:sp>
      <p:sp>
        <p:nvSpPr>
          <p:cNvPr id="5" name="TextBox 4">
            <a:extLst>
              <a:ext uri="{FF2B5EF4-FFF2-40B4-BE49-F238E27FC236}">
                <a16:creationId xmlns:a16="http://schemas.microsoft.com/office/drawing/2014/main" id="{21650F9B-B054-A320-0310-CAC0074B6FA1}"/>
              </a:ext>
            </a:extLst>
          </p:cNvPr>
          <p:cNvSpPr txBox="1"/>
          <p:nvPr/>
        </p:nvSpPr>
        <p:spPr>
          <a:xfrm>
            <a:off x="3484976" y="3661895"/>
            <a:ext cx="2307042" cy="1200329"/>
          </a:xfrm>
          <a:prstGeom prst="rect">
            <a:avLst/>
          </a:prstGeom>
          <a:solidFill>
            <a:schemeClr val="bg1"/>
          </a:solidFill>
          <a:ln>
            <a:solidFill>
              <a:schemeClr val="bg1"/>
            </a:solidFill>
          </a:ln>
        </p:spPr>
        <p:txBody>
          <a:bodyPr wrap="none" rtlCol="0">
            <a:spAutoFit/>
          </a:bodyPr>
          <a:lstStyle/>
          <a:p>
            <a:r>
              <a:rPr lang="en-CA" b="1" u="sng" dirty="0"/>
              <a:t>CREATIVE</a:t>
            </a:r>
          </a:p>
          <a:p>
            <a:pPr marL="285750" indent="-285750">
              <a:buFontTx/>
              <a:buChar char="-"/>
            </a:pPr>
            <a:r>
              <a:rPr lang="en-CA" dirty="0"/>
              <a:t>Play your position</a:t>
            </a:r>
          </a:p>
          <a:p>
            <a:pPr marL="285750" indent="-285750">
              <a:buFontTx/>
              <a:buChar char="-"/>
            </a:pPr>
            <a:r>
              <a:rPr lang="en-CA" dirty="0"/>
              <a:t>Wide passing</a:t>
            </a:r>
          </a:p>
          <a:p>
            <a:pPr marL="285750" indent="-285750">
              <a:buFontTx/>
              <a:buChar char="-"/>
            </a:pPr>
            <a:r>
              <a:rPr lang="en-CA" dirty="0"/>
              <a:t>Broader coverage</a:t>
            </a:r>
          </a:p>
        </p:txBody>
      </p:sp>
      <p:sp>
        <p:nvSpPr>
          <p:cNvPr id="6" name="TextBox 5">
            <a:extLst>
              <a:ext uri="{FF2B5EF4-FFF2-40B4-BE49-F238E27FC236}">
                <a16:creationId xmlns:a16="http://schemas.microsoft.com/office/drawing/2014/main" id="{2ACCEDFC-BAE0-FCCE-010B-B49C9C13C585}"/>
              </a:ext>
            </a:extLst>
          </p:cNvPr>
          <p:cNvSpPr txBox="1"/>
          <p:nvPr/>
        </p:nvSpPr>
        <p:spPr>
          <a:xfrm>
            <a:off x="6228184" y="3635171"/>
            <a:ext cx="2512226" cy="2031325"/>
          </a:xfrm>
          <a:prstGeom prst="rect">
            <a:avLst/>
          </a:prstGeom>
          <a:solidFill>
            <a:schemeClr val="bg1"/>
          </a:solidFill>
          <a:ln>
            <a:solidFill>
              <a:schemeClr val="bg1"/>
            </a:solidFill>
          </a:ln>
        </p:spPr>
        <p:txBody>
          <a:bodyPr wrap="none" rtlCol="0">
            <a:spAutoFit/>
          </a:bodyPr>
          <a:lstStyle/>
          <a:p>
            <a:r>
              <a:rPr lang="en-CA" b="1" u="sng" dirty="0"/>
              <a:t>FUN ZONE!</a:t>
            </a:r>
          </a:p>
          <a:p>
            <a:pPr marL="285750" indent="-285750">
              <a:buFontTx/>
              <a:buChar char="-"/>
            </a:pPr>
            <a:r>
              <a:rPr lang="en-CA" dirty="0"/>
              <a:t>Know your role!</a:t>
            </a:r>
          </a:p>
          <a:p>
            <a:pPr marL="285750" indent="-285750">
              <a:buFontTx/>
              <a:buChar char="-"/>
            </a:pPr>
            <a:r>
              <a:rPr lang="en-CA" dirty="0"/>
              <a:t>F1,F2,F3</a:t>
            </a:r>
          </a:p>
          <a:p>
            <a:pPr marL="285750" indent="-285750">
              <a:buFontTx/>
              <a:buChar char="-"/>
            </a:pPr>
            <a:r>
              <a:rPr lang="en-CA" dirty="0"/>
              <a:t>Aggressive D Hinge</a:t>
            </a:r>
          </a:p>
          <a:p>
            <a:pPr marL="285750" indent="-285750">
              <a:buFontTx/>
              <a:buChar char="-"/>
            </a:pPr>
            <a:r>
              <a:rPr lang="en-CA" dirty="0"/>
              <a:t>Moving Triangles</a:t>
            </a:r>
          </a:p>
          <a:p>
            <a:pPr marL="285750" indent="-285750">
              <a:buFontTx/>
              <a:buChar char="-"/>
            </a:pPr>
            <a:r>
              <a:rPr lang="en-CA" dirty="0"/>
              <a:t>Use the D</a:t>
            </a:r>
          </a:p>
          <a:p>
            <a:pPr marL="285750" indent="-285750">
              <a:buFontTx/>
              <a:buChar char="-"/>
            </a:pPr>
            <a:r>
              <a:rPr lang="en-CA" dirty="0"/>
              <a:t>Shoot to Score!</a:t>
            </a:r>
          </a:p>
        </p:txBody>
      </p:sp>
      <p:sp>
        <p:nvSpPr>
          <p:cNvPr id="2" name="Text Placeholder 2">
            <a:extLst>
              <a:ext uri="{FF2B5EF4-FFF2-40B4-BE49-F238E27FC236}">
                <a16:creationId xmlns:a16="http://schemas.microsoft.com/office/drawing/2014/main" id="{77CBCFD6-C0BE-C4B0-307E-E162EB13AC24}"/>
              </a:ext>
            </a:extLst>
          </p:cNvPr>
          <p:cNvSpPr txBox="1">
            <a:spLocks/>
          </p:cNvSpPr>
          <p:nvPr/>
        </p:nvSpPr>
        <p:spPr bwMode="auto">
          <a:xfrm>
            <a:off x="1907704" y="296653"/>
            <a:ext cx="712879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None/>
            </a:pPr>
            <a:r>
              <a:rPr lang="en-CA" sz="4400" b="1" dirty="0">
                <a:effectLst>
                  <a:outerShdw blurRad="38100" dist="38100" dir="2700000" algn="tl">
                    <a:srgbClr val="000000">
                      <a:alpha val="43137"/>
                    </a:srgbClr>
                  </a:outerShdw>
                </a:effectLst>
              </a:rPr>
              <a:t>TEAM APPROACH / SYSTEM</a:t>
            </a:r>
            <a:endParaRPr lang="en-CA"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5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6471046-7E62-0B54-C96A-150BBFACED65}"/>
              </a:ext>
            </a:extLst>
          </p:cNvPr>
          <p:cNvSpPr txBox="1">
            <a:spLocks/>
          </p:cNvSpPr>
          <p:nvPr/>
        </p:nvSpPr>
        <p:spPr bwMode="auto">
          <a:xfrm>
            <a:off x="1907704" y="296653"/>
            <a:ext cx="603903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COACHING STYLE</a:t>
            </a:r>
            <a:endParaRPr lang="en-CA" sz="5400" dirty="0">
              <a:effectLst>
                <a:outerShdw blurRad="38100" dist="38100" dir="2700000" algn="tl">
                  <a:srgbClr val="000000">
                    <a:alpha val="43137"/>
                  </a:srgbClr>
                </a:outerShdw>
              </a:effectLst>
            </a:endParaRPr>
          </a:p>
        </p:txBody>
      </p:sp>
      <p:sp>
        <p:nvSpPr>
          <p:cNvPr id="7" name="Text Placeholder 2">
            <a:extLst>
              <a:ext uri="{FF2B5EF4-FFF2-40B4-BE49-F238E27FC236}">
                <a16:creationId xmlns:a16="http://schemas.microsoft.com/office/drawing/2014/main" id="{E884181F-D869-D431-DE9C-FE4A4C3D2F44}"/>
              </a:ext>
            </a:extLst>
          </p:cNvPr>
          <p:cNvSpPr>
            <a:spLocks noGrp="1"/>
          </p:cNvSpPr>
          <p:nvPr>
            <p:ph type="body" idx="1"/>
          </p:nvPr>
        </p:nvSpPr>
        <p:spPr>
          <a:xfrm>
            <a:off x="-6128" y="1402175"/>
            <a:ext cx="8826600" cy="3827025"/>
          </a:xfrm>
        </p:spPr>
        <p:txBody>
          <a:bodyPr/>
          <a:lstStyle/>
          <a:p>
            <a:pPr marL="114300" indent="0">
              <a:buNone/>
            </a:pPr>
            <a:endParaRPr lang="en-CA" sz="900" dirty="0"/>
          </a:p>
          <a:p>
            <a:r>
              <a:rPr lang="en-CA" sz="2800" b="1" dirty="0"/>
              <a:t>Direct &amp; Loud: </a:t>
            </a:r>
            <a:r>
              <a:rPr lang="en-CA" sz="2800" dirty="0"/>
              <a:t>Usually the same handful of things…</a:t>
            </a:r>
          </a:p>
          <a:p>
            <a:endParaRPr lang="en-CA" sz="2800" dirty="0"/>
          </a:p>
          <a:p>
            <a:endParaRPr lang="en-CA" sz="2800" dirty="0"/>
          </a:p>
          <a:p>
            <a:endParaRPr lang="en-CA" sz="2800" dirty="0"/>
          </a:p>
          <a:p>
            <a:endParaRPr lang="en-CA" sz="2800" dirty="0"/>
          </a:p>
          <a:p>
            <a:endParaRPr lang="en-CA" sz="2800" b="1" dirty="0"/>
          </a:p>
          <a:p>
            <a:r>
              <a:rPr lang="en-CA" sz="2800" b="1" dirty="0"/>
              <a:t>Consistent: </a:t>
            </a:r>
            <a:r>
              <a:rPr lang="en-CA" sz="2800" dirty="0"/>
              <a:t>play the system and reinforce good habits…</a:t>
            </a:r>
            <a:endParaRPr lang="en-CA" sz="2800" b="1" dirty="0"/>
          </a:p>
          <a:p>
            <a:endParaRPr lang="en-CA" sz="2400" dirty="0"/>
          </a:p>
          <a:p>
            <a:endParaRPr lang="en-CA" sz="2800" b="1" dirty="0"/>
          </a:p>
          <a:p>
            <a:endParaRPr lang="en-CA" sz="2000" dirty="0"/>
          </a:p>
        </p:txBody>
      </p:sp>
      <p:graphicFrame>
        <p:nvGraphicFramePr>
          <p:cNvPr id="8" name="Table 8">
            <a:extLst>
              <a:ext uri="{FF2B5EF4-FFF2-40B4-BE49-F238E27FC236}">
                <a16:creationId xmlns:a16="http://schemas.microsoft.com/office/drawing/2014/main" id="{0888B480-F24A-4209-1D7F-0F788B0EBEBF}"/>
              </a:ext>
            </a:extLst>
          </p:cNvPr>
          <p:cNvGraphicFramePr>
            <a:graphicFrameLocks noGrp="1"/>
          </p:cNvGraphicFramePr>
          <p:nvPr>
            <p:extLst>
              <p:ext uri="{D42A27DB-BD31-4B8C-83A1-F6EECF244321}">
                <p14:modId xmlns:p14="http://schemas.microsoft.com/office/powerpoint/2010/main" val="764601181"/>
              </p:ext>
            </p:extLst>
          </p:nvPr>
        </p:nvGraphicFramePr>
        <p:xfrm>
          <a:off x="1907704" y="2276872"/>
          <a:ext cx="5616624" cy="15544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502672128"/>
                    </a:ext>
                  </a:extLst>
                </a:gridCol>
                <a:gridCol w="2808312">
                  <a:extLst>
                    <a:ext uri="{9D8B030D-6E8A-4147-A177-3AD203B41FA5}">
                      <a16:colId xmlns:a16="http://schemas.microsoft.com/office/drawing/2014/main" val="3571678538"/>
                    </a:ext>
                  </a:extLst>
                </a:gridCol>
              </a:tblGrid>
              <a:tr h="370840">
                <a:tc>
                  <a:txBody>
                    <a:bodyPr/>
                    <a:lstStyle/>
                    <a:p>
                      <a:pPr algn="ctr"/>
                      <a:r>
                        <a:rPr lang="en-CA" sz="2800" b="1" dirty="0">
                          <a:solidFill>
                            <a:schemeClr val="tx2"/>
                          </a:solidFill>
                        </a:rPr>
                        <a:t>Who’s in front?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Get it out!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933629"/>
                  </a:ext>
                </a:extLst>
              </a:tr>
              <a:tr h="370840">
                <a:tc>
                  <a:txBody>
                    <a:bodyPr/>
                    <a:lstStyle/>
                    <a:p>
                      <a:pPr algn="ctr"/>
                      <a:r>
                        <a:rPr lang="en-CA" sz="2800" b="1" dirty="0">
                          <a:solidFill>
                            <a:schemeClr val="tx2"/>
                          </a:solidFill>
                        </a:rPr>
                        <a:t>Challenge her!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Far side!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0451656"/>
                  </a:ext>
                </a:extLst>
              </a:tr>
              <a:tr h="370840">
                <a:tc>
                  <a:txBody>
                    <a:bodyPr/>
                    <a:lstStyle/>
                    <a:p>
                      <a:pPr algn="ctr"/>
                      <a:r>
                        <a:rPr lang="en-CA" sz="2800" b="1" dirty="0">
                          <a:solidFill>
                            <a:schemeClr val="tx2"/>
                          </a:solidFill>
                        </a:rPr>
                        <a:t>Use the 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Get back / cover!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8741003"/>
                  </a:ext>
                </a:extLst>
              </a:tr>
            </a:tbl>
          </a:graphicData>
        </a:graphic>
      </p:graphicFrame>
      <p:graphicFrame>
        <p:nvGraphicFramePr>
          <p:cNvPr id="9" name="Table 8">
            <a:extLst>
              <a:ext uri="{FF2B5EF4-FFF2-40B4-BE49-F238E27FC236}">
                <a16:creationId xmlns:a16="http://schemas.microsoft.com/office/drawing/2014/main" id="{9988FE94-1B95-61F0-5022-4FA29DEFDEF1}"/>
              </a:ext>
            </a:extLst>
          </p:cNvPr>
          <p:cNvGraphicFramePr>
            <a:graphicFrameLocks noGrp="1"/>
          </p:cNvGraphicFramePr>
          <p:nvPr>
            <p:extLst>
              <p:ext uri="{D42A27DB-BD31-4B8C-83A1-F6EECF244321}">
                <p14:modId xmlns:p14="http://schemas.microsoft.com/office/powerpoint/2010/main" val="1887119659"/>
              </p:ext>
            </p:extLst>
          </p:nvPr>
        </p:nvGraphicFramePr>
        <p:xfrm>
          <a:off x="1187624" y="4869160"/>
          <a:ext cx="6912768" cy="155448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1502672128"/>
                    </a:ext>
                  </a:extLst>
                </a:gridCol>
                <a:gridCol w="3456384">
                  <a:extLst>
                    <a:ext uri="{9D8B030D-6E8A-4147-A177-3AD203B41FA5}">
                      <a16:colId xmlns:a16="http://schemas.microsoft.com/office/drawing/2014/main" val="3571678538"/>
                    </a:ext>
                  </a:extLst>
                </a:gridCol>
              </a:tblGrid>
              <a:tr h="370840">
                <a:tc>
                  <a:txBody>
                    <a:bodyPr/>
                    <a:lstStyle/>
                    <a:p>
                      <a:pPr algn="ctr"/>
                      <a:r>
                        <a:rPr lang="en-CA" sz="2800" b="1" dirty="0">
                          <a:solidFill>
                            <a:schemeClr val="tx2"/>
                          </a:solidFill>
                        </a:rPr>
                        <a:t>Shoot to Score!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No Muffins!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933629"/>
                  </a:ext>
                </a:extLst>
              </a:tr>
              <a:tr h="370840">
                <a:tc>
                  <a:txBody>
                    <a:bodyPr/>
                    <a:lstStyle/>
                    <a:p>
                      <a:pPr algn="ctr"/>
                      <a:r>
                        <a:rPr lang="en-CA" sz="2800" b="1" dirty="0">
                          <a:solidFill>
                            <a:schemeClr val="tx2"/>
                          </a:solidFill>
                        </a:rPr>
                        <a:t>Believe in yourself!</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Quick shifts!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0451656"/>
                  </a:ext>
                </a:extLst>
              </a:tr>
              <a:tr h="370840">
                <a:tc>
                  <a:txBody>
                    <a:bodyPr/>
                    <a:lstStyle/>
                    <a:p>
                      <a:pPr algn="ctr"/>
                      <a:r>
                        <a:rPr lang="en-CA" sz="2800" b="1" dirty="0">
                          <a:solidFill>
                            <a:schemeClr val="tx2"/>
                          </a:solidFill>
                        </a:rPr>
                        <a:t>Strong breakouts!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2800" b="1" dirty="0">
                          <a:solidFill>
                            <a:schemeClr val="tx2"/>
                          </a:solidFill>
                        </a:rPr>
                        <a:t>Nobody in front!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8741003"/>
                  </a:ext>
                </a:extLst>
              </a:tr>
            </a:tbl>
          </a:graphicData>
        </a:graphic>
      </p:graphicFrame>
      <p:sp>
        <p:nvSpPr>
          <p:cNvPr id="2" name="Rectangle 1">
            <a:extLst>
              <a:ext uri="{FF2B5EF4-FFF2-40B4-BE49-F238E27FC236}">
                <a16:creationId xmlns:a16="http://schemas.microsoft.com/office/drawing/2014/main" id="{F70FF7E6-9A3B-5C1F-8E10-3C9C769FCECB}"/>
              </a:ext>
            </a:extLst>
          </p:cNvPr>
          <p:cNvSpPr/>
          <p:nvPr/>
        </p:nvSpPr>
        <p:spPr>
          <a:xfrm>
            <a:off x="1763688" y="3898756"/>
            <a:ext cx="5472608" cy="338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Update with items important to you…</a:t>
            </a:r>
          </a:p>
        </p:txBody>
      </p:sp>
    </p:spTree>
    <p:extLst>
      <p:ext uri="{BB962C8B-B14F-4D97-AF65-F5344CB8AC3E}">
        <p14:creationId xmlns:p14="http://schemas.microsoft.com/office/powerpoint/2010/main" val="39516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35496" y="1603517"/>
            <a:ext cx="8889354" cy="3827025"/>
          </a:xfrm>
        </p:spPr>
        <p:txBody>
          <a:bodyPr/>
          <a:lstStyle/>
          <a:p>
            <a:r>
              <a:rPr lang="en-CA" sz="2800" b="1" dirty="0"/>
              <a:t>THEY WILL MAKE MISTAKES</a:t>
            </a:r>
            <a:r>
              <a:rPr lang="en-CA" sz="2800" dirty="0"/>
              <a:t>. Our intention is to teach </a:t>
            </a:r>
            <a:r>
              <a:rPr lang="en-CA" sz="2800" b="1" i="1" u="sng" dirty="0">
                <a:solidFill>
                  <a:schemeClr val="tx2"/>
                </a:solidFill>
              </a:rPr>
              <a:t>resiliency</a:t>
            </a:r>
            <a:r>
              <a:rPr lang="en-CA" sz="2800" dirty="0"/>
              <a:t> and </a:t>
            </a:r>
            <a:r>
              <a:rPr lang="en-CA" sz="2800" b="1" i="1" u="sng" dirty="0">
                <a:solidFill>
                  <a:schemeClr val="tx2"/>
                </a:solidFill>
              </a:rPr>
              <a:t>build confidence</a:t>
            </a:r>
            <a:r>
              <a:rPr lang="en-CA" sz="2800" dirty="0"/>
              <a:t>. </a:t>
            </a:r>
            <a:br>
              <a:rPr lang="en-CA" sz="2800" dirty="0"/>
            </a:br>
            <a:endParaRPr lang="en-CA" sz="2800" dirty="0"/>
          </a:p>
          <a:p>
            <a:r>
              <a:rPr lang="en-CA" sz="2800" b="1" dirty="0"/>
              <a:t>WE ARE A TEAM. </a:t>
            </a:r>
            <a:r>
              <a:rPr lang="en-CA" sz="2800" dirty="0"/>
              <a:t>Must start together and finish together. Players and parents are expected to </a:t>
            </a:r>
            <a:r>
              <a:rPr lang="en-CA" sz="2800" b="1" i="1" u="sng" dirty="0">
                <a:solidFill>
                  <a:schemeClr val="tx2"/>
                </a:solidFill>
              </a:rPr>
              <a:t>support the team at all times</a:t>
            </a:r>
            <a:r>
              <a:rPr lang="en-CA" sz="2800" dirty="0"/>
              <a:t>. We are in this together.</a:t>
            </a:r>
            <a:br>
              <a:rPr lang="en-CA" sz="2800" dirty="0"/>
            </a:br>
            <a:endParaRPr lang="en-CA" sz="2800" dirty="0"/>
          </a:p>
          <a:p>
            <a:r>
              <a:rPr lang="en-CA" sz="2800" b="1" dirty="0"/>
              <a:t>THIS IS ABOUT LEADERSHIP:</a:t>
            </a:r>
            <a:r>
              <a:rPr lang="en-CA" sz="2800" dirty="0"/>
              <a:t> Through practice and game situations they will build confidence &amp; learn to trust in their decisions and develop </a:t>
            </a:r>
            <a:r>
              <a:rPr lang="en-CA" sz="2800" b="1" i="1" u="sng" dirty="0">
                <a:solidFill>
                  <a:schemeClr val="tx2"/>
                </a:solidFill>
              </a:rPr>
              <a:t>leadership skills </a:t>
            </a:r>
            <a:r>
              <a:rPr lang="en-CA" sz="2800" dirty="0"/>
              <a:t>crucial to driving practical decision making</a:t>
            </a:r>
          </a:p>
          <a:p>
            <a:endParaRPr lang="en-CA" sz="2800" dirty="0"/>
          </a:p>
        </p:txBody>
      </p:sp>
      <p:sp>
        <p:nvSpPr>
          <p:cNvPr id="5" name="Text Placeholder 2">
            <a:extLst>
              <a:ext uri="{FF2B5EF4-FFF2-40B4-BE49-F238E27FC236}">
                <a16:creationId xmlns:a16="http://schemas.microsoft.com/office/drawing/2014/main" id="{339A5242-03A4-0E53-8374-0029A03AA601}"/>
              </a:ext>
            </a:extLst>
          </p:cNvPr>
          <p:cNvSpPr txBox="1">
            <a:spLocks/>
          </p:cNvSpPr>
          <p:nvPr/>
        </p:nvSpPr>
        <p:spPr bwMode="auto">
          <a:xfrm>
            <a:off x="2133363" y="296653"/>
            <a:ext cx="48062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REMEMBER…</a:t>
            </a:r>
            <a:endParaRPr lang="en-CA"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58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E654-6DC3-46E5-9EED-BFDD5A4187E6}"/>
              </a:ext>
            </a:extLst>
          </p:cNvPr>
          <p:cNvSpPr>
            <a:spLocks noGrp="1"/>
          </p:cNvSpPr>
          <p:nvPr>
            <p:ph type="title" idx="4294967295"/>
          </p:nvPr>
        </p:nvSpPr>
        <p:spPr>
          <a:xfrm>
            <a:off x="98250" y="332656"/>
            <a:ext cx="8826600" cy="803600"/>
          </a:xfrm>
        </p:spPr>
        <p:txBody>
          <a:bodyPr/>
          <a:lstStyle/>
          <a:p>
            <a:pPr marL="114300" indent="0" algn="ctr">
              <a:buNone/>
            </a:pPr>
            <a:r>
              <a:rPr lang="en-CA" sz="4400" b="1" dirty="0">
                <a:effectLst>
                  <a:outerShdw blurRad="38100" dist="38100" dir="2700000" algn="tl">
                    <a:srgbClr val="000000">
                      <a:alpha val="43137"/>
                    </a:srgbClr>
                  </a:outerShdw>
                </a:effectLst>
              </a:rPr>
              <a:t>FAIRPLAY</a:t>
            </a:r>
            <a:endParaRPr lang="en-CA" sz="44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6128" y="1402175"/>
            <a:ext cx="8826600" cy="3827025"/>
          </a:xfrm>
        </p:spPr>
        <p:txBody>
          <a:bodyPr/>
          <a:lstStyle/>
          <a:p>
            <a:pPr marL="114300" indent="0">
              <a:buNone/>
            </a:pPr>
            <a:endParaRPr lang="en-CA" sz="900" dirty="0"/>
          </a:p>
          <a:p>
            <a:r>
              <a:rPr lang="en-CA" sz="2800" b="1" dirty="0"/>
              <a:t>FAIRPLAY</a:t>
            </a:r>
            <a:r>
              <a:rPr lang="en-CA" sz="2800" dirty="0"/>
              <a:t> is the intent and expectation</a:t>
            </a:r>
            <a:br>
              <a:rPr lang="en-CA" sz="2800" dirty="0"/>
            </a:br>
            <a:endParaRPr lang="en-CA" sz="1600" dirty="0"/>
          </a:p>
          <a:p>
            <a:endParaRPr lang="en-CA" sz="1000" dirty="0"/>
          </a:p>
          <a:p>
            <a:r>
              <a:rPr lang="en-CA" sz="2800" b="1" u="sng" dirty="0"/>
              <a:t>WE WILL SHORTENT THE BENCH</a:t>
            </a:r>
            <a:r>
              <a:rPr lang="en-CA" sz="2800" u="sng" dirty="0"/>
              <a:t> </a:t>
            </a:r>
            <a:r>
              <a:rPr lang="en-CA" sz="2800" dirty="0"/>
              <a:t>in certain instances:</a:t>
            </a:r>
          </a:p>
          <a:p>
            <a:pPr lvl="1"/>
            <a:r>
              <a:rPr lang="en-CA" sz="2000" dirty="0"/>
              <a:t>Disciplinary measures (this is really the only recourse we have)</a:t>
            </a:r>
          </a:p>
          <a:p>
            <a:pPr lvl="2">
              <a:buFont typeface="Wingdings" panose="05000000000000000000" pitchFamily="2" charset="2"/>
              <a:buChar char="Ø"/>
            </a:pPr>
            <a:r>
              <a:rPr lang="en-CA" sz="1800" b="1" dirty="0">
                <a:solidFill>
                  <a:schemeClr val="tx2"/>
                </a:solidFill>
              </a:rPr>
              <a:t>RECALL: Be ON TIME, Be PRESENT, Be RESPECTFUL</a:t>
            </a:r>
          </a:p>
          <a:p>
            <a:pPr lvl="1"/>
            <a:r>
              <a:rPr lang="en-CA" sz="2000" dirty="0"/>
              <a:t>To extend our playing time in a tournament or LLHFL season</a:t>
            </a:r>
            <a:br>
              <a:rPr lang="en-CA" sz="2000" dirty="0"/>
            </a:br>
            <a:endParaRPr lang="en-CA" sz="1600" dirty="0"/>
          </a:p>
          <a:p>
            <a:endParaRPr lang="en-CA" sz="1000" b="1" dirty="0"/>
          </a:p>
          <a:p>
            <a:r>
              <a:rPr lang="en-CA" sz="2800" b="1" dirty="0"/>
              <a:t>CONCERNS?</a:t>
            </a:r>
          </a:p>
          <a:p>
            <a:pPr lvl="1"/>
            <a:r>
              <a:rPr lang="en-CA" sz="2000" dirty="0"/>
              <a:t>Respect the </a:t>
            </a:r>
            <a:r>
              <a:rPr lang="en-CA" sz="2000" dirty="0">
                <a:hlinkClick r:id="rId2" action="ppaction://hlinksldjump"/>
              </a:rPr>
              <a:t>24 Hour Rule</a:t>
            </a:r>
            <a:endParaRPr lang="en-CA" sz="2000" dirty="0"/>
          </a:p>
          <a:p>
            <a:pPr lvl="1"/>
            <a:r>
              <a:rPr lang="en-CA" sz="2000" b="1" dirty="0"/>
              <a:t>NOBODY</a:t>
            </a:r>
            <a:r>
              <a:rPr lang="en-CA" sz="2000" dirty="0"/>
              <a:t> approaches the bench / staff / parents during a game</a:t>
            </a:r>
          </a:p>
        </p:txBody>
      </p:sp>
    </p:spTree>
    <p:extLst>
      <p:ext uri="{BB962C8B-B14F-4D97-AF65-F5344CB8AC3E}">
        <p14:creationId xmlns:p14="http://schemas.microsoft.com/office/powerpoint/2010/main" val="116702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35496" y="1834223"/>
            <a:ext cx="9108504" cy="3827025"/>
          </a:xfrm>
        </p:spPr>
        <p:txBody>
          <a:bodyPr/>
          <a:lstStyle/>
          <a:p>
            <a:r>
              <a:rPr lang="en-CA" sz="2800" b="1" dirty="0"/>
              <a:t>Communication:</a:t>
            </a:r>
            <a:r>
              <a:rPr lang="en-CA" sz="2800" dirty="0"/>
              <a:t> open, honest, upfront – always!</a:t>
            </a:r>
          </a:p>
          <a:p>
            <a:pPr lvl="1">
              <a:spcBef>
                <a:spcPts val="0"/>
              </a:spcBef>
            </a:pPr>
            <a:r>
              <a:rPr lang="en-CA" sz="2400" b="1" dirty="0"/>
              <a:t>1 on 1 meetings: </a:t>
            </a:r>
            <a:r>
              <a:rPr lang="en-CA" sz="2400" dirty="0"/>
              <a:t>two or more scheduled during the year with your daughter and you present </a:t>
            </a:r>
          </a:p>
          <a:p>
            <a:pPr lvl="1">
              <a:spcBef>
                <a:spcPts val="0"/>
              </a:spcBef>
            </a:pPr>
            <a:r>
              <a:rPr lang="en-CA" sz="2400" dirty="0"/>
              <a:t>Focus on development, what is working, what is not.</a:t>
            </a:r>
          </a:p>
          <a:p>
            <a:pPr lvl="1">
              <a:spcBef>
                <a:spcPts val="0"/>
              </a:spcBef>
            </a:pPr>
            <a:r>
              <a:rPr lang="en-CA" sz="2400" b="1" dirty="0"/>
              <a:t>On ice feedback: </a:t>
            </a:r>
            <a:r>
              <a:rPr lang="en-CA" sz="2400" dirty="0"/>
              <a:t>corrective action where required, celebrate success and achievement (2 deep rule)</a:t>
            </a:r>
          </a:p>
          <a:p>
            <a:pPr lvl="1">
              <a:spcBef>
                <a:spcPts val="0"/>
              </a:spcBef>
            </a:pPr>
            <a:endParaRPr lang="en-CA" sz="2400" dirty="0"/>
          </a:p>
          <a:p>
            <a:r>
              <a:rPr lang="en-CA" sz="2800" b="1" dirty="0"/>
              <a:t>Prompt Feedback </a:t>
            </a:r>
            <a:r>
              <a:rPr lang="en-CA" sz="2800" dirty="0"/>
              <a:t>to your inquiries</a:t>
            </a:r>
          </a:p>
          <a:p>
            <a:pPr lvl="1">
              <a:spcBef>
                <a:spcPts val="0"/>
              </a:spcBef>
            </a:pPr>
            <a:r>
              <a:rPr lang="en-CA" sz="2400" dirty="0"/>
              <a:t>I am available anytime at </a:t>
            </a:r>
            <a:r>
              <a:rPr lang="en-CA" sz="2400" dirty="0">
                <a:highlight>
                  <a:srgbClr val="FFFF00"/>
                </a:highlight>
              </a:rPr>
              <a:t>[YOUR PHONE NUMBER]</a:t>
            </a:r>
          </a:p>
          <a:p>
            <a:pPr lvl="1">
              <a:spcBef>
                <a:spcPts val="0"/>
              </a:spcBef>
            </a:pPr>
            <a:r>
              <a:rPr lang="en-CA" sz="2400" dirty="0"/>
              <a:t>If you have not heard back in 24 hours reach out again</a:t>
            </a:r>
          </a:p>
          <a:p>
            <a:pPr lvl="1">
              <a:spcBef>
                <a:spcPts val="0"/>
              </a:spcBef>
            </a:pPr>
            <a:r>
              <a:rPr lang="en-CA" sz="2400" dirty="0"/>
              <a:t>If you have a grievance please follow </a:t>
            </a:r>
            <a:r>
              <a:rPr lang="en-CA" sz="2400" dirty="0">
                <a:hlinkClick r:id="rId2" action="ppaction://hlinksldjump"/>
              </a:rPr>
              <a:t>24 Hour Rule</a:t>
            </a:r>
            <a:endParaRPr lang="en-CA" sz="2400" dirty="0"/>
          </a:p>
        </p:txBody>
      </p:sp>
      <p:sp>
        <p:nvSpPr>
          <p:cNvPr id="4" name="Title 1">
            <a:extLst>
              <a:ext uri="{FF2B5EF4-FFF2-40B4-BE49-F238E27FC236}">
                <a16:creationId xmlns:a16="http://schemas.microsoft.com/office/drawing/2014/main" id="{9A3607FF-1C13-01BF-2C10-A89D3ECF315B}"/>
              </a:ext>
            </a:extLst>
          </p:cNvPr>
          <p:cNvSpPr txBox="1">
            <a:spLocks/>
          </p:cNvSpPr>
          <p:nvPr/>
        </p:nvSpPr>
        <p:spPr bwMode="auto">
          <a:xfrm>
            <a:off x="98250" y="46516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WHAT YOU SHOULD</a:t>
            </a:r>
            <a:br>
              <a:rPr lang="en-CA" b="1" dirty="0">
                <a:effectLst>
                  <a:outerShdw blurRad="38100" dist="38100" dir="2700000" algn="tl">
                    <a:srgbClr val="000000">
                      <a:alpha val="43137"/>
                    </a:srgbClr>
                  </a:outerShdw>
                </a:effectLst>
              </a:rPr>
            </a:br>
            <a:r>
              <a:rPr lang="en-CA" b="1" dirty="0">
                <a:effectLst>
                  <a:outerShdw blurRad="38100" dist="38100" dir="2700000" algn="tl">
                    <a:srgbClr val="000000">
                      <a:alpha val="43137"/>
                    </a:srgbClr>
                  </a:outerShdw>
                </a:effectLst>
              </a:rPr>
              <a:t>EXPECT FROM ME…</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786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8CACE89-BEC1-4671-B1DF-166C784CB5A7}"/>
              </a:ext>
            </a:extLst>
          </p:cNvPr>
          <p:cNvGraphicFramePr>
            <a:graphicFrameLocks noGrp="1"/>
          </p:cNvGraphicFramePr>
          <p:nvPr>
            <p:extLst>
              <p:ext uri="{D42A27DB-BD31-4B8C-83A1-F6EECF244321}">
                <p14:modId xmlns:p14="http://schemas.microsoft.com/office/powerpoint/2010/main" val="256129650"/>
              </p:ext>
            </p:extLst>
          </p:nvPr>
        </p:nvGraphicFramePr>
        <p:xfrm>
          <a:off x="253937" y="1412776"/>
          <a:ext cx="8640960" cy="4236720"/>
        </p:xfrm>
        <a:graphic>
          <a:graphicData uri="http://schemas.openxmlformats.org/drawingml/2006/table">
            <a:tbl>
              <a:tblPr firstRow="1" bandRow="1">
                <a:tableStyleId>{5940675A-B579-460E-94D1-54222C63F5DA}</a:tableStyleId>
              </a:tblPr>
              <a:tblGrid>
                <a:gridCol w="2880320">
                  <a:extLst>
                    <a:ext uri="{9D8B030D-6E8A-4147-A177-3AD203B41FA5}">
                      <a16:colId xmlns:a16="http://schemas.microsoft.com/office/drawing/2014/main" val="543394347"/>
                    </a:ext>
                  </a:extLst>
                </a:gridCol>
                <a:gridCol w="2880320">
                  <a:extLst>
                    <a:ext uri="{9D8B030D-6E8A-4147-A177-3AD203B41FA5}">
                      <a16:colId xmlns:a16="http://schemas.microsoft.com/office/drawing/2014/main" val="1429328207"/>
                    </a:ext>
                  </a:extLst>
                </a:gridCol>
                <a:gridCol w="2880320">
                  <a:extLst>
                    <a:ext uri="{9D8B030D-6E8A-4147-A177-3AD203B41FA5}">
                      <a16:colId xmlns:a16="http://schemas.microsoft.com/office/drawing/2014/main" val="1333634811"/>
                    </a:ext>
                  </a:extLst>
                </a:gridCol>
              </a:tblGrid>
              <a:tr h="370840">
                <a:tc>
                  <a:txBody>
                    <a:bodyPr/>
                    <a:lstStyle/>
                    <a:p>
                      <a:pPr algn="ctr"/>
                      <a:r>
                        <a:rPr lang="en-CA" sz="3200" b="1" dirty="0"/>
                        <a:t>Forwards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3200" b="1" dirty="0"/>
                        <a:t>Defence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3200" b="1" dirty="0"/>
                        <a:t>Goalies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151573"/>
                  </a:ext>
                </a:extLst>
              </a:tr>
              <a:tr h="370840">
                <a:tc>
                  <a:txBody>
                    <a:bodyPr/>
                    <a:lstStyle/>
                    <a:p>
                      <a:pPr algn="ctr"/>
                      <a:r>
                        <a:rPr lang="en-CA" b="1" u="sng" dirty="0"/>
                        <a:t>Juniors</a:t>
                      </a:r>
                    </a:p>
                    <a:p>
                      <a:pPr algn="ctr"/>
                      <a:endParaRPr lang="en-CA" b="1" u="sng"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b="1" u="sng" dirty="0"/>
                        <a:t>Juniors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b="1" u="sng" dirty="0"/>
                        <a:t>Juniors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1309704"/>
                  </a:ext>
                </a:extLst>
              </a:tr>
              <a:tr h="370840">
                <a:tc>
                  <a:txBody>
                    <a:bodyPr/>
                    <a:lstStyle/>
                    <a:p>
                      <a:pPr algn="ctr"/>
                      <a:endParaRPr lang="en-CA"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p>
                      <a:pPr algn="ctr"/>
                      <a:endParaRPr lang="en-CA" dirty="0"/>
                    </a:p>
                    <a:p>
                      <a:pPr algn="ctr"/>
                      <a:endParaRPr lang="en-CA" dirty="0"/>
                    </a:p>
                    <a:p>
                      <a:pPr algn="ctr"/>
                      <a:endParaRPr lang="en-CA"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8012651"/>
                  </a:ext>
                </a:extLst>
              </a:tr>
              <a:tr h="370840">
                <a:tc>
                  <a:txBody>
                    <a:bodyPr/>
                    <a:lstStyle/>
                    <a:p>
                      <a:pPr algn="ctr"/>
                      <a:r>
                        <a:rPr lang="en-CA" b="1" u="sng" dirty="0"/>
                        <a:t>Seniors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b="1" u="sng" dirty="0"/>
                        <a:t>Seniors</a:t>
                      </a:r>
                    </a:p>
                    <a:p>
                      <a:pPr algn="ctr"/>
                      <a:endParaRPr lang="en-CA" b="1" u="sng"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u="sng" dirty="0"/>
                        <a:t>Seniors</a:t>
                      </a:r>
                    </a:p>
                    <a:p>
                      <a:pPr algn="ctr"/>
                      <a:endParaRPr lang="en-CA"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9288731"/>
                  </a:ext>
                </a:extLst>
              </a:tr>
              <a:tr h="370840">
                <a:tc>
                  <a:txBody>
                    <a:bodyPr/>
                    <a:lstStyle/>
                    <a:p>
                      <a:pPr algn="ctr"/>
                      <a:endParaRPr lang="en-CA" dirty="0"/>
                    </a:p>
                    <a:p>
                      <a:pPr algn="ctr"/>
                      <a:endParaRPr lang="en-CA" dirty="0"/>
                    </a:p>
                    <a:p>
                      <a:pPr algn="ctr"/>
                      <a:endParaRPr lang="en-CA" dirty="0"/>
                    </a:p>
                    <a:p>
                      <a:pPr algn="ctr"/>
                      <a:endParaRPr lang="en-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C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0737922"/>
                  </a:ext>
                </a:extLst>
              </a:tr>
            </a:tbl>
          </a:graphicData>
        </a:graphic>
      </p:graphicFrame>
      <p:sp>
        <p:nvSpPr>
          <p:cNvPr id="2" name="Title 1">
            <a:extLst>
              <a:ext uri="{FF2B5EF4-FFF2-40B4-BE49-F238E27FC236}">
                <a16:creationId xmlns:a16="http://schemas.microsoft.com/office/drawing/2014/main" id="{975E5E1C-9CAD-2998-6701-B195C7D27887}"/>
              </a:ext>
            </a:extLst>
          </p:cNvPr>
          <p:cNvSpPr txBox="1">
            <a:spLocks/>
          </p:cNvSpPr>
          <p:nvPr/>
        </p:nvSpPr>
        <p:spPr bwMode="auto">
          <a:xfrm>
            <a:off x="98250" y="18864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TEAM ROSTER</a:t>
            </a:r>
            <a:endParaRPr lang="en-CA"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CE931FB-E976-1A27-D806-4310E337C2C8}"/>
              </a:ext>
            </a:extLst>
          </p:cNvPr>
          <p:cNvSpPr/>
          <p:nvPr/>
        </p:nvSpPr>
        <p:spPr>
          <a:xfrm>
            <a:off x="2999382" y="5013176"/>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LIST OF ROSTERED PLAYERS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40F1F-45A3-0E83-2A76-D197592C1972}"/>
              </a:ext>
            </a:extLst>
          </p:cNvPr>
          <p:cNvSpPr/>
          <p:nvPr/>
        </p:nvSpPr>
        <p:spPr>
          <a:xfrm>
            <a:off x="-180528" y="0"/>
            <a:ext cx="9649072" cy="242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3" name="Text Placeholder 2">
            <a:extLst>
              <a:ext uri="{FF2B5EF4-FFF2-40B4-BE49-F238E27FC236}">
                <a16:creationId xmlns:a16="http://schemas.microsoft.com/office/drawing/2014/main" id="{AA9D852E-4D4B-40FC-9EC1-72A37029E9CD}"/>
              </a:ext>
            </a:extLst>
          </p:cNvPr>
          <p:cNvSpPr>
            <a:spLocks noGrp="1"/>
          </p:cNvSpPr>
          <p:nvPr>
            <p:ph type="body" idx="1"/>
          </p:nvPr>
        </p:nvSpPr>
        <p:spPr>
          <a:xfrm>
            <a:off x="471900" y="1556792"/>
            <a:ext cx="8276564" cy="3827025"/>
          </a:xfrm>
        </p:spPr>
        <p:txBody>
          <a:bodyPr/>
          <a:lstStyle/>
          <a:p>
            <a:pPr marL="114300" indent="0" algn="ctr">
              <a:buNone/>
            </a:pPr>
            <a:r>
              <a:rPr lang="en-CA" sz="2400" dirty="0"/>
              <a:t>Running a team such as this requires support and volunteers from all families involved. </a:t>
            </a:r>
          </a:p>
        </p:txBody>
      </p:sp>
      <p:sp>
        <p:nvSpPr>
          <p:cNvPr id="6" name="Title 1">
            <a:extLst>
              <a:ext uri="{FF2B5EF4-FFF2-40B4-BE49-F238E27FC236}">
                <a16:creationId xmlns:a16="http://schemas.microsoft.com/office/drawing/2014/main" id="{FCE34724-2B3C-41BA-C684-3D5C02D0F86F}"/>
              </a:ext>
            </a:extLst>
          </p:cNvPr>
          <p:cNvSpPr txBox="1">
            <a:spLocks/>
          </p:cNvSpPr>
          <p:nvPr/>
        </p:nvSpPr>
        <p:spPr bwMode="auto">
          <a:xfrm>
            <a:off x="497928" y="332656"/>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WE ARE IN THIS TOGETHER!</a:t>
            </a:r>
            <a:endParaRPr lang="en-CA"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1A18CD31-A4C3-A72D-B6F0-E8D26A3F023C}"/>
              </a:ext>
            </a:extLst>
          </p:cNvPr>
          <p:cNvSpPr/>
          <p:nvPr/>
        </p:nvSpPr>
        <p:spPr>
          <a:xfrm>
            <a:off x="3059832" y="3717032"/>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119253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2ABD713-8F80-4830-BA7A-242207BE612A}"/>
              </a:ext>
            </a:extLst>
          </p:cNvPr>
          <p:cNvGraphicFramePr>
            <a:graphicFrameLocks noGrp="1"/>
          </p:cNvGraphicFramePr>
          <p:nvPr>
            <p:extLst>
              <p:ext uri="{D42A27DB-BD31-4B8C-83A1-F6EECF244321}">
                <p14:modId xmlns:p14="http://schemas.microsoft.com/office/powerpoint/2010/main" val="3159125068"/>
              </p:ext>
            </p:extLst>
          </p:nvPr>
        </p:nvGraphicFramePr>
        <p:xfrm>
          <a:off x="219150" y="1340768"/>
          <a:ext cx="8705699" cy="4961981"/>
        </p:xfrm>
        <a:graphic>
          <a:graphicData uri="http://schemas.openxmlformats.org/drawingml/2006/table">
            <a:tbl>
              <a:tblPr>
                <a:tableStyleId>{2D5ABB26-0587-4C30-8999-92F81FD0307C}</a:tableStyleId>
              </a:tblPr>
              <a:tblGrid>
                <a:gridCol w="2624658">
                  <a:extLst>
                    <a:ext uri="{9D8B030D-6E8A-4147-A177-3AD203B41FA5}">
                      <a16:colId xmlns:a16="http://schemas.microsoft.com/office/drawing/2014/main" val="3078250304"/>
                    </a:ext>
                  </a:extLst>
                </a:gridCol>
                <a:gridCol w="3096344">
                  <a:extLst>
                    <a:ext uri="{9D8B030D-6E8A-4147-A177-3AD203B41FA5}">
                      <a16:colId xmlns:a16="http://schemas.microsoft.com/office/drawing/2014/main" val="2679621475"/>
                    </a:ext>
                  </a:extLst>
                </a:gridCol>
                <a:gridCol w="2984697">
                  <a:extLst>
                    <a:ext uri="{9D8B030D-6E8A-4147-A177-3AD203B41FA5}">
                      <a16:colId xmlns:a16="http://schemas.microsoft.com/office/drawing/2014/main" val="1092463610"/>
                    </a:ext>
                  </a:extLst>
                </a:gridCol>
              </a:tblGrid>
              <a:tr h="318374">
                <a:tc>
                  <a:txBody>
                    <a:bodyPr/>
                    <a:lstStyle/>
                    <a:p>
                      <a:pPr algn="l" fontAlgn="b"/>
                      <a:r>
                        <a:rPr lang="en-CA" sz="1800" b="1" i="0" u="none" strike="noStrike" dirty="0">
                          <a:solidFill>
                            <a:schemeClr val="tx1"/>
                          </a:solidFill>
                          <a:effectLst/>
                          <a:latin typeface="+mn-lt"/>
                        </a:rPr>
                        <a:t>Role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CA" sz="1800" b="1" i="0" u="none" strike="noStrike" dirty="0">
                        <a:solidFill>
                          <a:schemeClr val="tx1"/>
                        </a:solidFill>
                        <a:effectLst/>
                        <a:latin typeface="+mn-lt"/>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800" b="1" i="0" u="none" strike="noStrike" dirty="0">
                          <a:solidFill>
                            <a:schemeClr val="tx1"/>
                          </a:solidFill>
                          <a:effectLst/>
                          <a:latin typeface="+mn-lt"/>
                        </a:rPr>
                        <a:t>Volunteer (Player)</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818987"/>
                  </a:ext>
                </a:extLst>
              </a:tr>
              <a:tr h="1446571">
                <a:tc>
                  <a:txBody>
                    <a:bodyPr/>
                    <a:lstStyle/>
                    <a:p>
                      <a:r>
                        <a:rPr lang="en-US" sz="1800" b="0" i="0" u="none" strike="noStrike" cap="none" dirty="0">
                          <a:solidFill>
                            <a:schemeClr val="tx1"/>
                          </a:solidFill>
                          <a:effectLst/>
                          <a:latin typeface="+mn-lt"/>
                          <a:ea typeface="+mn-ea"/>
                          <a:cs typeface="+mn-cs"/>
                          <a:sym typeface="Arial"/>
                        </a:rPr>
                        <a:t>Coaches</a:t>
                      </a:r>
                      <a:endParaRPr lang="en-CA" sz="1800" b="0" i="0" u="none" strike="noStrike" cap="none" dirty="0">
                        <a:solidFill>
                          <a:schemeClr val="tx1"/>
                        </a:solidFill>
                        <a:effectLst/>
                        <a:latin typeface="+mn-lt"/>
                        <a:ea typeface="+mn-ea"/>
                        <a:cs typeface="+mn-cs"/>
                        <a:sym typeface="Arial"/>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dirty="0">
                          <a:solidFill>
                            <a:schemeClr val="tx1"/>
                          </a:solidFill>
                          <a:effectLst/>
                          <a:latin typeface="+mn-lt"/>
                        </a:rPr>
                        <a:t>Head Coach: </a:t>
                      </a:r>
                      <a:r>
                        <a:rPr lang="en-CA" sz="1400" b="0" i="0" u="none" strike="noStrike" dirty="0">
                          <a:solidFill>
                            <a:schemeClr val="tx1"/>
                          </a:solidFill>
                          <a:effectLst/>
                          <a:highlight>
                            <a:srgbClr val="FFFF00"/>
                          </a:highlight>
                          <a:latin typeface="+mn-lt"/>
                        </a:rPr>
                        <a:t>[WHO?]</a:t>
                      </a:r>
                    </a:p>
                    <a:p>
                      <a:pPr algn="l" fontAlgn="b"/>
                      <a:r>
                        <a:rPr lang="en-CA" sz="1400" b="0" i="0" u="none" strike="noStrike" dirty="0">
                          <a:solidFill>
                            <a:schemeClr val="tx1"/>
                          </a:solidFill>
                          <a:effectLst/>
                          <a:latin typeface="+mn-lt"/>
                        </a:rPr>
                        <a:t>Assistant: </a:t>
                      </a:r>
                      <a:r>
                        <a:rPr lang="en-CA" sz="1400" b="0" i="0" u="none" strike="noStrike" dirty="0">
                          <a:solidFill>
                            <a:schemeClr val="tx1"/>
                          </a:solidFill>
                          <a:effectLst/>
                          <a:highlight>
                            <a:srgbClr val="FFFF00"/>
                          </a:highlight>
                          <a:latin typeface="+mn-lt"/>
                        </a:rPr>
                        <a:t>[WHO?]</a:t>
                      </a:r>
                    </a:p>
                    <a:p>
                      <a:pPr algn="l" fontAlgn="b"/>
                      <a:r>
                        <a:rPr lang="en-CA" sz="1400" b="0" i="0" u="none" strike="noStrike" dirty="0">
                          <a:solidFill>
                            <a:schemeClr val="tx1"/>
                          </a:solidFill>
                          <a:effectLst/>
                          <a:latin typeface="+mn-lt"/>
                        </a:rPr>
                        <a:t>Assistant: </a:t>
                      </a:r>
                      <a:r>
                        <a:rPr lang="en-CA" sz="1400" b="0" i="0" u="none" strike="noStrike" dirty="0">
                          <a:solidFill>
                            <a:schemeClr val="tx1"/>
                          </a:solidFill>
                          <a:effectLst/>
                          <a:highlight>
                            <a:srgbClr val="FFFF00"/>
                          </a:highlight>
                          <a:latin typeface="+mn-lt"/>
                        </a:rPr>
                        <a:t>[WHO?]</a:t>
                      </a:r>
                    </a:p>
                    <a:p>
                      <a:pPr marL="0" marR="0" lvl="0" indent="0" algn="l" defTabSz="914400" rtl="0" eaLnBrk="1" fontAlgn="b" latinLnBrk="0" hangingPunct="1">
                        <a:lnSpc>
                          <a:spcPct val="100000"/>
                        </a:lnSpc>
                        <a:spcBef>
                          <a:spcPts val="0"/>
                        </a:spcBef>
                        <a:spcAft>
                          <a:spcPts val="0"/>
                        </a:spcAft>
                        <a:buClrTx/>
                        <a:buSzTx/>
                        <a:buFontTx/>
                        <a:buNone/>
                        <a:tabLst/>
                        <a:defRPr/>
                      </a:pPr>
                      <a:r>
                        <a:rPr lang="en-CA" sz="1400" b="0" i="0" u="none" strike="noStrike" dirty="0">
                          <a:solidFill>
                            <a:schemeClr val="tx1"/>
                          </a:solidFill>
                          <a:effectLst/>
                          <a:latin typeface="+mn-lt"/>
                        </a:rPr>
                        <a:t>Assistant: </a:t>
                      </a:r>
                      <a:r>
                        <a:rPr lang="en-CA" sz="1400" b="0" i="0" u="none" strike="noStrike" dirty="0">
                          <a:solidFill>
                            <a:schemeClr val="tx1"/>
                          </a:solidFill>
                          <a:effectLst/>
                          <a:highlight>
                            <a:srgbClr val="FFFF00"/>
                          </a:highlight>
                          <a:latin typeface="+mn-lt"/>
                        </a:rPr>
                        <a:t>[WHO?]</a:t>
                      </a:r>
                    </a:p>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dirty="0">
                          <a:solidFill>
                            <a:schemeClr val="tx1"/>
                          </a:solidFill>
                          <a:effectLst/>
                          <a:latin typeface="+mn-lt"/>
                        </a:rPr>
                        <a:t>On-Ice: </a:t>
                      </a:r>
                      <a:r>
                        <a:rPr lang="en-CA" sz="1400" b="0" i="0" u="none" strike="noStrike" dirty="0">
                          <a:solidFill>
                            <a:schemeClr val="tx1"/>
                          </a:solidFill>
                          <a:effectLst/>
                          <a:highlight>
                            <a:srgbClr val="FFFF00"/>
                          </a:highlight>
                          <a:latin typeface="+mn-lt"/>
                        </a:rPr>
                        <a:t>[WHO?]</a:t>
                      </a:r>
                    </a:p>
                    <a:p>
                      <a:pPr algn="l" fontAlgn="b"/>
                      <a:r>
                        <a:rPr lang="en-CA" sz="1400" b="0" i="0" u="none" strike="noStrike" dirty="0">
                          <a:solidFill>
                            <a:schemeClr val="tx1"/>
                          </a:solidFill>
                          <a:effectLst/>
                          <a:latin typeface="+mn-lt"/>
                        </a:rPr>
                        <a:t>On-Ice</a:t>
                      </a:r>
                      <a:r>
                        <a:rPr lang="en-CA" sz="1400" b="0" i="0" u="none" strike="noStrike" baseline="0" dirty="0">
                          <a:solidFill>
                            <a:schemeClr val="tx1"/>
                          </a:solidFill>
                          <a:effectLst/>
                          <a:latin typeface="+mn-lt"/>
                        </a:rPr>
                        <a:t>: </a:t>
                      </a:r>
                      <a:r>
                        <a:rPr lang="en-CA" sz="1400" b="0" i="0" u="none" strike="noStrike" dirty="0">
                          <a:solidFill>
                            <a:schemeClr val="tx1"/>
                          </a:solidFill>
                          <a:effectLst/>
                          <a:highlight>
                            <a:srgbClr val="FFFF00"/>
                          </a:highlight>
                          <a:latin typeface="+mn-lt"/>
                        </a:rPr>
                        <a:t>[WHO?]</a:t>
                      </a:r>
                    </a:p>
                    <a:p>
                      <a:pPr marL="0" marR="0" lvl="0" indent="0" algn="l" defTabSz="914400" rtl="0" eaLnBrk="1" fontAlgn="b" latinLnBrk="0" hangingPunct="1">
                        <a:lnSpc>
                          <a:spcPct val="100000"/>
                        </a:lnSpc>
                        <a:spcBef>
                          <a:spcPts val="0"/>
                        </a:spcBef>
                        <a:spcAft>
                          <a:spcPts val="0"/>
                        </a:spcAft>
                        <a:buClrTx/>
                        <a:buSzTx/>
                        <a:buFontTx/>
                        <a:buNone/>
                        <a:tabLst/>
                        <a:defRPr/>
                      </a:pPr>
                      <a:r>
                        <a:rPr lang="en-CA" sz="1400" b="0" i="0" u="none" strike="noStrike" baseline="0" dirty="0">
                          <a:solidFill>
                            <a:schemeClr val="tx1"/>
                          </a:solidFill>
                          <a:effectLst/>
                          <a:latin typeface="+mn-lt"/>
                        </a:rPr>
                        <a:t>On-Ice: </a:t>
                      </a:r>
                      <a:r>
                        <a:rPr lang="en-CA" sz="1400" b="0" i="0" u="none" strike="noStrike" dirty="0">
                          <a:solidFill>
                            <a:schemeClr val="tx1"/>
                          </a:solidFill>
                          <a:effectLst/>
                          <a:highlight>
                            <a:srgbClr val="FFFF00"/>
                          </a:highlight>
                          <a:latin typeface="+mn-lt"/>
                        </a:rPr>
                        <a:t>[WHO?]</a:t>
                      </a:r>
                    </a:p>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570245"/>
                  </a:ext>
                </a:extLst>
              </a:tr>
              <a:tr h="728627">
                <a:tc>
                  <a:txBody>
                    <a:bodyPr/>
                    <a:lstStyle/>
                    <a:p>
                      <a:pPr algn="l" fontAlgn="b"/>
                      <a:r>
                        <a:rPr lang="en-CA" sz="1800" b="0" i="0" u="none" strike="noStrike" dirty="0">
                          <a:solidFill>
                            <a:schemeClr val="tx1"/>
                          </a:solidFill>
                          <a:effectLst/>
                          <a:latin typeface="+mn-lt"/>
                        </a:rPr>
                        <a:t>Training Staff</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b="0" i="0" u="none" strike="noStrike" dirty="0">
                          <a:solidFill>
                            <a:schemeClr val="tx1"/>
                          </a:solidFill>
                          <a:effectLst/>
                          <a:latin typeface="+mn-lt"/>
                        </a:rPr>
                        <a:t>Head Trainer: </a:t>
                      </a:r>
                      <a:r>
                        <a:rPr lang="en-CA" sz="1400" b="0" i="0" u="none" strike="noStrike" dirty="0">
                          <a:solidFill>
                            <a:schemeClr val="tx1"/>
                          </a:solidFill>
                          <a:effectLst/>
                          <a:highlight>
                            <a:srgbClr val="FFFF00"/>
                          </a:highlight>
                          <a:latin typeface="+mn-lt"/>
                        </a:rPr>
                        <a:t>[WHO?]</a:t>
                      </a:r>
                    </a:p>
                    <a:p>
                      <a:pPr marL="0" marR="0" lvl="0" indent="0" algn="l" defTabSz="914400" rtl="0" eaLnBrk="1" fontAlgn="b" latinLnBrk="0" hangingPunct="1">
                        <a:lnSpc>
                          <a:spcPct val="100000"/>
                        </a:lnSpc>
                        <a:spcBef>
                          <a:spcPts val="0"/>
                        </a:spcBef>
                        <a:spcAft>
                          <a:spcPts val="0"/>
                        </a:spcAft>
                        <a:buClrTx/>
                        <a:buSzTx/>
                        <a:buFontTx/>
                        <a:buNone/>
                        <a:tabLst/>
                        <a:defRPr/>
                      </a:pPr>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dirty="0">
                          <a:solidFill>
                            <a:schemeClr val="tx1"/>
                          </a:solidFill>
                          <a:effectLst/>
                          <a:latin typeface="+mn-lt"/>
                        </a:rPr>
                        <a:t>Trainer: </a:t>
                      </a:r>
                      <a:r>
                        <a:rPr lang="en-CA" sz="1400" b="0" i="0" u="none" strike="noStrike" dirty="0">
                          <a:solidFill>
                            <a:schemeClr val="tx1"/>
                          </a:solidFill>
                          <a:effectLst/>
                          <a:highlight>
                            <a:srgbClr val="FFFF00"/>
                          </a:highlight>
                          <a:latin typeface="+mn-lt"/>
                        </a:rPr>
                        <a:t>[WHO?]</a:t>
                      </a:r>
                    </a:p>
                    <a:p>
                      <a:pPr marL="0" marR="0" lvl="0" indent="0" algn="l" defTabSz="914400" rtl="0" eaLnBrk="1" fontAlgn="b" latinLnBrk="0" hangingPunct="1">
                        <a:lnSpc>
                          <a:spcPct val="100000"/>
                        </a:lnSpc>
                        <a:spcBef>
                          <a:spcPts val="0"/>
                        </a:spcBef>
                        <a:spcAft>
                          <a:spcPts val="0"/>
                        </a:spcAft>
                        <a:buClrTx/>
                        <a:buSzTx/>
                        <a:buFontTx/>
                        <a:buNone/>
                        <a:tabLst/>
                        <a:defRPr/>
                      </a:pPr>
                      <a:r>
                        <a:rPr lang="en-CA" sz="1400" b="0" i="0" u="none" strike="noStrike" dirty="0">
                          <a:solidFill>
                            <a:schemeClr val="tx1"/>
                          </a:solidFill>
                          <a:effectLst/>
                          <a:latin typeface="+mn-lt"/>
                        </a:rPr>
                        <a:t>Trainer: </a:t>
                      </a:r>
                      <a:r>
                        <a:rPr lang="en-CA" sz="1400" b="0" i="0" u="none" strike="noStrike" dirty="0">
                          <a:solidFill>
                            <a:schemeClr val="tx1"/>
                          </a:solidFill>
                          <a:effectLst/>
                          <a:highlight>
                            <a:srgbClr val="FFFF00"/>
                          </a:highlight>
                          <a:latin typeface="+mn-lt"/>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921421"/>
                  </a:ext>
                </a:extLst>
              </a:tr>
              <a:tr h="318374">
                <a:tc>
                  <a:txBody>
                    <a:bodyPr/>
                    <a:lstStyle/>
                    <a:p>
                      <a:pPr algn="l" fontAlgn="b"/>
                      <a:r>
                        <a:rPr lang="en-CA" sz="1800" b="0" i="0" u="none" strike="noStrike" dirty="0">
                          <a:solidFill>
                            <a:schemeClr val="tx1"/>
                          </a:solidFill>
                          <a:effectLst/>
                          <a:latin typeface="+mn-lt"/>
                        </a:rPr>
                        <a:t>Team Manager / Scheduler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CA" sz="1400" b="0" i="0" u="none" strike="noStrike" dirty="0">
                          <a:solidFill>
                            <a:schemeClr val="tx1"/>
                          </a:solidFill>
                          <a:effectLst/>
                          <a:highlight>
                            <a:srgbClr val="FFFF00"/>
                          </a:highlight>
                          <a:latin typeface="+mn-lt"/>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204662"/>
                  </a:ext>
                </a:extLst>
              </a:tr>
              <a:tr h="318374">
                <a:tc>
                  <a:txBody>
                    <a:bodyPr/>
                    <a:lstStyle/>
                    <a:p>
                      <a:pPr algn="l" fontAlgn="b"/>
                      <a:r>
                        <a:rPr lang="en-CA" sz="1800" b="0" i="0" u="none" strike="noStrike" dirty="0">
                          <a:solidFill>
                            <a:schemeClr val="tx1"/>
                          </a:solidFill>
                          <a:effectLst/>
                          <a:latin typeface="+mn-lt"/>
                        </a:rPr>
                        <a:t>Scoring / Statistician</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dirty="0">
                          <a:solidFill>
                            <a:schemeClr val="tx1"/>
                          </a:solidFill>
                          <a:effectLst/>
                          <a:highlight>
                            <a:srgbClr val="FFFF00"/>
                          </a:highlight>
                          <a:latin typeface="+mn-lt"/>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789137"/>
                  </a:ext>
                </a:extLst>
              </a:tr>
              <a:tr h="318374">
                <a:tc>
                  <a:txBody>
                    <a:bodyPr/>
                    <a:lstStyle/>
                    <a:p>
                      <a:pPr algn="l" fontAlgn="b"/>
                      <a:r>
                        <a:rPr lang="en-CA" sz="1800" b="0" i="0" u="none" strike="noStrike" dirty="0">
                          <a:solidFill>
                            <a:schemeClr val="tx1"/>
                          </a:solidFill>
                          <a:effectLst/>
                          <a:latin typeface="+mn-lt"/>
                        </a:rPr>
                        <a:t>Treasurer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400" b="0" i="0" u="none" strike="noStrike" dirty="0">
                          <a:solidFill>
                            <a:schemeClr val="tx1"/>
                          </a:solidFill>
                          <a:effectLst/>
                          <a:highlight>
                            <a:srgbClr val="FFFF00"/>
                          </a:highlight>
                          <a:latin typeface="+mn-lt"/>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486265"/>
                  </a:ext>
                </a:extLst>
              </a:tr>
              <a:tr h="318374">
                <a:tc>
                  <a:txBody>
                    <a:bodyPr/>
                    <a:lstStyle/>
                    <a:p>
                      <a:pPr algn="l" fontAlgn="b"/>
                      <a:r>
                        <a:rPr lang="en-CA" sz="1800" b="0" i="0" u="none" strike="noStrike" dirty="0">
                          <a:solidFill>
                            <a:schemeClr val="tx1"/>
                          </a:solidFill>
                          <a:effectLst/>
                          <a:latin typeface="+mn-lt"/>
                        </a:rPr>
                        <a:t>Parent Liaison / Ombudsman</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highlight>
                            <a:srgbClr val="FFFF00"/>
                          </a:highlight>
                          <a:uLnTx/>
                          <a:uFillTx/>
                          <a:latin typeface="Calibri"/>
                          <a:ea typeface="+mn-ea"/>
                          <a:cs typeface="+mn-cs"/>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44864"/>
                  </a:ext>
                </a:extLst>
              </a:tr>
              <a:tr h="318374">
                <a:tc>
                  <a:txBody>
                    <a:bodyPr/>
                    <a:lstStyle/>
                    <a:p>
                      <a:pPr algn="l" fontAlgn="b"/>
                      <a:r>
                        <a:rPr lang="en-CA" sz="1800" b="0" i="0" u="none" strike="noStrike" dirty="0">
                          <a:solidFill>
                            <a:schemeClr val="tx1"/>
                          </a:solidFill>
                          <a:effectLst/>
                          <a:latin typeface="+mn-lt"/>
                        </a:rPr>
                        <a:t>Music</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highlight>
                            <a:srgbClr val="FFFF00"/>
                          </a:highlight>
                          <a:uLnTx/>
                          <a:uFillTx/>
                          <a:latin typeface="Calibri"/>
                          <a:ea typeface="+mn-ea"/>
                          <a:cs typeface="+mn-cs"/>
                        </a:rPr>
                        <a:t>[WHO?]</a:t>
                      </a:r>
                      <a:endParaRPr kumimoji="0" lang="en-CA" sz="14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1086752"/>
                  </a:ext>
                </a:extLst>
              </a:tr>
              <a:tr h="318374">
                <a:tc>
                  <a:txBody>
                    <a:bodyPr/>
                    <a:lstStyle/>
                    <a:p>
                      <a:pPr algn="l" fontAlgn="b"/>
                      <a:r>
                        <a:rPr lang="en-CA" sz="1800" b="0" i="0" u="none" strike="noStrike" dirty="0">
                          <a:solidFill>
                            <a:schemeClr val="tx1"/>
                          </a:solidFill>
                          <a:effectLst/>
                          <a:latin typeface="+mn-lt"/>
                        </a:rPr>
                        <a:t>Sponsorship / Fundraising</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highlight>
                            <a:srgbClr val="FFFF00"/>
                          </a:highlight>
                          <a:uLnTx/>
                          <a:uFillTx/>
                          <a:latin typeface="Calibri"/>
                          <a:ea typeface="+mn-ea"/>
                          <a:cs typeface="+mn-cs"/>
                        </a:rPr>
                        <a:t>[WHO?]</a:t>
                      </a:r>
                      <a:endParaRPr kumimoji="0" lang="en-CA" sz="14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826592"/>
                  </a:ext>
                </a:extLst>
              </a:tr>
              <a:tr h="318374">
                <a:tc>
                  <a:txBody>
                    <a:bodyPr/>
                    <a:lstStyle/>
                    <a:p>
                      <a:pPr algn="l" fontAlgn="b"/>
                      <a:r>
                        <a:rPr lang="en-CA" sz="1800" b="0" i="0" u="none" strike="noStrike" dirty="0">
                          <a:solidFill>
                            <a:schemeClr val="tx1"/>
                          </a:solidFill>
                          <a:effectLst/>
                          <a:latin typeface="+mn-lt"/>
                        </a:rPr>
                        <a:t>Tournaments / Social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CA" sz="1400" b="0" i="0" u="none" strike="noStrike" dirty="0">
                        <a:solidFill>
                          <a:schemeClr val="tx1"/>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highlight>
                            <a:srgbClr val="FFFF00"/>
                          </a:highlight>
                          <a:uLnTx/>
                          <a:uFillTx/>
                          <a:latin typeface="Calibri"/>
                          <a:ea typeface="+mn-ea"/>
                          <a:cs typeface="+mn-cs"/>
                        </a:rPr>
                        <a:t>[WHO?]</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894240614"/>
                  </a:ext>
                </a:extLst>
              </a:tr>
            </a:tbl>
          </a:graphicData>
        </a:graphic>
      </p:graphicFrame>
      <p:sp>
        <p:nvSpPr>
          <p:cNvPr id="2" name="Title 1">
            <a:extLst>
              <a:ext uri="{FF2B5EF4-FFF2-40B4-BE49-F238E27FC236}">
                <a16:creationId xmlns:a16="http://schemas.microsoft.com/office/drawing/2014/main" id="{D604BD91-85D7-21D3-1FD7-11B6CC7D4D6A}"/>
              </a:ext>
            </a:extLst>
          </p:cNvPr>
          <p:cNvSpPr txBox="1">
            <a:spLocks/>
          </p:cNvSpPr>
          <p:nvPr/>
        </p:nvSpPr>
        <p:spPr bwMode="auto">
          <a:xfrm>
            <a:off x="98250" y="18864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STAFF</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510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E2BB3-334F-4EC8-99CC-64E52F3A332E}"/>
              </a:ext>
            </a:extLst>
          </p:cNvPr>
          <p:cNvGraphicFramePr>
            <a:graphicFrameLocks noGrp="1"/>
          </p:cNvGraphicFramePr>
          <p:nvPr>
            <p:extLst>
              <p:ext uri="{D42A27DB-BD31-4B8C-83A1-F6EECF244321}">
                <p14:modId xmlns:p14="http://schemas.microsoft.com/office/powerpoint/2010/main" val="3100105450"/>
              </p:ext>
            </p:extLst>
          </p:nvPr>
        </p:nvGraphicFramePr>
        <p:xfrm>
          <a:off x="190840" y="1700808"/>
          <a:ext cx="8629635" cy="2916824"/>
        </p:xfrm>
        <a:graphic>
          <a:graphicData uri="http://schemas.openxmlformats.org/drawingml/2006/table">
            <a:tbl>
              <a:tblPr firstRow="1" bandRow="1"/>
              <a:tblGrid>
                <a:gridCol w="1232805">
                  <a:extLst>
                    <a:ext uri="{9D8B030D-6E8A-4147-A177-3AD203B41FA5}">
                      <a16:colId xmlns:a16="http://schemas.microsoft.com/office/drawing/2014/main" val="4128432177"/>
                    </a:ext>
                  </a:extLst>
                </a:gridCol>
                <a:gridCol w="1232805">
                  <a:extLst>
                    <a:ext uri="{9D8B030D-6E8A-4147-A177-3AD203B41FA5}">
                      <a16:colId xmlns:a16="http://schemas.microsoft.com/office/drawing/2014/main" val="603895177"/>
                    </a:ext>
                  </a:extLst>
                </a:gridCol>
                <a:gridCol w="1232805">
                  <a:extLst>
                    <a:ext uri="{9D8B030D-6E8A-4147-A177-3AD203B41FA5}">
                      <a16:colId xmlns:a16="http://schemas.microsoft.com/office/drawing/2014/main" val="2261058370"/>
                    </a:ext>
                  </a:extLst>
                </a:gridCol>
                <a:gridCol w="1232805">
                  <a:extLst>
                    <a:ext uri="{9D8B030D-6E8A-4147-A177-3AD203B41FA5}">
                      <a16:colId xmlns:a16="http://schemas.microsoft.com/office/drawing/2014/main" val="548629157"/>
                    </a:ext>
                  </a:extLst>
                </a:gridCol>
                <a:gridCol w="1232805">
                  <a:extLst>
                    <a:ext uri="{9D8B030D-6E8A-4147-A177-3AD203B41FA5}">
                      <a16:colId xmlns:a16="http://schemas.microsoft.com/office/drawing/2014/main" val="3447850100"/>
                    </a:ext>
                  </a:extLst>
                </a:gridCol>
                <a:gridCol w="1232805">
                  <a:extLst>
                    <a:ext uri="{9D8B030D-6E8A-4147-A177-3AD203B41FA5}">
                      <a16:colId xmlns:a16="http://schemas.microsoft.com/office/drawing/2014/main" val="2441589283"/>
                    </a:ext>
                  </a:extLst>
                </a:gridCol>
                <a:gridCol w="1232805">
                  <a:extLst>
                    <a:ext uri="{9D8B030D-6E8A-4147-A177-3AD203B41FA5}">
                      <a16:colId xmlns:a16="http://schemas.microsoft.com/office/drawing/2014/main" val="1645789196"/>
                    </a:ext>
                  </a:extLst>
                </a:gridCol>
              </a:tblGrid>
              <a:tr h="173210">
                <a:tc gridSpan="7">
                  <a:txBody>
                    <a:bodyPr/>
                    <a:lstStyle/>
                    <a:p>
                      <a:pPr algn="ctr"/>
                      <a:r>
                        <a:rPr lang="en-CA" b="1" dirty="0"/>
                        <a:t>Monthly Schedule</a:t>
                      </a: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7706988"/>
                  </a:ext>
                </a:extLst>
              </a:tr>
              <a:tr h="303117">
                <a:tc>
                  <a:txBody>
                    <a:bodyPr/>
                    <a:lstStyle/>
                    <a:p>
                      <a:pPr algn="ctr"/>
                      <a:r>
                        <a:rPr lang="en-CA" sz="1600" b="1" dirty="0"/>
                        <a:t>August</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September</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October</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November</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December</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January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February to April</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4577520"/>
                  </a:ext>
                </a:extLst>
              </a:tr>
              <a:tr h="599017">
                <a:tc>
                  <a:txBody>
                    <a:bodyPr/>
                    <a:lstStyle/>
                    <a:p>
                      <a:pPr algn="ctr"/>
                      <a:endParaRPr lang="en-CA" sz="1100"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100" b="1" dirty="0">
                        <a:solidFill>
                          <a:schemeClr val="tx2"/>
                        </a:solidFil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100"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100" b="1" kern="1200" dirty="0">
                        <a:solidFill>
                          <a:schemeClr val="tx2"/>
                        </a:solidFill>
                        <a:latin typeface="+mn-lt"/>
                        <a:ea typeface="+mn-ea"/>
                        <a:cs typeface="+mn-cs"/>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100" b="1" dirty="0">
                        <a:solidFill>
                          <a:schemeClr val="tx2"/>
                        </a:solidFil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CA" sz="1100" b="1" kern="1200" dirty="0">
                        <a:solidFill>
                          <a:schemeClr val="tx2"/>
                        </a:solidFill>
                        <a:latin typeface="+mn-lt"/>
                        <a:ea typeface="+mn-ea"/>
                        <a:cs typeface="+mn-cs"/>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100" b="1" dirty="0">
                        <a:solidFill>
                          <a:schemeClr val="tx2"/>
                        </a:solidFill>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613497"/>
                  </a:ext>
                </a:extLst>
              </a:tr>
              <a:tr h="386955">
                <a:tc gridSpan="7">
                  <a:txBody>
                    <a:bodyPr/>
                    <a:lstStyle/>
                    <a:p>
                      <a:pPr algn="ctr"/>
                      <a:r>
                        <a:rPr lang="en-CA" b="1" dirty="0"/>
                        <a:t>Weekly Schedule</a:t>
                      </a:r>
                    </a:p>
                  </a:txBody>
                  <a:tcP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b="1"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192624"/>
                  </a:ext>
                </a:extLst>
              </a:tr>
              <a:tr h="386955">
                <a:tc>
                  <a:txBody>
                    <a:bodyPr/>
                    <a:lstStyle/>
                    <a:p>
                      <a:pPr algn="ctr"/>
                      <a:r>
                        <a:rPr lang="en-CA" sz="1600" b="1" dirty="0"/>
                        <a:t>Monday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Tuesday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Wednesday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Thursday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Friday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Saturday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600" b="1" dirty="0"/>
                        <a:t>Sunday</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288444"/>
                  </a:ext>
                </a:extLst>
              </a:tr>
              <a:tr h="599017">
                <a:tc>
                  <a:txBody>
                    <a:bodyPr/>
                    <a:lstStyle/>
                    <a:p>
                      <a:pPr algn="ctr"/>
                      <a:r>
                        <a:rPr lang="en-CA" sz="1100" b="1" dirty="0">
                          <a:solidFill>
                            <a:srgbClr val="FF0000"/>
                          </a:solidFill>
                        </a:rPr>
                        <a:t>TBD</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CA" sz="1100" b="1" dirty="0">
                          <a:solidFill>
                            <a:srgbClr val="FF0000"/>
                          </a:solidFill>
                        </a:rPr>
                        <a:t>TBD</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CA" sz="1100" b="1" dirty="0">
                          <a:solidFill>
                            <a:srgbClr val="FF0000"/>
                          </a:solidFill>
                        </a:rPr>
                        <a:t>TBD</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CA" sz="1100" b="1" dirty="0">
                          <a:solidFill>
                            <a:srgbClr val="FF0000"/>
                          </a:solidFill>
                        </a:rPr>
                        <a:t>TBD</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CA" sz="1100" b="1" dirty="0">
                          <a:solidFill>
                            <a:srgbClr val="FF0000"/>
                          </a:solidFill>
                        </a:rPr>
                        <a:t>TBD</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CA" sz="1100" b="1" kern="1200" dirty="0">
                          <a:solidFill>
                            <a:schemeClr val="tx1"/>
                          </a:solidFill>
                          <a:latin typeface="+mn-lt"/>
                          <a:ea typeface="+mn-ea"/>
                          <a:cs typeface="+mn-cs"/>
                        </a:rPr>
                        <a:t>Away Game</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CA" sz="1100" b="1" dirty="0">
                          <a:solidFill>
                            <a:schemeClr val="tx1"/>
                          </a:solidFill>
                        </a:rPr>
                        <a:t>Home Game</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0087641"/>
                  </a:ext>
                </a:extLst>
              </a:tr>
            </a:tbl>
          </a:graphicData>
        </a:graphic>
      </p:graphicFrame>
      <p:sp>
        <p:nvSpPr>
          <p:cNvPr id="6" name="TextBox 5">
            <a:extLst>
              <a:ext uri="{FF2B5EF4-FFF2-40B4-BE49-F238E27FC236}">
                <a16:creationId xmlns:a16="http://schemas.microsoft.com/office/drawing/2014/main" id="{ADF87BDE-AA22-4EA7-9616-55FDC3D4DC09}"/>
              </a:ext>
            </a:extLst>
          </p:cNvPr>
          <p:cNvSpPr txBox="1"/>
          <p:nvPr/>
        </p:nvSpPr>
        <p:spPr>
          <a:xfrm>
            <a:off x="190842" y="5540459"/>
            <a:ext cx="8629630" cy="984885"/>
          </a:xfrm>
          <a:prstGeom prst="rect">
            <a:avLst/>
          </a:prstGeom>
          <a:noFill/>
        </p:spPr>
        <p:txBody>
          <a:bodyPr wrap="square" rtlCol="0">
            <a:spAutoFit/>
          </a:bodyPr>
          <a:lstStyle/>
          <a:p>
            <a:pPr algn="ctr"/>
            <a:r>
              <a:rPr lang="en-CA" sz="3200" b="1" dirty="0">
                <a:solidFill>
                  <a:schemeClr val="tx1"/>
                </a:solidFill>
              </a:rPr>
              <a:t>NOTE: This is indicative and will change</a:t>
            </a:r>
          </a:p>
          <a:p>
            <a:pPr algn="ctr"/>
            <a:endParaRPr lang="en-CA" sz="600" b="1" dirty="0"/>
          </a:p>
          <a:p>
            <a:pPr algn="ctr"/>
            <a:r>
              <a:rPr lang="en-CA" b="1" dirty="0">
                <a:solidFill>
                  <a:schemeClr val="tx1"/>
                </a:solidFill>
              </a:rPr>
              <a:t>All team events, practices, games, tournaments will be tracked in Teamsnap</a:t>
            </a:r>
          </a:p>
        </p:txBody>
      </p:sp>
      <p:sp>
        <p:nvSpPr>
          <p:cNvPr id="3" name="TextBox 2">
            <a:extLst>
              <a:ext uri="{FF2B5EF4-FFF2-40B4-BE49-F238E27FC236}">
                <a16:creationId xmlns:a16="http://schemas.microsoft.com/office/drawing/2014/main" id="{717E6C6F-0605-49AB-9AA0-D43F702CEAD4}"/>
              </a:ext>
            </a:extLst>
          </p:cNvPr>
          <p:cNvSpPr txBox="1"/>
          <p:nvPr/>
        </p:nvSpPr>
        <p:spPr>
          <a:xfrm>
            <a:off x="1619672" y="4894379"/>
            <a:ext cx="6336704" cy="461665"/>
          </a:xfrm>
          <a:prstGeom prst="rect">
            <a:avLst/>
          </a:prstGeom>
          <a:noFill/>
        </p:spPr>
        <p:txBody>
          <a:bodyPr wrap="square" rtlCol="0">
            <a:spAutoFit/>
          </a:bodyPr>
          <a:lstStyle/>
          <a:p>
            <a:pPr algn="ctr"/>
            <a:r>
              <a:rPr lang="en-CA" sz="2400" b="1" dirty="0">
                <a:solidFill>
                  <a:schemeClr val="tx2"/>
                </a:solidFill>
              </a:rPr>
              <a:t>Intent – 3 to 4 events per week</a:t>
            </a:r>
          </a:p>
        </p:txBody>
      </p:sp>
      <p:sp>
        <p:nvSpPr>
          <p:cNvPr id="5" name="Title 1">
            <a:extLst>
              <a:ext uri="{FF2B5EF4-FFF2-40B4-BE49-F238E27FC236}">
                <a16:creationId xmlns:a16="http://schemas.microsoft.com/office/drawing/2014/main" id="{C96892E5-BCC4-2DAB-505A-2C75FBF85ACF}"/>
              </a:ext>
            </a:extLst>
          </p:cNvPr>
          <p:cNvSpPr txBox="1">
            <a:spLocks/>
          </p:cNvSpPr>
          <p:nvPr/>
        </p:nvSpPr>
        <p:spPr bwMode="auto">
          <a:xfrm>
            <a:off x="98250" y="18864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SEASON SCHEDULE</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13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31DC-3DE3-43EF-BE22-C1ECDC278767}"/>
              </a:ext>
            </a:extLst>
          </p:cNvPr>
          <p:cNvSpPr>
            <a:spLocks noGrp="1"/>
          </p:cNvSpPr>
          <p:nvPr>
            <p:ph type="title" idx="4294967295"/>
          </p:nvPr>
        </p:nvSpPr>
        <p:spPr>
          <a:xfrm>
            <a:off x="-36512" y="511854"/>
            <a:ext cx="8826600" cy="803600"/>
          </a:xfrm>
        </p:spPr>
        <p:txBody>
          <a:bodyPr/>
          <a:lstStyle/>
          <a:p>
            <a:r>
              <a:rPr lang="en-CA" b="1" dirty="0"/>
              <a:t>Tonight’s </a:t>
            </a:r>
            <a:br>
              <a:rPr lang="en-CA" b="1" dirty="0"/>
            </a:br>
            <a:r>
              <a:rPr lang="en-CA" b="1" dirty="0"/>
              <a:t>Agenda</a:t>
            </a:r>
          </a:p>
        </p:txBody>
      </p:sp>
      <p:sp>
        <p:nvSpPr>
          <p:cNvPr id="3" name="Text Placeholder 2">
            <a:extLst>
              <a:ext uri="{FF2B5EF4-FFF2-40B4-BE49-F238E27FC236}">
                <a16:creationId xmlns:a16="http://schemas.microsoft.com/office/drawing/2014/main" id="{AA9D852E-4D4B-40FC-9EC1-72A37029E9CD}"/>
              </a:ext>
            </a:extLst>
          </p:cNvPr>
          <p:cNvSpPr>
            <a:spLocks noGrp="1"/>
          </p:cNvSpPr>
          <p:nvPr>
            <p:ph type="body" idx="1"/>
          </p:nvPr>
        </p:nvSpPr>
        <p:spPr>
          <a:xfrm>
            <a:off x="35496" y="1854692"/>
            <a:ext cx="8222100" cy="5102700"/>
          </a:xfrm>
        </p:spPr>
        <p:txBody>
          <a:bodyPr/>
          <a:lstStyle/>
          <a:p>
            <a:r>
              <a:rPr lang="en-CA" dirty="0"/>
              <a:t>Coach’s Introduction</a:t>
            </a:r>
          </a:p>
          <a:p>
            <a:r>
              <a:rPr lang="en-CA" dirty="0"/>
              <a:t>Coaching Philosophy</a:t>
            </a:r>
          </a:p>
          <a:p>
            <a:r>
              <a:rPr lang="en-CA" dirty="0"/>
              <a:t>Team Roster</a:t>
            </a:r>
          </a:p>
          <a:p>
            <a:r>
              <a:rPr lang="en-CA" dirty="0"/>
              <a:t>Team Roles </a:t>
            </a:r>
          </a:p>
          <a:p>
            <a:r>
              <a:rPr lang="en-CA" dirty="0"/>
              <a:t>Team Schedule</a:t>
            </a:r>
          </a:p>
          <a:p>
            <a:r>
              <a:rPr lang="en-CA" dirty="0"/>
              <a:t>Team Budget</a:t>
            </a:r>
          </a:p>
          <a:p>
            <a:r>
              <a:rPr lang="en-CA" dirty="0"/>
              <a:t>Uniforms &amp; Equipment</a:t>
            </a:r>
          </a:p>
          <a:p>
            <a:r>
              <a:rPr lang="en-CA" dirty="0"/>
              <a:t>Social Media</a:t>
            </a:r>
          </a:p>
          <a:p>
            <a:endParaRPr lang="en-CA" dirty="0"/>
          </a:p>
        </p:txBody>
      </p:sp>
      <p:cxnSp>
        <p:nvCxnSpPr>
          <p:cNvPr id="8" name="Straight Connector 7">
            <a:extLst>
              <a:ext uri="{FF2B5EF4-FFF2-40B4-BE49-F238E27FC236}">
                <a16:creationId xmlns:a16="http://schemas.microsoft.com/office/drawing/2014/main" id="{C8F54779-012E-22FD-A6BF-C0BE28B6EDD3}"/>
              </a:ext>
            </a:extLst>
          </p:cNvPr>
          <p:cNvCxnSpPr>
            <a:cxnSpLocks/>
          </p:cNvCxnSpPr>
          <p:nvPr/>
        </p:nvCxnSpPr>
        <p:spPr>
          <a:xfrm flipH="1">
            <a:off x="6372200" y="3603619"/>
            <a:ext cx="36694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80E1780-7551-AA93-A3DE-D36666184B6B}"/>
              </a:ext>
            </a:extLst>
          </p:cNvPr>
          <p:cNvSpPr/>
          <p:nvPr/>
        </p:nvSpPr>
        <p:spPr>
          <a:xfrm>
            <a:off x="5364088" y="3429000"/>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225277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5773CA-C15E-4DA0-A15C-9AB75EB4FF7D}"/>
              </a:ext>
            </a:extLst>
          </p:cNvPr>
          <p:cNvSpPr txBox="1"/>
          <p:nvPr/>
        </p:nvSpPr>
        <p:spPr>
          <a:xfrm>
            <a:off x="251520" y="1844824"/>
            <a:ext cx="4176464" cy="4616648"/>
          </a:xfrm>
          <a:prstGeom prst="rect">
            <a:avLst/>
          </a:prstGeom>
          <a:noFill/>
        </p:spPr>
        <p:txBody>
          <a:bodyPr wrap="square" rtlCol="0">
            <a:spAutoFit/>
          </a:bodyPr>
          <a:lstStyle/>
          <a:p>
            <a:r>
              <a:rPr lang="en-CA" b="1" dirty="0">
                <a:solidFill>
                  <a:schemeClr val="tx1"/>
                </a:solidFill>
              </a:rPr>
              <a:t>Total Budget (Current Estimate):</a:t>
            </a:r>
          </a:p>
          <a:p>
            <a:endParaRPr lang="en-CA" b="1" dirty="0"/>
          </a:p>
          <a:p>
            <a:r>
              <a:rPr lang="en-CA" sz="4800" b="1" dirty="0"/>
              <a:t>~$</a:t>
            </a:r>
            <a:r>
              <a:rPr lang="en-CA" sz="4800" b="1" dirty="0">
                <a:highlight>
                  <a:srgbClr val="FFFF00"/>
                </a:highlight>
              </a:rPr>
              <a:t>X</a:t>
            </a:r>
            <a:r>
              <a:rPr lang="en-CA" sz="4800" b="1" dirty="0"/>
              <a:t>,000</a:t>
            </a:r>
          </a:p>
          <a:p>
            <a:endParaRPr lang="en-CA" b="1" dirty="0"/>
          </a:p>
          <a:p>
            <a:r>
              <a:rPr lang="en-CA" b="1" dirty="0">
                <a:solidFill>
                  <a:schemeClr val="tx1"/>
                </a:solidFill>
              </a:rPr>
              <a:t>Current Estimated Cost / Family:</a:t>
            </a:r>
          </a:p>
          <a:p>
            <a:endParaRPr lang="en-CA" b="1" dirty="0"/>
          </a:p>
          <a:p>
            <a:r>
              <a:rPr lang="en-CA" sz="4800" b="1" dirty="0"/>
              <a:t>~$</a:t>
            </a:r>
            <a:r>
              <a:rPr lang="en-CA" sz="4800" b="1" dirty="0">
                <a:highlight>
                  <a:srgbClr val="FFFF00"/>
                </a:highlight>
              </a:rPr>
              <a:t>X</a:t>
            </a:r>
            <a:r>
              <a:rPr lang="en-CA" sz="4800" b="1" dirty="0"/>
              <a:t>,000</a:t>
            </a:r>
          </a:p>
          <a:p>
            <a:endParaRPr lang="en-CA" b="1" dirty="0"/>
          </a:p>
          <a:p>
            <a:r>
              <a:rPr lang="en-CA" b="1" u="sng" dirty="0"/>
              <a:t>Exclusions:</a:t>
            </a:r>
            <a:br>
              <a:rPr lang="en-CA" b="1" u="sng" dirty="0"/>
            </a:br>
            <a:endParaRPr lang="en-CA" b="1" u="sng" dirty="0"/>
          </a:p>
          <a:p>
            <a:pPr marL="285750" indent="-285750">
              <a:buFontTx/>
              <a:buChar char="-"/>
            </a:pPr>
            <a:r>
              <a:rPr lang="en-CA" b="1" dirty="0"/>
              <a:t>League Registration (~$</a:t>
            </a:r>
            <a:r>
              <a:rPr lang="en-CA" sz="1800" b="1" dirty="0">
                <a:highlight>
                  <a:srgbClr val="FFFF00"/>
                </a:highlight>
              </a:rPr>
              <a:t>X</a:t>
            </a:r>
            <a:r>
              <a:rPr lang="en-CA" b="1" dirty="0"/>
              <a:t>)</a:t>
            </a:r>
          </a:p>
          <a:p>
            <a:pPr marL="285750" indent="-285750">
              <a:buFontTx/>
              <a:buChar char="-"/>
            </a:pPr>
            <a:r>
              <a:rPr lang="en-CA" b="1" dirty="0"/>
              <a:t>Other apparel purchases</a:t>
            </a:r>
          </a:p>
          <a:p>
            <a:pPr marL="285750" indent="-285750">
              <a:buFontTx/>
              <a:buChar char="-"/>
            </a:pPr>
            <a:endParaRPr lang="en-CA" b="1" dirty="0"/>
          </a:p>
        </p:txBody>
      </p:sp>
      <p:sp>
        <p:nvSpPr>
          <p:cNvPr id="5" name="TextBox 4">
            <a:extLst>
              <a:ext uri="{FF2B5EF4-FFF2-40B4-BE49-F238E27FC236}">
                <a16:creationId xmlns:a16="http://schemas.microsoft.com/office/drawing/2014/main" id="{8EA120BE-9B75-4000-B2AB-9BDDEEDCDF3A}"/>
              </a:ext>
            </a:extLst>
          </p:cNvPr>
          <p:cNvSpPr txBox="1"/>
          <p:nvPr/>
        </p:nvSpPr>
        <p:spPr>
          <a:xfrm>
            <a:off x="4788024" y="1844824"/>
            <a:ext cx="4176464" cy="3970318"/>
          </a:xfrm>
          <a:prstGeom prst="rect">
            <a:avLst/>
          </a:prstGeom>
          <a:noFill/>
        </p:spPr>
        <p:txBody>
          <a:bodyPr wrap="square" rtlCol="0">
            <a:spAutoFit/>
          </a:bodyPr>
          <a:lstStyle/>
          <a:p>
            <a:r>
              <a:rPr lang="en-CA" b="1" u="sng" dirty="0"/>
              <a:t>Payment Schedule:</a:t>
            </a:r>
            <a:br>
              <a:rPr lang="en-CA" b="1" u="sng" dirty="0"/>
            </a:br>
            <a:endParaRPr lang="en-CA" b="1" u="sng" dirty="0"/>
          </a:p>
          <a:p>
            <a:pPr marL="285750" indent="-285750">
              <a:buFontTx/>
              <a:buChar char="-"/>
            </a:pPr>
            <a:r>
              <a:rPr lang="en-CA" b="1" dirty="0"/>
              <a:t>Installment 1: </a:t>
            </a:r>
            <a:r>
              <a:rPr lang="en-CA" b="1" dirty="0">
                <a:highlight>
                  <a:srgbClr val="FFFF00"/>
                </a:highlight>
              </a:rPr>
              <a:t>[DATE] </a:t>
            </a:r>
            <a:r>
              <a:rPr lang="en-CA" b="1" dirty="0"/>
              <a:t>–</a:t>
            </a:r>
          </a:p>
          <a:p>
            <a:pPr marL="285750" indent="-285750">
              <a:buFontTx/>
              <a:buChar char="-"/>
            </a:pPr>
            <a:endParaRPr lang="en-CA" b="1" dirty="0"/>
          </a:p>
          <a:p>
            <a:pPr marL="285750" indent="-285750">
              <a:buFontTx/>
              <a:buChar char="-"/>
            </a:pPr>
            <a:r>
              <a:rPr lang="en-CA" b="1" dirty="0"/>
              <a:t>Installment 2: </a:t>
            </a:r>
            <a:r>
              <a:rPr lang="en-CA" b="1" dirty="0">
                <a:highlight>
                  <a:srgbClr val="FFFF00"/>
                </a:highlight>
              </a:rPr>
              <a:t>[DATE] </a:t>
            </a:r>
            <a:r>
              <a:rPr lang="en-CA" b="1" dirty="0"/>
              <a:t>–</a:t>
            </a:r>
          </a:p>
          <a:p>
            <a:pPr marL="285750" indent="-285750">
              <a:buFontTx/>
              <a:buChar char="-"/>
            </a:pPr>
            <a:endParaRPr lang="en-CA" b="1" dirty="0"/>
          </a:p>
          <a:p>
            <a:pPr marL="285750" indent="-285750">
              <a:buFontTx/>
              <a:buChar char="-"/>
            </a:pPr>
            <a:r>
              <a:rPr lang="en-CA" b="1" dirty="0"/>
              <a:t>Installment 3: </a:t>
            </a:r>
            <a:r>
              <a:rPr lang="en-CA" b="1" dirty="0">
                <a:highlight>
                  <a:srgbClr val="FFFF00"/>
                </a:highlight>
              </a:rPr>
              <a:t>[DATE]</a:t>
            </a:r>
            <a:r>
              <a:rPr lang="en-CA" b="1" dirty="0"/>
              <a:t> – </a:t>
            </a:r>
          </a:p>
          <a:p>
            <a:endParaRPr lang="en-CA" b="1" dirty="0"/>
          </a:p>
          <a:p>
            <a:pPr marL="285750" indent="-285750">
              <a:buFontTx/>
              <a:buChar char="-"/>
            </a:pPr>
            <a:r>
              <a:rPr lang="en-CA" b="1" dirty="0"/>
              <a:t>Installment 4: </a:t>
            </a:r>
            <a:r>
              <a:rPr lang="en-CA" b="1" dirty="0">
                <a:highlight>
                  <a:srgbClr val="FFFF00"/>
                </a:highlight>
              </a:rPr>
              <a:t>[DATE]</a:t>
            </a:r>
            <a:r>
              <a:rPr lang="en-CA" b="1" dirty="0"/>
              <a:t> –</a:t>
            </a:r>
          </a:p>
          <a:p>
            <a:pPr marL="285750" indent="-285750">
              <a:buFontTx/>
              <a:buChar char="-"/>
            </a:pPr>
            <a:endParaRPr lang="en-CA" b="1" dirty="0"/>
          </a:p>
          <a:p>
            <a:pPr marL="285750" indent="-285750">
              <a:buFontTx/>
              <a:buChar char="-"/>
            </a:pPr>
            <a:r>
              <a:rPr lang="en-CA" b="1" dirty="0"/>
              <a:t>Installment 5: </a:t>
            </a:r>
            <a:r>
              <a:rPr lang="en-CA" b="1" dirty="0">
                <a:highlight>
                  <a:srgbClr val="FFFF00"/>
                </a:highlight>
              </a:rPr>
              <a:t>[DATE]</a:t>
            </a:r>
            <a:r>
              <a:rPr lang="en-CA" b="1" dirty="0"/>
              <a:t> –</a:t>
            </a:r>
          </a:p>
          <a:p>
            <a:pPr marL="285750" indent="-285750">
              <a:buFontTx/>
              <a:buChar char="-"/>
            </a:pPr>
            <a:endParaRPr lang="en-CA" b="1" dirty="0"/>
          </a:p>
          <a:p>
            <a:pPr marL="285750" indent="-285750">
              <a:buFontTx/>
              <a:buChar char="-"/>
            </a:pPr>
            <a:r>
              <a:rPr lang="en-CA" b="1" dirty="0"/>
              <a:t>Installment 6: </a:t>
            </a:r>
            <a:r>
              <a:rPr lang="en-CA" b="1" dirty="0">
                <a:highlight>
                  <a:srgbClr val="FFFF00"/>
                </a:highlight>
              </a:rPr>
              <a:t>[DATE]</a:t>
            </a:r>
            <a:r>
              <a:rPr lang="en-CA" b="1" dirty="0"/>
              <a:t> -</a:t>
            </a:r>
          </a:p>
          <a:p>
            <a:pPr marL="285750" indent="-285750">
              <a:buFontTx/>
              <a:buChar char="-"/>
            </a:pPr>
            <a:endParaRPr lang="en-CA" b="1" dirty="0"/>
          </a:p>
        </p:txBody>
      </p:sp>
      <p:sp>
        <p:nvSpPr>
          <p:cNvPr id="8" name="TextBox 7">
            <a:extLst>
              <a:ext uri="{FF2B5EF4-FFF2-40B4-BE49-F238E27FC236}">
                <a16:creationId xmlns:a16="http://schemas.microsoft.com/office/drawing/2014/main" id="{D41CF621-7E62-48AB-9D07-DAB0DC8DD4F9}"/>
              </a:ext>
            </a:extLst>
          </p:cNvPr>
          <p:cNvSpPr txBox="1"/>
          <p:nvPr/>
        </p:nvSpPr>
        <p:spPr>
          <a:xfrm>
            <a:off x="7956376" y="2413337"/>
            <a:ext cx="1224136" cy="3139321"/>
          </a:xfrm>
          <a:prstGeom prst="rect">
            <a:avLst/>
          </a:prstGeom>
          <a:noFill/>
        </p:spPr>
        <p:txBody>
          <a:bodyPr wrap="square" rtlCol="0">
            <a:spAutoFit/>
          </a:bodyPr>
          <a:lstStyle/>
          <a:p>
            <a:r>
              <a:rPr lang="en-CA" b="1" dirty="0">
                <a:highlight>
                  <a:srgbClr val="FFFF00"/>
                </a:highlight>
              </a:rPr>
              <a:t>$X</a:t>
            </a:r>
          </a:p>
          <a:p>
            <a:endParaRPr lang="en-CA" b="1" dirty="0"/>
          </a:p>
          <a:p>
            <a:r>
              <a:rPr lang="en-CA" b="1" dirty="0">
                <a:highlight>
                  <a:srgbClr val="FFFF00"/>
                </a:highlight>
              </a:rPr>
              <a:t>$X</a:t>
            </a:r>
          </a:p>
          <a:p>
            <a:endParaRPr lang="en-CA" b="1" dirty="0"/>
          </a:p>
          <a:p>
            <a:r>
              <a:rPr lang="en-CA" b="1" dirty="0">
                <a:highlight>
                  <a:srgbClr val="FFFF00"/>
                </a:highlight>
              </a:rPr>
              <a:t>$X</a:t>
            </a:r>
          </a:p>
          <a:p>
            <a:endParaRPr lang="en-CA" b="1" dirty="0"/>
          </a:p>
          <a:p>
            <a:r>
              <a:rPr lang="en-CA" b="1" dirty="0">
                <a:highlight>
                  <a:srgbClr val="FFFF00"/>
                </a:highlight>
              </a:rPr>
              <a:t>$X</a:t>
            </a:r>
          </a:p>
          <a:p>
            <a:endParaRPr lang="en-CA" b="1" dirty="0"/>
          </a:p>
          <a:p>
            <a:r>
              <a:rPr lang="en-CA" b="1" dirty="0">
                <a:highlight>
                  <a:srgbClr val="FFFF00"/>
                </a:highlight>
              </a:rPr>
              <a:t>$X</a:t>
            </a:r>
          </a:p>
          <a:p>
            <a:endParaRPr lang="en-CA" b="1" dirty="0"/>
          </a:p>
          <a:p>
            <a:r>
              <a:rPr lang="en-CA" b="1" dirty="0">
                <a:highlight>
                  <a:srgbClr val="FFFF00"/>
                </a:highlight>
              </a:rPr>
              <a:t>$X</a:t>
            </a:r>
            <a:endParaRPr lang="en-CA" b="1" dirty="0"/>
          </a:p>
        </p:txBody>
      </p:sp>
      <p:sp>
        <p:nvSpPr>
          <p:cNvPr id="3" name="Title 1">
            <a:extLst>
              <a:ext uri="{FF2B5EF4-FFF2-40B4-BE49-F238E27FC236}">
                <a16:creationId xmlns:a16="http://schemas.microsoft.com/office/drawing/2014/main" id="{484C3F7E-395D-6FFF-4D6A-4A66BF1C9003}"/>
              </a:ext>
            </a:extLst>
          </p:cNvPr>
          <p:cNvSpPr txBox="1">
            <a:spLocks/>
          </p:cNvSpPr>
          <p:nvPr/>
        </p:nvSpPr>
        <p:spPr bwMode="auto">
          <a:xfrm>
            <a:off x="98250" y="18864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PRELIMINARY BUDGET</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8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DD06-242A-465C-9000-2C8AB57C6733}"/>
              </a:ext>
            </a:extLst>
          </p:cNvPr>
          <p:cNvSpPr>
            <a:spLocks noGrp="1"/>
          </p:cNvSpPr>
          <p:nvPr>
            <p:ph type="title"/>
          </p:nvPr>
        </p:nvSpPr>
        <p:spPr>
          <a:xfrm>
            <a:off x="1475656" y="383495"/>
            <a:ext cx="7211144" cy="1143000"/>
          </a:xfrm>
        </p:spPr>
        <p:txBody>
          <a:bodyPr/>
          <a:lstStyle/>
          <a:p>
            <a:br>
              <a:rPr lang="en-US" sz="1800" b="1" dirty="0">
                <a:ea typeface="+mj-lt"/>
                <a:cs typeface="+mj-lt"/>
              </a:rPr>
            </a:br>
            <a:br>
              <a:rPr lang="en-US" sz="1800" b="1" dirty="0">
                <a:ea typeface="+mj-lt"/>
                <a:cs typeface="+mj-lt"/>
              </a:rPr>
            </a:br>
            <a:br>
              <a:rPr lang="en-US" sz="1800" b="1" dirty="0">
                <a:ea typeface="+mj-lt"/>
                <a:cs typeface="+mj-lt"/>
              </a:rPr>
            </a:br>
            <a:r>
              <a:rPr lang="en-US" sz="1800" b="1" dirty="0">
                <a:ea typeface="+mj-lt"/>
                <a:cs typeface="+mj-lt"/>
              </a:rPr>
              <a:t>(League, Tournament &amp; Exhibition Games)</a:t>
            </a:r>
            <a:endParaRPr lang="en-US" sz="1800" dirty="0"/>
          </a:p>
          <a:p>
            <a:r>
              <a:rPr lang="en-US" sz="1800" b="1" dirty="0">
                <a:ea typeface="+mj-lt"/>
                <a:cs typeface="+mj-lt"/>
              </a:rPr>
              <a:t>* No other Hornet Items Approved for Games *</a:t>
            </a:r>
            <a:endParaRPr lang="en-US" sz="1800" dirty="0"/>
          </a:p>
          <a:p>
            <a:endParaRPr lang="en-US" sz="1800" dirty="0">
              <a:cs typeface="Calibri"/>
            </a:endParaRPr>
          </a:p>
        </p:txBody>
      </p:sp>
      <p:graphicFrame>
        <p:nvGraphicFramePr>
          <p:cNvPr id="4" name="Table 3">
            <a:extLst>
              <a:ext uri="{FF2B5EF4-FFF2-40B4-BE49-F238E27FC236}">
                <a16:creationId xmlns:a16="http://schemas.microsoft.com/office/drawing/2014/main" id="{50BBACD9-9DD6-4F3F-BBA3-319D182D7AC0}"/>
              </a:ext>
            </a:extLst>
          </p:cNvPr>
          <p:cNvGraphicFramePr>
            <a:graphicFrameLocks noGrp="1"/>
          </p:cNvGraphicFramePr>
          <p:nvPr>
            <p:extLst>
              <p:ext uri="{D42A27DB-BD31-4B8C-83A1-F6EECF244321}">
                <p14:modId xmlns:p14="http://schemas.microsoft.com/office/powerpoint/2010/main" val="560270709"/>
              </p:ext>
            </p:extLst>
          </p:nvPr>
        </p:nvGraphicFramePr>
        <p:xfrm>
          <a:off x="3059832" y="1944266"/>
          <a:ext cx="5715277" cy="3360350"/>
        </p:xfrm>
        <a:graphic>
          <a:graphicData uri="http://schemas.openxmlformats.org/drawingml/2006/table">
            <a:tbl>
              <a:tblPr firstRow="1" bandRow="1">
                <a:tableStyleId>{5C22544A-7EE6-4342-B048-85BDC9FD1C3A}</a:tableStyleId>
              </a:tblPr>
              <a:tblGrid>
                <a:gridCol w="5715277">
                  <a:extLst>
                    <a:ext uri="{9D8B030D-6E8A-4147-A177-3AD203B41FA5}">
                      <a16:colId xmlns:a16="http://schemas.microsoft.com/office/drawing/2014/main" val="1626963287"/>
                    </a:ext>
                  </a:extLst>
                </a:gridCol>
              </a:tblGrid>
              <a:tr h="1742504">
                <a:tc>
                  <a:txBody>
                    <a:bodyPr/>
                    <a:lstStyle/>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 ONLINE STORE PLAYER LINK TO FOLLOW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a reminder, we are required to wear a consistent uniform to all games. Our uniform consists of: </a:t>
                      </a:r>
                    </a:p>
                    <a:p>
                      <a:pPr marL="171450" indent="-171450">
                        <a:buFontTx/>
                        <a:buChar char="-"/>
                      </a:pPr>
                      <a:r>
                        <a:rPr lang="en-CA" sz="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[ITEM]</a:t>
                      </a:r>
                    </a:p>
                    <a:p>
                      <a:pPr marL="171450" indent="-171450">
                        <a:buFontTx/>
                        <a:buChar char="-"/>
                      </a:pPr>
                      <a:r>
                        <a:rPr lang="en-CA" sz="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[ITEM]</a:t>
                      </a:r>
                    </a:p>
                    <a:p>
                      <a:pPr marL="171450" indent="-171450">
                        <a:buFontTx/>
                        <a:buChar char="-"/>
                      </a:pPr>
                      <a:r>
                        <a:rPr lang="en-CA" sz="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[ITEM]</a:t>
                      </a:r>
                    </a:p>
                    <a:p>
                      <a:pPr marL="171450" indent="-171450">
                        <a:buFontTx/>
                        <a:buChar char="-"/>
                      </a:pPr>
                      <a:r>
                        <a:rPr lang="en-CA" sz="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[ITEM]</a:t>
                      </a:r>
                    </a:p>
                    <a:p>
                      <a:pPr marL="171450" indent="-171450">
                        <a:buFontTx/>
                        <a:buChar char="-"/>
                      </a:pPr>
                      <a:r>
                        <a:rPr lang="en-CA" sz="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[ITEM]</a:t>
                      </a:r>
                      <a:endParaRPr lang="en-CA" sz="12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Tx/>
                        <a:buChar char="-"/>
                      </a:pPr>
                      <a:endParaRPr lang="en-CA"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make sure last names are entered as players want to see them on their jerseys (e.g.,  GRETZKY not Gretzky, </a:t>
                      </a:r>
                      <a:r>
                        <a:rPr lang="en-CA"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McDAVID</a:t>
                      </a:r>
                      <a:r>
                        <a:rPr lang="en-C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MCDAVID) </a:t>
                      </a:r>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4141190362"/>
                  </a:ext>
                </a:extLst>
              </a:tr>
              <a:tr h="285715">
                <a:tc>
                  <a:txBody>
                    <a:bodyPr/>
                    <a:lstStyle/>
                    <a:p>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4220688755"/>
                  </a:ext>
                </a:extLst>
              </a:tr>
              <a:tr h="285715">
                <a:tc>
                  <a:txBody>
                    <a:bodyPr/>
                    <a:lstStyle/>
                    <a:p>
                      <a:endParaRPr lang="en-C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674061230"/>
                  </a:ext>
                </a:extLst>
              </a:tr>
            </a:tbl>
          </a:graphicData>
        </a:graphic>
      </p:graphicFrame>
      <p:sp>
        <p:nvSpPr>
          <p:cNvPr id="3" name="Title 1">
            <a:extLst>
              <a:ext uri="{FF2B5EF4-FFF2-40B4-BE49-F238E27FC236}">
                <a16:creationId xmlns:a16="http://schemas.microsoft.com/office/drawing/2014/main" id="{3DF572EF-2462-0BC2-9FFE-88B06AB7A624}"/>
              </a:ext>
            </a:extLst>
          </p:cNvPr>
          <p:cNvSpPr txBox="1">
            <a:spLocks/>
          </p:cNvSpPr>
          <p:nvPr/>
        </p:nvSpPr>
        <p:spPr bwMode="auto">
          <a:xfrm>
            <a:off x="641944" y="188640"/>
            <a:ext cx="8826600" cy="8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114300"/>
            <a:r>
              <a:rPr lang="en-CA" b="1" dirty="0">
                <a:effectLst>
                  <a:outerShdw blurRad="38100" dist="38100" dir="2700000" algn="tl">
                    <a:srgbClr val="000000">
                      <a:alpha val="43137"/>
                    </a:srgbClr>
                  </a:outerShdw>
                </a:effectLst>
              </a:rPr>
              <a:t>UNIFORMS</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917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9"/>
          <p:cNvPicPr>
            <a:picLocks noChangeAspect="1" noChangeArrowheads="1"/>
          </p:cNvPicPr>
          <p:nvPr/>
        </p:nvPicPr>
        <p:blipFill>
          <a:blip r:embed="rId2"/>
          <a:srcRect/>
          <a:stretch>
            <a:fillRect/>
          </a:stretch>
        </p:blipFill>
        <p:spPr bwMode="auto">
          <a:xfrm>
            <a:off x="1695929" y="332199"/>
            <a:ext cx="597472" cy="597472"/>
          </a:xfrm>
          <a:prstGeom prst="rect">
            <a:avLst/>
          </a:prstGeom>
          <a:noFill/>
          <a:ln w="9525">
            <a:noFill/>
            <a:miter lim="800000"/>
            <a:headEnd/>
            <a:tailEnd/>
          </a:ln>
        </p:spPr>
      </p:pic>
      <p:pic>
        <p:nvPicPr>
          <p:cNvPr id="6" name="Picture 10"/>
          <p:cNvPicPr>
            <a:picLocks noChangeAspect="1" noChangeArrowheads="1"/>
          </p:cNvPicPr>
          <p:nvPr/>
        </p:nvPicPr>
        <p:blipFill>
          <a:blip r:embed="rId3"/>
          <a:srcRect/>
          <a:stretch>
            <a:fillRect/>
          </a:stretch>
        </p:blipFill>
        <p:spPr bwMode="auto">
          <a:xfrm>
            <a:off x="4038600" y="356038"/>
            <a:ext cx="670560" cy="545120"/>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424" r="68999" b="19984"/>
          <a:stretch/>
        </p:blipFill>
        <p:spPr bwMode="auto">
          <a:xfrm>
            <a:off x="6537960" y="304800"/>
            <a:ext cx="751207" cy="70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BE3D3DC-DAB9-2E5A-8741-005E5BF29AA3}"/>
              </a:ext>
            </a:extLst>
          </p:cNvPr>
          <p:cNvSpPr/>
          <p:nvPr/>
        </p:nvSpPr>
        <p:spPr>
          <a:xfrm>
            <a:off x="2987824" y="2780928"/>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ASSOCIATION SOCIAL MEDIA POLICY</a:t>
            </a:r>
          </a:p>
        </p:txBody>
      </p:sp>
    </p:spTree>
    <p:extLst>
      <p:ext uri="{BB962C8B-B14F-4D97-AF65-F5344CB8AC3E}">
        <p14:creationId xmlns:p14="http://schemas.microsoft.com/office/powerpoint/2010/main" val="299281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53653D2-96A2-2AFA-DC9F-6FDF286BF1DC}"/>
              </a:ext>
            </a:extLst>
          </p:cNvPr>
          <p:cNvSpPr txBox="1">
            <a:spLocks/>
          </p:cNvSpPr>
          <p:nvPr/>
        </p:nvSpPr>
        <p:spPr bwMode="auto">
          <a:xfrm>
            <a:off x="1907704" y="332656"/>
            <a:ext cx="603903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THANK YOU!</a:t>
            </a:r>
            <a:endParaRPr lang="en-CA"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130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E654-6DC3-46E5-9EED-BFDD5A4187E6}"/>
              </a:ext>
            </a:extLst>
          </p:cNvPr>
          <p:cNvSpPr>
            <a:spLocks noGrp="1"/>
          </p:cNvSpPr>
          <p:nvPr>
            <p:ph type="title" idx="4294967295"/>
          </p:nvPr>
        </p:nvSpPr>
        <p:spPr>
          <a:xfrm>
            <a:off x="98250" y="332656"/>
            <a:ext cx="8826600" cy="803600"/>
          </a:xfrm>
        </p:spPr>
        <p:txBody>
          <a:bodyPr/>
          <a:lstStyle/>
          <a:p>
            <a:pPr marL="114300" indent="0" algn="ctr">
              <a:buNone/>
            </a:pPr>
            <a:r>
              <a:rPr lang="en-CA" sz="4400" b="1" dirty="0">
                <a:effectLst>
                  <a:outerShdw blurRad="38100" dist="38100" dir="2700000" algn="tl">
                    <a:srgbClr val="000000">
                      <a:alpha val="43137"/>
                    </a:srgbClr>
                  </a:outerShdw>
                </a:effectLst>
              </a:rPr>
              <a:t>        24 Hour Rule – What is it?</a:t>
            </a:r>
            <a:endParaRPr lang="en-CA" sz="44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6128" y="1268760"/>
            <a:ext cx="8826600" cy="3827025"/>
          </a:xfrm>
        </p:spPr>
        <p:txBody>
          <a:bodyPr/>
          <a:lstStyle/>
          <a:p>
            <a:pPr marL="114300" indent="0">
              <a:buNone/>
            </a:pPr>
            <a:endParaRPr lang="en-CA" sz="900" dirty="0"/>
          </a:p>
          <a:p>
            <a:r>
              <a:rPr lang="en-US" sz="1600" b="0" i="0" dirty="0">
                <a:solidFill>
                  <a:srgbClr val="111111"/>
                </a:solidFill>
                <a:effectLst/>
                <a:latin typeface="verdana" panose="020B0604030504040204" pitchFamily="34" charset="0"/>
              </a:rPr>
              <a:t>When an issue occurs and a party has a resulting complaint to make or issue to be resolved, they are asked to wait 24 hours, then put the issue in writing and submit it to the </a:t>
            </a:r>
            <a:r>
              <a:rPr lang="en-US" sz="1600" b="0" i="0" u="sng" dirty="0">
                <a:solidFill>
                  <a:srgbClr val="111111"/>
                </a:solidFill>
                <a:effectLst/>
                <a:latin typeface="verdana" panose="020B0604030504040204" pitchFamily="34" charset="0"/>
              </a:rPr>
              <a:t>appropriate party</a:t>
            </a:r>
            <a:r>
              <a:rPr lang="en-US" sz="1600" b="0" i="0" dirty="0">
                <a:solidFill>
                  <a:srgbClr val="111111"/>
                </a:solidFill>
                <a:effectLst/>
                <a:latin typeface="verdana" panose="020B0604030504040204" pitchFamily="34" charset="0"/>
              </a:rPr>
              <a:t>. Whether this issue is labelled as coaching error, team mate interference, parent conflict or any other of a number of possible situations, it is very important that all parties involved take the full 24 hours to remove or decrease the emotional element so that the actual issue can be resolved quickly, in a civilized manner, and to everyone's satisfaction. </a:t>
            </a:r>
          </a:p>
          <a:p>
            <a:endParaRPr lang="en-US" sz="1600" dirty="0">
              <a:solidFill>
                <a:srgbClr val="111111"/>
              </a:solidFill>
              <a:latin typeface="verdana" panose="020B0604030504040204" pitchFamily="34" charset="0"/>
            </a:endParaRPr>
          </a:p>
          <a:p>
            <a:r>
              <a:rPr lang="en-US" sz="1600" b="0" i="0" dirty="0">
                <a:solidFill>
                  <a:srgbClr val="111111"/>
                </a:solidFill>
                <a:effectLst/>
                <a:latin typeface="verdana" panose="020B0604030504040204" pitchFamily="34" charset="0"/>
              </a:rPr>
              <a:t>This rule has several purposes:</a:t>
            </a:r>
            <a:br>
              <a:rPr lang="en-US" sz="1600" dirty="0"/>
            </a:br>
            <a:br>
              <a:rPr lang="en-US" sz="1600" dirty="0"/>
            </a:br>
            <a:r>
              <a:rPr lang="en-US" sz="1600" b="0" i="0" dirty="0">
                <a:solidFill>
                  <a:srgbClr val="111111"/>
                </a:solidFill>
                <a:effectLst/>
                <a:latin typeface="verdana" panose="020B0604030504040204" pitchFamily="34" charset="0"/>
              </a:rPr>
              <a:t>1) Allows each party involved during an issue to step back and clear the initial emotional elements</a:t>
            </a:r>
            <a:br>
              <a:rPr lang="en-US" sz="1600" dirty="0"/>
            </a:br>
            <a:br>
              <a:rPr lang="en-US" sz="1600" dirty="0"/>
            </a:br>
            <a:r>
              <a:rPr lang="en-US" sz="1600" b="0" i="0" dirty="0">
                <a:solidFill>
                  <a:srgbClr val="111111"/>
                </a:solidFill>
                <a:effectLst/>
                <a:latin typeface="verdana" panose="020B0604030504040204" pitchFamily="34" charset="0"/>
              </a:rPr>
              <a:t>2) Provides a clear and concise process for problem resolution</a:t>
            </a:r>
            <a:br>
              <a:rPr lang="en-US" sz="1600" dirty="0"/>
            </a:br>
            <a:br>
              <a:rPr lang="en-US" sz="1600" dirty="0"/>
            </a:br>
            <a:r>
              <a:rPr lang="en-US" sz="1600" b="0" i="0" dirty="0">
                <a:solidFill>
                  <a:srgbClr val="111111"/>
                </a:solidFill>
                <a:effectLst/>
                <a:latin typeface="verdana" panose="020B0604030504040204" pitchFamily="34" charset="0"/>
              </a:rPr>
              <a:t>3) Provides a clear understanding of what is expected from all parties involved</a:t>
            </a:r>
            <a:br>
              <a:rPr lang="en-US" sz="1600" dirty="0"/>
            </a:br>
            <a:br>
              <a:rPr lang="en-US" sz="1600" dirty="0"/>
            </a:br>
            <a:r>
              <a:rPr lang="en-US" sz="1600" b="0" i="0" dirty="0">
                <a:solidFill>
                  <a:srgbClr val="111111"/>
                </a:solidFill>
                <a:effectLst/>
                <a:latin typeface="verdana" panose="020B0604030504040204" pitchFamily="34" charset="0"/>
              </a:rPr>
              <a:t>4) Promotes direct communication</a:t>
            </a:r>
            <a:br>
              <a:rPr lang="en-US" sz="1600" dirty="0"/>
            </a:br>
            <a:br>
              <a:rPr lang="en-US" sz="1600" dirty="0"/>
            </a:br>
            <a:r>
              <a:rPr lang="en-US" sz="1600" b="0" i="0" dirty="0">
                <a:solidFill>
                  <a:srgbClr val="111111"/>
                </a:solidFill>
                <a:effectLst/>
                <a:latin typeface="verdana" panose="020B0604030504040204" pitchFamily="34" charset="0"/>
              </a:rPr>
              <a:t>5) Provides an avenue of fairness and opportunity to every parent, player and coach</a:t>
            </a:r>
            <a:br>
              <a:rPr lang="en-US" sz="1600" dirty="0"/>
            </a:br>
            <a:br>
              <a:rPr lang="en-US" sz="1600" dirty="0"/>
            </a:br>
            <a:endParaRPr lang="en-CA" sz="2000" dirty="0"/>
          </a:p>
        </p:txBody>
      </p:sp>
    </p:spTree>
    <p:extLst>
      <p:ext uri="{BB962C8B-B14F-4D97-AF65-F5344CB8AC3E}">
        <p14:creationId xmlns:p14="http://schemas.microsoft.com/office/powerpoint/2010/main" val="363153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21B3D-26A7-48AE-A310-D96258A459D1}"/>
              </a:ext>
            </a:extLst>
          </p:cNvPr>
          <p:cNvPicPr>
            <a:picLocks noChangeAspect="1"/>
          </p:cNvPicPr>
          <p:nvPr/>
        </p:nvPicPr>
        <p:blipFill>
          <a:blip r:embed="rId2"/>
          <a:stretch>
            <a:fillRect/>
          </a:stretch>
        </p:blipFill>
        <p:spPr>
          <a:xfrm>
            <a:off x="1622610" y="-374368"/>
            <a:ext cx="5829710" cy="7547784"/>
          </a:xfrm>
          <a:prstGeom prst="rect">
            <a:avLst/>
          </a:prstGeom>
          <a:ln w="76200">
            <a:solidFill>
              <a:schemeClr val="tx1"/>
            </a:solidFill>
          </a:ln>
        </p:spPr>
      </p:pic>
    </p:spTree>
    <p:extLst>
      <p:ext uri="{BB962C8B-B14F-4D97-AF65-F5344CB8AC3E}">
        <p14:creationId xmlns:p14="http://schemas.microsoft.com/office/powerpoint/2010/main" val="373935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E82E-3029-4DC5-9E87-40ACC47E4968}"/>
              </a:ext>
            </a:extLst>
          </p:cNvPr>
          <p:cNvSpPr>
            <a:spLocks noGrp="1"/>
          </p:cNvSpPr>
          <p:nvPr>
            <p:ph type="title" idx="4294967295"/>
          </p:nvPr>
        </p:nvSpPr>
        <p:spPr>
          <a:xfrm>
            <a:off x="1506040" y="393152"/>
            <a:ext cx="5226200" cy="803600"/>
          </a:xfrm>
        </p:spPr>
        <p:txBody>
          <a:bodyPr/>
          <a:lstStyle/>
          <a:p>
            <a:pPr algn="l"/>
            <a:r>
              <a:rPr lang="en-CA" b="1" dirty="0"/>
              <a:t>About Your Coach…</a:t>
            </a:r>
          </a:p>
        </p:txBody>
      </p:sp>
      <p:sp>
        <p:nvSpPr>
          <p:cNvPr id="5" name="Rectangle 4">
            <a:extLst>
              <a:ext uri="{FF2B5EF4-FFF2-40B4-BE49-F238E27FC236}">
                <a16:creationId xmlns:a16="http://schemas.microsoft.com/office/drawing/2014/main" id="{11BC2A74-6486-63CC-22DD-E1804570AB17}"/>
              </a:ext>
            </a:extLst>
          </p:cNvPr>
          <p:cNvSpPr/>
          <p:nvPr/>
        </p:nvSpPr>
        <p:spPr>
          <a:xfrm>
            <a:off x="2987824" y="2780928"/>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INFO ABOUT YOU</a:t>
            </a:r>
          </a:p>
        </p:txBody>
      </p:sp>
    </p:spTree>
    <p:extLst>
      <p:ext uri="{BB962C8B-B14F-4D97-AF65-F5344CB8AC3E}">
        <p14:creationId xmlns:p14="http://schemas.microsoft.com/office/powerpoint/2010/main" val="190764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C888-8A97-4470-A275-4CA93AAAEB67}"/>
              </a:ext>
            </a:extLst>
          </p:cNvPr>
          <p:cNvSpPr>
            <a:spLocks noGrp="1"/>
          </p:cNvSpPr>
          <p:nvPr>
            <p:ph type="title" idx="4294967295"/>
          </p:nvPr>
        </p:nvSpPr>
        <p:spPr>
          <a:xfrm>
            <a:off x="1506040" y="404664"/>
            <a:ext cx="6522344" cy="803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CA" sz="4000" b="1" dirty="0">
                <a:effectLst>
                  <a:outerShdw blurRad="38100" dist="38100" dir="2700000" algn="tl">
                    <a:srgbClr val="000000">
                      <a:alpha val="43137"/>
                    </a:srgbClr>
                  </a:outerShdw>
                </a:effectLst>
              </a:rPr>
              <a:t>COACH BACKGROUND</a:t>
            </a:r>
          </a:p>
        </p:txBody>
      </p:sp>
      <p:sp>
        <p:nvSpPr>
          <p:cNvPr id="12" name="TextBox 11">
            <a:extLst>
              <a:ext uri="{FF2B5EF4-FFF2-40B4-BE49-F238E27FC236}">
                <a16:creationId xmlns:a16="http://schemas.microsoft.com/office/drawing/2014/main" id="{79D3963D-09AD-F8B9-8FFB-15DA2A0B5A89}"/>
              </a:ext>
            </a:extLst>
          </p:cNvPr>
          <p:cNvSpPr txBox="1"/>
          <p:nvPr/>
        </p:nvSpPr>
        <p:spPr>
          <a:xfrm>
            <a:off x="7100664" y="365755"/>
            <a:ext cx="2151856" cy="830997"/>
          </a:xfrm>
          <a:prstGeom prst="rect">
            <a:avLst/>
          </a:prstGeom>
          <a:noFill/>
        </p:spPr>
        <p:txBody>
          <a:bodyPr wrap="square">
            <a:spAutoFit/>
          </a:bodyPr>
          <a:lstStyle/>
          <a:p>
            <a:pPr algn="ctr" fontAlgn="b"/>
            <a:r>
              <a:rPr lang="en-CA" sz="2400" i="0" u="none" strike="noStrike" dirty="0">
                <a:solidFill>
                  <a:schemeClr val="tx1"/>
                </a:solidFill>
                <a:effectLst/>
                <a:latin typeface="+mn-lt"/>
              </a:rPr>
              <a:t>N</a:t>
            </a:r>
            <a:r>
              <a:rPr lang="en-CA" sz="2400" b="0" i="0" u="none" strike="noStrike" dirty="0">
                <a:solidFill>
                  <a:schemeClr val="tx1"/>
                </a:solidFill>
                <a:effectLst/>
                <a:latin typeface="+mn-lt"/>
              </a:rPr>
              <a:t>CCP Toolbox </a:t>
            </a:r>
            <a:r>
              <a:rPr lang="en-CA" sz="2400" b="0" i="0" u="none" strike="noStrike" dirty="0">
                <a:solidFill>
                  <a:schemeClr val="tx1"/>
                </a:solidFill>
                <a:effectLst/>
                <a:highlight>
                  <a:srgbClr val="FFFF00"/>
                </a:highlight>
                <a:latin typeface="+mn-lt"/>
              </a:rPr>
              <a:t>[YOUR #]</a:t>
            </a:r>
            <a:endParaRPr lang="en-CA" sz="2400" b="1" i="0" u="none" strike="noStrike" dirty="0">
              <a:solidFill>
                <a:schemeClr val="tx1"/>
              </a:solidFill>
              <a:effectLst/>
              <a:highlight>
                <a:srgbClr val="FFFF00"/>
              </a:highlight>
              <a:latin typeface="+mn-lt"/>
            </a:endParaRPr>
          </a:p>
        </p:txBody>
      </p:sp>
      <p:sp>
        <p:nvSpPr>
          <p:cNvPr id="13" name="Rectangle 12">
            <a:extLst>
              <a:ext uri="{FF2B5EF4-FFF2-40B4-BE49-F238E27FC236}">
                <a16:creationId xmlns:a16="http://schemas.microsoft.com/office/drawing/2014/main" id="{383C9F21-98CB-CC68-84E3-F4FE6C084848}"/>
              </a:ext>
            </a:extLst>
          </p:cNvPr>
          <p:cNvSpPr/>
          <p:nvPr/>
        </p:nvSpPr>
        <p:spPr>
          <a:xfrm>
            <a:off x="2987824" y="2780928"/>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INFO ABOUT YOU</a:t>
            </a:r>
          </a:p>
        </p:txBody>
      </p:sp>
    </p:spTree>
    <p:extLst>
      <p:ext uri="{BB962C8B-B14F-4D97-AF65-F5344CB8AC3E}">
        <p14:creationId xmlns:p14="http://schemas.microsoft.com/office/powerpoint/2010/main" val="16605577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36BAB-F130-B4E8-2C18-502605B562AF}"/>
              </a:ext>
            </a:extLst>
          </p:cNvPr>
          <p:cNvSpPr>
            <a:spLocks noGrp="1"/>
          </p:cNvSpPr>
          <p:nvPr>
            <p:ph type="body" idx="1"/>
          </p:nvPr>
        </p:nvSpPr>
        <p:spPr>
          <a:xfrm>
            <a:off x="539552" y="2348880"/>
            <a:ext cx="7848872" cy="2592288"/>
          </a:xfrm>
        </p:spPr>
        <p:txBody>
          <a:bodyPr/>
          <a:lstStyle/>
          <a:p>
            <a:pPr>
              <a:buFontTx/>
              <a:buChar char="-"/>
            </a:pPr>
            <a:r>
              <a:rPr lang="en-CA" sz="6600" b="1" dirty="0">
                <a:solidFill>
                  <a:srgbClr val="FF0000"/>
                </a:solidFill>
                <a:effectLst>
                  <a:outerShdw blurRad="38100" dist="38100" dir="2700000" algn="tl">
                    <a:srgbClr val="000000">
                      <a:alpha val="43137"/>
                    </a:srgbClr>
                  </a:outerShdw>
                </a:effectLst>
              </a:rPr>
              <a:t>Having FUN!</a:t>
            </a:r>
            <a:br>
              <a:rPr lang="en-CA" sz="6600" b="1" dirty="0">
                <a:solidFill>
                  <a:srgbClr val="FF0000"/>
                </a:solidFill>
                <a:effectLst>
                  <a:outerShdw blurRad="38100" dist="38100" dir="2700000" algn="tl">
                    <a:srgbClr val="000000">
                      <a:alpha val="43137"/>
                    </a:srgbClr>
                  </a:outerShdw>
                </a:effectLst>
              </a:rPr>
            </a:br>
            <a:endParaRPr lang="en-CA" sz="2400" b="1" dirty="0">
              <a:solidFill>
                <a:srgbClr val="FF0000"/>
              </a:solidFill>
              <a:effectLst>
                <a:outerShdw blurRad="38100" dist="38100" dir="2700000" algn="tl">
                  <a:srgbClr val="000000">
                    <a:alpha val="43137"/>
                  </a:srgbClr>
                </a:outerShdw>
              </a:effectLst>
            </a:endParaRPr>
          </a:p>
          <a:p>
            <a:pPr>
              <a:buFontTx/>
              <a:buChar char="-"/>
            </a:pPr>
            <a:r>
              <a:rPr lang="en-CA" sz="6600" b="1" dirty="0">
                <a:solidFill>
                  <a:srgbClr val="FF0000"/>
                </a:solidFill>
                <a:effectLst>
                  <a:outerShdw blurRad="38100" dist="38100" dir="2700000" algn="tl">
                    <a:srgbClr val="000000">
                      <a:alpha val="43137"/>
                    </a:srgbClr>
                  </a:outerShdw>
                </a:effectLst>
              </a:rPr>
              <a:t>LEARN</a:t>
            </a:r>
            <a:r>
              <a:rPr lang="en-CA" sz="6600" b="1" dirty="0"/>
              <a:t> </a:t>
            </a:r>
            <a:r>
              <a:rPr lang="en-CA" sz="1800" b="1" dirty="0"/>
              <a:t>every shift, every period, every ice time</a:t>
            </a:r>
          </a:p>
          <a:p>
            <a:pPr>
              <a:buFontTx/>
              <a:buChar char="-"/>
            </a:pPr>
            <a:endParaRPr lang="en-CA" sz="2400" b="1" dirty="0"/>
          </a:p>
          <a:p>
            <a:pPr>
              <a:buFontTx/>
              <a:buChar char="-"/>
            </a:pPr>
            <a:r>
              <a:rPr lang="en-CA" sz="6600" b="1" dirty="0">
                <a:solidFill>
                  <a:srgbClr val="FF0000"/>
                </a:solidFill>
                <a:effectLst>
                  <a:outerShdw blurRad="38100" dist="38100" dir="2700000" algn="tl">
                    <a:srgbClr val="000000">
                      <a:alpha val="43137"/>
                    </a:srgbClr>
                  </a:outerShdw>
                </a:effectLst>
              </a:rPr>
              <a:t>SUPPORT</a:t>
            </a:r>
            <a:r>
              <a:rPr lang="en-CA" sz="6600" b="1" dirty="0"/>
              <a:t> </a:t>
            </a:r>
            <a:r>
              <a:rPr lang="en-CA" sz="1800" b="1" dirty="0"/>
              <a:t>start together, finish together, always</a:t>
            </a:r>
          </a:p>
        </p:txBody>
      </p:sp>
      <p:sp>
        <p:nvSpPr>
          <p:cNvPr id="4" name="Text Placeholder 2">
            <a:extLst>
              <a:ext uri="{FF2B5EF4-FFF2-40B4-BE49-F238E27FC236}">
                <a16:creationId xmlns:a16="http://schemas.microsoft.com/office/drawing/2014/main" id="{813C1A61-61DA-418B-F14C-803B09A626FF}"/>
              </a:ext>
            </a:extLst>
          </p:cNvPr>
          <p:cNvSpPr txBox="1">
            <a:spLocks/>
          </p:cNvSpPr>
          <p:nvPr/>
        </p:nvSpPr>
        <p:spPr bwMode="auto">
          <a:xfrm>
            <a:off x="2133362" y="44624"/>
            <a:ext cx="683112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buNone/>
            </a:pPr>
            <a:r>
              <a:rPr lang="en-CA" sz="4800" b="1" dirty="0">
                <a:effectLst>
                  <a:outerShdw blurRad="38100" dist="38100" dir="2700000" algn="tl">
                    <a:srgbClr val="000000">
                      <a:alpha val="43137"/>
                    </a:srgbClr>
                  </a:outerShdw>
                </a:effectLst>
              </a:rPr>
              <a:t>COACHING PHILOSOPHY</a:t>
            </a:r>
          </a:p>
          <a:p>
            <a:pPr marL="114300" indent="0">
              <a:buNone/>
            </a:pPr>
            <a:r>
              <a:rPr lang="en-CA" sz="4800" b="1" dirty="0">
                <a:effectLst>
                  <a:outerShdw blurRad="38100" dist="38100" dir="2700000" algn="tl">
                    <a:srgbClr val="000000">
                      <a:alpha val="43137"/>
                    </a:srgbClr>
                  </a:outerShdw>
                </a:effectLst>
              </a:rPr>
              <a:t>Our ‘3 Rules’</a:t>
            </a:r>
            <a:endParaRPr lang="en-CA" sz="4800"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4DE3360E-8004-901A-7C6F-B629AF838EFC}"/>
              </a:ext>
            </a:extLst>
          </p:cNvPr>
          <p:cNvSpPr/>
          <p:nvPr/>
        </p:nvSpPr>
        <p:spPr>
          <a:xfrm>
            <a:off x="5652120" y="1556792"/>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Customize with your ways of working…</a:t>
            </a:r>
          </a:p>
        </p:txBody>
      </p:sp>
    </p:spTree>
    <p:extLst>
      <p:ext uri="{BB962C8B-B14F-4D97-AF65-F5344CB8AC3E}">
        <p14:creationId xmlns:p14="http://schemas.microsoft.com/office/powerpoint/2010/main" val="17624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35496" y="1628800"/>
            <a:ext cx="9073008" cy="792088"/>
          </a:xfrm>
        </p:spPr>
        <p:txBody>
          <a:bodyPr/>
          <a:lstStyle/>
          <a:p>
            <a:pPr marL="114300" indent="0" algn="ctr">
              <a:buNone/>
            </a:pPr>
            <a:r>
              <a:rPr lang="en-CA" sz="2400" b="1" dirty="0"/>
              <a:t>We </a:t>
            </a:r>
            <a:r>
              <a:rPr lang="en-CA" sz="2400" b="1" u="sng" dirty="0"/>
              <a:t>will</a:t>
            </a:r>
            <a:r>
              <a:rPr lang="en-CA" sz="2400" b="1" dirty="0"/>
              <a:t> develop interpersonal skills, confidence, leadership skills, character and a passion for hockey – all disguised as </a:t>
            </a:r>
            <a:r>
              <a:rPr lang="en-CA" sz="2400" b="1" u="sng" dirty="0">
                <a:solidFill>
                  <a:schemeClr val="tx2"/>
                </a:solidFill>
              </a:rPr>
              <a:t>FUN</a:t>
            </a:r>
            <a:r>
              <a:rPr lang="en-CA" sz="2400" b="1" dirty="0"/>
              <a:t>!</a:t>
            </a:r>
          </a:p>
          <a:p>
            <a:pPr marL="114300" indent="0">
              <a:buNone/>
            </a:pPr>
            <a:endParaRPr lang="en-CA" sz="2400" b="1" dirty="0"/>
          </a:p>
        </p:txBody>
      </p:sp>
      <p:sp>
        <p:nvSpPr>
          <p:cNvPr id="11" name="Text Placeholder 2">
            <a:extLst>
              <a:ext uri="{FF2B5EF4-FFF2-40B4-BE49-F238E27FC236}">
                <a16:creationId xmlns:a16="http://schemas.microsoft.com/office/drawing/2014/main" id="{4D1D46B0-ECF4-C4D9-61A8-D7B6EF9CF10F}"/>
              </a:ext>
            </a:extLst>
          </p:cNvPr>
          <p:cNvSpPr txBox="1">
            <a:spLocks/>
          </p:cNvSpPr>
          <p:nvPr/>
        </p:nvSpPr>
        <p:spPr bwMode="auto">
          <a:xfrm>
            <a:off x="2133363" y="296653"/>
            <a:ext cx="48062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HAVE FUN</a:t>
            </a:r>
            <a:endParaRPr lang="en-CA" sz="5400"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AC38ED62-866A-11B0-C67E-3F119E8FF1C2}"/>
              </a:ext>
            </a:extLst>
          </p:cNvPr>
          <p:cNvSpPr/>
          <p:nvPr/>
        </p:nvSpPr>
        <p:spPr>
          <a:xfrm>
            <a:off x="2987824" y="4077072"/>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321717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53FD3C-9D83-9812-DB35-D43AF5E3CE41}"/>
              </a:ext>
            </a:extLst>
          </p:cNvPr>
          <p:cNvSpPr/>
          <p:nvPr/>
        </p:nvSpPr>
        <p:spPr>
          <a:xfrm>
            <a:off x="-180528" y="-891480"/>
            <a:ext cx="9649072"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2" name="Rectangle 11">
            <a:extLst>
              <a:ext uri="{FF2B5EF4-FFF2-40B4-BE49-F238E27FC236}">
                <a16:creationId xmlns:a16="http://schemas.microsoft.com/office/drawing/2014/main" id="{5BE643BD-AC78-0D44-85D3-840AEE023879}"/>
              </a:ext>
            </a:extLst>
          </p:cNvPr>
          <p:cNvSpPr/>
          <p:nvPr/>
        </p:nvSpPr>
        <p:spPr>
          <a:xfrm>
            <a:off x="-180528" y="1484784"/>
            <a:ext cx="96490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107504" y="1484784"/>
            <a:ext cx="8826600" cy="792088"/>
          </a:xfrm>
        </p:spPr>
        <p:txBody>
          <a:bodyPr/>
          <a:lstStyle/>
          <a:p>
            <a:pPr marL="114300" indent="0" algn="ctr">
              <a:buNone/>
            </a:pPr>
            <a:r>
              <a:rPr lang="en-CA" sz="2400" b="1" dirty="0"/>
              <a:t>Practice, hard work, </a:t>
            </a:r>
            <a:r>
              <a:rPr lang="en-CA" sz="2400" b="1" i="1" dirty="0">
                <a:solidFill>
                  <a:srgbClr val="C00000"/>
                </a:solidFill>
              </a:rPr>
              <a:t>resilience</a:t>
            </a:r>
            <a:r>
              <a:rPr lang="en-CA" sz="2400" b="1" dirty="0"/>
              <a:t> and </a:t>
            </a:r>
            <a:r>
              <a:rPr lang="en-CA" sz="2400" b="1" i="1" dirty="0">
                <a:solidFill>
                  <a:srgbClr val="C00000"/>
                </a:solidFill>
              </a:rPr>
              <a:t>intensity</a:t>
            </a:r>
            <a:r>
              <a:rPr lang="en-CA" sz="2400" b="1" dirty="0"/>
              <a:t> are necessary to obtain results. We will encourage the girls to push their comfort level and develop their </a:t>
            </a:r>
            <a:r>
              <a:rPr lang="en-CA" sz="2400" b="1" i="1" u="sng" dirty="0">
                <a:solidFill>
                  <a:schemeClr val="tx2"/>
                </a:solidFill>
              </a:rPr>
              <a:t>leadership</a:t>
            </a:r>
            <a:r>
              <a:rPr lang="en-CA" sz="2400" b="1" dirty="0"/>
              <a:t> skills on and off the ice</a:t>
            </a:r>
          </a:p>
          <a:p>
            <a:pPr marL="114300" indent="0" algn="ctr">
              <a:buNone/>
            </a:pPr>
            <a:endParaRPr lang="en-CA" sz="2400" b="1" dirty="0"/>
          </a:p>
        </p:txBody>
      </p:sp>
      <p:sp>
        <p:nvSpPr>
          <p:cNvPr id="11" name="Text Placeholder 2">
            <a:extLst>
              <a:ext uri="{FF2B5EF4-FFF2-40B4-BE49-F238E27FC236}">
                <a16:creationId xmlns:a16="http://schemas.microsoft.com/office/drawing/2014/main" id="{2C6BB245-524A-1C0C-8248-B37FB4019DAD}"/>
              </a:ext>
            </a:extLst>
          </p:cNvPr>
          <p:cNvSpPr txBox="1">
            <a:spLocks/>
          </p:cNvSpPr>
          <p:nvPr/>
        </p:nvSpPr>
        <p:spPr bwMode="auto">
          <a:xfrm>
            <a:off x="1601752" y="295045"/>
            <a:ext cx="6255061"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LEARN</a:t>
            </a:r>
            <a:endParaRPr lang="en-CA" sz="5400"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B655C2C-012F-7ACC-7026-0A0B01C8867A}"/>
              </a:ext>
            </a:extLst>
          </p:cNvPr>
          <p:cNvSpPr/>
          <p:nvPr/>
        </p:nvSpPr>
        <p:spPr>
          <a:xfrm>
            <a:off x="-108520" y="6453336"/>
            <a:ext cx="96490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effectLst>
                  <a:outerShdw blurRad="38100" dist="38100" dir="2700000" algn="tl">
                    <a:srgbClr val="000000">
                      <a:alpha val="43137"/>
                    </a:srgbClr>
                  </a:outerShdw>
                </a:effectLst>
              </a:rPr>
              <a:t>“If you want good things to happen to you, you need to work </a:t>
            </a:r>
            <a:r>
              <a:rPr lang="en-CA" sz="2400" b="1">
                <a:solidFill>
                  <a:schemeClr val="tx1"/>
                </a:solidFill>
                <a:effectLst>
                  <a:outerShdw blurRad="38100" dist="38100" dir="2700000" algn="tl">
                    <a:srgbClr val="000000">
                      <a:alpha val="43137"/>
                    </a:srgbClr>
                  </a:outerShdw>
                </a:effectLst>
              </a:rPr>
              <a:t>for it”</a:t>
            </a:r>
            <a:endParaRPr lang="en-CA" sz="2400" b="1" dirty="0">
              <a:solidFill>
                <a:schemeClr val="tx1"/>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7649F5FA-43AE-D789-5E03-735E0259981C}"/>
              </a:ext>
            </a:extLst>
          </p:cNvPr>
          <p:cNvSpPr/>
          <p:nvPr/>
        </p:nvSpPr>
        <p:spPr>
          <a:xfrm>
            <a:off x="3008636" y="3666728"/>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214338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CD52ED-65D2-ACCA-6FB6-1FFE114A76E8}"/>
              </a:ext>
            </a:extLst>
          </p:cNvPr>
          <p:cNvSpPr/>
          <p:nvPr/>
        </p:nvSpPr>
        <p:spPr>
          <a:xfrm>
            <a:off x="-180528" y="1546191"/>
            <a:ext cx="9649072" cy="1306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3" name="Text Placeholder 2">
            <a:extLst>
              <a:ext uri="{FF2B5EF4-FFF2-40B4-BE49-F238E27FC236}">
                <a16:creationId xmlns:a16="http://schemas.microsoft.com/office/drawing/2014/main" id="{39F435CC-9A87-4C1E-A4EC-50E1F51D503F}"/>
              </a:ext>
            </a:extLst>
          </p:cNvPr>
          <p:cNvSpPr>
            <a:spLocks noGrp="1"/>
          </p:cNvSpPr>
          <p:nvPr>
            <p:ph type="body" idx="1"/>
          </p:nvPr>
        </p:nvSpPr>
        <p:spPr>
          <a:xfrm>
            <a:off x="-36512" y="1546191"/>
            <a:ext cx="9289032" cy="1450761"/>
          </a:xfrm>
        </p:spPr>
        <p:txBody>
          <a:bodyPr/>
          <a:lstStyle/>
          <a:p>
            <a:pPr marL="114300" indent="0" algn="ctr">
              <a:buNone/>
            </a:pPr>
            <a:r>
              <a:rPr lang="en-CA" sz="2400" b="1" dirty="0"/>
              <a:t>We </a:t>
            </a:r>
            <a:r>
              <a:rPr lang="en-CA" sz="2400" b="1" u="sng" dirty="0"/>
              <a:t>will</a:t>
            </a:r>
            <a:r>
              <a:rPr lang="en-CA" sz="2400" b="1" dirty="0"/>
              <a:t> build friendships, </a:t>
            </a:r>
            <a:r>
              <a:rPr lang="en-CA" sz="2400" b="1" u="sng" dirty="0">
                <a:solidFill>
                  <a:schemeClr val="tx2"/>
                </a:solidFill>
              </a:rPr>
              <a:t>SUPPORT</a:t>
            </a:r>
            <a:r>
              <a:rPr lang="en-CA" sz="2400" b="1" dirty="0"/>
              <a:t> one another and foster teamwork that will transfer into a strong sense of belonging and contributing to something bigger than ourselves. </a:t>
            </a:r>
          </a:p>
        </p:txBody>
      </p:sp>
      <p:sp>
        <p:nvSpPr>
          <p:cNvPr id="4" name="Text Placeholder 2">
            <a:extLst>
              <a:ext uri="{FF2B5EF4-FFF2-40B4-BE49-F238E27FC236}">
                <a16:creationId xmlns:a16="http://schemas.microsoft.com/office/drawing/2014/main" id="{72CA79C4-CBAE-E9C4-9E4B-BB9EC93E80D9}"/>
              </a:ext>
            </a:extLst>
          </p:cNvPr>
          <p:cNvSpPr txBox="1">
            <a:spLocks/>
          </p:cNvSpPr>
          <p:nvPr/>
        </p:nvSpPr>
        <p:spPr bwMode="auto">
          <a:xfrm>
            <a:off x="2133363" y="296653"/>
            <a:ext cx="48062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panose="020B0604020202020204" pitchFamily="34" charset="0"/>
              <a:buChar char="●"/>
              <a:defRPr sz="32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panose="020B0604020202020204" pitchFamily="34" charset="0"/>
              <a:buChar char="○"/>
              <a:defRPr sz="28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CA" sz="5400" b="1" dirty="0">
                <a:effectLst>
                  <a:outerShdw blurRad="38100" dist="38100" dir="2700000" algn="tl">
                    <a:srgbClr val="000000">
                      <a:alpha val="43137"/>
                    </a:srgbClr>
                  </a:outerShdw>
                </a:effectLst>
              </a:rPr>
              <a:t>SUPPORT</a:t>
            </a:r>
            <a:endParaRPr lang="en-CA" sz="5400"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7A36EB81-2B94-F588-1835-BF8B014F59F1}"/>
              </a:ext>
            </a:extLst>
          </p:cNvPr>
          <p:cNvSpPr/>
          <p:nvPr/>
        </p:nvSpPr>
        <p:spPr>
          <a:xfrm>
            <a:off x="-108520" y="6453336"/>
            <a:ext cx="96490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effectLst>
                  <a:outerShdw blurRad="38100" dist="38100" dir="2700000" algn="tl">
                    <a:srgbClr val="000000">
                      <a:alpha val="43137"/>
                    </a:srgbClr>
                  </a:outerShdw>
                </a:effectLst>
              </a:rPr>
              <a:t>ONE TEAM WITH 17 PLAYERS…</a:t>
            </a:r>
          </a:p>
        </p:txBody>
      </p:sp>
      <p:sp>
        <p:nvSpPr>
          <p:cNvPr id="5" name="Rectangle 4">
            <a:extLst>
              <a:ext uri="{FF2B5EF4-FFF2-40B4-BE49-F238E27FC236}">
                <a16:creationId xmlns:a16="http://schemas.microsoft.com/office/drawing/2014/main" id="{6215A802-A57F-C166-C659-F0C7C81287A9}"/>
              </a:ext>
            </a:extLst>
          </p:cNvPr>
          <p:cNvSpPr/>
          <p:nvPr/>
        </p:nvSpPr>
        <p:spPr>
          <a:xfrm>
            <a:off x="3024335" y="4005064"/>
            <a:ext cx="30243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TEAM PICUTRE</a:t>
            </a:r>
          </a:p>
        </p:txBody>
      </p:sp>
    </p:spTree>
    <p:extLst>
      <p:ext uri="{BB962C8B-B14F-4D97-AF65-F5344CB8AC3E}">
        <p14:creationId xmlns:p14="http://schemas.microsoft.com/office/powerpoint/2010/main" val="1400402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2C2583E025A4498815D289CC601D5" ma:contentTypeVersion="0" ma:contentTypeDescription="Create a new document." ma:contentTypeScope="" ma:versionID="30dd67e027f442817942f0db4b10884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745C8-5BBF-4B19-B670-1D53FF165DB4}">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AB25924-4E95-4B7F-A0D4-3A237B9A8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53272</TotalTime>
  <Words>1240</Words>
  <Application>Microsoft Office PowerPoint</Application>
  <PresentationFormat>On-screen Show (4:3)</PresentationFormat>
  <Paragraphs>246</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verdana</vt:lpstr>
      <vt:lpstr>Wingdings</vt:lpstr>
      <vt:lpstr>Office Theme</vt:lpstr>
      <vt:lpstr> [DATE] </vt:lpstr>
      <vt:lpstr>Tonight’s  Agenda</vt:lpstr>
      <vt:lpstr>PowerPoint Presentation</vt:lpstr>
      <vt:lpstr>About Your Coach…</vt:lpstr>
      <vt:lpstr>COACH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FAIRPLAY</vt:lpstr>
      <vt:lpstr>PowerPoint Presentation</vt:lpstr>
      <vt:lpstr>PowerPoint Presentation</vt:lpstr>
      <vt:lpstr>PowerPoint Presentation</vt:lpstr>
      <vt:lpstr>PowerPoint Presentation</vt:lpstr>
      <vt:lpstr>PowerPoint Presentation</vt:lpstr>
      <vt:lpstr>PowerPoint Presentation</vt:lpstr>
      <vt:lpstr>   (League, Tournament &amp; Exhibition Games) * No other Hornet Items Approved for Games * </vt:lpstr>
      <vt:lpstr>PowerPoint Presentation</vt:lpstr>
      <vt:lpstr>PowerPoint Presentation</vt:lpstr>
      <vt:lpstr>        24 Hour Rule – What is it?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Oakville Hornets</dc:title>
  <dc:creator>Valued Customer</dc:creator>
  <cp:lastModifiedBy>jim mckay</cp:lastModifiedBy>
  <cp:revision>122</cp:revision>
  <cp:lastPrinted>2019-05-05T22:11:08Z</cp:lastPrinted>
  <dcterms:created xsi:type="dcterms:W3CDTF">2009-12-05T20:17:33Z</dcterms:created>
  <dcterms:modified xsi:type="dcterms:W3CDTF">2024-11-25T23:09:04Z</dcterms:modified>
</cp:coreProperties>
</file>