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20"/>
  </p:notesMasterIdLst>
  <p:sldIdLst>
    <p:sldId id="370" r:id="rId4"/>
    <p:sldId id="393" r:id="rId5"/>
    <p:sldId id="390" r:id="rId6"/>
    <p:sldId id="395" r:id="rId7"/>
    <p:sldId id="396" r:id="rId8"/>
    <p:sldId id="407" r:id="rId9"/>
    <p:sldId id="394" r:id="rId10"/>
    <p:sldId id="392" r:id="rId11"/>
    <p:sldId id="397" r:id="rId12"/>
    <p:sldId id="403" r:id="rId13"/>
    <p:sldId id="256" r:id="rId14"/>
    <p:sldId id="398" r:id="rId15"/>
    <p:sldId id="401" r:id="rId16"/>
    <p:sldId id="404" r:id="rId17"/>
    <p:sldId id="258" r:id="rId18"/>
    <p:sldId id="405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F9DC69-938E-4BF8-93D1-84D61A59D5E2}" v="6" dt="2024-11-25T22:54:42.3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16" autoAdjust="0"/>
    <p:restoredTop sz="96168" autoAdjust="0"/>
  </p:normalViewPr>
  <p:slideViewPr>
    <p:cSldViewPr>
      <p:cViewPr varScale="1">
        <p:scale>
          <a:sx n="96" d="100"/>
          <a:sy n="96" d="100"/>
        </p:scale>
        <p:origin x="846" y="5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microsoft.com/office/2015/10/relationships/revisionInfo" Target="revisionInfo.xml"/><Relationship Id="rId3" Type="http://schemas.openxmlformats.org/officeDocument/2006/relationships/slideMaster" Target="slideMasters/slideMaster1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mckay" userId="e75b45374c9f807f" providerId="LiveId" clId="{B9F9DC69-938E-4BF8-93D1-84D61A59D5E2}"/>
    <pc:docChg chg="undo custSel delSld modSld modMainMaster">
      <pc:chgData name="jim mckay" userId="e75b45374c9f807f" providerId="LiveId" clId="{B9F9DC69-938E-4BF8-93D1-84D61A59D5E2}" dt="2024-11-25T22:54:59.359" v="410" actId="20577"/>
      <pc:docMkLst>
        <pc:docMk/>
      </pc:docMkLst>
      <pc:sldChg chg="del">
        <pc:chgData name="jim mckay" userId="e75b45374c9f807f" providerId="LiveId" clId="{B9F9DC69-938E-4BF8-93D1-84D61A59D5E2}" dt="2024-11-25T22:54:13.657" v="347" actId="47"/>
        <pc:sldMkLst>
          <pc:docMk/>
          <pc:sldMk cId="2262492470" sldId="257"/>
        </pc:sldMkLst>
      </pc:sldChg>
      <pc:sldChg chg="modSp mod">
        <pc:chgData name="jim mckay" userId="e75b45374c9f807f" providerId="LiveId" clId="{B9F9DC69-938E-4BF8-93D1-84D61A59D5E2}" dt="2024-11-25T22:54:04.360" v="346" actId="20577"/>
        <pc:sldMkLst>
          <pc:docMk/>
          <pc:sldMk cId="2116546536" sldId="258"/>
        </pc:sldMkLst>
        <pc:spChg chg="mod">
          <ac:chgData name="jim mckay" userId="e75b45374c9f807f" providerId="LiveId" clId="{B9F9DC69-938E-4BF8-93D1-84D61A59D5E2}" dt="2024-11-25T22:54:04.360" v="346" actId="20577"/>
          <ac:spMkLst>
            <pc:docMk/>
            <pc:sldMk cId="2116546536" sldId="258"/>
            <ac:spMk id="6" creationId="{85825AF6-55BC-CB31-CAB9-533039DD39DF}"/>
          </ac:spMkLst>
        </pc:spChg>
      </pc:sldChg>
      <pc:sldChg chg="del">
        <pc:chgData name="jim mckay" userId="e75b45374c9f807f" providerId="LiveId" clId="{B9F9DC69-938E-4BF8-93D1-84D61A59D5E2}" dt="2024-11-25T22:54:14.678" v="348" actId="47"/>
        <pc:sldMkLst>
          <pc:docMk/>
          <pc:sldMk cId="680009117" sldId="259"/>
        </pc:sldMkLst>
      </pc:sldChg>
      <pc:sldChg chg="addSp delSp modSp mod">
        <pc:chgData name="jim mckay" userId="e75b45374c9f807f" providerId="LiveId" clId="{B9F9DC69-938E-4BF8-93D1-84D61A59D5E2}" dt="2024-11-25T22:45:57.535" v="51" actId="1076"/>
        <pc:sldMkLst>
          <pc:docMk/>
          <pc:sldMk cId="1108915953" sldId="370"/>
        </pc:sldMkLst>
        <pc:spChg chg="mod">
          <ac:chgData name="jim mckay" userId="e75b45374c9f807f" providerId="LiveId" clId="{B9F9DC69-938E-4BF8-93D1-84D61A59D5E2}" dt="2024-11-25T22:45:09.749" v="30" actId="1076"/>
          <ac:spMkLst>
            <pc:docMk/>
            <pc:sldMk cId="1108915953" sldId="370"/>
            <ac:spMk id="2" creationId="{E15D31DC-3DE3-43EF-BE22-C1ECDC278767}"/>
          </ac:spMkLst>
        </pc:spChg>
        <pc:spChg chg="add mod">
          <ac:chgData name="jim mckay" userId="e75b45374c9f807f" providerId="LiveId" clId="{B9F9DC69-938E-4BF8-93D1-84D61A59D5E2}" dt="2024-11-25T22:45:57.535" v="51" actId="1076"/>
          <ac:spMkLst>
            <pc:docMk/>
            <pc:sldMk cId="1108915953" sldId="370"/>
            <ac:spMk id="4" creationId="{03D8F785-BC77-C9AA-E988-DB77DF813E30}"/>
          </ac:spMkLst>
        </pc:spChg>
        <pc:spChg chg="mod">
          <ac:chgData name="jim mckay" userId="e75b45374c9f807f" providerId="LiveId" clId="{B9F9DC69-938E-4BF8-93D1-84D61A59D5E2}" dt="2024-11-25T22:45:29.705" v="33" actId="207"/>
          <ac:spMkLst>
            <pc:docMk/>
            <pc:sldMk cId="1108915953" sldId="370"/>
            <ac:spMk id="6" creationId="{4BA1E0CB-E03F-2F94-9678-F1F4E5C4C14B}"/>
          </ac:spMkLst>
        </pc:spChg>
        <pc:spChg chg="mod">
          <ac:chgData name="jim mckay" userId="e75b45374c9f807f" providerId="LiveId" clId="{B9F9DC69-938E-4BF8-93D1-84D61A59D5E2}" dt="2024-11-25T22:45:18.896" v="31" actId="6549"/>
          <ac:spMkLst>
            <pc:docMk/>
            <pc:sldMk cId="1108915953" sldId="370"/>
            <ac:spMk id="7" creationId="{90C84797-08DD-51E5-C880-0519BBECB25B}"/>
          </ac:spMkLst>
        </pc:spChg>
        <pc:picChg chg="del">
          <ac:chgData name="jim mckay" userId="e75b45374c9f807f" providerId="LiveId" clId="{B9F9DC69-938E-4BF8-93D1-84D61A59D5E2}" dt="2024-11-25T22:44:49.514" v="22" actId="478"/>
          <ac:picMkLst>
            <pc:docMk/>
            <pc:sldMk cId="1108915953" sldId="370"/>
            <ac:picMk id="3" creationId="{C2D4715C-116C-486F-E763-5947C9AC9829}"/>
          </ac:picMkLst>
        </pc:picChg>
        <pc:picChg chg="del">
          <ac:chgData name="jim mckay" userId="e75b45374c9f807f" providerId="LiveId" clId="{B9F9DC69-938E-4BF8-93D1-84D61A59D5E2}" dt="2024-11-25T22:45:20.708" v="32" actId="478"/>
          <ac:picMkLst>
            <pc:docMk/>
            <pc:sldMk cId="1108915953" sldId="370"/>
            <ac:picMk id="8" creationId="{F4175CDC-6A0F-1E79-8B6E-7FE531501B3A}"/>
          </ac:picMkLst>
        </pc:picChg>
      </pc:sldChg>
      <pc:sldChg chg="delSp modSp mod">
        <pc:chgData name="jim mckay" userId="e75b45374c9f807f" providerId="LiveId" clId="{B9F9DC69-938E-4BF8-93D1-84D61A59D5E2}" dt="2024-11-25T22:46:28.700" v="70" actId="478"/>
        <pc:sldMkLst>
          <pc:docMk/>
          <pc:sldMk cId="2668654170" sldId="390"/>
        </pc:sldMkLst>
        <pc:graphicFrameChg chg="modGraphic">
          <ac:chgData name="jim mckay" userId="e75b45374c9f807f" providerId="LiveId" clId="{B9F9DC69-938E-4BF8-93D1-84D61A59D5E2}" dt="2024-11-25T22:46:23.152" v="69" actId="6549"/>
          <ac:graphicFrameMkLst>
            <pc:docMk/>
            <pc:sldMk cId="2668654170" sldId="390"/>
            <ac:graphicFrameMk id="16" creationId="{75EB1CF4-35DE-7063-2887-B2813A537F06}"/>
          </ac:graphicFrameMkLst>
        </pc:graphicFrameChg>
        <pc:picChg chg="del">
          <ac:chgData name="jim mckay" userId="e75b45374c9f807f" providerId="LiveId" clId="{B9F9DC69-938E-4BF8-93D1-84D61A59D5E2}" dt="2024-11-25T22:46:28.700" v="70" actId="478"/>
          <ac:picMkLst>
            <pc:docMk/>
            <pc:sldMk cId="2668654170" sldId="390"/>
            <ac:picMk id="4" creationId="{6C01B311-2314-2452-052D-CA632897CA8F}"/>
          </ac:picMkLst>
        </pc:picChg>
      </pc:sldChg>
      <pc:sldChg chg="delSp modSp mod">
        <pc:chgData name="jim mckay" userId="e75b45374c9f807f" providerId="LiveId" clId="{B9F9DC69-938E-4BF8-93D1-84D61A59D5E2}" dt="2024-11-25T22:51:09.151" v="261" actId="6549"/>
        <pc:sldMkLst>
          <pc:docMk/>
          <pc:sldMk cId="391781565" sldId="392"/>
        </pc:sldMkLst>
        <pc:spChg chg="mod">
          <ac:chgData name="jim mckay" userId="e75b45374c9f807f" providerId="LiveId" clId="{B9F9DC69-938E-4BF8-93D1-84D61A59D5E2}" dt="2024-11-25T22:51:09.151" v="261" actId="6549"/>
          <ac:spMkLst>
            <pc:docMk/>
            <pc:sldMk cId="391781565" sldId="392"/>
            <ac:spMk id="14" creationId="{AF4E395E-492D-C4BD-EBA3-A90ED35E80BC}"/>
          </ac:spMkLst>
        </pc:spChg>
        <pc:picChg chg="del">
          <ac:chgData name="jim mckay" userId="e75b45374c9f807f" providerId="LiveId" clId="{B9F9DC69-938E-4BF8-93D1-84D61A59D5E2}" dt="2024-11-25T22:50:26.597" v="254" actId="478"/>
          <ac:picMkLst>
            <pc:docMk/>
            <pc:sldMk cId="391781565" sldId="392"/>
            <ac:picMk id="4" creationId="{6C01B311-2314-2452-052D-CA632897CA8F}"/>
          </ac:picMkLst>
        </pc:picChg>
      </pc:sldChg>
      <pc:sldChg chg="addSp delSp modSp mod">
        <pc:chgData name="jim mckay" userId="e75b45374c9f807f" providerId="LiveId" clId="{B9F9DC69-938E-4BF8-93D1-84D61A59D5E2}" dt="2024-11-25T22:50:21.780" v="253" actId="478"/>
        <pc:sldMkLst>
          <pc:docMk/>
          <pc:sldMk cId="1868796470" sldId="393"/>
        </pc:sldMkLst>
        <pc:spChg chg="add mod">
          <ac:chgData name="jim mckay" userId="e75b45374c9f807f" providerId="LiveId" clId="{B9F9DC69-938E-4BF8-93D1-84D61A59D5E2}" dt="2024-11-25T22:46:04.877" v="53" actId="1076"/>
          <ac:spMkLst>
            <pc:docMk/>
            <pc:sldMk cId="1868796470" sldId="393"/>
            <ac:spMk id="2" creationId="{B95F99DE-47D9-BDD1-E821-08F8B0A59ED0}"/>
          </ac:spMkLst>
        </pc:spChg>
        <pc:spChg chg="mod">
          <ac:chgData name="jim mckay" userId="e75b45374c9f807f" providerId="LiveId" clId="{B9F9DC69-938E-4BF8-93D1-84D61A59D5E2}" dt="2024-11-25T22:46:11.543" v="65" actId="20577"/>
          <ac:spMkLst>
            <pc:docMk/>
            <pc:sldMk cId="1868796470" sldId="393"/>
            <ac:spMk id="15" creationId="{C44297E2-9355-50AD-D2D9-DE44BBA72AB8}"/>
          </ac:spMkLst>
        </pc:spChg>
        <pc:picChg chg="del">
          <ac:chgData name="jim mckay" userId="e75b45374c9f807f" providerId="LiveId" clId="{B9F9DC69-938E-4BF8-93D1-84D61A59D5E2}" dt="2024-11-25T22:45:35.661" v="34" actId="478"/>
          <ac:picMkLst>
            <pc:docMk/>
            <pc:sldMk cId="1868796470" sldId="393"/>
            <ac:picMk id="3" creationId="{566CC2BB-4066-3E19-981A-1C70D4A00644}"/>
          </ac:picMkLst>
        </pc:picChg>
        <pc:picChg chg="del">
          <ac:chgData name="jim mckay" userId="e75b45374c9f807f" providerId="LiveId" clId="{B9F9DC69-938E-4BF8-93D1-84D61A59D5E2}" dt="2024-11-25T22:50:21.780" v="253" actId="478"/>
          <ac:picMkLst>
            <pc:docMk/>
            <pc:sldMk cId="1868796470" sldId="393"/>
            <ac:picMk id="4" creationId="{6C01B311-2314-2452-052D-CA632897CA8F}"/>
          </ac:picMkLst>
        </pc:picChg>
        <pc:picChg chg="del">
          <ac:chgData name="jim mckay" userId="e75b45374c9f807f" providerId="LiveId" clId="{B9F9DC69-938E-4BF8-93D1-84D61A59D5E2}" dt="2024-11-25T22:45:37.186" v="35" actId="478"/>
          <ac:picMkLst>
            <pc:docMk/>
            <pc:sldMk cId="1868796470" sldId="393"/>
            <ac:picMk id="5" creationId="{FCD6D65D-F864-FB5B-471E-D5C59531932E}"/>
          </ac:picMkLst>
        </pc:picChg>
        <pc:picChg chg="del">
          <ac:chgData name="jim mckay" userId="e75b45374c9f807f" providerId="LiveId" clId="{B9F9DC69-938E-4BF8-93D1-84D61A59D5E2}" dt="2024-11-25T22:45:37.883" v="36" actId="478"/>
          <ac:picMkLst>
            <pc:docMk/>
            <pc:sldMk cId="1868796470" sldId="393"/>
            <ac:picMk id="6" creationId="{35278270-D36B-A906-B64B-75A29BC4DC3C}"/>
          </ac:picMkLst>
        </pc:picChg>
      </pc:sldChg>
      <pc:sldChg chg="addSp delSp modSp mod">
        <pc:chgData name="jim mckay" userId="e75b45374c9f807f" providerId="LiveId" clId="{B9F9DC69-938E-4BF8-93D1-84D61A59D5E2}" dt="2024-11-25T22:49:53.900" v="245" actId="478"/>
        <pc:sldMkLst>
          <pc:docMk/>
          <pc:sldMk cId="539729504" sldId="394"/>
        </pc:sldMkLst>
        <pc:spChg chg="add mod">
          <ac:chgData name="jim mckay" userId="e75b45374c9f807f" providerId="LiveId" clId="{B9F9DC69-938E-4BF8-93D1-84D61A59D5E2}" dt="2024-11-25T22:49:13.488" v="156" actId="20577"/>
          <ac:spMkLst>
            <pc:docMk/>
            <pc:sldMk cId="539729504" sldId="394"/>
            <ac:spMk id="2" creationId="{209740CB-7365-813B-816D-9E543A9A5E67}"/>
          </ac:spMkLst>
        </pc:spChg>
        <pc:spChg chg="mod">
          <ac:chgData name="jim mckay" userId="e75b45374c9f807f" providerId="LiveId" clId="{B9F9DC69-938E-4BF8-93D1-84D61A59D5E2}" dt="2024-11-25T22:48:51.270" v="117" actId="6549"/>
          <ac:spMkLst>
            <pc:docMk/>
            <pc:sldMk cId="539729504" sldId="394"/>
            <ac:spMk id="14" creationId="{AF4E395E-492D-C4BD-EBA3-A90ED35E80BC}"/>
          </ac:spMkLst>
        </pc:spChg>
        <pc:spChg chg="mod">
          <ac:chgData name="jim mckay" userId="e75b45374c9f807f" providerId="LiveId" clId="{B9F9DC69-938E-4BF8-93D1-84D61A59D5E2}" dt="2024-11-25T22:49:50.897" v="244" actId="13926"/>
          <ac:spMkLst>
            <pc:docMk/>
            <pc:sldMk cId="539729504" sldId="394"/>
            <ac:spMk id="15" creationId="{C44297E2-9355-50AD-D2D9-DE44BBA72AB8}"/>
          </ac:spMkLst>
        </pc:spChg>
        <pc:picChg chg="del">
          <ac:chgData name="jim mckay" userId="e75b45374c9f807f" providerId="LiveId" clId="{B9F9DC69-938E-4BF8-93D1-84D61A59D5E2}" dt="2024-11-25T22:49:53.900" v="245" actId="478"/>
          <ac:picMkLst>
            <pc:docMk/>
            <pc:sldMk cId="539729504" sldId="394"/>
            <ac:picMk id="4" creationId="{6C01B311-2314-2452-052D-CA632897CA8F}"/>
          </ac:picMkLst>
        </pc:picChg>
        <pc:picChg chg="del">
          <ac:chgData name="jim mckay" userId="e75b45374c9f807f" providerId="LiveId" clId="{B9F9DC69-938E-4BF8-93D1-84D61A59D5E2}" dt="2024-11-25T22:48:53.228" v="118" actId="478"/>
          <ac:picMkLst>
            <pc:docMk/>
            <pc:sldMk cId="539729504" sldId="394"/>
            <ac:picMk id="13" creationId="{6CC0AB28-EEBB-51FA-CC31-70328C5CF85F}"/>
          </ac:picMkLst>
        </pc:picChg>
      </pc:sldChg>
      <pc:sldChg chg="addSp delSp modSp mod">
        <pc:chgData name="jim mckay" userId="e75b45374c9f807f" providerId="LiveId" clId="{B9F9DC69-938E-4BF8-93D1-84D61A59D5E2}" dt="2024-11-25T22:50:15.998" v="252" actId="478"/>
        <pc:sldMkLst>
          <pc:docMk/>
          <pc:sldMk cId="1529901361" sldId="395"/>
        </pc:sldMkLst>
        <pc:spChg chg="add mod">
          <ac:chgData name="jim mckay" userId="e75b45374c9f807f" providerId="LiveId" clId="{B9F9DC69-938E-4BF8-93D1-84D61A59D5E2}" dt="2024-11-25T22:47:20.646" v="83" actId="1076"/>
          <ac:spMkLst>
            <pc:docMk/>
            <pc:sldMk cId="1529901361" sldId="395"/>
            <ac:spMk id="2" creationId="{1C2C7AF9-7A82-D9AB-2C68-87F029E6D1CE}"/>
          </ac:spMkLst>
        </pc:spChg>
        <pc:spChg chg="mod">
          <ac:chgData name="jim mckay" userId="e75b45374c9f807f" providerId="LiveId" clId="{B9F9DC69-938E-4BF8-93D1-84D61A59D5E2}" dt="2024-11-25T22:47:03.901" v="80"/>
          <ac:spMkLst>
            <pc:docMk/>
            <pc:sldMk cId="1529901361" sldId="395"/>
            <ac:spMk id="5" creationId="{5A65BB6B-AA30-A93B-780D-9CC1F66CA003}"/>
          </ac:spMkLst>
        </pc:spChg>
        <pc:picChg chg="del">
          <ac:chgData name="jim mckay" userId="e75b45374c9f807f" providerId="LiveId" clId="{B9F9DC69-938E-4BF8-93D1-84D61A59D5E2}" dt="2024-11-25T22:47:08.763" v="81" actId="478"/>
          <ac:picMkLst>
            <pc:docMk/>
            <pc:sldMk cId="1529901361" sldId="395"/>
            <ac:picMk id="3" creationId="{49245140-B744-E783-B771-59902A1BF1EF}"/>
          </ac:picMkLst>
        </pc:picChg>
        <pc:picChg chg="del">
          <ac:chgData name="jim mckay" userId="e75b45374c9f807f" providerId="LiveId" clId="{B9F9DC69-938E-4BF8-93D1-84D61A59D5E2}" dt="2024-11-25T22:50:15.998" v="252" actId="478"/>
          <ac:picMkLst>
            <pc:docMk/>
            <pc:sldMk cId="1529901361" sldId="395"/>
            <ac:picMk id="4" creationId="{6C01B311-2314-2452-052D-CA632897CA8F}"/>
          </ac:picMkLst>
        </pc:picChg>
      </pc:sldChg>
      <pc:sldChg chg="addSp delSp modSp mod">
        <pc:chgData name="jim mckay" userId="e75b45374c9f807f" providerId="LiveId" clId="{B9F9DC69-938E-4BF8-93D1-84D61A59D5E2}" dt="2024-11-25T22:50:11.879" v="251" actId="478"/>
        <pc:sldMkLst>
          <pc:docMk/>
          <pc:sldMk cId="3268732921" sldId="396"/>
        </pc:sldMkLst>
        <pc:spChg chg="add del mod">
          <ac:chgData name="jim mckay" userId="e75b45374c9f807f" providerId="LiveId" clId="{B9F9DC69-938E-4BF8-93D1-84D61A59D5E2}" dt="2024-11-25T22:50:08.351" v="250" actId="1076"/>
          <ac:spMkLst>
            <pc:docMk/>
            <pc:sldMk cId="3268732921" sldId="396"/>
            <ac:spMk id="15" creationId="{C44297E2-9355-50AD-D2D9-DE44BBA72AB8}"/>
          </ac:spMkLst>
        </pc:spChg>
        <pc:picChg chg="del">
          <ac:chgData name="jim mckay" userId="e75b45374c9f807f" providerId="LiveId" clId="{B9F9DC69-938E-4BF8-93D1-84D61A59D5E2}" dt="2024-11-25T22:50:11.879" v="251" actId="478"/>
          <ac:picMkLst>
            <pc:docMk/>
            <pc:sldMk cId="3268732921" sldId="396"/>
            <ac:picMk id="4" creationId="{6C01B311-2314-2452-052D-CA632897CA8F}"/>
          </ac:picMkLst>
        </pc:picChg>
      </pc:sldChg>
      <pc:sldChg chg="addSp delSp modSp mod">
        <pc:chgData name="jim mckay" userId="e75b45374c9f807f" providerId="LiveId" clId="{B9F9DC69-938E-4BF8-93D1-84D61A59D5E2}" dt="2024-11-25T22:51:34.911" v="269" actId="13926"/>
        <pc:sldMkLst>
          <pc:docMk/>
          <pc:sldMk cId="1648931819" sldId="397"/>
        </pc:sldMkLst>
        <pc:spChg chg="add del mod">
          <ac:chgData name="jim mckay" userId="e75b45374c9f807f" providerId="LiveId" clId="{B9F9DC69-938E-4BF8-93D1-84D61A59D5E2}" dt="2024-11-25T22:51:34.911" v="269" actId="13926"/>
          <ac:spMkLst>
            <pc:docMk/>
            <pc:sldMk cId="1648931819" sldId="397"/>
            <ac:spMk id="15" creationId="{C44297E2-9355-50AD-D2D9-DE44BBA72AB8}"/>
          </ac:spMkLst>
        </pc:spChg>
        <pc:picChg chg="del">
          <ac:chgData name="jim mckay" userId="e75b45374c9f807f" providerId="LiveId" clId="{B9F9DC69-938E-4BF8-93D1-84D61A59D5E2}" dt="2024-11-25T22:50:35.637" v="258" actId="478"/>
          <ac:picMkLst>
            <pc:docMk/>
            <pc:sldMk cId="1648931819" sldId="397"/>
            <ac:picMk id="4" creationId="{6C01B311-2314-2452-052D-CA632897CA8F}"/>
          </ac:picMkLst>
        </pc:picChg>
      </pc:sldChg>
      <pc:sldChg chg="delSp modSp mod">
        <pc:chgData name="jim mckay" userId="e75b45374c9f807f" providerId="LiveId" clId="{B9F9DC69-938E-4BF8-93D1-84D61A59D5E2}" dt="2024-11-25T22:52:23.662" v="313" actId="478"/>
        <pc:sldMkLst>
          <pc:docMk/>
          <pc:sldMk cId="552554928" sldId="401"/>
        </pc:sldMkLst>
        <pc:spChg chg="del">
          <ac:chgData name="jim mckay" userId="e75b45374c9f807f" providerId="LiveId" clId="{B9F9DC69-938E-4BF8-93D1-84D61A59D5E2}" dt="2024-11-25T22:52:23.662" v="313" actId="478"/>
          <ac:spMkLst>
            <pc:docMk/>
            <pc:sldMk cId="552554928" sldId="401"/>
            <ac:spMk id="5" creationId="{B5A636F8-33E7-4A9E-F9E4-5D89172585F2}"/>
          </ac:spMkLst>
        </pc:spChg>
        <pc:spChg chg="del">
          <ac:chgData name="jim mckay" userId="e75b45374c9f807f" providerId="LiveId" clId="{B9F9DC69-938E-4BF8-93D1-84D61A59D5E2}" dt="2024-11-25T22:52:21.903" v="312" actId="478"/>
          <ac:spMkLst>
            <pc:docMk/>
            <pc:sldMk cId="552554928" sldId="401"/>
            <ac:spMk id="6" creationId="{E4EB0DF4-F5AA-1693-EF53-F9735070E8CB}"/>
          </ac:spMkLst>
        </pc:spChg>
        <pc:spChg chg="del">
          <ac:chgData name="jim mckay" userId="e75b45374c9f807f" providerId="LiveId" clId="{B9F9DC69-938E-4BF8-93D1-84D61A59D5E2}" dt="2024-11-25T22:52:21.903" v="312" actId="478"/>
          <ac:spMkLst>
            <pc:docMk/>
            <pc:sldMk cId="552554928" sldId="401"/>
            <ac:spMk id="7" creationId="{4B76CA30-A3FC-9969-11BA-FEC9CFFCDD87}"/>
          </ac:spMkLst>
        </pc:spChg>
        <pc:spChg chg="del">
          <ac:chgData name="jim mckay" userId="e75b45374c9f807f" providerId="LiveId" clId="{B9F9DC69-938E-4BF8-93D1-84D61A59D5E2}" dt="2024-11-25T22:52:21.903" v="312" actId="478"/>
          <ac:spMkLst>
            <pc:docMk/>
            <pc:sldMk cId="552554928" sldId="401"/>
            <ac:spMk id="8" creationId="{DF1D0FCE-09F1-6BB9-902B-B3743D22253B}"/>
          </ac:spMkLst>
        </pc:spChg>
        <pc:spChg chg="mod">
          <ac:chgData name="jim mckay" userId="e75b45374c9f807f" providerId="LiveId" clId="{B9F9DC69-938E-4BF8-93D1-84D61A59D5E2}" dt="2024-11-25T22:52:17.743" v="311" actId="20577"/>
          <ac:spMkLst>
            <pc:docMk/>
            <pc:sldMk cId="552554928" sldId="401"/>
            <ac:spMk id="15" creationId="{C44297E2-9355-50AD-D2D9-DE44BBA72AB8}"/>
          </ac:spMkLst>
        </pc:spChg>
        <pc:picChg chg="del">
          <ac:chgData name="jim mckay" userId="e75b45374c9f807f" providerId="LiveId" clId="{B9F9DC69-938E-4BF8-93D1-84D61A59D5E2}" dt="2024-11-25T22:52:03.957" v="275" actId="478"/>
          <ac:picMkLst>
            <pc:docMk/>
            <pc:sldMk cId="552554928" sldId="401"/>
            <ac:picMk id="3" creationId="{D6A4BC43-5BD6-F49B-D8AC-BF5A23E2BE71}"/>
          </ac:picMkLst>
        </pc:picChg>
        <pc:picChg chg="del">
          <ac:chgData name="jim mckay" userId="e75b45374c9f807f" providerId="LiveId" clId="{B9F9DC69-938E-4BF8-93D1-84D61A59D5E2}" dt="2024-11-25T22:50:40.693" v="259" actId="478"/>
          <ac:picMkLst>
            <pc:docMk/>
            <pc:sldMk cId="552554928" sldId="401"/>
            <ac:picMk id="4" creationId="{6C01B311-2314-2452-052D-CA632897CA8F}"/>
          </ac:picMkLst>
        </pc:picChg>
      </pc:sldChg>
      <pc:sldChg chg="delSp del mod">
        <pc:chgData name="jim mckay" userId="e75b45374c9f807f" providerId="LiveId" clId="{B9F9DC69-938E-4BF8-93D1-84D61A59D5E2}" dt="2024-11-25T22:52:35.577" v="314" actId="47"/>
        <pc:sldMkLst>
          <pc:docMk/>
          <pc:sldMk cId="2046029022" sldId="402"/>
        </pc:sldMkLst>
        <pc:picChg chg="del">
          <ac:chgData name="jim mckay" userId="e75b45374c9f807f" providerId="LiveId" clId="{B9F9DC69-938E-4BF8-93D1-84D61A59D5E2}" dt="2024-11-25T22:50:43.538" v="260" actId="478"/>
          <ac:picMkLst>
            <pc:docMk/>
            <pc:sldMk cId="2046029022" sldId="402"/>
            <ac:picMk id="4" creationId="{6C01B311-2314-2452-052D-CA632897CA8F}"/>
          </ac:picMkLst>
        </pc:picChg>
      </pc:sldChg>
      <pc:sldChg chg="modSp mod">
        <pc:chgData name="jim mckay" userId="e75b45374c9f807f" providerId="LiveId" clId="{B9F9DC69-938E-4BF8-93D1-84D61A59D5E2}" dt="2024-11-25T22:51:48.972" v="274" actId="20577"/>
        <pc:sldMkLst>
          <pc:docMk/>
          <pc:sldMk cId="3287811425" sldId="403"/>
        </pc:sldMkLst>
        <pc:spChg chg="mod">
          <ac:chgData name="jim mckay" userId="e75b45374c9f807f" providerId="LiveId" clId="{B9F9DC69-938E-4BF8-93D1-84D61A59D5E2}" dt="2024-11-25T22:51:48.972" v="274" actId="20577"/>
          <ac:spMkLst>
            <pc:docMk/>
            <pc:sldMk cId="3287811425" sldId="403"/>
            <ac:spMk id="30" creationId="{AA99E8C4-2FBF-C8CF-1F00-0F3F635C1C87}"/>
          </ac:spMkLst>
        </pc:spChg>
      </pc:sldChg>
      <pc:sldChg chg="modSp mod">
        <pc:chgData name="jim mckay" userId="e75b45374c9f807f" providerId="LiveId" clId="{B9F9DC69-938E-4BF8-93D1-84D61A59D5E2}" dt="2024-11-25T22:52:50.326" v="318" actId="13926"/>
        <pc:sldMkLst>
          <pc:docMk/>
          <pc:sldMk cId="962591214" sldId="404"/>
        </pc:sldMkLst>
        <pc:spChg chg="mod">
          <ac:chgData name="jim mckay" userId="e75b45374c9f807f" providerId="LiveId" clId="{B9F9DC69-938E-4BF8-93D1-84D61A59D5E2}" dt="2024-11-25T22:52:50.326" v="318" actId="13926"/>
          <ac:spMkLst>
            <pc:docMk/>
            <pc:sldMk cId="962591214" sldId="404"/>
            <ac:spMk id="6" creationId="{85825AF6-55BC-CB31-CAB9-533039DD39DF}"/>
          </ac:spMkLst>
        </pc:spChg>
      </pc:sldChg>
      <pc:sldChg chg="addSp delSp modSp mod">
        <pc:chgData name="jim mckay" userId="e75b45374c9f807f" providerId="LiveId" clId="{B9F9DC69-938E-4BF8-93D1-84D61A59D5E2}" dt="2024-11-25T22:54:59.359" v="410" actId="20577"/>
        <pc:sldMkLst>
          <pc:docMk/>
          <pc:sldMk cId="2135397687" sldId="405"/>
        </pc:sldMkLst>
        <pc:spChg chg="add mod">
          <ac:chgData name="jim mckay" userId="e75b45374c9f807f" providerId="LiveId" clId="{B9F9DC69-938E-4BF8-93D1-84D61A59D5E2}" dt="2024-11-25T22:54:59.359" v="410" actId="20577"/>
          <ac:spMkLst>
            <pc:docMk/>
            <pc:sldMk cId="2135397687" sldId="405"/>
            <ac:spMk id="2" creationId="{18BCCFC7-3B50-7720-0F52-294D6457FC5F}"/>
          </ac:spMkLst>
        </pc:spChg>
        <pc:spChg chg="mod">
          <ac:chgData name="jim mckay" userId="e75b45374c9f807f" providerId="LiveId" clId="{B9F9DC69-938E-4BF8-93D1-84D61A59D5E2}" dt="2024-11-25T22:54:31.151" v="350" actId="6549"/>
          <ac:spMkLst>
            <pc:docMk/>
            <pc:sldMk cId="2135397687" sldId="405"/>
            <ac:spMk id="14" creationId="{BE7CC2C3-C3C6-68C1-9EAA-CC09E0708766}"/>
          </ac:spMkLst>
        </pc:spChg>
        <pc:picChg chg="del">
          <ac:chgData name="jim mckay" userId="e75b45374c9f807f" providerId="LiveId" clId="{B9F9DC69-938E-4BF8-93D1-84D61A59D5E2}" dt="2024-11-25T22:54:27.829" v="349" actId="478"/>
          <ac:picMkLst>
            <pc:docMk/>
            <pc:sldMk cId="2135397687" sldId="405"/>
            <ac:picMk id="3" creationId="{8C7A9BEF-C54E-42E5-A76C-EDD5E7B7CD55}"/>
          </ac:picMkLst>
        </pc:picChg>
      </pc:sldChg>
      <pc:sldChg chg="delSp del mod">
        <pc:chgData name="jim mckay" userId="e75b45374c9f807f" providerId="LiveId" clId="{B9F9DC69-938E-4BF8-93D1-84D61A59D5E2}" dt="2024-11-25T22:51:15.340" v="262" actId="47"/>
        <pc:sldMkLst>
          <pc:docMk/>
          <pc:sldMk cId="586231631" sldId="406"/>
        </pc:sldMkLst>
        <pc:picChg chg="del">
          <ac:chgData name="jim mckay" userId="e75b45374c9f807f" providerId="LiveId" clId="{B9F9DC69-938E-4BF8-93D1-84D61A59D5E2}" dt="2024-11-25T22:50:28.740" v="255" actId="478"/>
          <ac:picMkLst>
            <pc:docMk/>
            <pc:sldMk cId="586231631" sldId="406"/>
            <ac:picMk id="4" creationId="{6C01B311-2314-2452-052D-CA632897CA8F}"/>
          </ac:picMkLst>
        </pc:picChg>
      </pc:sldChg>
      <pc:sldChg chg="delSp modSp mod">
        <pc:chgData name="jim mckay" userId="e75b45374c9f807f" providerId="LiveId" clId="{B9F9DC69-938E-4BF8-93D1-84D61A59D5E2}" dt="2024-11-25T22:49:56.491" v="246" actId="478"/>
        <pc:sldMkLst>
          <pc:docMk/>
          <pc:sldMk cId="2654345837" sldId="407"/>
        </pc:sldMkLst>
        <pc:spChg chg="mod">
          <ac:chgData name="jim mckay" userId="e75b45374c9f807f" providerId="LiveId" clId="{B9F9DC69-938E-4BF8-93D1-84D61A59D5E2}" dt="2024-11-25T22:48:37.565" v="115" actId="20577"/>
          <ac:spMkLst>
            <pc:docMk/>
            <pc:sldMk cId="2654345837" sldId="407"/>
            <ac:spMk id="15" creationId="{C44297E2-9355-50AD-D2D9-DE44BBA72AB8}"/>
          </ac:spMkLst>
        </pc:spChg>
        <pc:picChg chg="del">
          <ac:chgData name="jim mckay" userId="e75b45374c9f807f" providerId="LiveId" clId="{B9F9DC69-938E-4BF8-93D1-84D61A59D5E2}" dt="2024-11-25T22:49:56.491" v="246" actId="478"/>
          <ac:picMkLst>
            <pc:docMk/>
            <pc:sldMk cId="2654345837" sldId="407"/>
            <ac:picMk id="4" creationId="{6C01B311-2314-2452-052D-CA632897CA8F}"/>
          </ac:picMkLst>
        </pc:picChg>
      </pc:sldChg>
      <pc:sldMasterChg chg="addSp delSp modSp mod">
        <pc:chgData name="jim mckay" userId="e75b45374c9f807f" providerId="LiveId" clId="{B9F9DC69-938E-4BF8-93D1-84D61A59D5E2}" dt="2024-11-25T22:44:32.641" v="21" actId="20577"/>
        <pc:sldMasterMkLst>
          <pc:docMk/>
          <pc:sldMasterMk cId="0" sldId="2147483648"/>
        </pc:sldMasterMkLst>
        <pc:spChg chg="add mod">
          <ac:chgData name="jim mckay" userId="e75b45374c9f807f" providerId="LiveId" clId="{B9F9DC69-938E-4BF8-93D1-84D61A59D5E2}" dt="2024-11-25T22:44:32.641" v="21" actId="20577"/>
          <ac:spMkLst>
            <pc:docMk/>
            <pc:sldMasterMk cId="0" sldId="2147483648"/>
            <ac:spMk id="2" creationId="{064C4C94-6E07-0641-A457-43520E2CD89E}"/>
          </ac:spMkLst>
        </pc:spChg>
        <pc:picChg chg="del">
          <ac:chgData name="jim mckay" userId="e75b45374c9f807f" providerId="LiveId" clId="{B9F9DC69-938E-4BF8-93D1-84D61A59D5E2}" dt="2024-11-25T22:44:14.185" v="0" actId="478"/>
          <ac:picMkLst>
            <pc:docMk/>
            <pc:sldMasterMk cId="0" sldId="2147483648"/>
            <ac:picMk id="7" creationId="{012E97DF-4E0E-4A11-98DF-2BC78D715C99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065BC-69E5-4778-A516-5443E7ECB05A}" type="datetimeFigureOut">
              <a:rPr lang="en-CA" smtClean="0"/>
              <a:t>2024-11-25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9A539-26E7-4148-9021-99DACB11B93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1464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7D45D-C3C5-44FC-963B-1B2635B5562D}" type="datetimeFigureOut">
              <a:rPr lang="en-US"/>
              <a:pPr>
                <a:defRPr/>
              </a:pPr>
              <a:t>11/25/2024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5249C-D191-489E-AAF0-C57D10BBDD06}" type="slidenum">
              <a:rPr lang="en-CA" altLang="en-US"/>
              <a:pPr/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92479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1_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Aft>
                  <a:spcPts val="0"/>
                </a:spcAft>
              </a:pPr>
              <a:t>‹#›</a:t>
            </a:fld>
            <a:endParaRPr lang="en"/>
          </a:p>
        </p:txBody>
      </p:sp>
      <p:sp>
        <p:nvSpPr>
          <p:cNvPr id="6" name="Shape 22">
            <a:extLst>
              <a:ext uri="{FF2B5EF4-FFF2-40B4-BE49-F238E27FC236}">
                <a16:creationId xmlns:a16="http://schemas.microsoft.com/office/drawing/2014/main" id="{22477BB5-FB88-4F39-AE04-C09F7FDA46A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71900" y="1069667"/>
            <a:ext cx="8222100" cy="51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658EC4-8308-43A5-883F-4FA1C24A0CF5}"/>
              </a:ext>
            </a:extLst>
          </p:cNvPr>
          <p:cNvSpPr txBox="1"/>
          <p:nvPr userDrawn="1"/>
        </p:nvSpPr>
        <p:spPr>
          <a:xfrm>
            <a:off x="8523542" y="164150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200" b="1" dirty="0">
                <a:solidFill>
                  <a:schemeClr val="bg1"/>
                </a:solidFill>
              </a:rPr>
              <a:t>Mite 1</a:t>
            </a:r>
          </a:p>
          <a:p>
            <a:pPr algn="ctr"/>
            <a:r>
              <a:rPr lang="en-CA" sz="1200" b="1" dirty="0">
                <a:solidFill>
                  <a:schemeClr val="bg1"/>
                </a:solidFill>
              </a:rPr>
              <a:t>Rep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69FA16-617B-4DD2-9742-228DB14C261A}"/>
              </a:ext>
            </a:extLst>
          </p:cNvPr>
          <p:cNvSpPr txBox="1"/>
          <p:nvPr userDrawn="1"/>
        </p:nvSpPr>
        <p:spPr>
          <a:xfrm>
            <a:off x="3903177" y="6631198"/>
            <a:ext cx="75693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00" b="1" dirty="0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83578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C347-6193-4E67-A50D-1DAFCE90CAA6}" type="datetimeFigureOut">
              <a:rPr lang="en-CA" smtClean="0"/>
              <a:t>2024-11-25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A15A7-C78F-4F6D-89B5-1FEEAF7BF7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0192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CA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CA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184CDC-A44F-4DED-B9CF-E7A8115BE343}" type="datetimeFigureOut">
              <a:rPr lang="en-US"/>
              <a:pPr>
                <a:defRPr/>
              </a:pPr>
              <a:t>11/25/2024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B950EFC-5EF2-4C52-B640-8E86C7C30DBA}" type="slidenum">
              <a:rPr lang="en-CA" altLang="en-US"/>
              <a:pPr/>
              <a:t>‹#›</a:t>
            </a:fld>
            <a:endParaRPr lang="en-CA" alt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64C4C94-6E07-0641-A457-43520E2CD89E}"/>
              </a:ext>
            </a:extLst>
          </p:cNvPr>
          <p:cNvSpPr/>
          <p:nvPr userDrawn="1"/>
        </p:nvSpPr>
        <p:spPr>
          <a:xfrm>
            <a:off x="179512" y="274638"/>
            <a:ext cx="1296144" cy="128215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Your</a:t>
            </a:r>
          </a:p>
          <a:p>
            <a:pPr algn="ctr"/>
            <a:r>
              <a:rPr lang="en-CA" dirty="0"/>
              <a:t>Logo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0" r:id="rId2"/>
    <p:sldLayoutId id="2147483664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D31DC-3DE3-43EF-BE22-C1ECDC27876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8700" y="5589240"/>
            <a:ext cx="8826600" cy="803600"/>
          </a:xfrm>
        </p:spPr>
        <p:txBody>
          <a:bodyPr/>
          <a:lstStyle/>
          <a:p>
            <a:br>
              <a:rPr lang="en-CA" b="1" dirty="0"/>
            </a:br>
            <a:r>
              <a:rPr lang="en-CA" sz="2800" b="1" dirty="0"/>
              <a:t>[DATE]</a:t>
            </a:r>
            <a:br>
              <a:rPr lang="en-CA" sz="2800" dirty="0"/>
            </a:br>
            <a:endParaRPr lang="en-C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A1E0CB-E03F-2F94-9678-F1F4E5C4C14B}"/>
              </a:ext>
            </a:extLst>
          </p:cNvPr>
          <p:cNvSpPr/>
          <p:nvPr/>
        </p:nvSpPr>
        <p:spPr>
          <a:xfrm>
            <a:off x="-108520" y="0"/>
            <a:ext cx="9361040" cy="1556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0C84797-08DD-51E5-C880-0519BBECB25B}"/>
              </a:ext>
            </a:extLst>
          </p:cNvPr>
          <p:cNvSpPr txBox="1">
            <a:spLocks/>
          </p:cNvSpPr>
          <p:nvPr/>
        </p:nvSpPr>
        <p:spPr bwMode="auto">
          <a:xfrm>
            <a:off x="1794072" y="332656"/>
            <a:ext cx="8826600" cy="8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CA" sz="5400" b="1" dirty="0"/>
              <a:t>Staff Meeting</a:t>
            </a:r>
            <a:br>
              <a:rPr lang="en-CA" sz="5400" b="1" dirty="0"/>
            </a:br>
            <a:endParaRPr lang="en-CA" sz="4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D8F785-BC77-C9AA-E988-DB77DF813E30}"/>
              </a:ext>
            </a:extLst>
          </p:cNvPr>
          <p:cNvSpPr/>
          <p:nvPr/>
        </p:nvSpPr>
        <p:spPr>
          <a:xfrm>
            <a:off x="3131840" y="3088838"/>
            <a:ext cx="288032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TEAM PICTURE</a:t>
            </a:r>
          </a:p>
        </p:txBody>
      </p:sp>
    </p:spTree>
    <p:extLst>
      <p:ext uri="{BB962C8B-B14F-4D97-AF65-F5344CB8AC3E}">
        <p14:creationId xmlns:p14="http://schemas.microsoft.com/office/powerpoint/2010/main" val="1108915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F4E395E-492D-C4BD-EBA3-A90ED35E80BC}"/>
              </a:ext>
            </a:extLst>
          </p:cNvPr>
          <p:cNvSpPr txBox="1">
            <a:spLocks/>
          </p:cNvSpPr>
          <p:nvPr/>
        </p:nvSpPr>
        <p:spPr bwMode="auto">
          <a:xfrm>
            <a:off x="98250" y="332656"/>
            <a:ext cx="8826600" cy="8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14300" algn="r"/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 Plans / Drills</a:t>
            </a: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6E6ADB-D35B-141D-F67D-AC770F081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417453"/>
            <a:ext cx="1962800" cy="936104"/>
          </a:xfrm>
          <a:prstGeom prst="rect">
            <a:avLst/>
          </a:prstGeom>
          <a:ln>
            <a:solidFill>
              <a:schemeClr val="accent2"/>
            </a:solidFill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A6C44D2-E295-C78A-BCA3-273B28CF6B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1080" y="1700808"/>
            <a:ext cx="2057144" cy="3284027"/>
          </a:xfrm>
          <a:prstGeom prst="rect">
            <a:avLst/>
          </a:prstGeom>
          <a:ln w="28575">
            <a:solidFill>
              <a:schemeClr val="tx2"/>
            </a:solidFill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466CA0B-14DA-BE48-64F9-FCD86B2684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6256" y="1716904"/>
            <a:ext cx="2086797" cy="3330798"/>
          </a:xfrm>
          <a:prstGeom prst="rect">
            <a:avLst/>
          </a:prstGeom>
          <a:ln w="28575">
            <a:solidFill>
              <a:schemeClr val="tx2"/>
            </a:solidFill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F4F38F8-4815-2E24-1CD1-1E0D923F33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6256" y="5229200"/>
            <a:ext cx="2088232" cy="1390351"/>
          </a:xfrm>
          <a:prstGeom prst="rect">
            <a:avLst/>
          </a:prstGeom>
          <a:ln w="28575">
            <a:solidFill>
              <a:schemeClr val="tx2"/>
            </a:solidFill>
          </a:ln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AA99E8C4-2FBF-C8CF-1F00-0F3F635C1C87}"/>
              </a:ext>
            </a:extLst>
          </p:cNvPr>
          <p:cNvSpPr txBox="1"/>
          <p:nvPr/>
        </p:nvSpPr>
        <p:spPr>
          <a:xfrm>
            <a:off x="270104" y="5474461"/>
            <a:ext cx="67687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400" b="1" dirty="0"/>
              <a:t>Use of stations to promote higher puck touches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400" b="1" dirty="0"/>
              <a:t>Core drills repeated and expanded to build on skill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400" b="1" dirty="0"/>
              <a:t>Practice plans directly aligned to our development curriculum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B7A2263D-DE61-2956-9F47-BAF160CD88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250" y="1700808"/>
            <a:ext cx="2092334" cy="362271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42D5FC35-00AE-1961-2DE6-BE6F35BCCC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90584" y="1950373"/>
            <a:ext cx="2090972" cy="3373147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C96F7C90-38FC-7E2D-487E-3B1A50810D54}"/>
              </a:ext>
            </a:extLst>
          </p:cNvPr>
          <p:cNvSpPr/>
          <p:nvPr/>
        </p:nvSpPr>
        <p:spPr>
          <a:xfrm>
            <a:off x="98250" y="1700808"/>
            <a:ext cx="4183306" cy="362271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7811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77CBCFD6-C0BE-C4B0-307E-E162EB13AC24}"/>
              </a:ext>
            </a:extLst>
          </p:cNvPr>
          <p:cNvSpPr txBox="1">
            <a:spLocks/>
          </p:cNvSpPr>
          <p:nvPr/>
        </p:nvSpPr>
        <p:spPr bwMode="auto">
          <a:xfrm>
            <a:off x="1907704" y="296653"/>
            <a:ext cx="712879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 marL="457200" lvl="0" indent="-342900" algn="l" rtl="0" eaLnBrk="0" fontAlgn="base" hangingPunct="0"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●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lvl="1" indent="-317500" algn="l" rtl="0" eaLnBrk="0" fontAlgn="base" hangingPunct="0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317500" algn="l" rtl="0" eaLnBrk="0" fontAlgn="base" hangingPunct="0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lvl="3" indent="-317500" algn="l" rtl="0" eaLnBrk="0" fontAlgn="base" hangingPunct="0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lvl="4" indent="-317500" algn="l" rtl="0" eaLnBrk="0" fontAlgn="base" hangingPunct="0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lvl="5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itchFamily="34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itchFamily="34" charset="0"/>
              <a:buChar char="○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17500" algn="l" defTabSz="914400" rtl="0" eaLnBrk="1" latinLnBrk="0" hangingPunct="1">
              <a:spcBef>
                <a:spcPts val="1600"/>
              </a:spcBef>
              <a:spcAft>
                <a:spcPts val="1600"/>
              </a:spcAft>
              <a:buSzPts val="1400"/>
              <a:buFont typeface="Arial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r">
              <a:buNone/>
            </a:pPr>
            <a:r>
              <a:rPr lang="en-C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Gameplay Strategies </a:t>
            </a:r>
            <a:endParaRPr lang="en-C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BA80DE-DC1B-1CF1-27FE-501CEB4F2486}"/>
              </a:ext>
            </a:extLst>
          </p:cNvPr>
          <p:cNvSpPr txBox="1"/>
          <p:nvPr/>
        </p:nvSpPr>
        <p:spPr>
          <a:xfrm>
            <a:off x="323528" y="1556792"/>
            <a:ext cx="904574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u="sng" dirty="0"/>
              <a:t>“Challenge”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Aggressive, relentless forecheck – shoot, shoot, shoot! / use the 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Attack the puck carrier EVERYWHERE and force errors / turnovers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Will take hinge the D hard and give up odd-girl rush (trust our goalies!)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Use of angles by our D to eliminate threats up the boards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000" dirty="0"/>
          </a:p>
          <a:p>
            <a:r>
              <a:rPr lang="en-CA" sz="2000" b="1" u="sng" dirty="0"/>
              <a:t>“Pass the Puck”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Leverage the Defence in Fun Zone to tire out / strain opponents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Clean breakouts, do not just dump it up the boards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Use your OPTIONS, no muffins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Carry the puck, make the smart pass, do not throw it away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000" b="1" u="sng" dirty="0"/>
          </a:p>
          <a:p>
            <a:r>
              <a:rPr lang="en-CA" sz="2000" b="1" u="sng" dirty="0"/>
              <a:t>“Who’s in Front?”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Clear the front of our net, NOBODY has free access to our crease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Hinging in D zone, one D in corner, one clearing the front of the net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ALWAYS someone in front of opposing net when on offence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710522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ce hockey rink - Wikipedia">
            <a:extLst>
              <a:ext uri="{FF2B5EF4-FFF2-40B4-BE49-F238E27FC236}">
                <a16:creationId xmlns:a16="http://schemas.microsoft.com/office/drawing/2014/main" id="{D460AC81-1230-8832-31C0-D3A6F759B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544" y="1615074"/>
            <a:ext cx="9265087" cy="518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268F7384-48B3-F4EA-59FB-F45831CC1794}"/>
              </a:ext>
            </a:extLst>
          </p:cNvPr>
          <p:cNvGraphicFramePr>
            <a:graphicFrameLocks noGrp="1"/>
          </p:cNvGraphicFramePr>
          <p:nvPr/>
        </p:nvGraphicFramePr>
        <p:xfrm>
          <a:off x="75688" y="1556792"/>
          <a:ext cx="902535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8101">
                  <a:extLst>
                    <a:ext uri="{9D8B030D-6E8A-4147-A177-3AD203B41FA5}">
                      <a16:colId xmlns:a16="http://schemas.microsoft.com/office/drawing/2014/main" val="3827313909"/>
                    </a:ext>
                  </a:extLst>
                </a:gridCol>
                <a:gridCol w="2587924">
                  <a:extLst>
                    <a:ext uri="{9D8B030D-6E8A-4147-A177-3AD203B41FA5}">
                      <a16:colId xmlns:a16="http://schemas.microsoft.com/office/drawing/2014/main" val="3732092229"/>
                    </a:ext>
                  </a:extLst>
                </a:gridCol>
                <a:gridCol w="3229328">
                  <a:extLst>
                    <a:ext uri="{9D8B030D-6E8A-4147-A177-3AD203B41FA5}">
                      <a16:colId xmlns:a16="http://schemas.microsoft.com/office/drawing/2014/main" val="13694227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DEFENSIVE ZONE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NEUTRAL ZONE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OFFENSIVE ZONE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6214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9CB768B-0F38-84D9-42C6-D6005B1DBF5D}"/>
              </a:ext>
            </a:extLst>
          </p:cNvPr>
          <p:cNvSpPr txBox="1"/>
          <p:nvPr/>
        </p:nvSpPr>
        <p:spPr>
          <a:xfrm>
            <a:off x="355359" y="3635171"/>
            <a:ext cx="2294218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CA" b="1" u="sng" dirty="0"/>
              <a:t>RIGID</a:t>
            </a:r>
          </a:p>
          <a:p>
            <a:pPr marL="285750" indent="-285750">
              <a:buFontTx/>
              <a:buChar char="-"/>
            </a:pPr>
            <a:r>
              <a:rPr lang="en-CA" dirty="0"/>
              <a:t>Play your position</a:t>
            </a:r>
          </a:p>
          <a:p>
            <a:pPr marL="285750" indent="-285750">
              <a:buFontTx/>
              <a:buChar char="-"/>
            </a:pPr>
            <a:r>
              <a:rPr lang="en-CA" dirty="0"/>
              <a:t>Find an outlet</a:t>
            </a:r>
          </a:p>
          <a:p>
            <a:pPr marL="285750" indent="-285750">
              <a:buFontTx/>
              <a:buChar char="-"/>
            </a:pPr>
            <a:r>
              <a:rPr lang="en-CA" dirty="0"/>
              <a:t>Protect the house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650F9B-B054-A320-0310-CAC0074B6FA1}"/>
              </a:ext>
            </a:extLst>
          </p:cNvPr>
          <p:cNvSpPr txBox="1"/>
          <p:nvPr/>
        </p:nvSpPr>
        <p:spPr>
          <a:xfrm>
            <a:off x="3484976" y="3661895"/>
            <a:ext cx="2307042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CA" b="1" u="sng" dirty="0"/>
              <a:t>CREATIVE</a:t>
            </a:r>
          </a:p>
          <a:p>
            <a:pPr marL="285750" indent="-285750">
              <a:buFontTx/>
              <a:buChar char="-"/>
            </a:pPr>
            <a:r>
              <a:rPr lang="en-CA" dirty="0"/>
              <a:t>Play your position</a:t>
            </a:r>
          </a:p>
          <a:p>
            <a:pPr marL="285750" indent="-285750">
              <a:buFontTx/>
              <a:buChar char="-"/>
            </a:pPr>
            <a:r>
              <a:rPr lang="en-CA" dirty="0"/>
              <a:t>Wide passing</a:t>
            </a:r>
          </a:p>
          <a:p>
            <a:pPr marL="285750" indent="-285750">
              <a:buFontTx/>
              <a:buChar char="-"/>
            </a:pPr>
            <a:r>
              <a:rPr lang="en-CA" dirty="0"/>
              <a:t>Broader coverage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CCEDFC-BAE0-FCCE-010B-B49C9C13C585}"/>
              </a:ext>
            </a:extLst>
          </p:cNvPr>
          <p:cNvSpPr txBox="1"/>
          <p:nvPr/>
        </p:nvSpPr>
        <p:spPr>
          <a:xfrm>
            <a:off x="6228184" y="3635171"/>
            <a:ext cx="2512226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CA" b="1" u="sng" dirty="0"/>
              <a:t>FUN ZONE!</a:t>
            </a:r>
          </a:p>
          <a:p>
            <a:pPr marL="285750" indent="-285750">
              <a:buFontTx/>
              <a:buChar char="-"/>
            </a:pPr>
            <a:r>
              <a:rPr lang="en-CA" dirty="0"/>
              <a:t>Know your role!</a:t>
            </a:r>
          </a:p>
          <a:p>
            <a:pPr marL="285750" indent="-285750">
              <a:buFontTx/>
              <a:buChar char="-"/>
            </a:pPr>
            <a:r>
              <a:rPr lang="en-CA" dirty="0"/>
              <a:t>F1,F2,F3</a:t>
            </a:r>
          </a:p>
          <a:p>
            <a:pPr marL="285750" indent="-285750">
              <a:buFontTx/>
              <a:buChar char="-"/>
            </a:pPr>
            <a:r>
              <a:rPr lang="en-CA" dirty="0"/>
              <a:t>Aggressive D Hinge</a:t>
            </a:r>
          </a:p>
          <a:p>
            <a:pPr marL="285750" indent="-285750">
              <a:buFontTx/>
              <a:buChar char="-"/>
            </a:pPr>
            <a:r>
              <a:rPr lang="en-CA" dirty="0"/>
              <a:t>Moving Triangles</a:t>
            </a:r>
          </a:p>
          <a:p>
            <a:pPr marL="285750" indent="-285750">
              <a:buFontTx/>
              <a:buChar char="-"/>
            </a:pPr>
            <a:r>
              <a:rPr lang="en-CA" dirty="0"/>
              <a:t>Use the D</a:t>
            </a:r>
          </a:p>
          <a:p>
            <a:pPr marL="285750" indent="-285750">
              <a:buFontTx/>
              <a:buChar char="-"/>
            </a:pPr>
            <a:r>
              <a:rPr lang="en-CA" dirty="0"/>
              <a:t>Shoot to Score!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77CBCFD6-C0BE-C4B0-307E-E162EB13AC24}"/>
              </a:ext>
            </a:extLst>
          </p:cNvPr>
          <p:cNvSpPr txBox="1">
            <a:spLocks/>
          </p:cNvSpPr>
          <p:nvPr/>
        </p:nvSpPr>
        <p:spPr bwMode="auto">
          <a:xfrm>
            <a:off x="1907704" y="296653"/>
            <a:ext cx="712879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 marL="457200" lvl="0" indent="-342900" algn="l" rtl="0" eaLnBrk="0" fontAlgn="base" hangingPunct="0"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●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lvl="1" indent="-317500" algn="l" rtl="0" eaLnBrk="0" fontAlgn="base" hangingPunct="0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317500" algn="l" rtl="0" eaLnBrk="0" fontAlgn="base" hangingPunct="0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lvl="3" indent="-317500" algn="l" rtl="0" eaLnBrk="0" fontAlgn="base" hangingPunct="0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lvl="4" indent="-317500" algn="l" rtl="0" eaLnBrk="0" fontAlgn="base" hangingPunct="0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lvl="5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itchFamily="34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itchFamily="34" charset="0"/>
              <a:buChar char="○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17500" algn="l" defTabSz="914400" rtl="0" eaLnBrk="1" latinLnBrk="0" hangingPunct="1">
              <a:spcBef>
                <a:spcPts val="1600"/>
              </a:spcBef>
              <a:spcAft>
                <a:spcPts val="1600"/>
              </a:spcAft>
              <a:buSzPts val="1400"/>
              <a:buFont typeface="Arial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r">
              <a:buNone/>
            </a:pPr>
            <a:r>
              <a:rPr lang="en-C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Gameplay Strategies II</a:t>
            </a:r>
            <a:endParaRPr lang="en-C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513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F4E395E-492D-C4BD-EBA3-A90ED35E80BC}"/>
              </a:ext>
            </a:extLst>
          </p:cNvPr>
          <p:cNvSpPr txBox="1">
            <a:spLocks/>
          </p:cNvSpPr>
          <p:nvPr/>
        </p:nvSpPr>
        <p:spPr bwMode="auto">
          <a:xfrm>
            <a:off x="98250" y="332656"/>
            <a:ext cx="8826600" cy="8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14300" algn="r"/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Statistics</a:t>
            </a: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297E2-9355-50AD-D2D9-DE44BBA72AB8}"/>
              </a:ext>
            </a:extLst>
          </p:cNvPr>
          <p:cNvSpPr txBox="1"/>
          <p:nvPr/>
        </p:nvSpPr>
        <p:spPr>
          <a:xfrm>
            <a:off x="323529" y="1700808"/>
            <a:ext cx="43924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u="sng" dirty="0"/>
              <a:t>Games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How will you track and by who?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552554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7A878A3E-D167-7AC7-4331-3035F993FC6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84" imgH="486" progId="TCLayout.ActiveDocument.1">
                  <p:embed/>
                </p:oleObj>
              </mc:Choice>
              <mc:Fallback>
                <p:oleObj name="think-cell Slide" r:id="rId3" imgW="484" imgH="48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A878A3E-D167-7AC7-4331-3035F993FC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0C46721F-F842-13DC-E8D7-043C86868E94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marL="114300" algn="r"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Budget highlights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825AF6-55BC-CB31-CAB9-533039DD3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Budgeting for total costs of ~$</a:t>
            </a:r>
            <a:r>
              <a:rPr lang="en-US" dirty="0">
                <a:highlight>
                  <a:srgbClr val="FFFF00"/>
                </a:highlight>
              </a:rPr>
              <a:t>X</a:t>
            </a:r>
            <a:r>
              <a:rPr lang="en-US" dirty="0"/>
              <a:t>K</a:t>
            </a:r>
          </a:p>
          <a:p>
            <a:pPr lvl="1"/>
            <a:r>
              <a:rPr lang="en-US" dirty="0"/>
              <a:t>Implies ~$</a:t>
            </a:r>
            <a:r>
              <a:rPr lang="en-US" dirty="0">
                <a:highlight>
                  <a:srgbClr val="FFFF00"/>
                </a:highlight>
              </a:rPr>
              <a:t>X</a:t>
            </a:r>
            <a:r>
              <a:rPr lang="en-US" dirty="0"/>
              <a:t>K per player – but potential to offset with sponsorship and fundraising</a:t>
            </a:r>
          </a:p>
          <a:p>
            <a:endParaRPr lang="en-US" dirty="0"/>
          </a:p>
          <a:p>
            <a:r>
              <a:rPr lang="en-US" dirty="0"/>
              <a:t>Discussion points: </a:t>
            </a:r>
          </a:p>
          <a:p>
            <a:pPr lvl="1"/>
            <a:r>
              <a:rPr lang="en-US" dirty="0"/>
              <a:t>Bus (currently </a:t>
            </a:r>
            <a:r>
              <a:rPr lang="en-US" u="sng" dirty="0"/>
              <a:t>not</a:t>
            </a:r>
            <a:r>
              <a:rPr lang="en-US" dirty="0"/>
              <a:t> planned in budget)</a:t>
            </a:r>
          </a:p>
          <a:p>
            <a:pPr lvl="1"/>
            <a:r>
              <a:rPr lang="en-US" dirty="0"/>
              <a:t>Fundraising + Sponsorship expectations</a:t>
            </a:r>
          </a:p>
          <a:p>
            <a:pPr marL="228600" lvl="1">
              <a:spcBef>
                <a:spcPts val="1000"/>
              </a:spcBef>
            </a:pPr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591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7A878A3E-D167-7AC7-4331-3035F993FC6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84" imgH="486" progId="TCLayout.ActiveDocument.1">
                  <p:embed/>
                </p:oleObj>
              </mc:Choice>
              <mc:Fallback>
                <p:oleObj name="think-cell Slide" r:id="rId3" imgW="484" imgH="48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A878A3E-D167-7AC7-4331-3035F993FC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0C46721F-F842-13DC-E8D7-043C86868E94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marL="114300" algn="r"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High-level budget breakdown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825AF6-55BC-CB31-CAB9-533039DD3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  <a:tabLst>
                <a:tab pos="4572000" algn="r"/>
              </a:tabLst>
            </a:pPr>
            <a:r>
              <a:rPr lang="en-US" sz="1800" dirty="0"/>
              <a:t>League Admin	$</a:t>
            </a:r>
            <a:r>
              <a:rPr lang="en-US" sz="1800" dirty="0">
                <a:highlight>
                  <a:srgbClr val="FFFF00"/>
                </a:highlight>
              </a:rPr>
              <a:t>X</a:t>
            </a:r>
            <a:r>
              <a:rPr lang="en-US" sz="1800" dirty="0"/>
              <a:t>	</a:t>
            </a:r>
          </a:p>
          <a:p>
            <a:pPr marL="0" lvl="1" indent="0">
              <a:buNone/>
              <a:tabLst>
                <a:tab pos="4572000" algn="r"/>
              </a:tabLst>
            </a:pPr>
            <a:r>
              <a:rPr lang="en-US" sz="1800" dirty="0"/>
              <a:t>Ice time	 $</a:t>
            </a:r>
            <a:r>
              <a:rPr lang="en-US" sz="1800" dirty="0">
                <a:highlight>
                  <a:srgbClr val="FFFF00"/>
                </a:highlight>
              </a:rPr>
              <a:t>X </a:t>
            </a:r>
            <a:r>
              <a:rPr lang="en-US" sz="1800" dirty="0"/>
              <a:t>	</a:t>
            </a:r>
          </a:p>
          <a:p>
            <a:pPr marL="0" lvl="1" indent="0">
              <a:buNone/>
              <a:tabLst>
                <a:tab pos="4572000" algn="r"/>
              </a:tabLst>
            </a:pPr>
            <a:r>
              <a:rPr lang="en-US" sz="1800" dirty="0"/>
              <a:t>Officials	 $</a:t>
            </a:r>
            <a:r>
              <a:rPr lang="en-US" sz="1800" dirty="0">
                <a:highlight>
                  <a:srgbClr val="FFFF00"/>
                </a:highlight>
              </a:rPr>
              <a:t>X</a:t>
            </a:r>
            <a:endParaRPr lang="en-US" sz="1800" dirty="0"/>
          </a:p>
          <a:p>
            <a:pPr marL="0" lvl="1" indent="0">
              <a:buNone/>
              <a:tabLst>
                <a:tab pos="4572000" algn="r"/>
              </a:tabLst>
            </a:pPr>
            <a:r>
              <a:rPr lang="en-US" sz="1800" dirty="0"/>
              <a:t>Uniforms	 $</a:t>
            </a:r>
            <a:r>
              <a:rPr lang="en-US" sz="1800" dirty="0">
                <a:highlight>
                  <a:srgbClr val="FFFF00"/>
                </a:highlight>
              </a:rPr>
              <a:t>X</a:t>
            </a:r>
            <a:r>
              <a:rPr lang="en-US" sz="1800" dirty="0"/>
              <a:t>		</a:t>
            </a:r>
          </a:p>
          <a:p>
            <a:pPr marL="0" lvl="1" indent="0">
              <a:buNone/>
              <a:tabLst>
                <a:tab pos="4572000" algn="r"/>
              </a:tabLst>
            </a:pPr>
            <a:r>
              <a:rPr lang="en-US" sz="1800" dirty="0"/>
              <a:t>Tournament fees	 $</a:t>
            </a:r>
            <a:r>
              <a:rPr lang="en-US" sz="1800" dirty="0">
                <a:highlight>
                  <a:srgbClr val="FFFF00"/>
                </a:highlight>
              </a:rPr>
              <a:t>X </a:t>
            </a:r>
            <a:r>
              <a:rPr lang="en-US" sz="1800" dirty="0"/>
              <a:t>	</a:t>
            </a:r>
          </a:p>
          <a:p>
            <a:pPr marL="0" lvl="1" indent="0">
              <a:buNone/>
              <a:tabLst>
                <a:tab pos="4572000" algn="r"/>
              </a:tabLst>
            </a:pPr>
            <a:r>
              <a:rPr lang="en-US" sz="1800" dirty="0"/>
              <a:t>External Instructors	 $</a:t>
            </a:r>
            <a:r>
              <a:rPr lang="en-US" sz="1800" dirty="0">
                <a:highlight>
                  <a:srgbClr val="FFFF00"/>
                </a:highlight>
              </a:rPr>
              <a:t>X</a:t>
            </a:r>
            <a:endParaRPr lang="en-US" sz="1800" dirty="0"/>
          </a:p>
          <a:p>
            <a:pPr marL="0" lvl="1" indent="0">
              <a:buNone/>
              <a:tabLst>
                <a:tab pos="4572000" algn="r"/>
              </a:tabLst>
            </a:pPr>
            <a:r>
              <a:rPr lang="en-US" sz="1800" dirty="0"/>
              <a:t>Equipment and Events	 $</a:t>
            </a:r>
            <a:r>
              <a:rPr lang="en-US" sz="1800" dirty="0">
                <a:highlight>
                  <a:srgbClr val="FFFF00"/>
                </a:highlight>
              </a:rPr>
              <a:t>X </a:t>
            </a:r>
            <a:r>
              <a:rPr lang="en-US" sz="1800" dirty="0"/>
              <a:t>	Training camp etc.</a:t>
            </a:r>
          </a:p>
          <a:p>
            <a:pPr marL="0" lvl="1" indent="0">
              <a:buNone/>
              <a:tabLst>
                <a:tab pos="4572000" algn="r"/>
              </a:tabLst>
            </a:pPr>
            <a:r>
              <a:rPr lang="en-US" sz="1800" dirty="0"/>
              <a:t>Contingency	 $</a:t>
            </a:r>
            <a:r>
              <a:rPr lang="en-US" sz="1800" dirty="0">
                <a:highlight>
                  <a:srgbClr val="FFFF00"/>
                </a:highlight>
              </a:rPr>
              <a:t>X </a:t>
            </a:r>
            <a:r>
              <a:rPr lang="en-US" sz="1800" dirty="0"/>
              <a:t>	</a:t>
            </a:r>
          </a:p>
          <a:p>
            <a:pPr marL="0" lvl="1" indent="0">
              <a:buNone/>
              <a:tabLst>
                <a:tab pos="4572000" algn="r"/>
              </a:tabLst>
            </a:pPr>
            <a:endParaRPr lang="en-US" sz="1800" dirty="0"/>
          </a:p>
          <a:p>
            <a:pPr marL="0" lvl="1" indent="0">
              <a:buNone/>
              <a:tabLst>
                <a:tab pos="4572000" algn="r"/>
              </a:tabLst>
            </a:pPr>
            <a:r>
              <a:rPr lang="en-US" sz="1800" dirty="0"/>
              <a:t>Total	 $</a:t>
            </a:r>
            <a:r>
              <a:rPr lang="en-US" sz="1800" dirty="0">
                <a:highlight>
                  <a:srgbClr val="FFFF00"/>
                </a:highlight>
              </a:rPr>
              <a:t>X </a:t>
            </a:r>
            <a:r>
              <a:rPr lang="en-US" sz="1800" dirty="0"/>
              <a:t>	</a:t>
            </a:r>
          </a:p>
          <a:p>
            <a:pPr marL="0" lvl="1" indent="0">
              <a:buNone/>
              <a:tabLst>
                <a:tab pos="4572000" algn="r"/>
              </a:tabLst>
            </a:pPr>
            <a:endParaRPr lang="en-US" sz="1800" dirty="0"/>
          </a:p>
          <a:p>
            <a:pPr marL="0" lvl="1" indent="0">
              <a:buNone/>
              <a:tabLst>
                <a:tab pos="4572000" algn="r"/>
              </a:tabLst>
            </a:pPr>
            <a:endParaRPr lang="en-US" sz="1800" dirty="0"/>
          </a:p>
          <a:p>
            <a:pPr marL="0" lvl="1" indent="0">
              <a:buNone/>
              <a:tabLst>
                <a:tab pos="4572000" algn="r"/>
              </a:tabLst>
            </a:pPr>
            <a:r>
              <a:rPr lang="en-US" sz="1800" dirty="0"/>
              <a:t>~ $</a:t>
            </a:r>
            <a:r>
              <a:rPr lang="en-US" sz="1800" dirty="0">
                <a:highlight>
                  <a:srgbClr val="FFFF00"/>
                </a:highlight>
              </a:rPr>
              <a:t>X</a:t>
            </a:r>
            <a:r>
              <a:rPr lang="en-US" sz="1800" dirty="0"/>
              <a:t> / family before fundraising and sponsorship</a:t>
            </a:r>
          </a:p>
        </p:txBody>
      </p:sp>
    </p:spTree>
    <p:extLst>
      <p:ext uri="{BB962C8B-B14F-4D97-AF65-F5344CB8AC3E}">
        <p14:creationId xmlns:p14="http://schemas.microsoft.com/office/powerpoint/2010/main" val="2116546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7A878A3E-D167-7AC7-4331-3035F993FC6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84" imgH="486" progId="TCLayout.ActiveDocument.1">
                  <p:embed/>
                </p:oleObj>
              </mc:Choice>
              <mc:Fallback>
                <p:oleObj name="think-cell Slide" r:id="rId3" imgW="484" imgH="48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A878A3E-D167-7AC7-4331-3035F993FC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0C46721F-F842-13DC-E8D7-043C86868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117128"/>
            <a:ext cx="7886700" cy="863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marL="114300" algn="r"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First Two Weeks at a Glance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EEBB39-748C-F98C-8A88-58AAD7E72DC9}"/>
              </a:ext>
            </a:extLst>
          </p:cNvPr>
          <p:cNvCxnSpPr/>
          <p:nvPr/>
        </p:nvCxnSpPr>
        <p:spPr>
          <a:xfrm>
            <a:off x="107504" y="3140968"/>
            <a:ext cx="8966820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62DD4DE-336F-DE0E-02DD-92AEF8A44D0B}"/>
              </a:ext>
            </a:extLst>
          </p:cNvPr>
          <p:cNvCxnSpPr/>
          <p:nvPr/>
        </p:nvCxnSpPr>
        <p:spPr>
          <a:xfrm>
            <a:off x="107504" y="5661248"/>
            <a:ext cx="8966820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1859C4E-C30B-7F31-013E-609989A5DD66}"/>
              </a:ext>
            </a:extLst>
          </p:cNvPr>
          <p:cNvSpPr txBox="1"/>
          <p:nvPr/>
        </p:nvSpPr>
        <p:spPr>
          <a:xfrm>
            <a:off x="251521" y="1772816"/>
            <a:ext cx="10824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WEEK 1</a:t>
            </a:r>
          </a:p>
          <a:p>
            <a:pPr algn="ctr"/>
            <a:r>
              <a:rPr lang="en-CA" b="1" dirty="0"/>
              <a:t>Training</a:t>
            </a:r>
            <a:br>
              <a:rPr lang="en-CA" b="1" dirty="0"/>
            </a:br>
            <a:r>
              <a:rPr lang="en-CA" b="1" dirty="0"/>
              <a:t>Camp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F36F41-D593-74B1-EBCA-08EB783207DE}"/>
              </a:ext>
            </a:extLst>
          </p:cNvPr>
          <p:cNvSpPr txBox="1"/>
          <p:nvPr/>
        </p:nvSpPr>
        <p:spPr>
          <a:xfrm>
            <a:off x="257967" y="3789040"/>
            <a:ext cx="10695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WEEK 2</a:t>
            </a:r>
          </a:p>
          <a:p>
            <a:pPr algn="ctr"/>
            <a:r>
              <a:rPr lang="en-CA" b="1" dirty="0"/>
              <a:t>Assess</a:t>
            </a:r>
            <a:br>
              <a:rPr lang="en-CA" b="1" dirty="0"/>
            </a:br>
            <a:r>
              <a:rPr lang="en-CA" b="1" dirty="0"/>
              <a:t>Player</a:t>
            </a:r>
            <a:br>
              <a:rPr lang="en-CA" b="1" dirty="0"/>
            </a:br>
            <a:r>
              <a:rPr lang="en-CA" b="1" dirty="0"/>
              <a:t>Roles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7CC2C3-C3C6-68C1-9EAA-CC09E0708766}"/>
              </a:ext>
            </a:extLst>
          </p:cNvPr>
          <p:cNvSpPr txBox="1"/>
          <p:nvPr/>
        </p:nvSpPr>
        <p:spPr>
          <a:xfrm>
            <a:off x="225064" y="6165304"/>
            <a:ext cx="8811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/>
              <a:t>First two weeks we will assess what we have and build from there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921E884-E790-5F03-59DB-7869B0BDB8CC}"/>
              </a:ext>
            </a:extLst>
          </p:cNvPr>
          <p:cNvSpPr txBox="1"/>
          <p:nvPr/>
        </p:nvSpPr>
        <p:spPr>
          <a:xfrm>
            <a:off x="251519" y="5757063"/>
            <a:ext cx="1069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WEEK 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8BCCFC7-3B50-7720-0F52-294D6457FC5F}"/>
              </a:ext>
            </a:extLst>
          </p:cNvPr>
          <p:cNvSpPr/>
          <p:nvPr/>
        </p:nvSpPr>
        <p:spPr>
          <a:xfrm>
            <a:off x="4499992" y="2636912"/>
            <a:ext cx="288032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ADD YOUR SCHEDULE FROM CALENDAR OR TEAM TRACKING APP</a:t>
            </a:r>
          </a:p>
        </p:txBody>
      </p:sp>
    </p:spTree>
    <p:extLst>
      <p:ext uri="{BB962C8B-B14F-4D97-AF65-F5344CB8AC3E}">
        <p14:creationId xmlns:p14="http://schemas.microsoft.com/office/powerpoint/2010/main" val="2135397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F4E395E-492D-C4BD-EBA3-A90ED35E80BC}"/>
              </a:ext>
            </a:extLst>
          </p:cNvPr>
          <p:cNvSpPr txBox="1">
            <a:spLocks/>
          </p:cNvSpPr>
          <p:nvPr/>
        </p:nvSpPr>
        <p:spPr bwMode="auto">
          <a:xfrm>
            <a:off x="98250" y="332656"/>
            <a:ext cx="8826600" cy="8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14300" algn="r"/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297E2-9355-50AD-D2D9-DE44BBA72AB8}"/>
              </a:ext>
            </a:extLst>
          </p:cNvPr>
          <p:cNvSpPr txBox="1"/>
          <p:nvPr/>
        </p:nvSpPr>
        <p:spPr>
          <a:xfrm>
            <a:off x="251520" y="1733321"/>
            <a:ext cx="904574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/>
              <a:t>Season at a Glance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/>
              <a:t>Staff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000" dirty="0"/>
              <a:t>Training Staff / Team Moms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000" dirty="0"/>
              <a:t>Game / Practice Staff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000" dirty="0"/>
              <a:t>Support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/>
              <a:t>Development Curriculum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/>
              <a:t>Practice Strategies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/>
              <a:t>Gameplay Strategies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/>
              <a:t>Statistics – How to Track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/>
              <a:t>Budget / Financial Plan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/>
              <a:t>What’s Next…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95F99DE-47D9-BDD1-E821-08F8B0A59ED0}"/>
              </a:ext>
            </a:extLst>
          </p:cNvPr>
          <p:cNvSpPr/>
          <p:nvPr/>
        </p:nvSpPr>
        <p:spPr>
          <a:xfrm>
            <a:off x="5652120" y="3356992"/>
            <a:ext cx="288032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TEAM PICTURE</a:t>
            </a:r>
          </a:p>
        </p:txBody>
      </p:sp>
    </p:spTree>
    <p:extLst>
      <p:ext uri="{BB962C8B-B14F-4D97-AF65-F5344CB8AC3E}">
        <p14:creationId xmlns:p14="http://schemas.microsoft.com/office/powerpoint/2010/main" val="1868796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F4E395E-492D-C4BD-EBA3-A90ED35E80BC}"/>
              </a:ext>
            </a:extLst>
          </p:cNvPr>
          <p:cNvSpPr txBox="1">
            <a:spLocks/>
          </p:cNvSpPr>
          <p:nvPr/>
        </p:nvSpPr>
        <p:spPr bwMode="auto">
          <a:xfrm>
            <a:off x="98250" y="249136"/>
            <a:ext cx="8826600" cy="8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14300" algn="r"/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Season Schedule</a:t>
            </a:r>
          </a:p>
        </p:txBody>
      </p:sp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75EB1CF4-35DE-7063-2887-B2813A537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9851"/>
              </p:ext>
            </p:extLst>
          </p:nvPr>
        </p:nvGraphicFramePr>
        <p:xfrm>
          <a:off x="179512" y="1397000"/>
          <a:ext cx="8826600" cy="45522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5320">
                  <a:extLst>
                    <a:ext uri="{9D8B030D-6E8A-4147-A177-3AD203B41FA5}">
                      <a16:colId xmlns:a16="http://schemas.microsoft.com/office/drawing/2014/main" val="1124528666"/>
                    </a:ext>
                  </a:extLst>
                </a:gridCol>
                <a:gridCol w="882660">
                  <a:extLst>
                    <a:ext uri="{9D8B030D-6E8A-4147-A177-3AD203B41FA5}">
                      <a16:colId xmlns:a16="http://schemas.microsoft.com/office/drawing/2014/main" val="2577230880"/>
                    </a:ext>
                  </a:extLst>
                </a:gridCol>
                <a:gridCol w="882660">
                  <a:extLst>
                    <a:ext uri="{9D8B030D-6E8A-4147-A177-3AD203B41FA5}">
                      <a16:colId xmlns:a16="http://schemas.microsoft.com/office/drawing/2014/main" val="3215042153"/>
                    </a:ext>
                  </a:extLst>
                </a:gridCol>
                <a:gridCol w="882660">
                  <a:extLst>
                    <a:ext uri="{9D8B030D-6E8A-4147-A177-3AD203B41FA5}">
                      <a16:colId xmlns:a16="http://schemas.microsoft.com/office/drawing/2014/main" val="3367357494"/>
                    </a:ext>
                  </a:extLst>
                </a:gridCol>
                <a:gridCol w="882660">
                  <a:extLst>
                    <a:ext uri="{9D8B030D-6E8A-4147-A177-3AD203B41FA5}">
                      <a16:colId xmlns:a16="http://schemas.microsoft.com/office/drawing/2014/main" val="1850074488"/>
                    </a:ext>
                  </a:extLst>
                </a:gridCol>
                <a:gridCol w="882660">
                  <a:extLst>
                    <a:ext uri="{9D8B030D-6E8A-4147-A177-3AD203B41FA5}">
                      <a16:colId xmlns:a16="http://schemas.microsoft.com/office/drawing/2014/main" val="3549605296"/>
                    </a:ext>
                  </a:extLst>
                </a:gridCol>
                <a:gridCol w="882660">
                  <a:extLst>
                    <a:ext uri="{9D8B030D-6E8A-4147-A177-3AD203B41FA5}">
                      <a16:colId xmlns:a16="http://schemas.microsoft.com/office/drawing/2014/main" val="1489624988"/>
                    </a:ext>
                  </a:extLst>
                </a:gridCol>
                <a:gridCol w="882660">
                  <a:extLst>
                    <a:ext uri="{9D8B030D-6E8A-4147-A177-3AD203B41FA5}">
                      <a16:colId xmlns:a16="http://schemas.microsoft.com/office/drawing/2014/main" val="4198719360"/>
                    </a:ext>
                  </a:extLst>
                </a:gridCol>
                <a:gridCol w="882660">
                  <a:extLst>
                    <a:ext uri="{9D8B030D-6E8A-4147-A177-3AD203B41FA5}">
                      <a16:colId xmlns:a16="http://schemas.microsoft.com/office/drawing/2014/main" val="4280149477"/>
                    </a:ext>
                  </a:extLst>
                </a:gridCol>
              </a:tblGrid>
              <a:tr h="438774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u="sng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u="sng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u="sng" dirty="0"/>
                        <a:t>NOV</a:t>
                      </a:r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u="sng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u="sng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u="sng" dirty="0"/>
                        <a:t>FEB</a:t>
                      </a:r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u="sng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u="sng" dirty="0"/>
                        <a:t>APR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42605"/>
                  </a:ext>
                </a:extLst>
              </a:tr>
              <a:tr h="685584">
                <a:tc>
                  <a:txBody>
                    <a:bodyPr/>
                    <a:lstStyle/>
                    <a:p>
                      <a:r>
                        <a:rPr lang="en-CA" b="1" dirty="0"/>
                        <a:t>Teambuilding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09951"/>
                  </a:ext>
                </a:extLst>
              </a:tr>
              <a:tr h="685584">
                <a:tc>
                  <a:txBody>
                    <a:bodyPr/>
                    <a:lstStyle/>
                    <a:p>
                      <a:r>
                        <a:rPr lang="en-CA" b="1" dirty="0"/>
                        <a:t>Tournaments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288629"/>
                  </a:ext>
                </a:extLst>
              </a:tr>
              <a:tr h="685584">
                <a:tc>
                  <a:txBody>
                    <a:bodyPr/>
                    <a:lstStyle/>
                    <a:p>
                      <a:r>
                        <a:rPr lang="en-CA" b="1" dirty="0"/>
                        <a:t>Regular Season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50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50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50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50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553227"/>
                  </a:ext>
                </a:extLst>
              </a:tr>
              <a:tr h="685584">
                <a:tc>
                  <a:txBody>
                    <a:bodyPr/>
                    <a:lstStyle/>
                    <a:p>
                      <a:r>
                        <a:rPr lang="en-CA" b="1" dirty="0"/>
                        <a:t>Playoffs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50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50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324253"/>
                  </a:ext>
                </a:extLst>
              </a:tr>
              <a:tr h="685584">
                <a:tc>
                  <a:txBody>
                    <a:bodyPr/>
                    <a:lstStyle/>
                    <a:p>
                      <a:r>
                        <a:rPr lang="en-CA" b="1" dirty="0"/>
                        <a:t>Development Focus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200" b="1" dirty="0"/>
                        <a:t>Technical Skills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5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200" b="1" dirty="0"/>
                        <a:t>Technical Skills / Tactics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5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200" b="1" dirty="0"/>
                        <a:t>Technical / Tactics / Team Play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/>
                    </a:p>
                    <a:p>
                      <a:pPr algn="ctr"/>
                      <a:r>
                        <a:rPr lang="en-CA" sz="1200" b="1" dirty="0"/>
                        <a:t>Team Play</a:t>
                      </a:r>
                    </a:p>
                    <a:p>
                      <a:pPr algn="ctr"/>
                      <a:endParaRPr lang="en-CA" sz="12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="1" dirty="0"/>
                        <a:t>Provincials</a:t>
                      </a:r>
                    </a:p>
                    <a:p>
                      <a:pPr algn="ctr"/>
                      <a:r>
                        <a:rPr lang="en-CA" sz="1200" b="1" dirty="0"/>
                        <a:t>/ Tryout Readiness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78047"/>
                  </a:ext>
                </a:extLst>
              </a:tr>
              <a:tr h="685584">
                <a:tc>
                  <a:txBody>
                    <a:bodyPr/>
                    <a:lstStyle/>
                    <a:p>
                      <a:r>
                        <a:rPr lang="en-CA" b="1" dirty="0"/>
                        <a:t>Feedback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200" b="1" dirty="0"/>
                        <a:t>Informal</a:t>
                      </a:r>
                    </a:p>
                    <a:p>
                      <a:pPr algn="ctr"/>
                      <a:r>
                        <a:rPr lang="en-CA" sz="1200" b="1" dirty="0"/>
                        <a:t>On Ice / As Needed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5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="1" dirty="0"/>
                        <a:t>Scheduled Session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200" b="1" dirty="0"/>
                        <a:t>Informal</a:t>
                      </a:r>
                    </a:p>
                    <a:p>
                      <a:pPr algn="ctr"/>
                      <a:r>
                        <a:rPr lang="en-CA" sz="1200" b="1" dirty="0"/>
                        <a:t>On Ice / As Needed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="1" dirty="0"/>
                        <a:t>Scheduled Session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b="1" dirty="0"/>
                    </a:p>
                    <a:p>
                      <a:pPr algn="ctr"/>
                      <a:r>
                        <a:rPr lang="en-CA" sz="1200" b="1" dirty="0"/>
                        <a:t>Informal</a:t>
                      </a:r>
                    </a:p>
                    <a:p>
                      <a:pPr algn="ctr"/>
                      <a:endParaRPr lang="en-CA" sz="12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72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65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F4E395E-492D-C4BD-EBA3-A90ED35E80BC}"/>
              </a:ext>
            </a:extLst>
          </p:cNvPr>
          <p:cNvSpPr txBox="1">
            <a:spLocks/>
          </p:cNvSpPr>
          <p:nvPr/>
        </p:nvSpPr>
        <p:spPr bwMode="auto">
          <a:xfrm>
            <a:off x="98250" y="249136"/>
            <a:ext cx="8826600" cy="8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14300" algn="r"/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Staff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65BB6B-AA30-A93B-780D-9CC1F66CA003}"/>
              </a:ext>
            </a:extLst>
          </p:cNvPr>
          <p:cNvSpPr txBox="1"/>
          <p:nvPr/>
        </p:nvSpPr>
        <p:spPr>
          <a:xfrm>
            <a:off x="395536" y="1700808"/>
            <a:ext cx="46085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u="sng" dirty="0"/>
              <a:t>Trainer Message: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000" dirty="0"/>
              <a:t>The “Three Rules”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000" dirty="0"/>
              <a:t>Arrival Times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000" dirty="0"/>
              <a:t>Changeroom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000" dirty="0"/>
              <a:t>Den Moms / Team Moms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000" dirty="0"/>
              <a:t>Warmups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CA" sz="2000" dirty="0"/>
          </a:p>
          <a:p>
            <a:r>
              <a:rPr lang="en-CA" sz="2000" b="1" u="sng" dirty="0"/>
              <a:t>Training Staff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000" dirty="0"/>
              <a:t>Games: </a:t>
            </a:r>
            <a:r>
              <a:rPr lang="en-CA" sz="2000" dirty="0">
                <a:highlight>
                  <a:srgbClr val="FFFF00"/>
                </a:highlight>
              </a:rPr>
              <a:t>[WHO?]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000" dirty="0"/>
              <a:t>Practices: </a:t>
            </a:r>
            <a:r>
              <a:rPr lang="en-CA" sz="2000" dirty="0">
                <a:highlight>
                  <a:srgbClr val="FFFF00"/>
                </a:highlight>
              </a:rPr>
              <a:t>[WHO?]</a:t>
            </a:r>
            <a:endParaRPr lang="en-CA" sz="2000" dirty="0"/>
          </a:p>
          <a:p>
            <a:pPr lvl="1"/>
            <a:endParaRPr lang="en-CA" sz="2000" b="1" u="sng" dirty="0"/>
          </a:p>
          <a:p>
            <a:r>
              <a:rPr lang="en-CA" sz="2000" b="1" u="sng" dirty="0"/>
              <a:t>Team Moms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000" dirty="0"/>
              <a:t>Head Team Mom: </a:t>
            </a:r>
            <a:r>
              <a:rPr lang="en-CA" sz="2000" dirty="0">
                <a:highlight>
                  <a:srgbClr val="FFFF00"/>
                </a:highlight>
              </a:rPr>
              <a:t>[WHO?]</a:t>
            </a:r>
            <a:endParaRPr lang="en-CA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000" dirty="0"/>
              <a:t>Team Moms: </a:t>
            </a:r>
            <a:r>
              <a:rPr lang="en-CA" sz="2000" dirty="0">
                <a:highlight>
                  <a:srgbClr val="FFFF00"/>
                </a:highlight>
              </a:rPr>
              <a:t>[WHO?]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C2C7AF9-7A82-D9AB-2C68-87F029E6D1CE}"/>
              </a:ext>
            </a:extLst>
          </p:cNvPr>
          <p:cNvSpPr/>
          <p:nvPr/>
        </p:nvSpPr>
        <p:spPr>
          <a:xfrm>
            <a:off x="5436096" y="3338787"/>
            <a:ext cx="288032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TEAM PICTURE</a:t>
            </a:r>
          </a:p>
        </p:txBody>
      </p:sp>
    </p:spTree>
    <p:extLst>
      <p:ext uri="{BB962C8B-B14F-4D97-AF65-F5344CB8AC3E}">
        <p14:creationId xmlns:p14="http://schemas.microsoft.com/office/powerpoint/2010/main" val="1529901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F4E395E-492D-C4BD-EBA3-A90ED35E80BC}"/>
              </a:ext>
            </a:extLst>
          </p:cNvPr>
          <p:cNvSpPr txBox="1">
            <a:spLocks/>
          </p:cNvSpPr>
          <p:nvPr/>
        </p:nvSpPr>
        <p:spPr bwMode="auto">
          <a:xfrm>
            <a:off x="98250" y="332656"/>
            <a:ext cx="8826600" cy="8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14300" algn="r"/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Game / Practice Staff</a:t>
            </a: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297E2-9355-50AD-D2D9-DE44BBA72AB8}"/>
              </a:ext>
            </a:extLst>
          </p:cNvPr>
          <p:cNvSpPr txBox="1"/>
          <p:nvPr/>
        </p:nvSpPr>
        <p:spPr>
          <a:xfrm>
            <a:off x="323528" y="1700808"/>
            <a:ext cx="904574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u="sng" dirty="0"/>
              <a:t>Practices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More coaches the better – all rostered are encouraged to join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More coaches allows for 1:1 instruction and COE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Plans are distributed in advance, reviewed with girls </a:t>
            </a:r>
            <a:r>
              <a:rPr lang="en-CA" sz="2000" u="sng" dirty="0"/>
              <a:t>BEFORE</a:t>
            </a:r>
            <a:r>
              <a:rPr lang="en-CA" sz="2000" dirty="0"/>
              <a:t> ice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000" dirty="0"/>
          </a:p>
          <a:p>
            <a:r>
              <a:rPr lang="en-CA" sz="2000" b="1" u="sng" dirty="0"/>
              <a:t>Games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Golden Rule – coaches will NOT be on same door as their kid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Balance out </a:t>
            </a:r>
            <a:r>
              <a:rPr lang="en-CA" sz="2000" dirty="0" err="1"/>
              <a:t>jr</a:t>
            </a:r>
            <a:r>
              <a:rPr lang="en-CA" sz="2000" dirty="0"/>
              <a:t> and </a:t>
            </a:r>
            <a:r>
              <a:rPr lang="en-CA" sz="2000" dirty="0" err="1"/>
              <a:t>sr</a:t>
            </a:r>
            <a:r>
              <a:rPr lang="en-CA" sz="2000" dirty="0"/>
              <a:t> parents to align with roster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000" dirty="0"/>
              <a:t>Forward Door – </a:t>
            </a:r>
            <a:r>
              <a:rPr lang="en-CA" sz="2000" dirty="0">
                <a:highlight>
                  <a:srgbClr val="FFFF00"/>
                </a:highlight>
              </a:rPr>
              <a:t>[WHO?]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000" dirty="0"/>
              <a:t>Defence Door – </a:t>
            </a:r>
            <a:r>
              <a:rPr lang="en-CA" sz="2000" dirty="0">
                <a:highlight>
                  <a:srgbClr val="FFFF00"/>
                </a:highlight>
              </a:rPr>
              <a:t>[WHO?]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000" dirty="0"/>
              <a:t>Middle – </a:t>
            </a:r>
            <a:r>
              <a:rPr lang="en-CA" sz="2000" dirty="0">
                <a:highlight>
                  <a:srgbClr val="FFFF00"/>
                </a:highlight>
              </a:rPr>
              <a:t>[WHO?]</a:t>
            </a:r>
            <a:endParaRPr lang="en-CA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000" dirty="0"/>
              <a:t>Goalies (between periods) - </a:t>
            </a:r>
            <a:r>
              <a:rPr lang="en-CA" sz="2000" dirty="0">
                <a:highlight>
                  <a:srgbClr val="FFFF00"/>
                </a:highlight>
              </a:rPr>
              <a:t>[WHO?]</a:t>
            </a:r>
            <a:endParaRPr lang="en-C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Always seek to have 4 coaches on the bench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000" dirty="0"/>
              <a:t>Rostered backfill options: </a:t>
            </a:r>
            <a:r>
              <a:rPr lang="en-CA" sz="2000" dirty="0">
                <a:highlight>
                  <a:srgbClr val="FFFF00"/>
                </a:highlight>
              </a:rPr>
              <a:t>[WHO?]</a:t>
            </a:r>
          </a:p>
          <a:p>
            <a:pPr lvl="1"/>
            <a:endParaRPr lang="en-CA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C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26873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F4E395E-492D-C4BD-EBA3-A90ED35E80BC}"/>
              </a:ext>
            </a:extLst>
          </p:cNvPr>
          <p:cNvSpPr txBox="1">
            <a:spLocks/>
          </p:cNvSpPr>
          <p:nvPr/>
        </p:nvSpPr>
        <p:spPr bwMode="auto">
          <a:xfrm>
            <a:off x="98250" y="332656"/>
            <a:ext cx="8826600" cy="8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14300" algn="r"/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Team Support Staff</a:t>
            </a: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297E2-9355-50AD-D2D9-DE44BBA72AB8}"/>
              </a:ext>
            </a:extLst>
          </p:cNvPr>
          <p:cNvSpPr txBox="1"/>
          <p:nvPr/>
        </p:nvSpPr>
        <p:spPr>
          <a:xfrm>
            <a:off x="323528" y="1700808"/>
            <a:ext cx="9045749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Manager </a:t>
            </a:r>
            <a:r>
              <a:rPr lang="en-C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– </a:t>
            </a:r>
            <a:r>
              <a:rPr lang="en-CA" sz="1800" dirty="0">
                <a:highlight>
                  <a:srgbClr val="FFFF00"/>
                </a:highlight>
              </a:rPr>
              <a:t>[WHO?]</a:t>
            </a:r>
            <a:endParaRPr lang="en-CA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endParaRPr lang="en-CA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r>
              <a:rPr lang="en-CA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Treasurer</a:t>
            </a:r>
            <a:r>
              <a:rPr lang="en-C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- </a:t>
            </a:r>
            <a:r>
              <a:rPr lang="en-CA" sz="1800" dirty="0">
                <a:highlight>
                  <a:srgbClr val="FFFF00"/>
                </a:highlight>
              </a:rPr>
              <a:t>[WHO?]</a:t>
            </a:r>
          </a:p>
          <a:p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CA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Sponsorship / Fundraising </a:t>
            </a:r>
            <a:r>
              <a:rPr lang="en-C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- </a:t>
            </a:r>
            <a:r>
              <a:rPr lang="en-CA" sz="1800" dirty="0">
                <a:highlight>
                  <a:srgbClr val="FFFF00"/>
                </a:highlight>
              </a:rPr>
              <a:t>[WHO?]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CA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r>
              <a:rPr lang="en-CA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Music</a:t>
            </a:r>
            <a:r>
              <a:rPr lang="en-C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- </a:t>
            </a:r>
            <a:r>
              <a:rPr lang="en-CA" sz="1800" dirty="0">
                <a:highlight>
                  <a:srgbClr val="FFFF00"/>
                </a:highlight>
              </a:rPr>
              <a:t>[WHO?]</a:t>
            </a:r>
          </a:p>
          <a:p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CA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Team Instagram</a:t>
            </a:r>
            <a:r>
              <a:rPr lang="en-C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- </a:t>
            </a:r>
            <a:r>
              <a:rPr lang="en-CA" sz="1800" dirty="0">
                <a:highlight>
                  <a:srgbClr val="FFFF00"/>
                </a:highlight>
              </a:rPr>
              <a:t>[WHO?]</a:t>
            </a:r>
          </a:p>
          <a:p>
            <a:endParaRPr lang="en-CA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r>
              <a:rPr lang="en-CA" b="1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Social</a:t>
            </a:r>
            <a:r>
              <a:rPr lang="en-CA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 – </a:t>
            </a:r>
            <a:r>
              <a:rPr lang="en-CA" sz="1800" dirty="0">
                <a:highlight>
                  <a:srgbClr val="FFFF00"/>
                </a:highlight>
              </a:rPr>
              <a:t>[WHO?]</a:t>
            </a:r>
          </a:p>
          <a:p>
            <a:endParaRPr lang="en-CA" dirty="0">
              <a:solidFill>
                <a:srgbClr val="000000"/>
              </a:solidFill>
              <a:highlight>
                <a:srgbClr val="FFFF00"/>
              </a:highlight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r>
              <a:rPr lang="en-CA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Photographer</a:t>
            </a:r>
            <a:r>
              <a:rPr lang="en-C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– </a:t>
            </a:r>
            <a:r>
              <a:rPr lang="en-CA" sz="1800" dirty="0">
                <a:highlight>
                  <a:srgbClr val="FFFF00"/>
                </a:highlight>
              </a:rPr>
              <a:t>[WHO?]</a:t>
            </a:r>
            <a:br>
              <a:rPr lang="en-CA" dirty="0">
                <a:solidFill>
                  <a:srgbClr val="000000"/>
                </a:solidFill>
                <a:highlight>
                  <a:srgbClr val="FFFF00"/>
                </a:highlight>
                <a:latin typeface="Verdana" panose="020B0604030504040204" pitchFamily="34" charset="0"/>
              </a:rPr>
            </a:br>
            <a:br>
              <a:rPr lang="en-CA" dirty="0">
                <a:solidFill>
                  <a:srgbClr val="000000"/>
                </a:solidFill>
                <a:highlight>
                  <a:srgbClr val="FFFF00"/>
                </a:highlight>
                <a:latin typeface="Verdana" panose="020B0604030504040204" pitchFamily="34" charset="0"/>
              </a:rPr>
            </a:br>
            <a:r>
              <a:rPr lang="en-CA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Scoring/Stats </a:t>
            </a:r>
            <a:r>
              <a:rPr lang="en-C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- </a:t>
            </a:r>
            <a:r>
              <a:rPr lang="en-CA" sz="1800" dirty="0">
                <a:highlight>
                  <a:srgbClr val="FFFF00"/>
                </a:highlight>
              </a:rPr>
              <a:t>[WHO?]</a:t>
            </a: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654345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F4E395E-492D-C4BD-EBA3-A90ED35E80BC}"/>
              </a:ext>
            </a:extLst>
          </p:cNvPr>
          <p:cNvSpPr txBox="1">
            <a:spLocks/>
          </p:cNvSpPr>
          <p:nvPr/>
        </p:nvSpPr>
        <p:spPr bwMode="auto">
          <a:xfrm>
            <a:off x="98250" y="260648"/>
            <a:ext cx="8826600" cy="8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14300" algn="r"/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Coaching Curriculum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297E2-9355-50AD-D2D9-DE44BBA72AB8}"/>
              </a:ext>
            </a:extLst>
          </p:cNvPr>
          <p:cNvSpPr txBox="1"/>
          <p:nvPr/>
        </p:nvSpPr>
        <p:spPr>
          <a:xfrm>
            <a:off x="98251" y="6021288"/>
            <a:ext cx="9045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b="1" dirty="0">
                <a:highlight>
                  <a:srgbClr val="FFFF00"/>
                </a:highlight>
              </a:rPr>
              <a:t>[FEEDBACK FROM OTHER COACHES – What is your objective for training?]</a:t>
            </a:r>
            <a:endParaRPr lang="en-CA" sz="1400" dirty="0">
              <a:highlight>
                <a:srgbClr val="FFFF00"/>
              </a:highligh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9740CB-7365-813B-816D-9E543A9A5E67}"/>
              </a:ext>
            </a:extLst>
          </p:cNvPr>
          <p:cNvSpPr/>
          <p:nvPr/>
        </p:nvSpPr>
        <p:spPr>
          <a:xfrm>
            <a:off x="3419872" y="2971800"/>
            <a:ext cx="288032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ASSOCIATION MANDATE OR YOUR OWN PLAN</a:t>
            </a:r>
          </a:p>
        </p:txBody>
      </p:sp>
    </p:spTree>
    <p:extLst>
      <p:ext uri="{BB962C8B-B14F-4D97-AF65-F5344CB8AC3E}">
        <p14:creationId xmlns:p14="http://schemas.microsoft.com/office/powerpoint/2010/main" val="539729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F4E395E-492D-C4BD-EBA3-A90ED35E80BC}"/>
              </a:ext>
            </a:extLst>
          </p:cNvPr>
          <p:cNvSpPr txBox="1">
            <a:spLocks/>
          </p:cNvSpPr>
          <p:nvPr/>
        </p:nvSpPr>
        <p:spPr bwMode="auto">
          <a:xfrm>
            <a:off x="98250" y="332656"/>
            <a:ext cx="8826600" cy="8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14300" algn="r"/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Coaching Curriculum</a:t>
            </a: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297E2-9355-50AD-D2D9-DE44BBA72AB8}"/>
              </a:ext>
            </a:extLst>
          </p:cNvPr>
          <p:cNvSpPr txBox="1"/>
          <p:nvPr/>
        </p:nvSpPr>
        <p:spPr>
          <a:xfrm>
            <a:off x="98251" y="4221088"/>
            <a:ext cx="90457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Drills we use will follow this framework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Early in season there will be HEAVY technical and tactical focus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0114CA-7AAB-E1E8-4D57-ACB5CDFFED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801" y="1628800"/>
            <a:ext cx="9191602" cy="24482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0080065-EAF9-6370-A62E-1E50518F8AC3}"/>
              </a:ext>
            </a:extLst>
          </p:cNvPr>
          <p:cNvSpPr txBox="1"/>
          <p:nvPr/>
        </p:nvSpPr>
        <p:spPr>
          <a:xfrm>
            <a:off x="2843808" y="162880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/>
              <a:t>50%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527D19-FFB7-6669-F760-9399CB3B9B69}"/>
              </a:ext>
            </a:extLst>
          </p:cNvPr>
          <p:cNvSpPr txBox="1"/>
          <p:nvPr/>
        </p:nvSpPr>
        <p:spPr>
          <a:xfrm>
            <a:off x="2843808" y="242088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/>
              <a:t>20%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6AB17A-DFA7-E7DD-A67C-685552841B1D}"/>
              </a:ext>
            </a:extLst>
          </p:cNvPr>
          <p:cNvSpPr txBox="1"/>
          <p:nvPr/>
        </p:nvSpPr>
        <p:spPr>
          <a:xfrm>
            <a:off x="8316416" y="162880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/>
              <a:t>20%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74057F-6147-60C2-4B1F-4A9CA015A7E1}"/>
              </a:ext>
            </a:extLst>
          </p:cNvPr>
          <p:cNvSpPr txBox="1"/>
          <p:nvPr/>
        </p:nvSpPr>
        <p:spPr>
          <a:xfrm>
            <a:off x="8316415" y="3068713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/>
              <a:t>10%</a:t>
            </a:r>
          </a:p>
        </p:txBody>
      </p:sp>
    </p:spTree>
    <p:extLst>
      <p:ext uri="{BB962C8B-B14F-4D97-AF65-F5344CB8AC3E}">
        <p14:creationId xmlns:p14="http://schemas.microsoft.com/office/powerpoint/2010/main" val="391781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F4E395E-492D-C4BD-EBA3-A90ED35E80BC}"/>
              </a:ext>
            </a:extLst>
          </p:cNvPr>
          <p:cNvSpPr txBox="1">
            <a:spLocks/>
          </p:cNvSpPr>
          <p:nvPr/>
        </p:nvSpPr>
        <p:spPr bwMode="auto">
          <a:xfrm>
            <a:off x="98250" y="332656"/>
            <a:ext cx="8826600" cy="8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14300" algn="r"/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 Strategies</a:t>
            </a: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297E2-9355-50AD-D2D9-DE44BBA72AB8}"/>
              </a:ext>
            </a:extLst>
          </p:cNvPr>
          <p:cNvSpPr txBox="1"/>
          <p:nvPr/>
        </p:nvSpPr>
        <p:spPr>
          <a:xfrm>
            <a:off x="323528" y="1700808"/>
            <a:ext cx="904574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u="sng" dirty="0"/>
              <a:t>General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Girls MUST be ready when Zamboni hits the ice to review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Coaches will receive plan in advance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No ‘wasted time’ on the 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Practices align to Hornets curriculum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000" dirty="0"/>
          </a:p>
          <a:p>
            <a:r>
              <a:rPr lang="en-CA" sz="2000" b="1" u="sng" dirty="0"/>
              <a:t>Overview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>
                <a:highlight>
                  <a:srgbClr val="FFFF00"/>
                </a:highlight>
              </a:rPr>
              <a:t>[WHO] </a:t>
            </a:r>
            <a:r>
              <a:rPr lang="en-CA" sz="2000" dirty="0"/>
              <a:t>will take goalies to warm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TPS will start most practices – Turns / Pivots / Stops (Technical!)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Don’t typically use a lot of peripheral items – pucks / pylons 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We run stations aligned to development plans / curriculum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Coaches not assigned a station will work on FEEDBACK and COE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C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6E6ADB-D35B-141D-F67D-AC770F081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2996952"/>
            <a:ext cx="2868708" cy="1368152"/>
          </a:xfrm>
          <a:prstGeom prst="rect">
            <a:avLst/>
          </a:prstGeom>
          <a:ln>
            <a:solidFill>
              <a:schemeClr val="accent2"/>
            </a:solidFill>
          </a:ln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93C8993D-C289-7723-D7EE-FCFA09008CC3}"/>
              </a:ext>
            </a:extLst>
          </p:cNvPr>
          <p:cNvSpPr/>
          <p:nvPr/>
        </p:nvSpPr>
        <p:spPr>
          <a:xfrm>
            <a:off x="5076056" y="3586977"/>
            <a:ext cx="576064" cy="288032"/>
          </a:xfrm>
          <a:prstGeom prst="rightArrow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89318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62C2583E025A4498815D289CC601D5" ma:contentTypeVersion="0" ma:contentTypeDescription="Create a new document." ma:contentTypeScope="" ma:versionID="30dd67e027f442817942f0db4b10884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5745C8-5BBF-4B19-B670-1D53FF165DB4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AB25924-4E95-4B7F-A0D4-3A237B9A80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87950</TotalTime>
  <Words>836</Words>
  <Application>Microsoft Office PowerPoint</Application>
  <PresentationFormat>On-screen Show (4:3)</PresentationFormat>
  <Paragraphs>192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Verdana</vt:lpstr>
      <vt:lpstr>Office Theme</vt:lpstr>
      <vt:lpstr>think-cell Slide</vt:lpstr>
      <vt:lpstr> [DATE]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Budget highlights</vt:lpstr>
      <vt:lpstr>High-level budget breakdown</vt:lpstr>
      <vt:lpstr>First Two Weeks at a Glance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Oakville Hornets</dc:title>
  <dc:creator>Valued Customer</dc:creator>
  <cp:lastModifiedBy>jim mckay</cp:lastModifiedBy>
  <cp:revision>124</cp:revision>
  <cp:lastPrinted>2019-05-05T22:11:08Z</cp:lastPrinted>
  <dcterms:created xsi:type="dcterms:W3CDTF">2009-12-05T20:17:33Z</dcterms:created>
  <dcterms:modified xsi:type="dcterms:W3CDTF">2024-11-25T22:55:03Z</dcterms:modified>
</cp:coreProperties>
</file>