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30"/>
  </p:notesMasterIdLst>
  <p:sldIdLst>
    <p:sldId id="257" r:id="rId3"/>
    <p:sldId id="336" r:id="rId4"/>
    <p:sldId id="273" r:id="rId5"/>
    <p:sldId id="259" r:id="rId6"/>
    <p:sldId id="339" r:id="rId7"/>
    <p:sldId id="332" r:id="rId8"/>
    <p:sldId id="333" r:id="rId9"/>
    <p:sldId id="1527" r:id="rId10"/>
    <p:sldId id="1528" r:id="rId11"/>
    <p:sldId id="335" r:id="rId12"/>
    <p:sldId id="1534" r:id="rId13"/>
    <p:sldId id="1530" r:id="rId14"/>
    <p:sldId id="1531" r:id="rId15"/>
    <p:sldId id="1533" r:id="rId16"/>
    <p:sldId id="1538" r:id="rId17"/>
    <p:sldId id="1539" r:id="rId18"/>
    <p:sldId id="1532" r:id="rId19"/>
    <p:sldId id="1535" r:id="rId20"/>
    <p:sldId id="334" r:id="rId21"/>
    <p:sldId id="1536" r:id="rId22"/>
    <p:sldId id="1537" r:id="rId23"/>
    <p:sldId id="1525" r:id="rId24"/>
    <p:sldId id="1541" r:id="rId25"/>
    <p:sldId id="1540" r:id="rId26"/>
    <p:sldId id="1529" r:id="rId27"/>
    <p:sldId id="1524" r:id="rId28"/>
    <p:sldId id="331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orient="horz" pos="2341" userDrawn="1">
          <p15:clr>
            <a:srgbClr val="A4A3A4"/>
          </p15:clr>
        </p15:guide>
        <p15:guide id="8" pos="347" userDrawn="1">
          <p15:clr>
            <a:srgbClr val="A4A3A4"/>
          </p15:clr>
        </p15:guide>
        <p15:guide id="9" pos="5019" userDrawn="1">
          <p15:clr>
            <a:srgbClr val="A4A3A4"/>
          </p15:clr>
        </p15:guide>
        <p15:guide id="10" pos="28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88B"/>
    <a:srgbClr val="6E4494"/>
    <a:srgbClr val="525C9C"/>
    <a:srgbClr val="2770B0"/>
    <a:srgbClr val="F4F1F6"/>
    <a:srgbClr val="5F2364"/>
    <a:srgbClr val="888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67"/>
  </p:normalViewPr>
  <p:slideViewPr>
    <p:cSldViewPr snapToGrid="0" showGuides="1">
      <p:cViewPr varScale="1">
        <p:scale>
          <a:sx n="106" d="100"/>
          <a:sy n="106" d="100"/>
        </p:scale>
        <p:origin x="800" y="176"/>
      </p:cViewPr>
      <p:guideLst>
        <p:guide orient="horz" pos="3634"/>
        <p:guide pos="3840"/>
        <p:guide orient="horz" pos="5"/>
        <p:guide orient="horz" pos="4320"/>
        <p:guide/>
        <p:guide pos="7680"/>
        <p:guide orient="horz" pos="2341"/>
        <p:guide pos="347"/>
        <p:guide pos="5019"/>
        <p:guide pos="2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5770-04E3-C647-BC09-FC1B39A50B66}" type="datetimeFigureOut">
              <a:rPr lang="es-CO" smtClean="0"/>
              <a:t>2/10/25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50B2D-09B8-C840-8A15-517DBABBF2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776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680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E6402-A0E1-B1F5-83B1-701D79904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F6F898-3B11-7C5B-F7DB-14C263A03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9C2EF64-D0D9-F5E9-24BA-D6FD403D2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C97E7F-0FD0-4954-686D-5E587AD80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7211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50EF0-BC7C-0341-FE77-F44E7C33E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5451F7-6ED4-5385-F567-DCE5A1DE4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6541954-9E94-E9E4-209B-57FA80847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2EE288-67B6-A054-6103-DE239847A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8783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CC401-E39E-CAE4-AB5E-1B5F89E03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C0E49B2-980E-3B7D-1F4E-1977D1B6B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EA8B2FA-9542-25B5-B6D2-2083D02FC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A6E994-BC90-F77A-930A-7EE91F816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1618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19417-D8E2-1394-B34D-4AF2AB45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A3A57B1-D363-D603-6236-9DB260BCC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AFC6BF-7A28-D602-C868-C06E53272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FFA46A-5CDC-5548-2F68-19091C866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6963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5EED0-00B3-57D9-AC81-6620C6CFF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C0D3A6C-4CD8-FEE9-8956-E5B9F4D65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6B0E1B-DDBB-2FB2-A2C2-2209AD814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67BF1E-E736-DAE5-CDF5-474348513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164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CB173-2CD9-087F-5926-DD972A05C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40CD03D-1A49-E589-2F0A-5D45886FB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3228500-326B-727A-C78F-A2FAEB084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3B4716-6CC7-F56A-E077-8D09A2D22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2321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D06E4-7100-5BD8-49B0-EC6CFE2CC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4E10A3D-EF26-D1CA-BC95-1CECD65CF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0B4E7E2-9DA0-FC23-817E-1E6A74114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1538BC-B026-FC42-0D35-40536C878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7712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38F3D-D9A4-847B-341E-9058D1656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68436F4-00FC-514D-DCDB-D3303E62C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6712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7ABE9-DCB4-E453-48E1-9CBDE51ED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1F059552-8496-D6BE-3E39-79681BBF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297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95436-508A-EB4F-F0EA-1DAF5C7B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FCA0BE1-0714-EBE8-D64D-668DBDCA0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8C591C2-F870-42E0-4802-3F39A0585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8014D4-BD20-9F1B-AD1D-D584CEB54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346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B6125-2C35-DC51-27B1-6C07A4BD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6E1A841E-4861-77E6-DB90-B4DFCB02E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729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211A4-6CC3-6126-D40E-1DF84AA8F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9F0E4A-D4AE-E8F7-AEB0-432B00B77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258B4B2-D115-50BE-E11D-C1AA93B3B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46FC75-B0C2-0B6F-695C-44B3292A6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6651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EB760-FAB7-1203-D18F-0F643A5FE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A9013F8-F7EF-D0B8-35C8-2669AAF29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1B45F3E-D0CD-329C-833A-98C8A7308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70EA97-D86D-2A6C-352B-AC63C8899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9677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45A10-B1A1-4C6E-AB36-6ECA3893B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1B1F90-1C5E-DA89-AB2D-44DC43305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BD71D4-FDB4-3E97-13D1-7F4C3AA16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F7A0FF-BA30-8B41-E07B-B75E85219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7531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9FB17-3D8A-263E-1151-6667532DD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177F46F-61A8-BB2E-A931-B470491F5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1AA6446-F502-A9CD-8111-5EB1EF0A0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798759-5865-945D-43ED-AB2DA630C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4054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53D56-09FD-8DF6-2DEF-E571E14A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C3B49CE-E263-41B3-D00E-0AD5C01EA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C563C8E-AF1E-C33E-D2D0-4067A9CF2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DB3068-2AB1-C8EB-748B-6B749B7AF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0510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906D5-BB40-EA65-C4D0-66A24BEE4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DC26FC-6822-63EB-3988-932D7407F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C27CB47-2C13-A4C8-A0B5-07A1D76D3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D0C6B5-A226-AF41-8EEA-EE7AC3F5C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1773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3177136a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e3177136a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dk1"/>
                </a:solidFill>
                <a:highlight>
                  <a:srgbClr val="FFFFFF"/>
                </a:highlight>
              </a:rPr>
              <a:t>BENDING - Adaptar</a:t>
            </a:r>
            <a:endParaRPr sz="145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dk1"/>
                </a:solidFill>
                <a:highlight>
                  <a:srgbClr val="FFFFFF"/>
                </a:highlight>
              </a:rPr>
              <a:t>BREAKING - Cambio de paradigma</a:t>
            </a:r>
            <a:endParaRPr sz="145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dk1"/>
                </a:solidFill>
                <a:highlight>
                  <a:srgbClr val="FFFFFF"/>
                </a:highlight>
              </a:rPr>
              <a:t>BLENDING - Combinar 2 ideas</a:t>
            </a:r>
            <a:endParaRPr sz="145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 b="1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4E108-703A-F805-281D-4ABC3B4A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FF67F4-DBC2-4FFC-1F1D-81F5CBFB5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DBD744-1139-E8ED-1791-6349A8C1E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5E0C893-377F-BFA6-7297-35A364B30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483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s-CO" b="1" dirty="0"/>
              <a:t>Gestión de la Incertidumbre</a:t>
            </a:r>
            <a:r>
              <a:rPr lang="es-CO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dirty="0"/>
              <a:t>Riesgos = amenazas → posibles pérdidas.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dirty="0"/>
              <a:t>Innovación = oportunidades → posibles ganancias.</a:t>
            </a:r>
            <a:br>
              <a:rPr lang="es-CO" dirty="0"/>
            </a:br>
            <a:r>
              <a:rPr lang="es-CO" dirty="0"/>
              <a:t>👉 Ambos gestionan lo que aún no existe con certeza.</a:t>
            </a:r>
          </a:p>
          <a:p>
            <a:pPr>
              <a:buNone/>
            </a:pPr>
            <a:r>
              <a:rPr lang="es-CO" b="1" dirty="0"/>
              <a:t>Disciplina y método</a:t>
            </a:r>
            <a:r>
              <a:rPr lang="es-CO" dirty="0"/>
              <a:t>:</a:t>
            </a:r>
            <a:br>
              <a:rPr lang="es-CO" dirty="0"/>
            </a:br>
            <a:r>
              <a:rPr lang="es-CO" dirty="0"/>
              <a:t>No dependen de suerte, requieren procesos formales, métricas y evaluación continua.</a:t>
            </a:r>
          </a:p>
          <a:p>
            <a:pPr>
              <a:buNone/>
            </a:pPr>
            <a:r>
              <a:rPr lang="es-CO" b="1" dirty="0"/>
              <a:t>Cultura organizacional</a:t>
            </a:r>
            <a:r>
              <a:rPr lang="es-CO" dirty="0"/>
              <a:t>:</a:t>
            </a:r>
            <a:br>
              <a:rPr lang="es-CO" dirty="0"/>
            </a:br>
            <a:r>
              <a:rPr lang="es-CO" dirty="0"/>
              <a:t>Tanto la gestión de riesgos como la innovación requieren </a:t>
            </a:r>
            <a:r>
              <a:rPr lang="es-CO" b="1" dirty="0"/>
              <a:t>alineación cultural</a:t>
            </a:r>
            <a:r>
              <a:rPr lang="es-CO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dirty="0"/>
              <a:t>En riesgos: cultura de cumplimiento y responsabilidad.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dirty="0"/>
              <a:t>En innovación: cultura de apertura y colaboración.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dirty="0"/>
              <a:t>En ambos: </a:t>
            </a:r>
            <a:r>
              <a:rPr lang="es-CO" b="1" dirty="0"/>
              <a:t>el compromiso de la dirección es clave</a:t>
            </a:r>
            <a:r>
              <a:rPr lang="es-CO" dirty="0"/>
              <a:t>.</a:t>
            </a:r>
          </a:p>
          <a:p>
            <a:r>
              <a:rPr lang="es-CO" b="1" dirty="0"/>
              <a:t>Iteración y mejora continua</a:t>
            </a:r>
            <a:r>
              <a:rPr lang="es-CO" dirty="0"/>
              <a:t>:</a:t>
            </a:r>
            <a:br>
              <a:rPr lang="es-CO" dirty="0"/>
            </a:br>
            <a:r>
              <a:rPr lang="es-CO" dirty="0"/>
              <a:t>Son procesos cíclicos, no proyectos aislados. Siempre hay un “próximo ciclo” de identificación, ajuste o prototipado.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3294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26958-D35F-5AB6-1F2D-3886AF2FD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B436029A-0DBE-EE28-2CBA-B6FB2FFE6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164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3A440-20D0-DB31-50C0-B8D6111B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629999FF-AD7E-1B80-0609-D0101C876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89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BAD08-DE79-9FBF-511F-77B76FE37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117E31F-51FD-FAA7-9E73-582D50192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9C4B715-431E-3E3C-AF68-B8EC26774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</a:p>
          <a:p>
            <a:r>
              <a:rPr lang="es-CO" b="0" dirty="0">
                <a:solidFill>
                  <a:srgbClr val="525C9C"/>
                </a:solidFill>
              </a:rPr>
              <a:t>Ejemplo: Ajustar un proceso de auditoría para ahorrar semanas de trabajo.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16C8DD-5C56-1486-E93A-0204F4A2B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934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A2383-6063-A2B4-E095-485ED5770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F3625B1-0495-4EDC-BECF-9A78D9CD7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F873696-061D-C316-45D1-BD1A4AAAC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61F92D-42A1-A8F8-C2ED-F5B4D9901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3224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4961-F772-F7CD-3529-34E97B3BF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892AF9F-173E-B07C-2346-02F7EDADD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867C171-0B2B-2F78-1507-BF362ECAC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A7A4B6-CC55-E41D-8350-9890BB08B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138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75E5A-D883-AF18-B421-4D488B2D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B68FB1-F730-E0AF-A390-7FE1647A0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A75EC7-BB44-64C1-98E4-FD14AB60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957F7C-E7F4-B660-661E-1D866F4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00E944-1EB5-B505-E95E-85769507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 userDrawn="1"/>
        </p:nvSpPr>
        <p:spPr>
          <a:xfrm>
            <a:off x="-92" y="0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94CDF-4DF2-6C2B-346B-6393FDFEC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966" y="161925"/>
            <a:ext cx="1417867" cy="12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4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1E8E2-2FAD-0AF9-D012-258B879D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0D0FB7-3A6F-C4C5-06B4-3785D63C8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E099D0-20BB-C78E-2D0F-46BBAA21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2D4C0A-D270-CC18-48EF-41EB2DD2D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134EF5-CFE9-A6E1-4BC0-1F159FE1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606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5D6F16-9708-BDC7-D528-056F70C59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1E2746-44F6-7260-8192-1FB9E5ABE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A69160-BC69-9569-03FC-8C31A495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F90355-F280-7C50-AB36-79BCB0C3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D376CF-A7C8-8781-3668-1E0320F9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444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91603" y="1448"/>
            <a:ext cx="2867025" cy="1479755"/>
          </a:xfrm>
          <a:prstGeom prst="rect">
            <a:avLst/>
          </a:prstGeom>
          <a:blipFill dpi="0" rotWithShape="1">
            <a:blip r:embed="rId2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9238089" y="1447"/>
            <a:ext cx="1094899" cy="458153"/>
          </a:xfrm>
          <a:custGeom>
            <a:avLst/>
            <a:gdLst/>
            <a:ahLst/>
            <a:cxnLst/>
            <a:rect l="l" t="t" r="r" b="b"/>
            <a:pathLst>
              <a:path w="1459865" h="610870">
                <a:moveTo>
                  <a:pt x="1459243" y="0"/>
                </a:moveTo>
                <a:lnTo>
                  <a:pt x="0" y="0"/>
                </a:lnTo>
                <a:lnTo>
                  <a:pt x="9719" y="47520"/>
                </a:lnTo>
                <a:lnTo>
                  <a:pt x="25970" y="103697"/>
                </a:lnTo>
                <a:lnTo>
                  <a:pt x="46437" y="157948"/>
                </a:lnTo>
                <a:lnTo>
                  <a:pt x="70930" y="210081"/>
                </a:lnTo>
                <a:lnTo>
                  <a:pt x="99258" y="259907"/>
                </a:lnTo>
                <a:lnTo>
                  <a:pt x="131229" y="307233"/>
                </a:lnTo>
                <a:lnTo>
                  <a:pt x="166652" y="351870"/>
                </a:lnTo>
                <a:lnTo>
                  <a:pt x="205338" y="393627"/>
                </a:lnTo>
                <a:lnTo>
                  <a:pt x="247095" y="432312"/>
                </a:lnTo>
                <a:lnTo>
                  <a:pt x="291732" y="467735"/>
                </a:lnTo>
                <a:lnTo>
                  <a:pt x="339059" y="499705"/>
                </a:lnTo>
                <a:lnTo>
                  <a:pt x="388884" y="528032"/>
                </a:lnTo>
                <a:lnTo>
                  <a:pt x="441017" y="552524"/>
                </a:lnTo>
                <a:lnTo>
                  <a:pt x="495267" y="572991"/>
                </a:lnTo>
                <a:lnTo>
                  <a:pt x="551444" y="589242"/>
                </a:lnTo>
                <a:lnTo>
                  <a:pt x="609355" y="601086"/>
                </a:lnTo>
                <a:lnTo>
                  <a:pt x="668811" y="608333"/>
                </a:lnTo>
                <a:lnTo>
                  <a:pt x="729621" y="610790"/>
                </a:lnTo>
                <a:lnTo>
                  <a:pt x="790432" y="608333"/>
                </a:lnTo>
                <a:lnTo>
                  <a:pt x="849890" y="601086"/>
                </a:lnTo>
                <a:lnTo>
                  <a:pt x="907803" y="589242"/>
                </a:lnTo>
                <a:lnTo>
                  <a:pt x="963980" y="572991"/>
                </a:lnTo>
                <a:lnTo>
                  <a:pt x="1018230" y="552524"/>
                </a:lnTo>
                <a:lnTo>
                  <a:pt x="1070364" y="528032"/>
                </a:lnTo>
                <a:lnTo>
                  <a:pt x="1120189" y="499705"/>
                </a:lnTo>
                <a:lnTo>
                  <a:pt x="1167515" y="467735"/>
                </a:lnTo>
                <a:lnTo>
                  <a:pt x="1212152" y="432312"/>
                </a:lnTo>
                <a:lnTo>
                  <a:pt x="1253909" y="393627"/>
                </a:lnTo>
                <a:lnTo>
                  <a:pt x="1292594" y="351870"/>
                </a:lnTo>
                <a:lnTo>
                  <a:pt x="1328017" y="307233"/>
                </a:lnTo>
                <a:lnTo>
                  <a:pt x="1359988" y="259907"/>
                </a:lnTo>
                <a:lnTo>
                  <a:pt x="1388314" y="210081"/>
                </a:lnTo>
                <a:lnTo>
                  <a:pt x="1412806" y="157948"/>
                </a:lnTo>
                <a:lnTo>
                  <a:pt x="1433273" y="103697"/>
                </a:lnTo>
                <a:lnTo>
                  <a:pt x="1449524" y="47520"/>
                </a:lnTo>
                <a:lnTo>
                  <a:pt x="1459243" y="0"/>
                </a:lnTo>
                <a:close/>
              </a:path>
            </a:pathLst>
          </a:custGeom>
          <a:solidFill>
            <a:srgbClr val="9328C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/>
        </p:nvSpPr>
        <p:spPr>
          <a:xfrm>
            <a:off x="1" y="1448"/>
            <a:ext cx="2797850" cy="3787003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9"/>
          <p:cNvSpPr/>
          <p:nvPr/>
        </p:nvSpPr>
        <p:spPr>
          <a:xfrm>
            <a:off x="0" y="1573"/>
            <a:ext cx="988695" cy="1983105"/>
          </a:xfrm>
          <a:custGeom>
            <a:avLst/>
            <a:gdLst/>
            <a:ahLst/>
            <a:cxnLst/>
            <a:rect l="l" t="t" r="r" b="b"/>
            <a:pathLst>
              <a:path w="1318260" h="2644140">
                <a:moveTo>
                  <a:pt x="0" y="2643830"/>
                </a:moveTo>
                <a:lnTo>
                  <a:pt x="104293" y="2639615"/>
                </a:lnTo>
                <a:lnTo>
                  <a:pt x="210311" y="2626694"/>
                </a:lnTo>
                <a:lnTo>
                  <a:pt x="313575" y="2605574"/>
                </a:lnTo>
                <a:lnTo>
                  <a:pt x="413744" y="2576596"/>
                </a:lnTo>
                <a:lnTo>
                  <a:pt x="510478" y="2540101"/>
                </a:lnTo>
                <a:lnTo>
                  <a:pt x="603437" y="2496428"/>
                </a:lnTo>
                <a:lnTo>
                  <a:pt x="692281" y="2445918"/>
                </a:lnTo>
                <a:lnTo>
                  <a:pt x="776669" y="2388911"/>
                </a:lnTo>
                <a:lnTo>
                  <a:pt x="856261" y="2325747"/>
                </a:lnTo>
                <a:lnTo>
                  <a:pt x="930717" y="2256767"/>
                </a:lnTo>
                <a:lnTo>
                  <a:pt x="999697" y="2182310"/>
                </a:lnTo>
                <a:lnTo>
                  <a:pt x="1062860" y="2102718"/>
                </a:lnTo>
                <a:lnTo>
                  <a:pt x="1119867" y="2018329"/>
                </a:lnTo>
                <a:lnTo>
                  <a:pt x="1170376" y="1929486"/>
                </a:lnTo>
                <a:lnTo>
                  <a:pt x="1214049" y="1836527"/>
                </a:lnTo>
                <a:lnTo>
                  <a:pt x="1250543" y="1739793"/>
                </a:lnTo>
                <a:lnTo>
                  <a:pt x="1279520" y="1639625"/>
                </a:lnTo>
                <a:lnTo>
                  <a:pt x="1300640" y="1536362"/>
                </a:lnTo>
                <a:lnTo>
                  <a:pt x="1313561" y="1430346"/>
                </a:lnTo>
                <a:lnTo>
                  <a:pt x="1317943" y="1321915"/>
                </a:lnTo>
                <a:lnTo>
                  <a:pt x="1313561" y="1213483"/>
                </a:lnTo>
                <a:lnTo>
                  <a:pt x="1300640" y="1107464"/>
                </a:lnTo>
                <a:lnTo>
                  <a:pt x="1279520" y="1004201"/>
                </a:lnTo>
                <a:lnTo>
                  <a:pt x="1250543" y="904032"/>
                </a:lnTo>
                <a:lnTo>
                  <a:pt x="1214049" y="807297"/>
                </a:lnTo>
                <a:lnTo>
                  <a:pt x="1170376" y="714338"/>
                </a:lnTo>
                <a:lnTo>
                  <a:pt x="1119867" y="625495"/>
                </a:lnTo>
                <a:lnTo>
                  <a:pt x="1062860" y="541107"/>
                </a:lnTo>
                <a:lnTo>
                  <a:pt x="999697" y="461515"/>
                </a:lnTo>
                <a:lnTo>
                  <a:pt x="930717" y="387058"/>
                </a:lnTo>
                <a:lnTo>
                  <a:pt x="856261" y="318079"/>
                </a:lnTo>
                <a:lnTo>
                  <a:pt x="776669" y="254915"/>
                </a:lnTo>
                <a:lnTo>
                  <a:pt x="692281" y="197909"/>
                </a:lnTo>
                <a:lnTo>
                  <a:pt x="603437" y="147399"/>
                </a:lnTo>
                <a:lnTo>
                  <a:pt x="510478" y="103727"/>
                </a:lnTo>
                <a:lnTo>
                  <a:pt x="413744" y="67232"/>
                </a:lnTo>
                <a:lnTo>
                  <a:pt x="313575" y="38255"/>
                </a:lnTo>
                <a:lnTo>
                  <a:pt x="210311" y="17136"/>
                </a:lnTo>
                <a:lnTo>
                  <a:pt x="104293" y="4215"/>
                </a:lnTo>
                <a:lnTo>
                  <a:pt x="0" y="0"/>
                </a:lnTo>
                <a:lnTo>
                  <a:pt x="0" y="2643830"/>
                </a:lnTo>
              </a:path>
            </a:pathLst>
          </a:custGeom>
          <a:solidFill>
            <a:srgbClr val="7757A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bk object 20"/>
          <p:cNvSpPr/>
          <p:nvPr/>
        </p:nvSpPr>
        <p:spPr>
          <a:xfrm>
            <a:off x="10032376" y="4545977"/>
            <a:ext cx="2156528" cy="2312023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bk object 21"/>
          <p:cNvSpPr/>
          <p:nvPr/>
        </p:nvSpPr>
        <p:spPr>
          <a:xfrm>
            <a:off x="11095584" y="5609953"/>
            <a:ext cx="1093470" cy="1248251"/>
          </a:xfrm>
          <a:custGeom>
            <a:avLst/>
            <a:gdLst/>
            <a:ahLst/>
            <a:cxnLst/>
            <a:rect l="l" t="t" r="r" b="b"/>
            <a:pathLst>
              <a:path w="1457959" h="1664334">
                <a:moveTo>
                  <a:pt x="1066990" y="0"/>
                </a:moveTo>
                <a:lnTo>
                  <a:pt x="979481" y="3537"/>
                </a:lnTo>
                <a:lnTo>
                  <a:pt x="893919" y="13965"/>
                </a:lnTo>
                <a:lnTo>
                  <a:pt x="810581" y="31009"/>
                </a:lnTo>
                <a:lnTo>
                  <a:pt x="729739" y="54396"/>
                </a:lnTo>
                <a:lnTo>
                  <a:pt x="651670" y="83849"/>
                </a:lnTo>
                <a:lnTo>
                  <a:pt x="576648" y="119096"/>
                </a:lnTo>
                <a:lnTo>
                  <a:pt x="504946" y="159860"/>
                </a:lnTo>
                <a:lnTo>
                  <a:pt x="436840" y="205868"/>
                </a:lnTo>
                <a:lnTo>
                  <a:pt x="372605" y="256844"/>
                </a:lnTo>
                <a:lnTo>
                  <a:pt x="312515" y="312515"/>
                </a:lnTo>
                <a:lnTo>
                  <a:pt x="256844" y="372605"/>
                </a:lnTo>
                <a:lnTo>
                  <a:pt x="205868" y="436840"/>
                </a:lnTo>
                <a:lnTo>
                  <a:pt x="159860" y="504946"/>
                </a:lnTo>
                <a:lnTo>
                  <a:pt x="119096" y="576648"/>
                </a:lnTo>
                <a:lnTo>
                  <a:pt x="83849" y="651670"/>
                </a:lnTo>
                <a:lnTo>
                  <a:pt x="54396" y="729739"/>
                </a:lnTo>
                <a:lnTo>
                  <a:pt x="31009" y="810581"/>
                </a:lnTo>
                <a:lnTo>
                  <a:pt x="13965" y="893919"/>
                </a:lnTo>
                <a:lnTo>
                  <a:pt x="3537" y="979481"/>
                </a:lnTo>
                <a:lnTo>
                  <a:pt x="0" y="1066990"/>
                </a:lnTo>
                <a:lnTo>
                  <a:pt x="3537" y="1154499"/>
                </a:lnTo>
                <a:lnTo>
                  <a:pt x="13965" y="1240061"/>
                </a:lnTo>
                <a:lnTo>
                  <a:pt x="31009" y="1323399"/>
                </a:lnTo>
                <a:lnTo>
                  <a:pt x="54396" y="1404241"/>
                </a:lnTo>
                <a:lnTo>
                  <a:pt x="83849" y="1482310"/>
                </a:lnTo>
                <a:lnTo>
                  <a:pt x="119096" y="1557332"/>
                </a:lnTo>
                <a:lnTo>
                  <a:pt x="159860" y="1629034"/>
                </a:lnTo>
                <a:lnTo>
                  <a:pt x="183523" y="1664063"/>
                </a:lnTo>
                <a:lnTo>
                  <a:pt x="1457761" y="1664063"/>
                </a:lnTo>
                <a:lnTo>
                  <a:pt x="1457761" y="74586"/>
                </a:lnTo>
                <a:lnTo>
                  <a:pt x="1404245" y="54396"/>
                </a:lnTo>
                <a:lnTo>
                  <a:pt x="1323403" y="31009"/>
                </a:lnTo>
                <a:lnTo>
                  <a:pt x="1240064" y="13965"/>
                </a:lnTo>
                <a:lnTo>
                  <a:pt x="1154501" y="3537"/>
                </a:lnTo>
                <a:lnTo>
                  <a:pt x="1066990" y="0"/>
                </a:lnTo>
                <a:close/>
              </a:path>
            </a:pathLst>
          </a:custGeom>
          <a:solidFill>
            <a:srgbClr val="7757A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A2DA453-0967-DD64-06C4-7A1A4EA5DAAF}"/>
              </a:ext>
            </a:extLst>
          </p:cNvPr>
          <p:cNvGrpSpPr/>
          <p:nvPr userDrawn="1"/>
        </p:nvGrpSpPr>
        <p:grpSpPr>
          <a:xfrm>
            <a:off x="1344863" y="1177048"/>
            <a:ext cx="1162577" cy="1262201"/>
            <a:chOff x="1793151" y="1569397"/>
            <a:chExt cx="1550102" cy="1682935"/>
          </a:xfrm>
        </p:grpSpPr>
        <p:sp>
          <p:nvSpPr>
            <p:cNvPr id="22" name="bk object 22"/>
            <p:cNvSpPr/>
            <p:nvPr/>
          </p:nvSpPr>
          <p:spPr>
            <a:xfrm>
              <a:off x="1793151" y="248754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bk object 23"/>
            <p:cNvSpPr/>
            <p:nvPr/>
          </p:nvSpPr>
          <p:spPr>
            <a:xfrm>
              <a:off x="204186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bk object 24"/>
            <p:cNvSpPr/>
            <p:nvPr/>
          </p:nvSpPr>
          <p:spPr>
            <a:xfrm>
              <a:off x="2290581" y="248754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bk object 25"/>
            <p:cNvSpPr/>
            <p:nvPr/>
          </p:nvSpPr>
          <p:spPr>
            <a:xfrm>
              <a:off x="253930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bk object 26"/>
            <p:cNvSpPr/>
            <p:nvPr/>
          </p:nvSpPr>
          <p:spPr>
            <a:xfrm>
              <a:off x="1793154" y="272342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3" y="6214"/>
                  </a:lnTo>
                  <a:lnTo>
                    <a:pt x="2452" y="17613"/>
                  </a:lnTo>
                  <a:lnTo>
                    <a:pt x="0" y="33648"/>
                  </a:lnTo>
                  <a:lnTo>
                    <a:pt x="5646" y="45541"/>
                  </a:lnTo>
                  <a:lnTo>
                    <a:pt x="16523" y="53729"/>
                  </a:lnTo>
                  <a:lnTo>
                    <a:pt x="31631" y="56689"/>
                  </a:lnTo>
                  <a:lnTo>
                    <a:pt x="44708" y="51815"/>
                  </a:lnTo>
                  <a:lnTo>
                    <a:pt x="53857" y="41634"/>
                  </a:lnTo>
                  <a:lnTo>
                    <a:pt x="57302" y="27929"/>
                  </a:lnTo>
                  <a:lnTo>
                    <a:pt x="55876" y="19102"/>
                  </a:lnTo>
                  <a:lnTo>
                    <a:pt x="49250" y="8796"/>
                  </a:lnTo>
                  <a:lnTo>
                    <a:pt x="37476" y="2002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bk object 27"/>
            <p:cNvSpPr/>
            <p:nvPr/>
          </p:nvSpPr>
          <p:spPr>
            <a:xfrm>
              <a:off x="204186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bk object 28"/>
            <p:cNvSpPr/>
            <p:nvPr/>
          </p:nvSpPr>
          <p:spPr>
            <a:xfrm>
              <a:off x="2290584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18"/>
                  </a:lnTo>
                  <a:lnTo>
                    <a:pt x="2451" y="17617"/>
                  </a:lnTo>
                  <a:lnTo>
                    <a:pt x="0" y="33653"/>
                  </a:lnTo>
                  <a:lnTo>
                    <a:pt x="5652" y="45542"/>
                  </a:lnTo>
                  <a:lnTo>
                    <a:pt x="16534" y="53726"/>
                  </a:lnTo>
                  <a:lnTo>
                    <a:pt x="31641" y="56686"/>
                  </a:lnTo>
                  <a:lnTo>
                    <a:pt x="44718" y="51811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8"/>
                  </a:lnTo>
                  <a:lnTo>
                    <a:pt x="49254" y="8788"/>
                  </a:lnTo>
                  <a:lnTo>
                    <a:pt x="37477" y="1999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bk object 29"/>
            <p:cNvSpPr/>
            <p:nvPr/>
          </p:nvSpPr>
          <p:spPr>
            <a:xfrm>
              <a:off x="253930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bk object 30"/>
            <p:cNvSpPr/>
            <p:nvPr/>
          </p:nvSpPr>
          <p:spPr>
            <a:xfrm>
              <a:off x="1793151" y="295929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bk object 31"/>
            <p:cNvSpPr/>
            <p:nvPr/>
          </p:nvSpPr>
          <p:spPr>
            <a:xfrm>
              <a:off x="204186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bk object 32"/>
            <p:cNvSpPr/>
            <p:nvPr/>
          </p:nvSpPr>
          <p:spPr>
            <a:xfrm>
              <a:off x="2290581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bk object 33"/>
            <p:cNvSpPr/>
            <p:nvPr/>
          </p:nvSpPr>
          <p:spPr>
            <a:xfrm>
              <a:off x="253930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bk object 34"/>
            <p:cNvSpPr/>
            <p:nvPr/>
          </p:nvSpPr>
          <p:spPr>
            <a:xfrm>
              <a:off x="1793154" y="319517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0" y="0"/>
                  </a:moveTo>
                  <a:lnTo>
                    <a:pt x="9856" y="6212"/>
                  </a:lnTo>
                  <a:lnTo>
                    <a:pt x="2453" y="17609"/>
                  </a:lnTo>
                  <a:lnTo>
                    <a:pt x="0" y="33640"/>
                  </a:lnTo>
                  <a:lnTo>
                    <a:pt x="5646" y="45535"/>
                  </a:lnTo>
                  <a:lnTo>
                    <a:pt x="16523" y="53720"/>
                  </a:lnTo>
                  <a:lnTo>
                    <a:pt x="31631" y="56679"/>
                  </a:lnTo>
                  <a:lnTo>
                    <a:pt x="44708" y="51807"/>
                  </a:lnTo>
                  <a:lnTo>
                    <a:pt x="53857" y="41628"/>
                  </a:lnTo>
                  <a:lnTo>
                    <a:pt x="57302" y="27918"/>
                  </a:lnTo>
                  <a:lnTo>
                    <a:pt x="55880" y="19107"/>
                  </a:lnTo>
                  <a:lnTo>
                    <a:pt x="49256" y="8801"/>
                  </a:lnTo>
                  <a:lnTo>
                    <a:pt x="37483" y="2005"/>
                  </a:lnTo>
                  <a:lnTo>
                    <a:pt x="2084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bk object 35"/>
            <p:cNvSpPr/>
            <p:nvPr/>
          </p:nvSpPr>
          <p:spPr>
            <a:xfrm>
              <a:off x="204186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bk object 36"/>
            <p:cNvSpPr/>
            <p:nvPr/>
          </p:nvSpPr>
          <p:spPr>
            <a:xfrm>
              <a:off x="2290584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bk object 37"/>
            <p:cNvSpPr/>
            <p:nvPr/>
          </p:nvSpPr>
          <p:spPr>
            <a:xfrm>
              <a:off x="253930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bk object 38"/>
            <p:cNvSpPr/>
            <p:nvPr/>
          </p:nvSpPr>
          <p:spPr>
            <a:xfrm>
              <a:off x="1793151" y="156939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bk object 39"/>
            <p:cNvSpPr/>
            <p:nvPr/>
          </p:nvSpPr>
          <p:spPr>
            <a:xfrm>
              <a:off x="204186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bk object 40"/>
            <p:cNvSpPr/>
            <p:nvPr/>
          </p:nvSpPr>
          <p:spPr>
            <a:xfrm>
              <a:off x="2290581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bk object 41"/>
            <p:cNvSpPr/>
            <p:nvPr/>
          </p:nvSpPr>
          <p:spPr>
            <a:xfrm>
              <a:off x="253930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bk object 42"/>
            <p:cNvSpPr/>
            <p:nvPr/>
          </p:nvSpPr>
          <p:spPr>
            <a:xfrm>
              <a:off x="1793154" y="180527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0" y="0"/>
                  </a:moveTo>
                  <a:lnTo>
                    <a:pt x="9856" y="6212"/>
                  </a:lnTo>
                  <a:lnTo>
                    <a:pt x="2453" y="17609"/>
                  </a:lnTo>
                  <a:lnTo>
                    <a:pt x="0" y="33640"/>
                  </a:lnTo>
                  <a:lnTo>
                    <a:pt x="5646" y="45535"/>
                  </a:lnTo>
                  <a:lnTo>
                    <a:pt x="16523" y="53720"/>
                  </a:lnTo>
                  <a:lnTo>
                    <a:pt x="31631" y="56679"/>
                  </a:lnTo>
                  <a:lnTo>
                    <a:pt x="44708" y="51807"/>
                  </a:lnTo>
                  <a:lnTo>
                    <a:pt x="53857" y="41628"/>
                  </a:lnTo>
                  <a:lnTo>
                    <a:pt x="57302" y="27918"/>
                  </a:lnTo>
                  <a:lnTo>
                    <a:pt x="55880" y="19107"/>
                  </a:lnTo>
                  <a:lnTo>
                    <a:pt x="49256" y="8801"/>
                  </a:lnTo>
                  <a:lnTo>
                    <a:pt x="37483" y="2005"/>
                  </a:lnTo>
                  <a:lnTo>
                    <a:pt x="2084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bk object 43"/>
            <p:cNvSpPr/>
            <p:nvPr/>
          </p:nvSpPr>
          <p:spPr>
            <a:xfrm>
              <a:off x="204186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bk object 44"/>
            <p:cNvSpPr/>
            <p:nvPr/>
          </p:nvSpPr>
          <p:spPr>
            <a:xfrm>
              <a:off x="2290584" y="180528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bk object 45"/>
            <p:cNvSpPr/>
            <p:nvPr/>
          </p:nvSpPr>
          <p:spPr>
            <a:xfrm>
              <a:off x="253930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bk object 46"/>
            <p:cNvSpPr/>
            <p:nvPr/>
          </p:nvSpPr>
          <p:spPr>
            <a:xfrm>
              <a:off x="1793154" y="204114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bk object 47"/>
            <p:cNvSpPr/>
            <p:nvPr/>
          </p:nvSpPr>
          <p:spPr>
            <a:xfrm>
              <a:off x="204186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bk object 48"/>
            <p:cNvSpPr/>
            <p:nvPr/>
          </p:nvSpPr>
          <p:spPr>
            <a:xfrm>
              <a:off x="2290584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21"/>
                  </a:lnTo>
                  <a:lnTo>
                    <a:pt x="2451" y="17622"/>
                  </a:lnTo>
                  <a:lnTo>
                    <a:pt x="0" y="33652"/>
                  </a:lnTo>
                  <a:lnTo>
                    <a:pt x="5652" y="45541"/>
                  </a:lnTo>
                  <a:lnTo>
                    <a:pt x="16534" y="53725"/>
                  </a:lnTo>
                  <a:lnTo>
                    <a:pt x="31641" y="56685"/>
                  </a:lnTo>
                  <a:lnTo>
                    <a:pt x="44718" y="51811"/>
                  </a:lnTo>
                  <a:lnTo>
                    <a:pt x="53868" y="41629"/>
                  </a:lnTo>
                  <a:lnTo>
                    <a:pt x="57313" y="27924"/>
                  </a:lnTo>
                  <a:lnTo>
                    <a:pt x="55883" y="19092"/>
                  </a:lnTo>
                  <a:lnTo>
                    <a:pt x="49254" y="8792"/>
                  </a:lnTo>
                  <a:lnTo>
                    <a:pt x="37477" y="2000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bk object 49"/>
            <p:cNvSpPr/>
            <p:nvPr/>
          </p:nvSpPr>
          <p:spPr>
            <a:xfrm>
              <a:off x="253930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bk object 50"/>
            <p:cNvSpPr/>
            <p:nvPr/>
          </p:nvSpPr>
          <p:spPr>
            <a:xfrm>
              <a:off x="1793151" y="227702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bk object 51"/>
            <p:cNvSpPr/>
            <p:nvPr/>
          </p:nvSpPr>
          <p:spPr>
            <a:xfrm>
              <a:off x="204186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bk object 52"/>
            <p:cNvSpPr/>
            <p:nvPr/>
          </p:nvSpPr>
          <p:spPr>
            <a:xfrm>
              <a:off x="2290581" y="22770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bk object 53"/>
            <p:cNvSpPr/>
            <p:nvPr/>
          </p:nvSpPr>
          <p:spPr>
            <a:xfrm>
              <a:off x="253930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bk object 54"/>
            <p:cNvSpPr/>
            <p:nvPr/>
          </p:nvSpPr>
          <p:spPr>
            <a:xfrm>
              <a:off x="253930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bk object 55"/>
            <p:cNvSpPr/>
            <p:nvPr/>
          </p:nvSpPr>
          <p:spPr>
            <a:xfrm>
              <a:off x="2788019" y="248754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bk object 56"/>
            <p:cNvSpPr/>
            <p:nvPr/>
          </p:nvSpPr>
          <p:spPr>
            <a:xfrm>
              <a:off x="3036742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bk object 57"/>
            <p:cNvSpPr/>
            <p:nvPr/>
          </p:nvSpPr>
          <p:spPr>
            <a:xfrm>
              <a:off x="3285465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bk object 58"/>
            <p:cNvSpPr/>
            <p:nvPr/>
          </p:nvSpPr>
          <p:spPr>
            <a:xfrm>
              <a:off x="253930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9" name="bk object 59"/>
            <p:cNvSpPr/>
            <p:nvPr/>
          </p:nvSpPr>
          <p:spPr>
            <a:xfrm>
              <a:off x="2788022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18"/>
                  </a:lnTo>
                  <a:lnTo>
                    <a:pt x="2451" y="17617"/>
                  </a:lnTo>
                  <a:lnTo>
                    <a:pt x="0" y="33653"/>
                  </a:lnTo>
                  <a:lnTo>
                    <a:pt x="5652" y="45542"/>
                  </a:lnTo>
                  <a:lnTo>
                    <a:pt x="16534" y="53726"/>
                  </a:lnTo>
                  <a:lnTo>
                    <a:pt x="31641" y="56686"/>
                  </a:lnTo>
                  <a:lnTo>
                    <a:pt x="44718" y="51811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8"/>
                  </a:lnTo>
                  <a:lnTo>
                    <a:pt x="49254" y="8788"/>
                  </a:lnTo>
                  <a:lnTo>
                    <a:pt x="37477" y="1999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bk object 60"/>
            <p:cNvSpPr/>
            <p:nvPr/>
          </p:nvSpPr>
          <p:spPr>
            <a:xfrm>
              <a:off x="3036745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1" name="bk object 61"/>
            <p:cNvSpPr/>
            <p:nvPr/>
          </p:nvSpPr>
          <p:spPr>
            <a:xfrm>
              <a:off x="3285468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bk object 62"/>
            <p:cNvSpPr/>
            <p:nvPr/>
          </p:nvSpPr>
          <p:spPr>
            <a:xfrm>
              <a:off x="253930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bk object 63"/>
            <p:cNvSpPr/>
            <p:nvPr/>
          </p:nvSpPr>
          <p:spPr>
            <a:xfrm>
              <a:off x="2788019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bk object 64"/>
            <p:cNvSpPr/>
            <p:nvPr/>
          </p:nvSpPr>
          <p:spPr>
            <a:xfrm>
              <a:off x="3036742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bk object 65"/>
            <p:cNvSpPr/>
            <p:nvPr/>
          </p:nvSpPr>
          <p:spPr>
            <a:xfrm>
              <a:off x="3285465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bk object 66"/>
            <p:cNvSpPr/>
            <p:nvPr/>
          </p:nvSpPr>
          <p:spPr>
            <a:xfrm>
              <a:off x="253930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bk object 67"/>
            <p:cNvSpPr/>
            <p:nvPr/>
          </p:nvSpPr>
          <p:spPr>
            <a:xfrm>
              <a:off x="2788022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8" name="bk object 68"/>
            <p:cNvSpPr/>
            <p:nvPr/>
          </p:nvSpPr>
          <p:spPr>
            <a:xfrm>
              <a:off x="3036745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bk object 69"/>
            <p:cNvSpPr/>
            <p:nvPr/>
          </p:nvSpPr>
          <p:spPr>
            <a:xfrm>
              <a:off x="3285468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bk object 70"/>
            <p:cNvSpPr/>
            <p:nvPr/>
          </p:nvSpPr>
          <p:spPr>
            <a:xfrm>
              <a:off x="253930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bk object 71"/>
            <p:cNvSpPr/>
            <p:nvPr/>
          </p:nvSpPr>
          <p:spPr>
            <a:xfrm>
              <a:off x="2788019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bk object 72"/>
            <p:cNvSpPr/>
            <p:nvPr/>
          </p:nvSpPr>
          <p:spPr>
            <a:xfrm>
              <a:off x="3036742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3" name="bk object 73"/>
            <p:cNvSpPr/>
            <p:nvPr/>
          </p:nvSpPr>
          <p:spPr>
            <a:xfrm>
              <a:off x="3285465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bk object 74"/>
            <p:cNvSpPr/>
            <p:nvPr/>
          </p:nvSpPr>
          <p:spPr>
            <a:xfrm>
              <a:off x="253930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bk object 75"/>
            <p:cNvSpPr/>
            <p:nvPr/>
          </p:nvSpPr>
          <p:spPr>
            <a:xfrm>
              <a:off x="2788022" y="180528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6" name="bk object 76"/>
            <p:cNvSpPr/>
            <p:nvPr/>
          </p:nvSpPr>
          <p:spPr>
            <a:xfrm>
              <a:off x="3036745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bk object 77"/>
            <p:cNvSpPr/>
            <p:nvPr/>
          </p:nvSpPr>
          <p:spPr>
            <a:xfrm>
              <a:off x="3285468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bk object 78"/>
            <p:cNvSpPr/>
            <p:nvPr/>
          </p:nvSpPr>
          <p:spPr>
            <a:xfrm>
              <a:off x="253930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9" name="bk object 79"/>
            <p:cNvSpPr/>
            <p:nvPr/>
          </p:nvSpPr>
          <p:spPr>
            <a:xfrm>
              <a:off x="2788022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21"/>
                  </a:lnTo>
                  <a:lnTo>
                    <a:pt x="2451" y="17622"/>
                  </a:lnTo>
                  <a:lnTo>
                    <a:pt x="0" y="33652"/>
                  </a:lnTo>
                  <a:lnTo>
                    <a:pt x="5652" y="45541"/>
                  </a:lnTo>
                  <a:lnTo>
                    <a:pt x="16534" y="53725"/>
                  </a:lnTo>
                  <a:lnTo>
                    <a:pt x="31641" y="56685"/>
                  </a:lnTo>
                  <a:lnTo>
                    <a:pt x="44718" y="51811"/>
                  </a:lnTo>
                  <a:lnTo>
                    <a:pt x="53868" y="41629"/>
                  </a:lnTo>
                  <a:lnTo>
                    <a:pt x="57313" y="27924"/>
                  </a:lnTo>
                  <a:lnTo>
                    <a:pt x="55883" y="19092"/>
                  </a:lnTo>
                  <a:lnTo>
                    <a:pt x="49254" y="8792"/>
                  </a:lnTo>
                  <a:lnTo>
                    <a:pt x="37477" y="2000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0" name="bk object 80"/>
            <p:cNvSpPr/>
            <p:nvPr/>
          </p:nvSpPr>
          <p:spPr>
            <a:xfrm>
              <a:off x="3036745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1" name="bk object 81"/>
            <p:cNvSpPr/>
            <p:nvPr/>
          </p:nvSpPr>
          <p:spPr>
            <a:xfrm>
              <a:off x="3285468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bk object 82"/>
            <p:cNvSpPr/>
            <p:nvPr/>
          </p:nvSpPr>
          <p:spPr>
            <a:xfrm>
              <a:off x="253930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bk object 83"/>
            <p:cNvSpPr/>
            <p:nvPr/>
          </p:nvSpPr>
          <p:spPr>
            <a:xfrm>
              <a:off x="2788019" y="22770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4" name="bk object 84"/>
            <p:cNvSpPr/>
            <p:nvPr/>
          </p:nvSpPr>
          <p:spPr>
            <a:xfrm>
              <a:off x="3036742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bk object 85"/>
            <p:cNvSpPr/>
            <p:nvPr/>
          </p:nvSpPr>
          <p:spPr>
            <a:xfrm>
              <a:off x="3285465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4377507F-F666-5FB4-3185-FBC6CC337ECA}"/>
              </a:ext>
            </a:extLst>
          </p:cNvPr>
          <p:cNvGrpSpPr/>
          <p:nvPr userDrawn="1"/>
        </p:nvGrpSpPr>
        <p:grpSpPr>
          <a:xfrm>
            <a:off x="10170898" y="4836226"/>
            <a:ext cx="1162576" cy="1262195"/>
            <a:chOff x="13561197" y="6448302"/>
            <a:chExt cx="1550101" cy="1682926"/>
          </a:xfrm>
        </p:grpSpPr>
        <p:sp>
          <p:nvSpPr>
            <p:cNvPr id="86" name="bk object 86"/>
            <p:cNvSpPr/>
            <p:nvPr/>
          </p:nvSpPr>
          <p:spPr>
            <a:xfrm>
              <a:off x="13561197" y="736644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7" name="bk object 87"/>
            <p:cNvSpPr/>
            <p:nvPr/>
          </p:nvSpPr>
          <p:spPr>
            <a:xfrm>
              <a:off x="13809908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8" name="bk object 88"/>
            <p:cNvSpPr/>
            <p:nvPr/>
          </p:nvSpPr>
          <p:spPr>
            <a:xfrm>
              <a:off x="14058630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9" name="bk object 89"/>
            <p:cNvSpPr/>
            <p:nvPr/>
          </p:nvSpPr>
          <p:spPr>
            <a:xfrm>
              <a:off x="14307346" y="736644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0" name="bk object 90"/>
            <p:cNvSpPr/>
            <p:nvPr/>
          </p:nvSpPr>
          <p:spPr>
            <a:xfrm>
              <a:off x="13561200" y="760232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3" y="0"/>
                  </a:moveTo>
                  <a:lnTo>
                    <a:pt x="9852" y="6215"/>
                  </a:lnTo>
                  <a:lnTo>
                    <a:pt x="2452" y="17614"/>
                  </a:lnTo>
                  <a:lnTo>
                    <a:pt x="0" y="33651"/>
                  </a:lnTo>
                  <a:lnTo>
                    <a:pt x="5646" y="45546"/>
                  </a:lnTo>
                  <a:lnTo>
                    <a:pt x="16523" y="53731"/>
                  </a:lnTo>
                  <a:lnTo>
                    <a:pt x="31631" y="56689"/>
                  </a:lnTo>
                  <a:lnTo>
                    <a:pt x="44708" y="51818"/>
                  </a:lnTo>
                  <a:lnTo>
                    <a:pt x="53857" y="41639"/>
                  </a:lnTo>
                  <a:lnTo>
                    <a:pt x="57302" y="27928"/>
                  </a:lnTo>
                  <a:lnTo>
                    <a:pt x="55876" y="19100"/>
                  </a:lnTo>
                  <a:lnTo>
                    <a:pt x="49249" y="8795"/>
                  </a:lnTo>
                  <a:lnTo>
                    <a:pt x="37475" y="2002"/>
                  </a:lnTo>
                  <a:lnTo>
                    <a:pt x="2083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bk object 91"/>
            <p:cNvSpPr/>
            <p:nvPr/>
          </p:nvSpPr>
          <p:spPr>
            <a:xfrm>
              <a:off x="13809912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2" y="6218"/>
                  </a:lnTo>
                  <a:lnTo>
                    <a:pt x="2451" y="17618"/>
                  </a:lnTo>
                  <a:lnTo>
                    <a:pt x="0" y="33654"/>
                  </a:lnTo>
                  <a:lnTo>
                    <a:pt x="5652" y="45546"/>
                  </a:lnTo>
                  <a:lnTo>
                    <a:pt x="16533" y="53728"/>
                  </a:lnTo>
                  <a:lnTo>
                    <a:pt x="31639" y="56686"/>
                  </a:lnTo>
                  <a:lnTo>
                    <a:pt x="44713" y="51815"/>
                  </a:lnTo>
                  <a:lnTo>
                    <a:pt x="53865" y="41635"/>
                  </a:lnTo>
                  <a:lnTo>
                    <a:pt x="57313" y="27925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2" y="1999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2" name="bk object 92"/>
            <p:cNvSpPr/>
            <p:nvPr/>
          </p:nvSpPr>
          <p:spPr>
            <a:xfrm>
              <a:off x="14058633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8"/>
                  </a:lnTo>
                  <a:lnTo>
                    <a:pt x="0" y="33654"/>
                  </a:lnTo>
                  <a:lnTo>
                    <a:pt x="5648" y="45546"/>
                  </a:lnTo>
                  <a:lnTo>
                    <a:pt x="16528" y="53728"/>
                  </a:lnTo>
                  <a:lnTo>
                    <a:pt x="31640" y="56686"/>
                  </a:lnTo>
                  <a:lnTo>
                    <a:pt x="44713" y="51815"/>
                  </a:lnTo>
                  <a:lnTo>
                    <a:pt x="53866" y="41635"/>
                  </a:lnTo>
                  <a:lnTo>
                    <a:pt x="57313" y="27925"/>
                  </a:lnTo>
                  <a:lnTo>
                    <a:pt x="55882" y="19085"/>
                  </a:lnTo>
                  <a:lnTo>
                    <a:pt x="49249" y="8786"/>
                  </a:lnTo>
                  <a:lnTo>
                    <a:pt x="37470" y="1998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3" name="bk object 93"/>
            <p:cNvSpPr/>
            <p:nvPr/>
          </p:nvSpPr>
          <p:spPr>
            <a:xfrm>
              <a:off x="14307349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5" y="0"/>
                  </a:moveTo>
                  <a:lnTo>
                    <a:pt x="9846" y="6218"/>
                  </a:lnTo>
                  <a:lnTo>
                    <a:pt x="2449" y="17619"/>
                  </a:lnTo>
                  <a:lnTo>
                    <a:pt x="0" y="33656"/>
                  </a:lnTo>
                  <a:lnTo>
                    <a:pt x="5649" y="45546"/>
                  </a:lnTo>
                  <a:lnTo>
                    <a:pt x="16529" y="53728"/>
                  </a:lnTo>
                  <a:lnTo>
                    <a:pt x="31642" y="56685"/>
                  </a:lnTo>
                  <a:lnTo>
                    <a:pt x="44719" y="51814"/>
                  </a:lnTo>
                  <a:lnTo>
                    <a:pt x="53868" y="41635"/>
                  </a:lnTo>
                  <a:lnTo>
                    <a:pt x="57313" y="27925"/>
                  </a:lnTo>
                  <a:lnTo>
                    <a:pt x="55882" y="19084"/>
                  </a:lnTo>
                  <a:lnTo>
                    <a:pt x="49252" y="8785"/>
                  </a:lnTo>
                  <a:lnTo>
                    <a:pt x="37474" y="1998"/>
                  </a:lnTo>
                  <a:lnTo>
                    <a:pt x="2082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bk object 94"/>
            <p:cNvSpPr/>
            <p:nvPr/>
          </p:nvSpPr>
          <p:spPr>
            <a:xfrm>
              <a:off x="13561200" y="783819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5" name="bk object 95"/>
            <p:cNvSpPr/>
            <p:nvPr/>
          </p:nvSpPr>
          <p:spPr>
            <a:xfrm>
              <a:off x="13809912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6" name="bk object 96"/>
            <p:cNvSpPr/>
            <p:nvPr/>
          </p:nvSpPr>
          <p:spPr>
            <a:xfrm>
              <a:off x="14058633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7" name="bk object 97"/>
            <p:cNvSpPr/>
            <p:nvPr/>
          </p:nvSpPr>
          <p:spPr>
            <a:xfrm>
              <a:off x="14307349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bk object 98"/>
            <p:cNvSpPr/>
            <p:nvPr/>
          </p:nvSpPr>
          <p:spPr>
            <a:xfrm>
              <a:off x="13561197" y="807407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9" name="bk object 99"/>
            <p:cNvSpPr/>
            <p:nvPr/>
          </p:nvSpPr>
          <p:spPr>
            <a:xfrm>
              <a:off x="13809908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0" name="bk object 100"/>
            <p:cNvSpPr/>
            <p:nvPr/>
          </p:nvSpPr>
          <p:spPr>
            <a:xfrm>
              <a:off x="14058630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bk object 101"/>
            <p:cNvSpPr/>
            <p:nvPr/>
          </p:nvSpPr>
          <p:spPr>
            <a:xfrm>
              <a:off x="14307346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2" name="bk object 102"/>
            <p:cNvSpPr/>
            <p:nvPr/>
          </p:nvSpPr>
          <p:spPr>
            <a:xfrm>
              <a:off x="13561200" y="644830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4"/>
                  </a:lnTo>
                  <a:lnTo>
                    <a:pt x="2452" y="17613"/>
                  </a:lnTo>
                  <a:lnTo>
                    <a:pt x="0" y="33648"/>
                  </a:lnTo>
                  <a:lnTo>
                    <a:pt x="5646" y="45541"/>
                  </a:lnTo>
                  <a:lnTo>
                    <a:pt x="16523" y="53729"/>
                  </a:lnTo>
                  <a:lnTo>
                    <a:pt x="31631" y="56689"/>
                  </a:lnTo>
                  <a:lnTo>
                    <a:pt x="44708" y="51815"/>
                  </a:lnTo>
                  <a:lnTo>
                    <a:pt x="53857" y="41634"/>
                  </a:lnTo>
                  <a:lnTo>
                    <a:pt x="57302" y="27929"/>
                  </a:lnTo>
                  <a:lnTo>
                    <a:pt x="55876" y="19102"/>
                  </a:lnTo>
                  <a:lnTo>
                    <a:pt x="49250" y="8796"/>
                  </a:lnTo>
                  <a:lnTo>
                    <a:pt x="37476" y="2002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3" name="bk object 103"/>
            <p:cNvSpPr/>
            <p:nvPr/>
          </p:nvSpPr>
          <p:spPr>
            <a:xfrm>
              <a:off x="13809912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17"/>
                  </a:lnTo>
                  <a:lnTo>
                    <a:pt x="2452" y="17617"/>
                  </a:lnTo>
                  <a:lnTo>
                    <a:pt x="0" y="33651"/>
                  </a:lnTo>
                  <a:lnTo>
                    <a:pt x="5652" y="45541"/>
                  </a:lnTo>
                  <a:lnTo>
                    <a:pt x="16533" y="53726"/>
                  </a:lnTo>
                  <a:lnTo>
                    <a:pt x="31639" y="56686"/>
                  </a:lnTo>
                  <a:lnTo>
                    <a:pt x="44713" y="51812"/>
                  </a:lnTo>
                  <a:lnTo>
                    <a:pt x="53865" y="41630"/>
                  </a:lnTo>
                  <a:lnTo>
                    <a:pt x="57313" y="27926"/>
                  </a:lnTo>
                  <a:lnTo>
                    <a:pt x="55883" y="19090"/>
                  </a:lnTo>
                  <a:lnTo>
                    <a:pt x="49251" y="8788"/>
                  </a:lnTo>
                  <a:lnTo>
                    <a:pt x="37473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4" name="bk object 104"/>
            <p:cNvSpPr/>
            <p:nvPr/>
          </p:nvSpPr>
          <p:spPr>
            <a:xfrm>
              <a:off x="14058633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5" name="bk object 105"/>
            <p:cNvSpPr/>
            <p:nvPr/>
          </p:nvSpPr>
          <p:spPr>
            <a:xfrm>
              <a:off x="14307349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7"/>
                  </a:lnTo>
                  <a:lnTo>
                    <a:pt x="0" y="33653"/>
                  </a:lnTo>
                  <a:lnTo>
                    <a:pt x="5649" y="45542"/>
                  </a:lnTo>
                  <a:lnTo>
                    <a:pt x="16529" y="53726"/>
                  </a:lnTo>
                  <a:lnTo>
                    <a:pt x="31642" y="56686"/>
                  </a:lnTo>
                  <a:lnTo>
                    <a:pt x="44719" y="51812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6"/>
                  </a:lnTo>
                  <a:lnTo>
                    <a:pt x="49253" y="8787"/>
                  </a:lnTo>
                  <a:lnTo>
                    <a:pt x="37475" y="1999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bk object 106"/>
            <p:cNvSpPr/>
            <p:nvPr/>
          </p:nvSpPr>
          <p:spPr>
            <a:xfrm>
              <a:off x="13561197" y="668417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7" name="bk object 107"/>
            <p:cNvSpPr/>
            <p:nvPr/>
          </p:nvSpPr>
          <p:spPr>
            <a:xfrm>
              <a:off x="13809908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8" name="bk object 108"/>
            <p:cNvSpPr/>
            <p:nvPr/>
          </p:nvSpPr>
          <p:spPr>
            <a:xfrm>
              <a:off x="14058630" y="66841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9" name="bk object 109"/>
            <p:cNvSpPr/>
            <p:nvPr/>
          </p:nvSpPr>
          <p:spPr>
            <a:xfrm>
              <a:off x="14307346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0" name="bk object 110"/>
            <p:cNvSpPr/>
            <p:nvPr/>
          </p:nvSpPr>
          <p:spPr>
            <a:xfrm>
              <a:off x="13561200" y="692005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1" name="bk object 111"/>
            <p:cNvSpPr/>
            <p:nvPr/>
          </p:nvSpPr>
          <p:spPr>
            <a:xfrm>
              <a:off x="13809912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2" name="bk object 112"/>
            <p:cNvSpPr/>
            <p:nvPr/>
          </p:nvSpPr>
          <p:spPr>
            <a:xfrm>
              <a:off x="14058633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3" name="bk object 113"/>
            <p:cNvSpPr/>
            <p:nvPr/>
          </p:nvSpPr>
          <p:spPr>
            <a:xfrm>
              <a:off x="14307349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4" name="bk object 114"/>
            <p:cNvSpPr/>
            <p:nvPr/>
          </p:nvSpPr>
          <p:spPr>
            <a:xfrm>
              <a:off x="13561197" y="715592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5" name="bk object 115"/>
            <p:cNvSpPr/>
            <p:nvPr/>
          </p:nvSpPr>
          <p:spPr>
            <a:xfrm>
              <a:off x="13809908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6" name="bk object 116"/>
            <p:cNvSpPr/>
            <p:nvPr/>
          </p:nvSpPr>
          <p:spPr>
            <a:xfrm>
              <a:off x="14058630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7" name="bk object 117"/>
            <p:cNvSpPr/>
            <p:nvPr/>
          </p:nvSpPr>
          <p:spPr>
            <a:xfrm>
              <a:off x="14307346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bk object 118"/>
            <p:cNvSpPr/>
            <p:nvPr/>
          </p:nvSpPr>
          <p:spPr>
            <a:xfrm>
              <a:off x="14307346" y="736644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bk object 119"/>
            <p:cNvSpPr/>
            <p:nvPr/>
          </p:nvSpPr>
          <p:spPr>
            <a:xfrm>
              <a:off x="14556065" y="736644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0" name="bk object 120"/>
            <p:cNvSpPr/>
            <p:nvPr/>
          </p:nvSpPr>
          <p:spPr>
            <a:xfrm>
              <a:off x="14804787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1" name="bk object 121"/>
            <p:cNvSpPr/>
            <p:nvPr/>
          </p:nvSpPr>
          <p:spPr>
            <a:xfrm>
              <a:off x="15053510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2" name="bk object 122"/>
            <p:cNvSpPr/>
            <p:nvPr/>
          </p:nvSpPr>
          <p:spPr>
            <a:xfrm>
              <a:off x="14307349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5" y="0"/>
                  </a:moveTo>
                  <a:lnTo>
                    <a:pt x="9846" y="6218"/>
                  </a:lnTo>
                  <a:lnTo>
                    <a:pt x="2449" y="17619"/>
                  </a:lnTo>
                  <a:lnTo>
                    <a:pt x="0" y="33656"/>
                  </a:lnTo>
                  <a:lnTo>
                    <a:pt x="5649" y="45546"/>
                  </a:lnTo>
                  <a:lnTo>
                    <a:pt x="16529" y="53728"/>
                  </a:lnTo>
                  <a:lnTo>
                    <a:pt x="31642" y="56685"/>
                  </a:lnTo>
                  <a:lnTo>
                    <a:pt x="44719" y="51814"/>
                  </a:lnTo>
                  <a:lnTo>
                    <a:pt x="53868" y="41635"/>
                  </a:lnTo>
                  <a:lnTo>
                    <a:pt x="57313" y="27925"/>
                  </a:lnTo>
                  <a:lnTo>
                    <a:pt x="55882" y="19084"/>
                  </a:lnTo>
                  <a:lnTo>
                    <a:pt x="49252" y="8785"/>
                  </a:lnTo>
                  <a:lnTo>
                    <a:pt x="37474" y="1998"/>
                  </a:lnTo>
                  <a:lnTo>
                    <a:pt x="2082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3" name="bk object 123"/>
            <p:cNvSpPr/>
            <p:nvPr/>
          </p:nvSpPr>
          <p:spPr>
            <a:xfrm>
              <a:off x="14556068" y="76023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0" y="6220"/>
                  </a:lnTo>
                  <a:lnTo>
                    <a:pt x="2450" y="17619"/>
                  </a:lnTo>
                  <a:lnTo>
                    <a:pt x="0" y="33654"/>
                  </a:lnTo>
                  <a:lnTo>
                    <a:pt x="5652" y="45544"/>
                  </a:lnTo>
                  <a:lnTo>
                    <a:pt x="16534" y="53727"/>
                  </a:lnTo>
                  <a:lnTo>
                    <a:pt x="31642" y="56684"/>
                  </a:lnTo>
                  <a:lnTo>
                    <a:pt x="44716" y="51816"/>
                  </a:lnTo>
                  <a:lnTo>
                    <a:pt x="53867" y="41636"/>
                  </a:lnTo>
                  <a:lnTo>
                    <a:pt x="57313" y="27923"/>
                  </a:lnTo>
                  <a:lnTo>
                    <a:pt x="55883" y="19084"/>
                  </a:lnTo>
                  <a:lnTo>
                    <a:pt x="49253" y="8785"/>
                  </a:lnTo>
                  <a:lnTo>
                    <a:pt x="37476" y="1997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4" name="bk object 124"/>
            <p:cNvSpPr/>
            <p:nvPr/>
          </p:nvSpPr>
          <p:spPr>
            <a:xfrm>
              <a:off x="14804790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2" y="6218"/>
                  </a:lnTo>
                  <a:lnTo>
                    <a:pt x="2451" y="17618"/>
                  </a:lnTo>
                  <a:lnTo>
                    <a:pt x="0" y="33654"/>
                  </a:lnTo>
                  <a:lnTo>
                    <a:pt x="5652" y="45546"/>
                  </a:lnTo>
                  <a:lnTo>
                    <a:pt x="16533" y="53728"/>
                  </a:lnTo>
                  <a:lnTo>
                    <a:pt x="31639" y="56686"/>
                  </a:lnTo>
                  <a:lnTo>
                    <a:pt x="44713" y="51815"/>
                  </a:lnTo>
                  <a:lnTo>
                    <a:pt x="53865" y="41635"/>
                  </a:lnTo>
                  <a:lnTo>
                    <a:pt x="57313" y="27925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2" y="1999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5" name="bk object 125"/>
            <p:cNvSpPr/>
            <p:nvPr/>
          </p:nvSpPr>
          <p:spPr>
            <a:xfrm>
              <a:off x="15053513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8"/>
                  </a:lnTo>
                  <a:lnTo>
                    <a:pt x="0" y="33654"/>
                  </a:lnTo>
                  <a:lnTo>
                    <a:pt x="5648" y="45546"/>
                  </a:lnTo>
                  <a:lnTo>
                    <a:pt x="16528" y="53728"/>
                  </a:lnTo>
                  <a:lnTo>
                    <a:pt x="31640" y="56686"/>
                  </a:lnTo>
                  <a:lnTo>
                    <a:pt x="44713" y="51815"/>
                  </a:lnTo>
                  <a:lnTo>
                    <a:pt x="53866" y="41635"/>
                  </a:lnTo>
                  <a:lnTo>
                    <a:pt x="57313" y="27925"/>
                  </a:lnTo>
                  <a:lnTo>
                    <a:pt x="55882" y="19085"/>
                  </a:lnTo>
                  <a:lnTo>
                    <a:pt x="49249" y="8786"/>
                  </a:lnTo>
                  <a:lnTo>
                    <a:pt x="37470" y="1998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6" name="bk object 126"/>
            <p:cNvSpPr/>
            <p:nvPr/>
          </p:nvSpPr>
          <p:spPr>
            <a:xfrm>
              <a:off x="14307349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7" name="bk object 127"/>
            <p:cNvSpPr/>
            <p:nvPr/>
          </p:nvSpPr>
          <p:spPr>
            <a:xfrm>
              <a:off x="14556068" y="7838201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22"/>
                  </a:lnTo>
                  <a:lnTo>
                    <a:pt x="2451" y="17623"/>
                  </a:lnTo>
                  <a:lnTo>
                    <a:pt x="0" y="33650"/>
                  </a:lnTo>
                  <a:lnTo>
                    <a:pt x="5652" y="45539"/>
                  </a:lnTo>
                  <a:lnTo>
                    <a:pt x="16534" y="53724"/>
                  </a:lnTo>
                  <a:lnTo>
                    <a:pt x="31642" y="56684"/>
                  </a:lnTo>
                  <a:lnTo>
                    <a:pt x="44716" y="51812"/>
                  </a:lnTo>
                  <a:lnTo>
                    <a:pt x="53867" y="41630"/>
                  </a:lnTo>
                  <a:lnTo>
                    <a:pt x="57313" y="27923"/>
                  </a:lnTo>
                  <a:lnTo>
                    <a:pt x="55883" y="19090"/>
                  </a:lnTo>
                  <a:lnTo>
                    <a:pt x="49254" y="8790"/>
                  </a:lnTo>
                  <a:lnTo>
                    <a:pt x="37477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8" name="bk object 128"/>
            <p:cNvSpPr/>
            <p:nvPr/>
          </p:nvSpPr>
          <p:spPr>
            <a:xfrm>
              <a:off x="14804790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9" name="bk object 129"/>
            <p:cNvSpPr/>
            <p:nvPr/>
          </p:nvSpPr>
          <p:spPr>
            <a:xfrm>
              <a:off x="15053513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0" name="bk object 130"/>
            <p:cNvSpPr/>
            <p:nvPr/>
          </p:nvSpPr>
          <p:spPr>
            <a:xfrm>
              <a:off x="14307346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bk object 131"/>
            <p:cNvSpPr/>
            <p:nvPr/>
          </p:nvSpPr>
          <p:spPr>
            <a:xfrm>
              <a:off x="14556065" y="807407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2" name="bk object 132"/>
            <p:cNvSpPr/>
            <p:nvPr/>
          </p:nvSpPr>
          <p:spPr>
            <a:xfrm>
              <a:off x="14804787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3" name="bk object 133"/>
            <p:cNvSpPr/>
            <p:nvPr/>
          </p:nvSpPr>
          <p:spPr>
            <a:xfrm>
              <a:off x="15053510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4" name="bk object 134"/>
            <p:cNvSpPr/>
            <p:nvPr/>
          </p:nvSpPr>
          <p:spPr>
            <a:xfrm>
              <a:off x="14307349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7"/>
                  </a:lnTo>
                  <a:lnTo>
                    <a:pt x="0" y="33653"/>
                  </a:lnTo>
                  <a:lnTo>
                    <a:pt x="5649" y="45542"/>
                  </a:lnTo>
                  <a:lnTo>
                    <a:pt x="16529" y="53726"/>
                  </a:lnTo>
                  <a:lnTo>
                    <a:pt x="31642" y="56686"/>
                  </a:lnTo>
                  <a:lnTo>
                    <a:pt x="44719" y="51812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6"/>
                  </a:lnTo>
                  <a:lnTo>
                    <a:pt x="49253" y="8787"/>
                  </a:lnTo>
                  <a:lnTo>
                    <a:pt x="37475" y="1999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5" name="bk object 135"/>
            <p:cNvSpPr/>
            <p:nvPr/>
          </p:nvSpPr>
          <p:spPr>
            <a:xfrm>
              <a:off x="14556068" y="644830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19"/>
                  </a:lnTo>
                  <a:lnTo>
                    <a:pt x="2451" y="17618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4" y="53725"/>
                  </a:lnTo>
                  <a:lnTo>
                    <a:pt x="31642" y="56685"/>
                  </a:lnTo>
                  <a:lnTo>
                    <a:pt x="44716" y="51813"/>
                  </a:lnTo>
                  <a:lnTo>
                    <a:pt x="53867" y="41631"/>
                  </a:lnTo>
                  <a:lnTo>
                    <a:pt x="57313" y="27923"/>
                  </a:lnTo>
                  <a:lnTo>
                    <a:pt x="55883" y="19086"/>
                  </a:lnTo>
                  <a:lnTo>
                    <a:pt x="49254" y="8786"/>
                  </a:lnTo>
                  <a:lnTo>
                    <a:pt x="37478" y="1998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6" name="bk object 136"/>
            <p:cNvSpPr/>
            <p:nvPr/>
          </p:nvSpPr>
          <p:spPr>
            <a:xfrm>
              <a:off x="14804790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17"/>
                  </a:lnTo>
                  <a:lnTo>
                    <a:pt x="2452" y="17617"/>
                  </a:lnTo>
                  <a:lnTo>
                    <a:pt x="0" y="33651"/>
                  </a:lnTo>
                  <a:lnTo>
                    <a:pt x="5652" y="45541"/>
                  </a:lnTo>
                  <a:lnTo>
                    <a:pt x="16533" y="53726"/>
                  </a:lnTo>
                  <a:lnTo>
                    <a:pt x="31639" y="56686"/>
                  </a:lnTo>
                  <a:lnTo>
                    <a:pt x="44713" y="51812"/>
                  </a:lnTo>
                  <a:lnTo>
                    <a:pt x="53865" y="41630"/>
                  </a:lnTo>
                  <a:lnTo>
                    <a:pt x="57313" y="27926"/>
                  </a:lnTo>
                  <a:lnTo>
                    <a:pt x="55883" y="19090"/>
                  </a:lnTo>
                  <a:lnTo>
                    <a:pt x="49251" y="8788"/>
                  </a:lnTo>
                  <a:lnTo>
                    <a:pt x="37473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7" name="bk object 137"/>
            <p:cNvSpPr/>
            <p:nvPr/>
          </p:nvSpPr>
          <p:spPr>
            <a:xfrm>
              <a:off x="15053513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8" name="bk object 138"/>
            <p:cNvSpPr/>
            <p:nvPr/>
          </p:nvSpPr>
          <p:spPr>
            <a:xfrm>
              <a:off x="14307346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9" name="bk object 139"/>
            <p:cNvSpPr/>
            <p:nvPr/>
          </p:nvSpPr>
          <p:spPr>
            <a:xfrm>
              <a:off x="14556065" y="668417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0" name="bk object 140"/>
            <p:cNvSpPr/>
            <p:nvPr/>
          </p:nvSpPr>
          <p:spPr>
            <a:xfrm>
              <a:off x="14804787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1" name="bk object 141"/>
            <p:cNvSpPr/>
            <p:nvPr/>
          </p:nvSpPr>
          <p:spPr>
            <a:xfrm>
              <a:off x="15053510" y="66841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2" name="bk object 142"/>
            <p:cNvSpPr/>
            <p:nvPr/>
          </p:nvSpPr>
          <p:spPr>
            <a:xfrm>
              <a:off x="14307349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3" name="bk object 143"/>
            <p:cNvSpPr/>
            <p:nvPr/>
          </p:nvSpPr>
          <p:spPr>
            <a:xfrm>
              <a:off x="14556068" y="692005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22"/>
                  </a:lnTo>
                  <a:lnTo>
                    <a:pt x="2451" y="17623"/>
                  </a:lnTo>
                  <a:lnTo>
                    <a:pt x="0" y="33650"/>
                  </a:lnTo>
                  <a:lnTo>
                    <a:pt x="5652" y="45539"/>
                  </a:lnTo>
                  <a:lnTo>
                    <a:pt x="16534" y="53724"/>
                  </a:lnTo>
                  <a:lnTo>
                    <a:pt x="31642" y="56684"/>
                  </a:lnTo>
                  <a:lnTo>
                    <a:pt x="44716" y="51812"/>
                  </a:lnTo>
                  <a:lnTo>
                    <a:pt x="53867" y="41630"/>
                  </a:lnTo>
                  <a:lnTo>
                    <a:pt x="57313" y="27923"/>
                  </a:lnTo>
                  <a:lnTo>
                    <a:pt x="55883" y="19090"/>
                  </a:lnTo>
                  <a:lnTo>
                    <a:pt x="49254" y="8790"/>
                  </a:lnTo>
                  <a:lnTo>
                    <a:pt x="37477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4" name="bk object 144"/>
            <p:cNvSpPr/>
            <p:nvPr/>
          </p:nvSpPr>
          <p:spPr>
            <a:xfrm>
              <a:off x="14804790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5" name="bk object 145"/>
            <p:cNvSpPr/>
            <p:nvPr/>
          </p:nvSpPr>
          <p:spPr>
            <a:xfrm>
              <a:off x="15053513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6" name="bk object 146"/>
            <p:cNvSpPr/>
            <p:nvPr/>
          </p:nvSpPr>
          <p:spPr>
            <a:xfrm>
              <a:off x="14307346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7" name="bk object 147"/>
            <p:cNvSpPr/>
            <p:nvPr/>
          </p:nvSpPr>
          <p:spPr>
            <a:xfrm>
              <a:off x="14556065" y="715593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8" name="bk object 148"/>
            <p:cNvSpPr/>
            <p:nvPr/>
          </p:nvSpPr>
          <p:spPr>
            <a:xfrm>
              <a:off x="14804787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9" name="bk object 149"/>
            <p:cNvSpPr/>
            <p:nvPr/>
          </p:nvSpPr>
          <p:spPr>
            <a:xfrm>
              <a:off x="15053510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0" name="bk object 150"/>
          <p:cNvSpPr/>
          <p:nvPr/>
        </p:nvSpPr>
        <p:spPr>
          <a:xfrm>
            <a:off x="1782623" y="1448"/>
            <a:ext cx="4591050" cy="1885951"/>
          </a:xfrm>
          <a:prstGeom prst="rect">
            <a:avLst/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1" name="bk object 151"/>
          <p:cNvSpPr/>
          <p:nvPr/>
        </p:nvSpPr>
        <p:spPr>
          <a:xfrm>
            <a:off x="2155360" y="1447"/>
            <a:ext cx="2286476" cy="1395413"/>
          </a:xfrm>
          <a:custGeom>
            <a:avLst/>
            <a:gdLst/>
            <a:ahLst/>
            <a:cxnLst/>
            <a:rect l="l" t="t" r="r" b="b"/>
            <a:pathLst>
              <a:path w="3048635" h="1860550">
                <a:moveTo>
                  <a:pt x="3048013" y="0"/>
                </a:moveTo>
                <a:lnTo>
                  <a:pt x="672389" y="0"/>
                </a:lnTo>
                <a:lnTo>
                  <a:pt x="244982" y="427406"/>
                </a:lnTo>
                <a:lnTo>
                  <a:pt x="198436" y="477909"/>
                </a:lnTo>
                <a:lnTo>
                  <a:pt x="156789" y="531219"/>
                </a:lnTo>
                <a:lnTo>
                  <a:pt x="120041" y="587024"/>
                </a:lnTo>
                <a:lnTo>
                  <a:pt x="88193" y="645011"/>
                </a:lnTo>
                <a:lnTo>
                  <a:pt x="61245" y="704869"/>
                </a:lnTo>
                <a:lnTo>
                  <a:pt x="39197" y="766286"/>
                </a:lnTo>
                <a:lnTo>
                  <a:pt x="22048" y="828951"/>
                </a:lnTo>
                <a:lnTo>
                  <a:pt x="9799" y="892551"/>
                </a:lnTo>
                <a:lnTo>
                  <a:pt x="2449" y="956774"/>
                </a:lnTo>
                <a:lnTo>
                  <a:pt x="0" y="1021310"/>
                </a:lnTo>
                <a:lnTo>
                  <a:pt x="2449" y="1085846"/>
                </a:lnTo>
                <a:lnTo>
                  <a:pt x="9799" y="1150070"/>
                </a:lnTo>
                <a:lnTo>
                  <a:pt x="22048" y="1213670"/>
                </a:lnTo>
                <a:lnTo>
                  <a:pt x="39197" y="1276335"/>
                </a:lnTo>
                <a:lnTo>
                  <a:pt x="61245" y="1337753"/>
                </a:lnTo>
                <a:lnTo>
                  <a:pt x="88193" y="1397612"/>
                </a:lnTo>
                <a:lnTo>
                  <a:pt x="120041" y="1455601"/>
                </a:lnTo>
                <a:lnTo>
                  <a:pt x="156789" y="1511407"/>
                </a:lnTo>
                <a:lnTo>
                  <a:pt x="198436" y="1564718"/>
                </a:lnTo>
                <a:lnTo>
                  <a:pt x="244982" y="1615224"/>
                </a:lnTo>
                <a:lnTo>
                  <a:pt x="295486" y="1661771"/>
                </a:lnTo>
                <a:lnTo>
                  <a:pt x="348797" y="1703418"/>
                </a:lnTo>
                <a:lnTo>
                  <a:pt x="404601" y="1740165"/>
                </a:lnTo>
                <a:lnTo>
                  <a:pt x="462589" y="1772013"/>
                </a:lnTo>
                <a:lnTo>
                  <a:pt x="522448" y="1798961"/>
                </a:lnTo>
                <a:lnTo>
                  <a:pt x="583866" y="1821010"/>
                </a:lnTo>
                <a:lnTo>
                  <a:pt x="646531" y="1838158"/>
                </a:lnTo>
                <a:lnTo>
                  <a:pt x="710131" y="1850408"/>
                </a:lnTo>
                <a:lnTo>
                  <a:pt x="774356" y="1857757"/>
                </a:lnTo>
                <a:lnTo>
                  <a:pt x="838892" y="1860207"/>
                </a:lnTo>
                <a:lnTo>
                  <a:pt x="903428" y="1857757"/>
                </a:lnTo>
                <a:lnTo>
                  <a:pt x="967652" y="1850408"/>
                </a:lnTo>
                <a:lnTo>
                  <a:pt x="1031253" y="1838158"/>
                </a:lnTo>
                <a:lnTo>
                  <a:pt x="1093918" y="1821010"/>
                </a:lnTo>
                <a:lnTo>
                  <a:pt x="1155336" y="1798961"/>
                </a:lnTo>
                <a:lnTo>
                  <a:pt x="1215194" y="1772013"/>
                </a:lnTo>
                <a:lnTo>
                  <a:pt x="1273182" y="1740165"/>
                </a:lnTo>
                <a:lnTo>
                  <a:pt x="1328987" y="1703418"/>
                </a:lnTo>
                <a:lnTo>
                  <a:pt x="1382297" y="1661771"/>
                </a:lnTo>
                <a:lnTo>
                  <a:pt x="1432801" y="1615224"/>
                </a:lnTo>
                <a:lnTo>
                  <a:pt x="3048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2" name="bk object 152"/>
          <p:cNvSpPr/>
          <p:nvPr/>
        </p:nvSpPr>
        <p:spPr>
          <a:xfrm>
            <a:off x="10321711" y="872912"/>
            <a:ext cx="1867193" cy="3219450"/>
          </a:xfrm>
          <a:prstGeom prst="rect">
            <a:avLst/>
          </a:prstGeom>
          <a:blipFill dpi="0" rotWithShape="1">
            <a:blip r:embed="rId6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3" name="bk object 153"/>
          <p:cNvSpPr/>
          <p:nvPr/>
        </p:nvSpPr>
        <p:spPr>
          <a:xfrm>
            <a:off x="10590547" y="1522191"/>
            <a:ext cx="1598771" cy="2222183"/>
          </a:xfrm>
          <a:custGeom>
            <a:avLst/>
            <a:gdLst/>
            <a:ahLst/>
            <a:cxnLst/>
            <a:rect l="l" t="t" r="r" b="b"/>
            <a:pathLst>
              <a:path w="2131694" h="2962910">
                <a:moveTo>
                  <a:pt x="2131142" y="0"/>
                </a:moveTo>
                <a:lnTo>
                  <a:pt x="171535" y="1959617"/>
                </a:lnTo>
                <a:lnTo>
                  <a:pt x="138943" y="1994978"/>
                </a:lnTo>
                <a:lnTo>
                  <a:pt x="109782" y="2032303"/>
                </a:lnTo>
                <a:lnTo>
                  <a:pt x="84052" y="2071375"/>
                </a:lnTo>
                <a:lnTo>
                  <a:pt x="61752" y="2111976"/>
                </a:lnTo>
                <a:lnTo>
                  <a:pt x="42883" y="2153887"/>
                </a:lnTo>
                <a:lnTo>
                  <a:pt x="27445" y="2196889"/>
                </a:lnTo>
                <a:lnTo>
                  <a:pt x="15438" y="2240764"/>
                </a:lnTo>
                <a:lnTo>
                  <a:pt x="6861" y="2285295"/>
                </a:lnTo>
                <a:lnTo>
                  <a:pt x="1715" y="2330263"/>
                </a:lnTo>
                <a:lnTo>
                  <a:pt x="0" y="2375449"/>
                </a:lnTo>
                <a:lnTo>
                  <a:pt x="1715" y="2420635"/>
                </a:lnTo>
                <a:lnTo>
                  <a:pt x="6861" y="2465602"/>
                </a:lnTo>
                <a:lnTo>
                  <a:pt x="15438" y="2510133"/>
                </a:lnTo>
                <a:lnTo>
                  <a:pt x="27445" y="2554010"/>
                </a:lnTo>
                <a:lnTo>
                  <a:pt x="42883" y="2597013"/>
                </a:lnTo>
                <a:lnTo>
                  <a:pt x="61752" y="2638925"/>
                </a:lnTo>
                <a:lnTo>
                  <a:pt x="84052" y="2679526"/>
                </a:lnTo>
                <a:lnTo>
                  <a:pt x="109782" y="2718600"/>
                </a:lnTo>
                <a:lnTo>
                  <a:pt x="138943" y="2755927"/>
                </a:lnTo>
                <a:lnTo>
                  <a:pt x="171535" y="2791289"/>
                </a:lnTo>
                <a:lnTo>
                  <a:pt x="206896" y="2823881"/>
                </a:lnTo>
                <a:lnTo>
                  <a:pt x="244222" y="2853042"/>
                </a:lnTo>
                <a:lnTo>
                  <a:pt x="283294" y="2878773"/>
                </a:lnTo>
                <a:lnTo>
                  <a:pt x="323895" y="2901072"/>
                </a:lnTo>
                <a:lnTo>
                  <a:pt x="365806" y="2919941"/>
                </a:lnTo>
                <a:lnTo>
                  <a:pt x="408809" y="2935379"/>
                </a:lnTo>
                <a:lnTo>
                  <a:pt x="452686" y="2947387"/>
                </a:lnTo>
                <a:lnTo>
                  <a:pt x="497217" y="2955964"/>
                </a:lnTo>
                <a:lnTo>
                  <a:pt x="542185" y="2961110"/>
                </a:lnTo>
                <a:lnTo>
                  <a:pt x="587371" y="2962825"/>
                </a:lnTo>
                <a:lnTo>
                  <a:pt x="632558" y="2961110"/>
                </a:lnTo>
                <a:lnTo>
                  <a:pt x="677526" y="2955964"/>
                </a:lnTo>
                <a:lnTo>
                  <a:pt x="722057" y="2947387"/>
                </a:lnTo>
                <a:lnTo>
                  <a:pt x="765933" y="2935379"/>
                </a:lnTo>
                <a:lnTo>
                  <a:pt x="808936" y="2919941"/>
                </a:lnTo>
                <a:lnTo>
                  <a:pt x="850847" y="2901072"/>
                </a:lnTo>
                <a:lnTo>
                  <a:pt x="891448" y="2878773"/>
                </a:lnTo>
                <a:lnTo>
                  <a:pt x="930521" y="2853042"/>
                </a:lnTo>
                <a:lnTo>
                  <a:pt x="967847" y="2823881"/>
                </a:lnTo>
                <a:lnTo>
                  <a:pt x="1003207" y="2791289"/>
                </a:lnTo>
                <a:lnTo>
                  <a:pt x="2131142" y="1663355"/>
                </a:lnTo>
                <a:lnTo>
                  <a:pt x="21311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4" name="bk object 154"/>
          <p:cNvSpPr/>
          <p:nvPr/>
        </p:nvSpPr>
        <p:spPr>
          <a:xfrm>
            <a:off x="0" y="4232386"/>
            <a:ext cx="2289285" cy="2625614"/>
          </a:xfrm>
          <a:prstGeom prst="rect">
            <a:avLst/>
          </a:prstGeom>
          <a:blipFill dpi="0" rotWithShape="1">
            <a:blip r:embed="rId7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5" name="bk object 155"/>
          <p:cNvSpPr/>
          <p:nvPr/>
        </p:nvSpPr>
        <p:spPr>
          <a:xfrm>
            <a:off x="1" y="4595387"/>
            <a:ext cx="1812131" cy="2262664"/>
          </a:xfrm>
          <a:custGeom>
            <a:avLst/>
            <a:gdLst/>
            <a:ahLst/>
            <a:cxnLst/>
            <a:rect l="l" t="t" r="r" b="b"/>
            <a:pathLst>
              <a:path w="2416175" h="3016884">
                <a:moveTo>
                  <a:pt x="1598944" y="0"/>
                </a:moveTo>
                <a:lnTo>
                  <a:pt x="1536119" y="2384"/>
                </a:lnTo>
                <a:lnTo>
                  <a:pt x="1473597" y="9539"/>
                </a:lnTo>
                <a:lnTo>
                  <a:pt x="1411683" y="21463"/>
                </a:lnTo>
                <a:lnTo>
                  <a:pt x="1350680" y="38157"/>
                </a:lnTo>
                <a:lnTo>
                  <a:pt x="1290890" y="59621"/>
                </a:lnTo>
                <a:lnTo>
                  <a:pt x="1232619" y="85855"/>
                </a:lnTo>
                <a:lnTo>
                  <a:pt x="1176169" y="116858"/>
                </a:lnTo>
                <a:lnTo>
                  <a:pt x="1121844" y="152631"/>
                </a:lnTo>
                <a:lnTo>
                  <a:pt x="1069947" y="193174"/>
                </a:lnTo>
                <a:lnTo>
                  <a:pt x="1020782" y="238486"/>
                </a:lnTo>
                <a:lnTo>
                  <a:pt x="0" y="1259273"/>
                </a:lnTo>
                <a:lnTo>
                  <a:pt x="0" y="3016817"/>
                </a:lnTo>
                <a:lnTo>
                  <a:pt x="555109" y="3016817"/>
                </a:lnTo>
                <a:lnTo>
                  <a:pt x="2177105" y="1394821"/>
                </a:lnTo>
                <a:lnTo>
                  <a:pt x="2222419" y="1345655"/>
                </a:lnTo>
                <a:lnTo>
                  <a:pt x="2262963" y="1293757"/>
                </a:lnTo>
                <a:lnTo>
                  <a:pt x="2298738" y="1239431"/>
                </a:lnTo>
                <a:lnTo>
                  <a:pt x="2329742" y="1182980"/>
                </a:lnTo>
                <a:lnTo>
                  <a:pt x="2355977" y="1124708"/>
                </a:lnTo>
                <a:lnTo>
                  <a:pt x="2377442" y="1064918"/>
                </a:lnTo>
                <a:lnTo>
                  <a:pt x="2394137" y="1003915"/>
                </a:lnTo>
                <a:lnTo>
                  <a:pt x="2406061" y="942000"/>
                </a:lnTo>
                <a:lnTo>
                  <a:pt x="2413216" y="879479"/>
                </a:lnTo>
                <a:lnTo>
                  <a:pt x="2415601" y="816654"/>
                </a:lnTo>
                <a:lnTo>
                  <a:pt x="2413216" y="753829"/>
                </a:lnTo>
                <a:lnTo>
                  <a:pt x="2406061" y="691308"/>
                </a:lnTo>
                <a:lnTo>
                  <a:pt x="2394137" y="629393"/>
                </a:lnTo>
                <a:lnTo>
                  <a:pt x="2377442" y="568390"/>
                </a:lnTo>
                <a:lnTo>
                  <a:pt x="2355977" y="508600"/>
                </a:lnTo>
                <a:lnTo>
                  <a:pt x="2329742" y="450328"/>
                </a:lnTo>
                <a:lnTo>
                  <a:pt x="2298738" y="393877"/>
                </a:lnTo>
                <a:lnTo>
                  <a:pt x="2262963" y="339551"/>
                </a:lnTo>
                <a:lnTo>
                  <a:pt x="2222419" y="287653"/>
                </a:lnTo>
                <a:lnTo>
                  <a:pt x="2177105" y="238486"/>
                </a:lnTo>
                <a:lnTo>
                  <a:pt x="2127940" y="193174"/>
                </a:lnTo>
                <a:lnTo>
                  <a:pt x="2076043" y="152631"/>
                </a:lnTo>
                <a:lnTo>
                  <a:pt x="2021718" y="116858"/>
                </a:lnTo>
                <a:lnTo>
                  <a:pt x="1965268" y="85855"/>
                </a:lnTo>
                <a:lnTo>
                  <a:pt x="1906997" y="59621"/>
                </a:lnTo>
                <a:lnTo>
                  <a:pt x="1847207" y="38157"/>
                </a:lnTo>
                <a:lnTo>
                  <a:pt x="1786204" y="21463"/>
                </a:lnTo>
                <a:lnTo>
                  <a:pt x="1724290" y="9539"/>
                </a:lnTo>
                <a:lnTo>
                  <a:pt x="1661768" y="2384"/>
                </a:lnTo>
                <a:lnTo>
                  <a:pt x="1598944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6" name="bk object 156"/>
          <p:cNvSpPr/>
          <p:nvPr/>
        </p:nvSpPr>
        <p:spPr>
          <a:xfrm>
            <a:off x="1339062" y="2882112"/>
            <a:ext cx="2590800" cy="2590800"/>
          </a:xfrm>
          <a:prstGeom prst="rect">
            <a:avLst/>
          </a:prstGeom>
          <a:blipFill dpi="0" rotWithShape="1">
            <a:blip r:embed="rId8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7" name="bk object 157"/>
          <p:cNvSpPr/>
          <p:nvPr/>
        </p:nvSpPr>
        <p:spPr>
          <a:xfrm>
            <a:off x="2006082" y="3549980"/>
            <a:ext cx="1002030" cy="1002030"/>
          </a:xfrm>
          <a:custGeom>
            <a:avLst/>
            <a:gdLst/>
            <a:ahLst/>
            <a:cxnLst/>
            <a:rect l="l" t="t" r="r" b="b"/>
            <a:pathLst>
              <a:path w="1336039" h="1336039">
                <a:moveTo>
                  <a:pt x="667994" y="0"/>
                </a:moveTo>
                <a:lnTo>
                  <a:pt x="613208" y="2214"/>
                </a:lnTo>
                <a:lnTo>
                  <a:pt x="559642" y="8742"/>
                </a:lnTo>
                <a:lnTo>
                  <a:pt x="507468" y="19413"/>
                </a:lnTo>
                <a:lnTo>
                  <a:pt x="456856" y="34054"/>
                </a:lnTo>
                <a:lnTo>
                  <a:pt x="407981" y="52494"/>
                </a:lnTo>
                <a:lnTo>
                  <a:pt x="361013" y="74560"/>
                </a:lnTo>
                <a:lnTo>
                  <a:pt x="316123" y="100081"/>
                </a:lnTo>
                <a:lnTo>
                  <a:pt x="273486" y="128885"/>
                </a:lnTo>
                <a:lnTo>
                  <a:pt x="233271" y="160799"/>
                </a:lnTo>
                <a:lnTo>
                  <a:pt x="195651" y="195653"/>
                </a:lnTo>
                <a:lnTo>
                  <a:pt x="160798" y="233273"/>
                </a:lnTo>
                <a:lnTo>
                  <a:pt x="128884" y="273488"/>
                </a:lnTo>
                <a:lnTo>
                  <a:pt x="100081" y="316127"/>
                </a:lnTo>
                <a:lnTo>
                  <a:pt x="74560" y="361017"/>
                </a:lnTo>
                <a:lnTo>
                  <a:pt x="52494" y="407986"/>
                </a:lnTo>
                <a:lnTo>
                  <a:pt x="34054" y="456863"/>
                </a:lnTo>
                <a:lnTo>
                  <a:pt x="19413" y="507475"/>
                </a:lnTo>
                <a:lnTo>
                  <a:pt x="8742" y="559651"/>
                </a:lnTo>
                <a:lnTo>
                  <a:pt x="2214" y="613219"/>
                </a:lnTo>
                <a:lnTo>
                  <a:pt x="0" y="668007"/>
                </a:lnTo>
                <a:lnTo>
                  <a:pt x="2214" y="722794"/>
                </a:lnTo>
                <a:lnTo>
                  <a:pt x="8742" y="776362"/>
                </a:lnTo>
                <a:lnTo>
                  <a:pt x="19413" y="828538"/>
                </a:lnTo>
                <a:lnTo>
                  <a:pt x="34054" y="879151"/>
                </a:lnTo>
                <a:lnTo>
                  <a:pt x="52494" y="928027"/>
                </a:lnTo>
                <a:lnTo>
                  <a:pt x="74560" y="974997"/>
                </a:lnTo>
                <a:lnTo>
                  <a:pt x="100081" y="1019887"/>
                </a:lnTo>
                <a:lnTo>
                  <a:pt x="128884" y="1062525"/>
                </a:lnTo>
                <a:lnTo>
                  <a:pt x="160798" y="1102741"/>
                </a:lnTo>
                <a:lnTo>
                  <a:pt x="195651" y="1140361"/>
                </a:lnTo>
                <a:lnTo>
                  <a:pt x="233271" y="1175214"/>
                </a:lnTo>
                <a:lnTo>
                  <a:pt x="273486" y="1207129"/>
                </a:lnTo>
                <a:lnTo>
                  <a:pt x="316123" y="1235932"/>
                </a:lnTo>
                <a:lnTo>
                  <a:pt x="361013" y="1261453"/>
                </a:lnTo>
                <a:lnTo>
                  <a:pt x="407981" y="1283519"/>
                </a:lnTo>
                <a:lnTo>
                  <a:pt x="456856" y="1301959"/>
                </a:lnTo>
                <a:lnTo>
                  <a:pt x="507468" y="1316600"/>
                </a:lnTo>
                <a:lnTo>
                  <a:pt x="559642" y="1327271"/>
                </a:lnTo>
                <a:lnTo>
                  <a:pt x="613208" y="1333800"/>
                </a:lnTo>
                <a:lnTo>
                  <a:pt x="667994" y="1336014"/>
                </a:lnTo>
                <a:lnTo>
                  <a:pt x="722784" y="1333800"/>
                </a:lnTo>
                <a:lnTo>
                  <a:pt x="776353" y="1327271"/>
                </a:lnTo>
                <a:lnTo>
                  <a:pt x="828530" y="1316600"/>
                </a:lnTo>
                <a:lnTo>
                  <a:pt x="879144" y="1301959"/>
                </a:lnTo>
                <a:lnTo>
                  <a:pt x="928022" y="1283519"/>
                </a:lnTo>
                <a:lnTo>
                  <a:pt x="974992" y="1261453"/>
                </a:lnTo>
                <a:lnTo>
                  <a:pt x="1019883" y="1235932"/>
                </a:lnTo>
                <a:lnTo>
                  <a:pt x="1062523" y="1207129"/>
                </a:lnTo>
                <a:lnTo>
                  <a:pt x="1102739" y="1175214"/>
                </a:lnTo>
                <a:lnTo>
                  <a:pt x="1140359" y="1140361"/>
                </a:lnTo>
                <a:lnTo>
                  <a:pt x="1175213" y="1102741"/>
                </a:lnTo>
                <a:lnTo>
                  <a:pt x="1207128" y="1062525"/>
                </a:lnTo>
                <a:lnTo>
                  <a:pt x="1235932" y="1019887"/>
                </a:lnTo>
                <a:lnTo>
                  <a:pt x="1261453" y="974997"/>
                </a:lnTo>
                <a:lnTo>
                  <a:pt x="1283519" y="928027"/>
                </a:lnTo>
                <a:lnTo>
                  <a:pt x="1301959" y="879151"/>
                </a:lnTo>
                <a:lnTo>
                  <a:pt x="1316600" y="828538"/>
                </a:lnTo>
                <a:lnTo>
                  <a:pt x="1327271" y="776362"/>
                </a:lnTo>
                <a:lnTo>
                  <a:pt x="1333800" y="722794"/>
                </a:lnTo>
                <a:lnTo>
                  <a:pt x="1336014" y="668007"/>
                </a:lnTo>
                <a:lnTo>
                  <a:pt x="1333800" y="613219"/>
                </a:lnTo>
                <a:lnTo>
                  <a:pt x="1327271" y="559651"/>
                </a:lnTo>
                <a:lnTo>
                  <a:pt x="1316600" y="507475"/>
                </a:lnTo>
                <a:lnTo>
                  <a:pt x="1301959" y="456863"/>
                </a:lnTo>
                <a:lnTo>
                  <a:pt x="1283519" y="407986"/>
                </a:lnTo>
                <a:lnTo>
                  <a:pt x="1261453" y="361017"/>
                </a:lnTo>
                <a:lnTo>
                  <a:pt x="1235932" y="316127"/>
                </a:lnTo>
                <a:lnTo>
                  <a:pt x="1207128" y="273488"/>
                </a:lnTo>
                <a:lnTo>
                  <a:pt x="1175213" y="233273"/>
                </a:lnTo>
                <a:lnTo>
                  <a:pt x="1140359" y="195653"/>
                </a:lnTo>
                <a:lnTo>
                  <a:pt x="1102739" y="160799"/>
                </a:lnTo>
                <a:lnTo>
                  <a:pt x="1062523" y="128885"/>
                </a:lnTo>
                <a:lnTo>
                  <a:pt x="1019883" y="100081"/>
                </a:lnTo>
                <a:lnTo>
                  <a:pt x="974992" y="74560"/>
                </a:lnTo>
                <a:lnTo>
                  <a:pt x="928022" y="52494"/>
                </a:lnTo>
                <a:lnTo>
                  <a:pt x="879144" y="34054"/>
                </a:lnTo>
                <a:lnTo>
                  <a:pt x="828530" y="19413"/>
                </a:lnTo>
                <a:lnTo>
                  <a:pt x="776353" y="8742"/>
                </a:lnTo>
                <a:lnTo>
                  <a:pt x="722784" y="2214"/>
                </a:lnTo>
                <a:lnTo>
                  <a:pt x="667994" y="0"/>
                </a:lnTo>
                <a:close/>
              </a:path>
            </a:pathLst>
          </a:custGeom>
          <a:solidFill>
            <a:srgbClr val="FF398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12028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15600" y="522867"/>
            <a:ext cx="11360800" cy="3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15600" y="5187200"/>
            <a:ext cx="113608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988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737000" y="1070000"/>
            <a:ext cx="4718000" cy="471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927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53332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443200" y="1638233"/>
            <a:ext cx="53332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7918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06400" y="412467"/>
            <a:ext cx="11383600" cy="9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7614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6128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9738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8" name="Google Shape;38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600" cy="22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354000" y="379363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786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65EC3-6114-08B0-4102-B02F373A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89AF8-15ED-C25E-2810-6FEABDB38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A430C3-ACF0-59F5-F33C-17EF67A7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FE3839-A0FF-B5D1-79A4-8EEFB3EF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0A9CA4-F01A-37FE-86DF-CFD08AD8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4192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3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59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53700"/>
            <a:ext cx="113608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15600" y="44061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1178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67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1A4C7-A290-1FCB-A873-7D8CBE99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151FC8-8E36-F631-0253-CCAD7C54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93ABD6-1215-1D76-09C2-A9E85228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FF0F69-BBDC-465B-5243-14D6AE27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F74BE-E0EA-0ECC-E530-AD52861C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4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86EAA-87B7-D1ED-C34C-477207DF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94B7-735C-31DF-7F2B-ED816DB9D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A38712-E1E4-B14D-DB25-C8E7050A6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435F05-A7AB-2430-A737-7ADE50C6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963A95-7F8A-ADED-7C8A-6866B1F89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7CC0FB-A1B7-B0E4-A894-31F8A2D6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087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EC0C2-31E8-DB18-8D8A-96482D79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4151E-B612-6202-5206-266578A9C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A18EFF-8542-E08F-FE52-6931BBC17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0596B1-90FB-637F-C767-0BAF8767E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26332A3-117C-5E75-F1D3-E74F125A2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4D23B3-7E25-B94D-4733-9F78B219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A670B9-02C6-28C3-1E1F-826944A15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4213E56-4320-09BA-8EB9-51E6808C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785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AEE2D-27D3-8B53-1C82-72A9AEAF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C4E731-14AE-FEC6-E0C4-3FC9B8BC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8EC40F-B0C5-6A10-66D1-763DF0CE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2E6955-8A11-90FC-5953-D8D86C0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751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FC6077-F34A-A955-413A-E75043F0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34F281-303E-55A2-9794-FBD36D71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F802BF-E25D-84D1-C9ED-23D56612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070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33502-37AF-9B70-8E87-983F0B20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49E162-27CF-C15A-74E4-93F982191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33A81-A5FC-B5A8-C19B-70D724507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FEE0F8-7C3B-B5EB-9659-226B4E3CD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B40675-2B9D-5946-9090-D6822EFB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B5ABF0-25FB-26EC-57AE-1B6596F1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397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E9DF3-CC88-3A04-BE2C-78BCD20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B6AAF2-D28A-A0F6-0D4E-7EEC2F799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3E4A17-AAE3-BEDC-B14E-1B74B19BA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3B8B92-0B38-A125-198A-87EF79C7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A3EFA0-1FBC-4144-1D40-0385C401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31C0F5-FADA-DA79-FA12-AD0A067E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711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BEAA77D-A407-52F7-1758-9DB010B2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E5E816-A0FB-C77B-B018-EB247173B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779C5D-356C-015E-6764-085CBE57F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9B1D9B-ED72-B349-9457-F2AA4B449978}" type="datetimeFigureOut">
              <a:rPr lang="es-CO" smtClean="0"/>
              <a:t>2/10/25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F46A24-B63D-F608-F051-CC087EB8B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4815B6-675D-0455-1EC4-833D1EEE3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319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901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/>
        </p:nvSpPr>
        <p:spPr>
          <a:xfrm>
            <a:off x="13188" y="-7938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7660B878-3898-659D-454A-3B567DA77F32}"/>
              </a:ext>
            </a:extLst>
          </p:cNvPr>
          <p:cNvSpPr/>
          <p:nvPr/>
        </p:nvSpPr>
        <p:spPr>
          <a:xfrm>
            <a:off x="6375888" y="-2947783"/>
            <a:ext cx="12753553" cy="1275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1000">
                <a:srgbClr val="525C9C"/>
              </a:gs>
              <a:gs pos="74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38482C-3A9C-FF72-2710-84008A2E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13" y="7938"/>
            <a:ext cx="987001" cy="987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38B37F-36A6-AF5F-DDBC-0E6B742C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22" y="1973709"/>
            <a:ext cx="1080170" cy="1068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56D68B-888B-1387-697C-DF07A19C1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802" y="586330"/>
            <a:ext cx="1835567" cy="1504937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5B8F7A77-512F-CB39-8797-59ABCE31BB86}"/>
              </a:ext>
            </a:extLst>
          </p:cNvPr>
          <p:cNvSpPr/>
          <p:nvPr/>
        </p:nvSpPr>
        <p:spPr>
          <a:xfrm rot="18900000">
            <a:off x="8300411" y="7163453"/>
            <a:ext cx="3429000" cy="5702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0FF3434-DC44-AA0B-C596-4B8143E0C628}"/>
              </a:ext>
            </a:extLst>
          </p:cNvPr>
          <p:cNvSpPr/>
          <p:nvPr/>
        </p:nvSpPr>
        <p:spPr>
          <a:xfrm rot="18900000">
            <a:off x="8528491" y="4706965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51053AD-BD05-BA24-9E3F-C861E684ED8B}"/>
              </a:ext>
            </a:extLst>
          </p:cNvPr>
          <p:cNvSpPr/>
          <p:nvPr/>
        </p:nvSpPr>
        <p:spPr>
          <a:xfrm rot="18900000">
            <a:off x="855280" y="-686846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E14CC0E2-AD75-F485-D299-C071DA7D540D}"/>
              </a:ext>
            </a:extLst>
          </p:cNvPr>
          <p:cNvSpPr/>
          <p:nvPr/>
        </p:nvSpPr>
        <p:spPr>
          <a:xfrm>
            <a:off x="852045" y="1286375"/>
            <a:ext cx="532618" cy="532618"/>
          </a:xfrm>
          <a:prstGeom prst="roundRect">
            <a:avLst>
              <a:gd name="adj" fmla="val 50000"/>
            </a:avLst>
          </a:prstGeom>
          <a:solidFill>
            <a:srgbClr val="277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96EF494-EA9F-1F1D-C7A8-4DC9A4815571}"/>
              </a:ext>
            </a:extLst>
          </p:cNvPr>
          <p:cNvSpPr/>
          <p:nvPr/>
        </p:nvSpPr>
        <p:spPr>
          <a:xfrm>
            <a:off x="11378389" y="5541356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BD27CA-0083-DB54-2423-AFB3E166A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76" y="5251456"/>
            <a:ext cx="4959558" cy="133650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E0A3AEA-2343-EE35-BBB2-90F11564A501}"/>
              </a:ext>
            </a:extLst>
          </p:cNvPr>
          <p:cNvSpPr txBox="1"/>
          <p:nvPr/>
        </p:nvSpPr>
        <p:spPr>
          <a:xfrm>
            <a:off x="585514" y="2362792"/>
            <a:ext cx="6589523" cy="163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Innovación y Colaboración: </a:t>
            </a:r>
            <a:b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000" b="1" i="1" kern="100" dirty="0">
                <a:solidFill>
                  <a:srgbClr val="E9488B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Desbloqueando el </a:t>
            </a:r>
            <a:br>
              <a:rPr lang="es-ES" sz="3000" b="1" i="1" kern="100" dirty="0">
                <a:solidFill>
                  <a:srgbClr val="E9488B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000" b="1" i="1" kern="100" dirty="0">
                <a:solidFill>
                  <a:srgbClr val="E9488B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Potencial Creativo</a:t>
            </a:r>
            <a:endParaRPr lang="es-CO" sz="3000" b="1" i="1" kern="100" dirty="0">
              <a:solidFill>
                <a:srgbClr val="E9488B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5ED88D-2F48-18C6-70CF-FE918C135F76}"/>
              </a:ext>
            </a:extLst>
          </p:cNvPr>
          <p:cNvSpPr txBox="1"/>
          <p:nvPr/>
        </p:nvSpPr>
        <p:spPr>
          <a:xfrm>
            <a:off x="585514" y="4211176"/>
            <a:ext cx="6589523" cy="41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2000" b="1" kern="100" dirty="0">
                <a:solidFill>
                  <a:srgbClr val="2770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Santiago Henao – Ruta N</a:t>
            </a:r>
            <a:endParaRPr lang="es-CO" sz="2000" b="1" i="1" kern="100" dirty="0">
              <a:solidFill>
                <a:srgbClr val="2770B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4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5909-BCAE-4AE7-E7E7-736A839E3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AC1CFCD-8749-F81C-46B3-9D4AC0491810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EC4AB4-8D66-FCA7-7675-987FFDAC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Picture 2" descr="Generated image">
            <a:extLst>
              <a:ext uri="{FF2B5EF4-FFF2-40B4-BE49-F238E27FC236}">
                <a16:creationId xmlns:a16="http://schemas.microsoft.com/office/drawing/2014/main" id="{B6555C3F-6451-0075-2E58-D6FB9196F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84" y="17836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0DA2CD7C-4160-AB71-0159-4153734CE006}"/>
              </a:ext>
            </a:extLst>
          </p:cNvPr>
          <p:cNvSpPr/>
          <p:nvPr/>
        </p:nvSpPr>
        <p:spPr>
          <a:xfrm>
            <a:off x="5364479" y="1901952"/>
            <a:ext cx="2533337" cy="2804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rgbClr val="525C9C"/>
                </a:solidFill>
              </a:rPr>
              <a:t> HABILIDADES DEL AUDITOR </a:t>
            </a:r>
          </a:p>
        </p:txBody>
      </p:sp>
    </p:spTree>
    <p:extLst>
      <p:ext uri="{BB962C8B-B14F-4D97-AF65-F5344CB8AC3E}">
        <p14:creationId xmlns:p14="http://schemas.microsoft.com/office/powerpoint/2010/main" val="41071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C26C5-BD8A-D771-F951-65F211938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FAED0C2-5FD5-71A1-A70E-24D7CA6C8B97}"/>
              </a:ext>
            </a:extLst>
          </p:cNvPr>
          <p:cNvSpPr txBox="1"/>
          <p:nvPr/>
        </p:nvSpPr>
        <p:spPr>
          <a:xfrm>
            <a:off x="1067602" y="260997"/>
            <a:ext cx="8374111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 del Auditor Innovador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3542C2E-1A16-461A-E5E2-168CBF7ACC09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D4831B4D-BDBD-E066-96C9-954FF0B045DD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E0F7464F-837C-0D3E-D160-B884B1EE5762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62D46257-5BCE-F186-888D-994653030B03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236EC0DD-0C5B-3B26-0B45-5D65130EC4D3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F9C5A0EB-D0D3-5E7F-4D2F-C33726D14F4A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6D81A7D9-B572-C7CF-33F7-9E719835E4C3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1664DBD8-8FB8-DFFD-B0DC-21F92234D758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2FB444FD-D23D-950E-39CC-F75BAAAD0EC8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DA7D565B-B007-2D07-882C-4925156C91D6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CD8BBC6-9825-0EA0-875D-AAC8713B3F97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1A0090D2-09DD-04CF-2B2F-0DF0A2D76F21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8202EBAB-E953-D1F1-1DB5-C822B1B6225E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DDCE5460-362F-5C0D-DBCB-E42C28DEAE9A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D18BC06C-C7B5-CA4A-936C-9CD9621B27FA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31314FBF-5903-8F78-FBCB-E1F7811F19E3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11B6B589-25D0-8060-C985-20F2A54C7D0E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7082EB37-9227-60D5-5852-A68F95427F5D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B9DF6B57-A5B3-4E94-8357-C745C0F1EFD5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76FC76A2-1393-B573-BE55-C606DC6B854B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111BB690-A7CB-40D1-D66E-0AE4EE2E695D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9550C308-78E0-8E5F-7564-06A7088E8F5F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4AC6AF2-E84E-E40F-3B9C-5A3B853CBDBD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778DB883-053C-F2DD-D3C9-C07F1C67F902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0A6CBC48-28D8-6EE4-F385-009AED2253F3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5F1E2C21-8C86-A210-DEA8-5D26800DEE39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146176FA-1319-5790-7288-2B4873894026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3FBFA667-2B29-6583-A5F6-9D317C64821E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D9D29412-74D3-0FF2-167F-FD2A2E1675E7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9A4E0B7D-471E-4923-734F-B42C1F425412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6C18C751-1CDE-BA31-4539-36478D303689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FBA2CC75-B208-49A6-616C-B6FC834C68D5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BE51D71A-CD57-E312-F486-7C91DBC81641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AE1F53FF-2E97-1974-DD58-B5DA3D79A56B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1DDB21C1-FA5D-52B8-A196-1AE06DB9C13C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5A79A866-F71C-F8F9-6B25-CFA10DD490A3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7D7C9101-6D07-D415-3C79-AD9FEFBF9149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08A22880-622D-A823-D119-76DB00CE94D8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426ABE90-4502-5A16-6E3C-D147C96ADBCC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201CF489-14B9-1255-E92F-E20CD74CBAEB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249D2209-3DE0-65F7-2EF7-9F091567A8FD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1A1AF8F4-CB3E-2EBE-8769-EC04E46D66F2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6E44522E-6DCB-115E-8AC3-A52A30A35827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63FE9536-8130-D038-B78E-0ACC484F76D1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63F31E9D-9C57-2527-584D-9390C12E0DE6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81744017-F402-D70C-54C9-91DE34FC5106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CA1D01D7-F576-C118-A1BF-70C6085C9F89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03DE3763-437F-B114-1A0B-71921E7F27A7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3FC083EB-4061-7FB5-B3A7-646F5ACE4ACF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FB98560E-49A6-EAC7-26C4-B78C0935DC32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4C8CE62A-7864-86A8-033A-68CD6EED755C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55729D59-3934-6A4F-0118-6DB2A45929FC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50DF2072-7A9F-4ADB-3754-CB4F0707A27D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A492815E-FA1E-99E3-B0CD-1943A0AA41EB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CB720930-4518-10DA-033F-E9447BF32647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F07C8A7D-83F1-81E7-614A-3C3E3CB25513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877CB2E6-734B-8718-5F1F-3EB0BA06F6F1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73E99552-F81C-6534-28D4-B8C599D60DAB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804202AF-0396-8F43-C112-8FF6F33A4AF8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1037A25E-101E-1A7D-4A30-471DC4C9C280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64C2864A-EC8E-B305-DEF0-F8BD61896A0B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B8CA4AB1-6D89-7785-78D6-C7AFA5521070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CA256204-4C10-36A5-6694-1E37890D80F6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4EE33130-DDA3-6911-C27B-E677BE32BA00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196D67DF-72F2-F983-0387-67B8B521C7F9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72E97C44-78ED-2858-D8D0-41C6D9F643C9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FBE41A1-5B29-3099-2309-16BD8D236CE2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34D3803-631F-9AA9-9898-B5C914120ECD}"/>
              </a:ext>
            </a:extLst>
          </p:cNvPr>
          <p:cNvSpPr txBox="1"/>
          <p:nvPr/>
        </p:nvSpPr>
        <p:spPr>
          <a:xfrm>
            <a:off x="614236" y="1875093"/>
            <a:ext cx="1112682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3000" b="1" kern="10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En un mundo donde la tecnología avanza más rápido que la regulación: </a:t>
            </a:r>
            <a:r>
              <a:rPr lang="es-CO" sz="2400" b="0" i="1" dirty="0">
                <a:solidFill>
                  <a:srgbClr val="E9488B"/>
                </a:solidFill>
              </a:rPr>
              <a:t>El auditor asegura confianza y seguridad.</a:t>
            </a:r>
            <a:endParaRPr lang="es-CO" sz="2400" b="0" dirty="0">
              <a:solidFill>
                <a:srgbClr val="E9488B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Innovar en auditoría significa: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s-CO" sz="2400" b="0" dirty="0">
                <a:solidFill>
                  <a:srgbClr val="E9488B"/>
                </a:solidFill>
                <a:latin typeface="Century Gothic" panose="020B0502020202020204" pitchFamily="34" charset="0"/>
              </a:rPr>
              <a:t>Automatizar tareas repetitivas.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s-CO" sz="2400" b="0" dirty="0">
                <a:solidFill>
                  <a:srgbClr val="E9488B"/>
                </a:solidFill>
                <a:latin typeface="Century Gothic" panose="020B0502020202020204" pitchFamily="34" charset="0"/>
              </a:rPr>
              <a:t>Usar analítica de datos.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s-CO" sz="2400" b="0" dirty="0">
                <a:solidFill>
                  <a:srgbClr val="E9488B"/>
                </a:solidFill>
                <a:latin typeface="Century Gothic" panose="020B0502020202020204" pitchFamily="34" charset="0"/>
              </a:rPr>
              <a:t>Crear cultura de ideas abiertas.</a:t>
            </a:r>
            <a:br>
              <a:rPr lang="es-CO" b="0" dirty="0">
                <a:solidFill>
                  <a:srgbClr val="525C9C"/>
                </a:solidFill>
              </a:rPr>
            </a:br>
            <a:endParaRPr lang="es-CO" b="0" dirty="0">
              <a:solidFill>
                <a:srgbClr val="525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8E792-2DAC-FD9E-4DF9-14D457AD0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97E9BD0-21BE-CC59-F5A6-F380C061E0E6}"/>
              </a:ext>
            </a:extLst>
          </p:cNvPr>
          <p:cNvSpPr txBox="1"/>
          <p:nvPr/>
        </p:nvSpPr>
        <p:spPr>
          <a:xfrm>
            <a:off x="1067602" y="260997"/>
            <a:ext cx="8374111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Colaboración = Innovación Colectiva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BEE9489-6DDB-ED99-D06D-E1EB6AE01603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3759D3DD-5927-4B9C-028E-1CF4226CBFA0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0AF5BFBE-DB4C-6F0C-CCA0-B3B1FB88A7C0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417F3049-C950-E56C-9854-652A6EC2D9A3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9BB59842-2271-1485-8E5B-9CC27E2AD8A5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B1AC795C-9FF4-0AE4-DD76-0E370758CD83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5C67973D-60C0-8102-C779-120E2FCA0CCC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808B2052-7469-AA75-E8EB-C24A0B57ED97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EE6AA0E6-A2D4-4F39-FFCA-A8666B511AD7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22EC3E2F-85DE-C082-03A6-F0ACAF044AEE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C4B955CC-50DC-AE4B-5D82-A02F08F66E7C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9F30575B-2506-CC6E-BF3C-CB9F7FEB4FA4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87778E4D-3B16-8720-24DB-FE4A70A89CCF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6FE1FF3E-32CC-25EC-84A1-859FBE070178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29C8F104-77F9-51CC-1AE6-CB8837B503C5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08871F97-01B6-B179-6D33-37FE7612ED04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FD5A88C7-AE4E-55B3-4786-AF57C7E8334D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B4EA77B0-08EE-D496-4A6C-E331171CC692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813369E3-D5EC-8596-D3D2-4A9B8AB3C1B0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3D079D9C-5ECD-A9CF-3DB0-1BF9C89D1639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E2636B9E-17F6-942F-79C8-6D59B0D45947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D2B1CD0C-A888-ACB5-9C46-BBA59A1A0164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947EC034-3F40-F7AE-40EA-AC10CA200921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EDF3C597-1B65-C0BE-2105-AAEAB283EB0C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A6DF2048-97C6-1B5B-9D2A-B2C06F666693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FF2509B5-26F1-6DA1-4294-D7F4BF4BDCFF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94D2ADF6-CD29-E9EC-13F4-61064738C209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10478092-D743-33CF-9B35-096EE1165BC0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52054E9C-E4E3-23DF-5B69-20F86773623B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CE2ED213-41D3-07BD-6A11-90782779330B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760B3C64-9AB0-F37F-E001-7DBA33F52BC5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603D0A26-5C95-5441-A1A5-6A6C35AB0B1F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8583527A-61BC-B178-0C71-0EB558308FC5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31804454-DF57-982F-66DF-88EF25F7EE56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053D8AFC-D06C-EFF2-5973-756C355C7FD0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6935DBAE-CF11-3047-6712-08C5723800B4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327CEA70-A6AA-AB5F-C5FE-905D626F007B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0D9E5F5A-F045-8F29-7A24-1525D3CCC54B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BC309787-58D6-70BB-D1F3-A0AF459A283C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F43F7D43-2EEF-65AF-A104-3E273BFC65F9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0B3EE176-7B24-D438-524F-97BA67B32691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FABCB55F-E9C5-2CD2-D577-D828CCF9CA75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FDA7CDFE-C463-36B9-C505-9E6643A74E5B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71F596FF-A536-68C8-7090-3DD580E12143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DEBD90F4-0F9A-A374-C46B-5997865B8782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2F9EAC4F-ABE8-69E8-39FF-51B5475193A0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11A9E976-F193-55EE-DBE2-8359B94EE189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DFF63509-D127-CE5F-27DD-1B57992161AC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3D549E27-C3D5-3199-6BED-3F3B19837D40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7ED9FD21-2729-2841-A7A9-4BE35DFAFE07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BB5031BD-919D-D5D6-9CF4-9008109D8AD9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138ADAF7-678D-73E4-AFF9-34A1347F5B31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58561BF5-BD53-962A-2B28-0E5CD1AA6245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6C80B19C-70A0-C60F-A28C-938F3A2FF0E7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0D1E3DD4-2BCB-AFD3-8994-F02A2AF3B6B5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9F039904-63B5-E620-CB4E-B7A0C8576D51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F11674BA-ED93-CECB-DC8A-ACB144DAA08C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71530023-4153-D33A-ECBF-75BF4138FC7C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2885059D-BC19-843A-3963-BA8B6C85C9E7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F7DF1514-AFC4-DF20-B6A4-E0B150AEA0C0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3AAD0C29-6F54-7C31-3DFA-3034C3712923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A1C8546D-6644-1E82-7CA3-C655EB62ADE9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459254B1-7549-E10F-0B1E-75D1AEB7E699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7B14219D-4609-06C4-67C6-387D891F9C91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7C4713A4-F4E0-DA88-3D30-1684EE611731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3090071A-7A3C-260A-5147-4FF872ECD389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D420EA9-A657-810E-456F-8B76A3F651BE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4AC0B9B-89C5-6881-C566-CCCD1928CA4E}"/>
              </a:ext>
            </a:extLst>
          </p:cNvPr>
          <p:cNvSpPr txBox="1"/>
          <p:nvPr/>
        </p:nvSpPr>
        <p:spPr>
          <a:xfrm>
            <a:off x="628285" y="1701432"/>
            <a:ext cx="11126821" cy="6174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3000" b="1" kern="10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Ninguna gran innovación surge en solitario.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Compartir conocimiento derriba silos.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Ejemplo: Auditoría financiera + TI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br>
              <a:rPr lang="es-CO" b="0" dirty="0">
                <a:solidFill>
                  <a:srgbClr val="525C9C"/>
                </a:solidFill>
              </a:rPr>
            </a:br>
            <a:endParaRPr lang="es-CO" b="0" dirty="0">
              <a:solidFill>
                <a:srgbClr val="525C9C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A469BE0-05E7-59F2-4B93-770FFEEBC4BC}"/>
              </a:ext>
            </a:extLst>
          </p:cNvPr>
          <p:cNvSpPr txBox="1"/>
          <p:nvPr/>
        </p:nvSpPr>
        <p:spPr>
          <a:xfrm>
            <a:off x="1002291" y="5402867"/>
            <a:ext cx="106742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0" i="0" dirty="0">
                <a:solidFill>
                  <a:srgbClr val="E9488B"/>
                </a:solidFill>
                <a:effectLst/>
                <a:latin typeface="Google Sans"/>
              </a:rPr>
              <a:t>”En un juego infinito la suma de uno más uno es mucho más que dos” </a:t>
            </a:r>
            <a:r>
              <a:rPr lang="es-CO" b="0" i="0" dirty="0">
                <a:solidFill>
                  <a:srgbClr val="E9488B"/>
                </a:solidFill>
                <a:effectLst/>
                <a:latin typeface="Google Sans"/>
              </a:rPr>
              <a:t> </a:t>
            </a:r>
            <a:br>
              <a:rPr lang="es-CO" b="0" i="0" dirty="0">
                <a:solidFill>
                  <a:srgbClr val="E9488B"/>
                </a:solidFill>
                <a:effectLst/>
                <a:latin typeface="Google Sans"/>
              </a:rPr>
            </a:br>
            <a:br>
              <a:rPr lang="es-CO" b="0" i="0" dirty="0">
                <a:solidFill>
                  <a:srgbClr val="E9488B"/>
                </a:solidFill>
                <a:effectLst/>
                <a:latin typeface="Google Sans"/>
              </a:rPr>
            </a:br>
            <a:r>
              <a:rPr lang="es-CO" b="0" i="0" dirty="0" err="1">
                <a:solidFill>
                  <a:srgbClr val="E9488B"/>
                </a:solidFill>
                <a:effectLst/>
                <a:latin typeface="Google Sans"/>
              </a:rPr>
              <a:t>Simon</a:t>
            </a:r>
            <a:r>
              <a:rPr lang="es-CO" b="0" i="0" dirty="0">
                <a:solidFill>
                  <a:srgbClr val="E9488B"/>
                </a:solidFill>
                <a:effectLst/>
                <a:latin typeface="Google Sans"/>
              </a:rPr>
              <a:t> </a:t>
            </a:r>
            <a:r>
              <a:rPr lang="es-CO" b="0" i="0" dirty="0" err="1">
                <a:solidFill>
                  <a:srgbClr val="E9488B"/>
                </a:solidFill>
                <a:effectLst/>
                <a:latin typeface="Google Sans"/>
              </a:rPr>
              <a:t>Sinek</a:t>
            </a:r>
            <a:endParaRPr lang="es-CO" dirty="0">
              <a:solidFill>
                <a:srgbClr val="E94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FE583-2BC1-55C6-2583-4BE7D2B11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78C5119-2395-8FDC-05CC-BBD0A38737CB}"/>
              </a:ext>
            </a:extLst>
          </p:cNvPr>
          <p:cNvSpPr/>
          <p:nvPr/>
        </p:nvSpPr>
        <p:spPr>
          <a:xfrm>
            <a:off x="-92" y="0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BFC9056-27A1-9290-2D03-EB5DB287B7FE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03BC3D3-4824-87EA-6896-40731363E14B}"/>
              </a:ext>
            </a:extLst>
          </p:cNvPr>
          <p:cNvSpPr txBox="1"/>
          <p:nvPr/>
        </p:nvSpPr>
        <p:spPr>
          <a:xfrm>
            <a:off x="498978" y="497305"/>
            <a:ext cx="2592566" cy="90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24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Qué es un ecosistema? 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01947F53-39E2-000E-E565-11A88E3D742D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606B6C10-D650-ED54-99D6-ED181CC3894F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B79B68EB-0EE1-5027-266D-BA340BA13E1F}"/>
              </a:ext>
            </a:extLst>
          </p:cNvPr>
          <p:cNvSpPr/>
          <p:nvPr/>
        </p:nvSpPr>
        <p:spPr>
          <a:xfrm rot="18900000">
            <a:off x="10204017" y="6174626"/>
            <a:ext cx="2525453" cy="4199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B9D3870C-EB57-9FD9-E455-226B89F2F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09FE68CC-E617-A40B-A545-9499BB07B44E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oogle Shape;138;g2c3e84f4550_0_0">
            <a:extLst>
              <a:ext uri="{FF2B5EF4-FFF2-40B4-BE49-F238E27FC236}">
                <a16:creationId xmlns:a16="http://schemas.microsoft.com/office/drawing/2014/main" id="{9F4AC0EC-0FCE-B8A0-53B9-7C2187A065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0538" y="497305"/>
            <a:ext cx="3019256" cy="3082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7;g2c3e84f4550_0_0">
            <a:extLst>
              <a:ext uri="{FF2B5EF4-FFF2-40B4-BE49-F238E27FC236}">
                <a16:creationId xmlns:a16="http://schemas.microsoft.com/office/drawing/2014/main" id="{9D8B6965-5B57-3778-51B8-48DA4CC95CE7}"/>
              </a:ext>
            </a:extLst>
          </p:cNvPr>
          <p:cNvSpPr txBox="1"/>
          <p:nvPr/>
        </p:nvSpPr>
        <p:spPr>
          <a:xfrm>
            <a:off x="3803330" y="4076767"/>
            <a:ext cx="7765719" cy="197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457200" indent="-45720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ü"/>
              <a:defRPr sz="3000" b="0" kern="10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s-ES_tradnl" sz="1800" noProof="0" dirty="0">
                <a:sym typeface="Calibri"/>
              </a:rPr>
              <a:t>Un ecosistema de innovación no se construye sobre una lista de personas y lugares (universidades, aceleradoras, inversores ángeles, laboratorios de fabricación). </a:t>
            </a:r>
            <a:br>
              <a:rPr lang="es-ES_tradnl" sz="1800" noProof="0" dirty="0">
                <a:sym typeface="Calibri"/>
              </a:rPr>
            </a:br>
            <a:br>
              <a:rPr lang="es-ES_tradnl" sz="1800" noProof="0" dirty="0">
                <a:sym typeface="Calibri"/>
              </a:rPr>
            </a:br>
            <a:r>
              <a:rPr lang="es-ES_tradnl" sz="1800" noProof="0" dirty="0">
                <a:sym typeface="Calibri"/>
              </a:rPr>
              <a:t>Se construye sobre las relaciones entre ellos, el intercambio de información y recursos que hacen un sistema sostenible.</a:t>
            </a:r>
          </a:p>
        </p:txBody>
      </p:sp>
    </p:spTree>
    <p:extLst>
      <p:ext uri="{BB962C8B-B14F-4D97-AF65-F5344CB8AC3E}">
        <p14:creationId xmlns:p14="http://schemas.microsoft.com/office/powerpoint/2010/main" val="37515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DB44-383F-4B34-07C7-A8C0FF7B2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41760C-43B9-8103-94E5-35406C2BFBE9}"/>
              </a:ext>
            </a:extLst>
          </p:cNvPr>
          <p:cNvSpPr txBox="1"/>
          <p:nvPr/>
        </p:nvSpPr>
        <p:spPr>
          <a:xfrm>
            <a:off x="1067602" y="260997"/>
            <a:ext cx="8374111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Disciplina y Método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25192E6-E2B8-7B64-C53D-F9E977B73F47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CD01A8A-DD90-08F7-C414-93EA0AD31989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1BC52E0B-C92B-9FEC-6C2E-1E38FABBE698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F354C3E5-EAFF-0FB0-E4D6-E7678E154817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ED9DEBB7-ADBA-5640-FD43-3BEDCF3E2564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86637087-AA1C-34F8-80B3-34E9EB3D0299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C33BF824-46BD-DBDA-5E48-CC80745E83ED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494B00E2-0EF7-A0FB-4F12-94A770B9F7EE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6601123B-3811-8A10-DEC0-B6A56FD41941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52999C62-3D4F-2873-E78C-CE71DCCDA0C5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B79F30A4-E8EF-46AA-D4B4-3E1A831A7474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488EE4EC-1258-0EB6-FF59-764902F5B654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AD2ADB54-1AC1-34D6-9349-260722309AC8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D09229BC-B2E7-5337-F25D-02FFB31C6512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0247E22D-54F9-3996-8202-92148097C46F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06549174-6616-8D29-A689-E28EBD27A600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3F505F6A-3986-5B17-8E9B-12FDAD7A9997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451F1FF1-7AC7-2F27-992F-542017C3FBEF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2F2F4B3F-784F-4340-E318-994F67538952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9F811042-5FA0-B19E-B58F-DC5238CC603D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45DAF41A-5D51-2708-308E-0558A01382A9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7C83B530-7E7F-7F14-C4D5-9E7ECF273EAD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627CDF3E-A7E1-F658-A96B-CB656F15A4AC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AAE701F7-EAC5-11F8-0DD4-F5A2D0D10107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D9FD8C21-1F4B-6AE0-0AE9-43A3C22C83A6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8DE32ADF-C9B3-FFD8-E07A-74D195276EB8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A7FB97C1-4C97-C379-993E-C22683F5C804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A4816D22-D1B9-A847-277E-6230163C06E0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1F7CB04A-6C4C-BA8E-A74A-0D6BB902C0DF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1EB8C778-514E-7C3F-0C11-165927AD73D8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CD6911BB-ED91-BC50-6326-8F48F18033C5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2AB3BE07-8A32-45F9-2CD5-C7C5C0493BBC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FD975E52-2AB9-2321-9F05-5455D6746A54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CB59FFF3-61B0-E5FD-1659-CCAC84F96DE7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7AE5DDAF-019A-239F-CF58-D6191F485583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BFC3820C-BE56-D232-2877-867139087A1E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6DC40F98-9769-7CE8-1D05-A1E46C872ECD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C1BD354B-8C32-47BC-1347-7F5641E4FB03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B7EB77B2-C071-B593-3129-14AB261BCCE9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DAE1A3F6-F0B6-7FF7-AD83-51A66C32287A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FCA8B80A-469F-4016-05B6-87EFF9A52B6E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C2DCD11B-937C-A7A1-91F3-9F19386B5ED0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526A8079-AD39-E6DB-1789-822C1664C382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5DF9ABC3-E526-3943-6BCB-575EF8916AA9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50C1E1E7-34FF-FCA2-64DD-18802101BFB1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596985CD-3DBA-088D-3CDA-9360295C8BF8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D412FDFC-A20A-19DE-EBF0-FD3FD763BC67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858ABEA0-41DB-BA77-BF54-F36C2384292A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2087B9AE-8873-C31F-6877-E430ABE38AF4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22843579-BEDE-F027-8A13-6E19013B7920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8AC72BC8-953D-C183-F5B2-F3233D243CE1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2CF5F8A0-CB04-ACCC-F488-D97C7BE00008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5911012B-BE24-0244-DC45-61DFF3305A23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AD8D9FD5-6DF1-EF9E-EAD6-280E0A4402A9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746EEE21-3FC5-5844-B59B-E814F8E84378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975ED393-0B8E-8ECF-269D-6BD23FB5BE4F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A286C2C7-AE86-7B6D-977A-AE8A8A64EAFB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E46B4AB4-8156-1B09-B02F-CD21B3703DAA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08517986-C699-89A0-A966-BAFFD496868F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2064B4D7-0FA3-7716-AA1A-F63B133BA57C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3FB27945-C79C-7B99-8067-9DA2030AFDFE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641976C3-98B1-7127-3393-8D4EA039D9DF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8922E492-3CC3-9AFA-D441-B4A362E9CBBA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E5073203-20C6-BC8C-D314-E01BA4269C15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E139D404-C599-0568-D496-EC42EEA92DBA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EE3BA21B-77D5-853E-63EC-333B6D1B665E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49D34E5-F12B-FE75-24F2-747690AC2B75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DADB82-8957-CB75-8194-3DA272EBD9F1}"/>
              </a:ext>
            </a:extLst>
          </p:cNvPr>
          <p:cNvSpPr txBox="1"/>
          <p:nvPr/>
        </p:nvSpPr>
        <p:spPr>
          <a:xfrm>
            <a:off x="628285" y="1701432"/>
            <a:ext cx="11126821" cy="6810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3000" b="1" kern="10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La creatividad sin estructura se queda en ideas.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s-CO" sz="2400" b="0" dirty="0" err="1">
                <a:solidFill>
                  <a:srgbClr val="525C9C"/>
                </a:solidFill>
                <a:latin typeface="Century Gothic" panose="020B0502020202020204" pitchFamily="34" charset="0"/>
              </a:rPr>
              <a:t>Design</a:t>
            </a:r>
            <a:r>
              <a:rPr lang="es-CO" sz="2400" b="0" dirty="0">
                <a:solidFill>
                  <a:srgbClr val="525C9C"/>
                </a:solidFill>
                <a:latin typeface="Century Gothic" panose="020B0502020202020204" pitchFamily="34" charset="0"/>
              </a:rPr>
              <a:t> </a:t>
            </a:r>
            <a:r>
              <a:rPr lang="es-CO" sz="2400" b="0" dirty="0" err="1">
                <a:solidFill>
                  <a:srgbClr val="525C9C"/>
                </a:solidFill>
                <a:latin typeface="Century Gothic" panose="020B0502020202020204" pitchFamily="34" charset="0"/>
              </a:rPr>
              <a:t>Thinking</a:t>
            </a:r>
            <a:r>
              <a:rPr lang="es-CO" sz="2400" b="0" dirty="0">
                <a:solidFill>
                  <a:srgbClr val="525C9C"/>
                </a:solidFill>
                <a:latin typeface="Century Gothic" panose="020B0502020202020204" pitchFamily="34" charset="0"/>
              </a:rPr>
              <a:t>: empatizar, definir, idear, prototipar, probar.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s-CO" sz="2400" b="0" dirty="0" err="1">
                <a:solidFill>
                  <a:srgbClr val="525C9C"/>
                </a:solidFill>
                <a:latin typeface="Century Gothic" panose="020B0502020202020204" pitchFamily="34" charset="0"/>
              </a:rPr>
              <a:t>Kaizen</a:t>
            </a:r>
            <a:r>
              <a:rPr lang="es-CO" sz="2400" b="0" dirty="0">
                <a:solidFill>
                  <a:srgbClr val="525C9C"/>
                </a:solidFill>
                <a:latin typeface="Century Gothic" panose="020B0502020202020204" pitchFamily="34" charset="0"/>
              </a:rPr>
              <a:t>: mejora continua con pasos pequeños.</a:t>
            </a:r>
            <a:endParaRPr lang="es-CO" b="0" dirty="0">
              <a:solidFill>
                <a:srgbClr val="525C9C"/>
              </a:solidFill>
            </a:endParaRPr>
          </a:p>
          <a:p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Ejemplo: usar tableros Kanban en auditoría para mejoras constantes.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br>
              <a:rPr lang="es-CO" b="0" dirty="0">
                <a:solidFill>
                  <a:srgbClr val="525C9C"/>
                </a:solidFill>
              </a:rPr>
            </a:br>
            <a:endParaRPr lang="es-CO" b="0" dirty="0">
              <a:solidFill>
                <a:srgbClr val="525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E8F07-32BF-E878-126A-B4345BDE4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21778F2-BFF9-DCCF-533D-4A8FA069B48F}"/>
              </a:ext>
            </a:extLst>
          </p:cNvPr>
          <p:cNvSpPr txBox="1"/>
          <p:nvPr/>
        </p:nvSpPr>
        <p:spPr>
          <a:xfrm>
            <a:off x="1067602" y="260997"/>
            <a:ext cx="8374111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Qué es la creatividad ?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3EF037C-0889-3F1B-3472-94889028CF20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00BE8D5A-C6C0-694B-CD38-8F9A95153E8C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340CC427-5A47-88B4-4383-970F120AEE3F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09328050-87FE-A0D1-4F46-880C8E94BEB7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70044C66-75BA-9CC7-06D0-78D23E35904F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F75C4CB7-E5E5-DD40-0EC8-71447F2DFED4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77AAE408-BA6F-2E0C-C968-569CEFE5B5F1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FD5FCBE2-6663-CE65-176B-D0306E959CAF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F9DD2BED-2487-7093-99BB-E930E064F1A1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D2568E12-5417-E7C3-3F5B-025715F22344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BB895896-5095-B726-BEE5-246EA2157253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91332B94-7B65-59C0-221B-AB3BFBA973E0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5F963498-385C-4AB9-0BA9-744C6B1C6BF6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E328C296-0771-75E2-195F-AADB6AEB4567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41202B3F-F8FF-2F1B-12FB-0442167E5278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6CC10A79-0E2E-6865-F369-3F87295301FB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7E52EFEC-9560-2896-1670-D0EA1B7DE876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D27D98D2-5A16-9C7E-BCCC-77B0E705834A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081116D0-F781-7D17-F799-0E2B008D6EE3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ADA91565-9770-D5AD-F7F0-A0AC4E75CB13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E0FCC60A-8CD1-5450-37C4-9ED43BBD3224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D0105F89-4B3F-0646-3D48-2B23FFAE5F99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A0D4ACBB-C642-6FB7-6126-60816DF41E24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E23102B0-91C5-15DB-1C6D-EFA7C64DEE13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74C320D0-7EC7-71DB-D010-596E21C9EC5C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39082915-1021-D830-F626-106092758B8D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0D3BA407-6B4C-2CC8-0AD0-65C2C7AE705F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199E40A7-5BB2-47D2-F811-04B1FB650066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ACE0EDF1-4B37-3AF5-CF6C-100F996D70DD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984E02C0-067D-60AF-5708-EDFAA08C0DCA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03D83285-69D2-927C-D083-13DCBEA4E6EE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1A96048B-1D1F-207E-7278-F0819D20D968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C78B0217-8FA4-A41A-8889-AB977F90E6CD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8BA6063A-33E9-3E26-FAE6-834442F7AE48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78F05F53-99FC-7F0D-7838-4353B6CE53D1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8BF98381-3D6F-E697-5576-0CB95031FFB0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601047CF-89B7-E466-4EEF-A00719DC5A6E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3B4C31A6-FECB-0EF5-1424-CAE8CB442122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8557C872-B9BB-DA03-B2CE-D498C91999A0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BB7077CB-52D7-BC0A-98E1-DE284DFAA10C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B22EC64C-A2B5-8E5D-9178-4CD2F2D139CE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48B1BDFA-6A76-FF98-8484-48E9773407BD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CA7967DC-EC8F-5CAB-4899-635FEEE83336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043B81EE-7447-5130-042A-0A3E423EC84B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29D10F85-F598-92ED-C269-0D54BCF12586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8345B38D-FA87-7DD9-E565-9263C32C007D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9F7A9414-CFAE-6F7A-A9AA-10786230B9E6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55953373-5D48-372E-F063-86D72D7B6DB0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C418740E-644A-6EF8-896C-9688CB31701C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26C59DF0-E041-1BF2-534C-C86FDF828BAA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9C03D137-7773-B9E4-98BA-88FF400D01C7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07729B50-775B-E35C-64FA-F5C2EFAF9244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DFA5FD1D-AE67-D98C-B086-6C66057D9AEF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2121D07A-6BDE-70D7-FAEB-60637476BE92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C49834CB-0641-B849-3AD2-D1197A4145A7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652B8026-C792-B69B-0E53-93EFCC7E45F5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C65B99F5-DFB1-094E-831D-441FE091690D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35B6A0A2-04A6-AE46-3A2C-BE45D34B742A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C7C51C4F-155D-9EA5-F6CE-83E2DB257D58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2B430679-1ED4-ED79-1022-E1A2E919B607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D4842505-A98E-21C6-F119-41E21F2BE91F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7F547779-832B-37DC-5124-A70F99C30A23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89AC60D0-A1FF-E77C-2ABA-858427736826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804E2E2E-62C0-E32F-0DCD-3A431A74CEFC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13E681DA-3C09-A0B8-6A17-7DBD724383B8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DB85872E-4F71-BCF2-2305-D158F0E4D73B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63B3EFD-0D0B-C61B-D40C-FE59F4754D79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" name="Google Shape;85;p17">
            <a:extLst>
              <a:ext uri="{FF2B5EF4-FFF2-40B4-BE49-F238E27FC236}">
                <a16:creationId xmlns:a16="http://schemas.microsoft.com/office/drawing/2014/main" id="{B5BFA85D-1BE2-40ED-818F-10CF6B6A0F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400" y="2049501"/>
            <a:ext cx="3857200" cy="402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6;p17">
            <a:extLst>
              <a:ext uri="{FF2B5EF4-FFF2-40B4-BE49-F238E27FC236}">
                <a16:creationId xmlns:a16="http://schemas.microsoft.com/office/drawing/2014/main" id="{A989DD4A-7C2F-5BD9-9E92-3B1D2733DBC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667" y="2049500"/>
            <a:ext cx="5369600" cy="402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072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37963-874A-2F70-F408-8E2C2BD87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B6DB44F-3F30-B97D-005B-62E5776CD733}"/>
              </a:ext>
            </a:extLst>
          </p:cNvPr>
          <p:cNvSpPr txBox="1"/>
          <p:nvPr/>
        </p:nvSpPr>
        <p:spPr>
          <a:xfrm>
            <a:off x="1067602" y="260997"/>
            <a:ext cx="8374111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Las Meninas de quién?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7E91AFD-D5E3-355E-85D7-A1AA838C7BE9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FB67B57E-BB90-3709-5B22-A5D53BA91556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9946C531-866E-F919-E7D3-213675AB4043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C3CEBD2F-FF8B-5A7B-DAA1-E262E83AB415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A55838E0-7E67-141C-6603-C8B5D65F852E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BB0FD4FD-03F9-3051-FFE7-BF707AB26400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C2E8DA1B-0421-331C-75E3-C7740D70C021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D2A8C7AF-3235-7C66-F25E-DBD5FCC37409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329ADC8E-964E-A721-9ECA-76114EE8CB29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ECE93EBF-D5FF-AF05-78CC-F7681167DC61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21DE4C16-352A-A39C-AE0F-68B7640F2B27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9061B25C-94AF-61FD-27EA-DF13DBB48513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FC6E6B58-D122-7853-1A75-3B1DD6AC8468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72040A9F-2D14-CFC0-B1F4-9C8A133AA362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94ECA9EA-9F1C-68F6-4354-B995C014CC10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3927F15E-43A5-1DFC-7CBF-D8379E741802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37A5DE5B-109A-9989-A5C4-E12A6E8D8BFC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DA95E691-F3B3-0D61-5C50-001224D0A618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546ECC0B-A30C-BADF-9BC7-90974FCF7A93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1994BE98-C99C-D9AC-3F3F-35C1C634A177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C65A8E90-ED25-6C6D-64D9-49787E48F106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D3A87166-164B-E276-E1C6-2329E4E69E0D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DBDA5919-7EA5-EB98-FDB5-5CEF48079AFB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5F6574EC-3C85-E010-D110-40C63B275ADE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8EC3CCAE-5CC1-32CB-EF52-CFFE8099C772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CE1F9412-06E3-7624-9AE9-056944D7CAAC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FE485D5D-A36A-ACFF-DCE7-2D1D9C4E9A8C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0FD8863C-1872-1270-CE05-D2CD35611834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70EAC2B7-F0DB-C14C-28B3-45C0491E321A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C3A707CB-7DF9-3B86-8B08-49655009743B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9F8356E0-A80B-55AF-AA18-16B8C7C3004C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A794E220-DA51-8EFB-AA00-289206575192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BCF2DF81-559A-92C0-3D2F-B56015813097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0CF66E45-307B-26F4-BD72-D2AA2389CA0C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9FD10BC6-6B31-F9D8-921F-2AFEB74E659E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944DE5E7-AC87-B0EB-A4D7-113B138C916E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A02530C9-F8F6-A5E2-BAA8-7ED5C1D91E25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E477690B-7F04-7A29-10BF-BFF4A8B86FEF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866D6950-BAA8-67C8-48EB-89855C822993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7DB86DA3-F564-1BF0-6CEC-49C3894A3BED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CD193EB9-F523-D1E1-D0BE-00E7042F7797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4406C795-EFCF-244E-004E-819B7ECCF9E3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B1900A14-88D2-7C02-E22C-B53F16193C23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B4D1FF81-201C-3677-E655-5FBAA10F329A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B1F9E858-E39F-3CBF-A95A-ADF1089C833E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DC8463EA-FE8C-0A83-CE74-8B63F554345F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1E2BE7A4-2689-40E5-8A84-75F21DA1EBCC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B2348064-F181-2485-AC1F-C64209701D9A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78BFA2EE-EE8E-CBC9-35D5-0777F1DCAC1A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C3A66696-596A-B907-ABFA-BC872A74D742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D4E7093D-6856-98EA-7E47-4BE54945E3EF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A9CCA634-A97E-CF1A-AD55-B5CCD014252A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FC09BEEA-7294-5DE1-833D-30E2639967E0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2642D3E1-C640-6611-648E-DC30ED7A2532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D5B7EE3B-9CE2-E770-893A-E63DC235CD09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66195C56-C069-EF0A-B95F-87708AE2DE4A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81CD40A5-90AF-B148-1DA6-97C67C22707A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C47AA10E-7924-74F9-0F7E-A80696F07707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AA063A11-7E31-B185-D907-25F97B7DEC18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7D05B80F-C008-FB66-CD59-1A4DDAC032E8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30106C18-8A7A-D5CB-DF3D-4CE0A1905D86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1BE5CDD1-A829-5B70-72C6-CF18B16657A0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950A7C06-5DE2-3F54-2D68-7D8908B868BC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D77A2B2A-BE08-59D6-53A8-B7D86746CA32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AB554DC8-9B50-7C78-232D-600DDFBE0E87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A271B032-460C-9FCF-7186-46C576CCBD22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1FB3235-9EF0-AA7D-5604-6B0E7853A630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Google Shape;92;p18">
            <a:extLst>
              <a:ext uri="{FF2B5EF4-FFF2-40B4-BE49-F238E27FC236}">
                <a16:creationId xmlns:a16="http://schemas.microsoft.com/office/drawing/2014/main" id="{F3A9A286-4DC6-1E5D-CA41-672C4B60F8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01" y="1661667"/>
            <a:ext cx="3744849" cy="499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C375A09-34A4-40D0-D01B-53DF7D28F78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6033" y="2067934"/>
            <a:ext cx="7154067" cy="3949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453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EDB91-4F2C-CCA2-1B85-74DAA0341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370C83-0721-608D-4971-728AFA594415}"/>
              </a:ext>
            </a:extLst>
          </p:cNvPr>
          <p:cNvSpPr txBox="1"/>
          <p:nvPr/>
        </p:nvSpPr>
        <p:spPr>
          <a:xfrm>
            <a:off x="3145536" y="935504"/>
            <a:ext cx="6096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Piensa en un problema recurrente en tu trabajo.</a:t>
            </a:r>
          </a:p>
          <a:p>
            <a:pPr algn="ctr"/>
            <a:endParaRPr lang="es-ES" sz="4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ES" sz="4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</a:t>
            </a:r>
            <a:r>
              <a:rPr lang="es-ES" sz="4000" b="1" kern="100" dirty="0" err="1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microcambio</a:t>
            </a:r>
            <a:r>
              <a:rPr lang="es-ES" sz="4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podrías aplicar el lunes para reducirlo?</a:t>
            </a:r>
          </a:p>
          <a:p>
            <a:pPr algn="ctr"/>
            <a:endParaRPr lang="es-ES" sz="4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65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7175-4FAA-E95F-B349-8ED40585A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9385A3-0160-7EE1-13AA-C9899341D7E3}"/>
              </a:ext>
            </a:extLst>
          </p:cNvPr>
          <p:cNvSpPr txBox="1"/>
          <p:nvPr/>
        </p:nvSpPr>
        <p:spPr>
          <a:xfrm>
            <a:off x="3048000" y="2459504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EJEMPLOS DESDE EL CORPORATIVO</a:t>
            </a:r>
          </a:p>
          <a:p>
            <a:pPr algn="ctr"/>
            <a:endParaRPr lang="es-ES" sz="4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20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1621C-C026-D2BF-942C-AFD1C9CB3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6AC64AB-AF6F-8509-8259-4858697AE4A3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A4AE982-7C62-9CA4-32F4-D10FC145B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AA5BB14-C64D-6871-2454-897B755B4EA5}"/>
              </a:ext>
            </a:extLst>
          </p:cNvPr>
          <p:cNvSpPr txBox="1"/>
          <p:nvPr/>
        </p:nvSpPr>
        <p:spPr>
          <a:xfrm>
            <a:off x="644832" y="301423"/>
            <a:ext cx="7252984" cy="54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Innovación desde lo simple</a:t>
            </a:r>
          </a:p>
        </p:txBody>
      </p:sp>
      <p:pic>
        <p:nvPicPr>
          <p:cNvPr id="2" name="Google Shape;245;g2c1a39a4d68_0_141">
            <a:extLst>
              <a:ext uri="{FF2B5EF4-FFF2-40B4-BE49-F238E27FC236}">
                <a16:creationId xmlns:a16="http://schemas.microsoft.com/office/drawing/2014/main" id="{5731917E-FAE5-6512-576C-177BF5920B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7380" b="28740"/>
          <a:stretch/>
        </p:blipFill>
        <p:spPr>
          <a:xfrm>
            <a:off x="3207538" y="1740125"/>
            <a:ext cx="5776925" cy="36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6;g2c1a39a4d68_0_141">
            <a:extLst>
              <a:ext uri="{FF2B5EF4-FFF2-40B4-BE49-F238E27FC236}">
                <a16:creationId xmlns:a16="http://schemas.microsoft.com/office/drawing/2014/main" id="{66836A07-808D-27D6-9CAD-09930966A0FF}"/>
              </a:ext>
            </a:extLst>
          </p:cNvPr>
          <p:cNvSpPr txBox="1">
            <a:spLocks/>
          </p:cNvSpPr>
          <p:nvPr/>
        </p:nvSpPr>
        <p:spPr>
          <a:xfrm>
            <a:off x="636500" y="414425"/>
            <a:ext cx="8283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endParaRPr lang="es-CO" b="1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247;g2c1a39a4d68_0_141">
            <a:extLst>
              <a:ext uri="{FF2B5EF4-FFF2-40B4-BE49-F238E27FC236}">
                <a16:creationId xmlns:a16="http://schemas.microsoft.com/office/drawing/2014/main" id="{5C9AA2DD-95D7-3E3A-DC50-0240CE8D03E0}"/>
              </a:ext>
            </a:extLst>
          </p:cNvPr>
          <p:cNvSpPr txBox="1">
            <a:spLocks/>
          </p:cNvSpPr>
          <p:nvPr/>
        </p:nvSpPr>
        <p:spPr>
          <a:xfrm>
            <a:off x="4503650" y="5263825"/>
            <a:ext cx="4283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s-CO" sz="3500">
                <a:solidFill>
                  <a:srgbClr val="073763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Bolso Argos</a:t>
            </a:r>
            <a:endParaRPr lang="es-CO" sz="3500" dirty="0">
              <a:solidFill>
                <a:srgbClr val="073763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86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B2713-7A54-B68F-4546-C0435144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9BB36C6-F3A2-8418-6C9E-8E57CE3F1C30}"/>
              </a:ext>
            </a:extLst>
          </p:cNvPr>
          <p:cNvSpPr txBox="1"/>
          <p:nvPr/>
        </p:nvSpPr>
        <p:spPr>
          <a:xfrm>
            <a:off x="3048000" y="2459504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Cuántos de ustedes se consideran innovadores ?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2652709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AF882-BCEB-41C6-DC9F-3A024ECC6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g2c1a39a4d68_0_86">
            <a:extLst>
              <a:ext uri="{FF2B5EF4-FFF2-40B4-BE49-F238E27FC236}">
                <a16:creationId xmlns:a16="http://schemas.microsoft.com/office/drawing/2014/main" id="{63A9DC81-5A0E-C42B-2D20-D0A24249DF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t="24611" b="5982"/>
          <a:stretch/>
        </p:blipFill>
        <p:spPr>
          <a:xfrm>
            <a:off x="318412" y="1118496"/>
            <a:ext cx="8784336" cy="34015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F1D1DE3-217C-8A91-C51E-35EC00562B99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DBE5574-B7F4-0A29-C07F-85AFEAF6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B28E818D-7993-E6B6-80ED-60C65F77830F}"/>
              </a:ext>
            </a:extLst>
          </p:cNvPr>
          <p:cNvSpPr txBox="1"/>
          <p:nvPr/>
        </p:nvSpPr>
        <p:spPr>
          <a:xfrm>
            <a:off x="644832" y="301423"/>
            <a:ext cx="7252984" cy="54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Innovación desde el error</a:t>
            </a:r>
          </a:p>
        </p:txBody>
      </p:sp>
      <p:pic>
        <p:nvPicPr>
          <p:cNvPr id="6" name="Google Shape;187;g2c1a39a4d68_0_89">
            <a:extLst>
              <a:ext uri="{FF2B5EF4-FFF2-40B4-BE49-F238E27FC236}">
                <a16:creationId xmlns:a16="http://schemas.microsoft.com/office/drawing/2014/main" id="{7A2A1113-C2D6-3F15-D813-657C37B99C2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l="21443" t="9972" r="22218" b="6151"/>
          <a:stretch/>
        </p:blipFill>
        <p:spPr>
          <a:xfrm>
            <a:off x="8607552" y="3779520"/>
            <a:ext cx="3377184" cy="2857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43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FC1-9E50-0860-2E96-6473C48A6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25;g2c1a39a4d68_0_125">
            <a:extLst>
              <a:ext uri="{FF2B5EF4-FFF2-40B4-BE49-F238E27FC236}">
                <a16:creationId xmlns:a16="http://schemas.microsoft.com/office/drawing/2014/main" id="{1501DAD7-1939-24BB-225B-7A744CE3D9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t="42057" b="11976"/>
          <a:stretch/>
        </p:blipFill>
        <p:spPr>
          <a:xfrm>
            <a:off x="468241" y="1357389"/>
            <a:ext cx="9919343" cy="22270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A5DF531-5A2E-D75A-3490-C71CBEF6B077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737A004-7485-AB5A-DA7F-ABA803AA2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C62EDCE-5849-86F9-6A68-DC93DD3AB5AF}"/>
              </a:ext>
            </a:extLst>
          </p:cNvPr>
          <p:cNvSpPr txBox="1"/>
          <p:nvPr/>
        </p:nvSpPr>
        <p:spPr>
          <a:xfrm>
            <a:off x="644832" y="301423"/>
            <a:ext cx="7252984" cy="54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Innovación desde las conversaciones</a:t>
            </a:r>
          </a:p>
        </p:txBody>
      </p:sp>
      <p:pic>
        <p:nvPicPr>
          <p:cNvPr id="6" name="Google Shape;230;g2c1a39a4d68_0_128">
            <a:extLst>
              <a:ext uri="{FF2B5EF4-FFF2-40B4-BE49-F238E27FC236}">
                <a16:creationId xmlns:a16="http://schemas.microsoft.com/office/drawing/2014/main" id="{A922A74E-B0BA-B721-DACC-6AC3ACBDBBA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l="21824" t="32577" r="1602" b="14251"/>
          <a:stretch/>
        </p:blipFill>
        <p:spPr>
          <a:xfrm>
            <a:off x="468241" y="3795788"/>
            <a:ext cx="7741831" cy="286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5;g2c1a39a4d68_0_131">
            <a:extLst>
              <a:ext uri="{FF2B5EF4-FFF2-40B4-BE49-F238E27FC236}">
                <a16:creationId xmlns:a16="http://schemas.microsoft.com/office/drawing/2014/main" id="{F1E85824-7602-AAD3-1961-364C64EA25E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rcRect l="45990" t="5720"/>
          <a:stretch/>
        </p:blipFill>
        <p:spPr>
          <a:xfrm>
            <a:off x="8385068" y="3790236"/>
            <a:ext cx="3338691" cy="2863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5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3FCD6-FBC3-8488-6F96-E85F64AE6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68FF21-2E51-3642-30C1-A058745C98ED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43EDED4-5DA2-4443-1253-5EDFBE964370}"/>
              </a:ext>
            </a:extLst>
          </p:cNvPr>
          <p:cNvSpPr txBox="1"/>
          <p:nvPr/>
        </p:nvSpPr>
        <p:spPr>
          <a:xfrm>
            <a:off x="498978" y="497305"/>
            <a:ext cx="2592566" cy="132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24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Casos de innovación internacional 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8F044320-36D1-1542-DC8F-79BCB20F386E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A3A4D984-ECEE-1A95-3E7F-D5D42B329464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2FC24109-0697-3437-107D-A7401B5F6458}"/>
              </a:ext>
            </a:extLst>
          </p:cNvPr>
          <p:cNvSpPr/>
          <p:nvPr/>
        </p:nvSpPr>
        <p:spPr>
          <a:xfrm rot="18900000">
            <a:off x="10204017" y="6174626"/>
            <a:ext cx="2525453" cy="4199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8BDB3E48-630F-DF83-2B55-E761A1EC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50178D6E-C77C-BD41-AFAC-E89409CAC1E7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0FF6A8-4543-E945-CD81-579EC8E88C68}"/>
              </a:ext>
            </a:extLst>
          </p:cNvPr>
          <p:cNvSpPr txBox="1"/>
          <p:nvPr/>
        </p:nvSpPr>
        <p:spPr>
          <a:xfrm>
            <a:off x="3675482" y="497305"/>
            <a:ext cx="6651141" cy="100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3000" b="1" kern="10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dirty="0">
                <a:solidFill>
                  <a:srgbClr val="525C9C"/>
                </a:solidFill>
              </a:rPr>
              <a:t>Seguros:</a:t>
            </a:r>
            <a:r>
              <a:rPr lang="es-CO" b="0" dirty="0">
                <a:solidFill>
                  <a:srgbClr val="525C9C"/>
                </a:solidFill>
              </a:rPr>
              <a:t> </a:t>
            </a:r>
            <a:r>
              <a:rPr lang="es-CO" b="0" dirty="0" err="1">
                <a:solidFill>
                  <a:srgbClr val="525C9C"/>
                </a:solidFill>
              </a:rPr>
              <a:t>Lemonade</a:t>
            </a:r>
            <a:r>
              <a:rPr lang="es-CO" b="0" dirty="0">
                <a:solidFill>
                  <a:srgbClr val="525C9C"/>
                </a:solidFill>
              </a:rPr>
              <a:t> usa IA para procesar reclamaciones en segundos.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r>
              <a:rPr lang="es-CO" dirty="0">
                <a:solidFill>
                  <a:srgbClr val="525C9C"/>
                </a:solidFill>
              </a:rPr>
              <a:t>Auditoría:</a:t>
            </a:r>
            <a:r>
              <a:rPr lang="es-CO" b="0" dirty="0">
                <a:solidFill>
                  <a:srgbClr val="525C9C"/>
                </a:solidFill>
              </a:rPr>
              <a:t> KPMG usa IA para detectar fraudes con </a:t>
            </a:r>
            <a:r>
              <a:rPr lang="es-CO" b="0" dirty="0" err="1">
                <a:solidFill>
                  <a:srgbClr val="525C9C"/>
                </a:solidFill>
              </a:rPr>
              <a:t>big</a:t>
            </a:r>
            <a:r>
              <a:rPr lang="es-CO" b="0" dirty="0">
                <a:solidFill>
                  <a:srgbClr val="525C9C"/>
                </a:solidFill>
              </a:rPr>
              <a:t> data.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r>
              <a:rPr lang="es-CO" dirty="0">
                <a:solidFill>
                  <a:srgbClr val="525C9C"/>
                </a:solidFill>
              </a:rPr>
              <a:t>Control Interno: </a:t>
            </a:r>
            <a:r>
              <a:rPr lang="es-CO" b="0" dirty="0">
                <a:solidFill>
                  <a:srgbClr val="525C9C"/>
                </a:solidFill>
              </a:rPr>
              <a:t>Uso de RPA (robots de software) para conciliaciones diarias.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O" b="0" dirty="0">
              <a:solidFill>
                <a:srgbClr val="525C9C"/>
              </a:solidFill>
            </a:endParaRPr>
          </a:p>
          <a:p>
            <a:br>
              <a:rPr lang="es-CO" b="0" dirty="0">
                <a:solidFill>
                  <a:srgbClr val="525C9C"/>
                </a:solidFill>
              </a:rPr>
            </a:br>
            <a:endParaRPr lang="es-CO" b="0" dirty="0">
              <a:solidFill>
                <a:srgbClr val="525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0AAE0-2C8F-97DF-4E84-77F7E4692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2B8B26E-E075-A0E6-974F-523D56EDA00A}"/>
              </a:ext>
            </a:extLst>
          </p:cNvPr>
          <p:cNvSpPr txBox="1"/>
          <p:nvPr/>
        </p:nvSpPr>
        <p:spPr>
          <a:xfrm>
            <a:off x="1067602" y="260997"/>
            <a:ext cx="8374111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Historias inspiradoras localmente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38DAE57-B6CC-847E-E06F-A160DF5F5698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F514B846-EE96-C07C-8505-502CE2FCC472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A65F221-E7A8-848C-2D32-FFD93BD93B13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2D5C44F5-8BC0-A8AE-6FAD-E5B31C8B4113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D08A269A-1BD3-9345-36D1-626F5F7B28FE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06E8C88B-CD73-0EE1-F7EA-D7C8451F06EE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8BF281F1-5880-5EF4-EA02-6E0041791AFA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84CE5625-F3E9-14DF-9900-94F51F19D5EA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A1C9CE30-1195-24C2-4F0A-CD33582741D3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0E6839A0-CF24-AFE6-5D6B-32EACF1826FA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528750DB-F0BE-0F0F-631A-388CDFD0823F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02D5F001-2B59-D27D-8747-69D118455F40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56AB7BCD-CB75-AF88-0D6A-3AC685AD0CD0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3F6BEDD9-93D9-D80E-6951-75E90C370EA7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0C20C4A3-310E-A3B5-89E1-9398B6CD908F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E7A55A40-A4E5-9B86-EF2A-194E7042550E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DB150E01-AEAD-2DF0-C97E-A23DB09341ED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957E503E-51AD-A051-3DC7-08DF06880635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113C6799-945D-5DCD-D63E-F7D068D86AF1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4989D664-3943-55E2-574E-6FD89F3F4CA8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5EF260D0-73FD-099C-85AB-3EEECC4FD137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F56B8BEA-EC67-097D-6590-D347B5918109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D83D6DCD-1903-DF74-3B85-7A3FE08E4234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3817894A-D833-2AAC-4FA8-7558ED1184B3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B4C40FA7-7FFB-3EB1-C13A-0C0355108A59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7C934400-A333-F406-89E6-03BE34EB1F31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7EFC29D7-9B44-721F-6DB7-5E58786B9361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D949E68F-320C-6BCE-ABA5-7B48C612217E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C5363ED8-9F3C-CA30-CE88-9A4E7C3DE08D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E6F3BC98-6F77-5EDB-4AA1-CA184708D403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11AD99A5-DBFA-9D07-6E52-A012AEEC15E8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899ED3FF-3189-9A12-5A8F-805FE4432EA5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14F7BE43-E8F0-36F6-0606-E9D8704A41C3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77D13D0A-3CD3-80BD-69B2-95A2BD21816D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5775E22B-9D7D-3328-46F8-B3EC187E6C5E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00A2DA3D-70F2-B1E4-19A9-7EB325F17F32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DECA64BC-0507-5B65-F655-0E13A5A4FB21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2267799E-BA71-AC6E-BE98-01EDA2804038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B7C2B9B4-A093-60F3-82D3-2CE69B9F74D1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CB9A1F65-C41F-68C4-61EA-86BBACE0A2A2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1F44ED4F-B117-17ED-6C06-88E12BFB8C55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450BF2AB-E447-9B35-66DC-FA6BE5D8C6AC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53D7FD8F-4CDC-1ADA-1476-6A7B8B739FF7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FC4F1D41-4DCB-1593-F72E-2432A13180C7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15370DC1-62B3-D6CA-60E3-C978EF36A966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DB2E052C-C23C-BA59-89D1-00A06982F2F7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54FA56FA-DA9E-DE43-B916-C4C515A0E943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5ADAB26D-0F86-0F15-8CFB-A2E4DFFAED1C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CC3C9015-2CDB-7E06-DC98-3F180B198A0C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F12EEAB5-8C24-1DE7-9B29-36421AE0DF60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9B6CCE8D-F881-1C0C-1723-914B2BB579B1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6FE0F927-B1DB-B12A-306E-12563D8F3A6E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C82A9571-CAAA-B8D2-B15E-A3CA3302D441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C826B554-8D4A-9AD2-A656-9E1D63D9CA1F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E2491112-8F29-FCEF-7C68-BD7C7DF1AB10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0D0C7296-B2D7-E9A9-700F-EA2CAA3B1220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626984F8-6036-E8F5-6272-CFB63681CBAF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54749C52-DBBA-6127-509A-8A5139993484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5277483E-6F78-D149-3BCD-798E6C394696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635D943C-4CF5-3D5C-AD3A-BEADD6AE59E4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ACF55F35-B5D9-7D96-BA5E-B4D7F6C5882A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ACE8D676-5B45-9179-F188-71B5B70B95FB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4CD593B7-1B56-302E-C022-770D01CB4669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C25E13FA-04F6-D964-4B90-C54BE4CE2DC6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21963911-9019-D321-8DD7-7EB8F9947AD1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298E11A8-5166-9252-F06E-E43A1F9CC673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8BC30CB-C3BC-200E-E477-EF6C6E558EED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16FB4D-4F27-08AA-32ED-2C58A1BA940F}"/>
              </a:ext>
            </a:extLst>
          </p:cNvPr>
          <p:cNvSpPr txBox="1"/>
          <p:nvPr/>
        </p:nvSpPr>
        <p:spPr>
          <a:xfrm>
            <a:off x="3151272" y="2083585"/>
            <a:ext cx="8003651" cy="435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3000" b="1" kern="10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sz="2400" b="0" dirty="0">
                <a:solidFill>
                  <a:srgbClr val="525C9C"/>
                </a:solidFill>
              </a:rPr>
              <a:t>Equipos de auditoría colaboran con áreas digitales para anticipar riesgos cibernéticos.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sz="2400" b="0" dirty="0">
              <a:solidFill>
                <a:srgbClr val="525C9C"/>
              </a:solidFill>
            </a:endParaRPr>
          </a:p>
          <a:p>
            <a:r>
              <a:rPr lang="es-CO" sz="2400" b="0" dirty="0" err="1">
                <a:solidFill>
                  <a:srgbClr val="525C9C"/>
                </a:solidFill>
              </a:rPr>
              <a:t>Microinnovaciones</a:t>
            </a:r>
            <a:r>
              <a:rPr lang="es-CO" sz="2400" b="0" dirty="0">
                <a:solidFill>
                  <a:srgbClr val="525C9C"/>
                </a:solidFill>
              </a:rPr>
              <a:t> en control de inventarios que reducen pérdidas.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sz="2400" b="0" dirty="0">
              <a:solidFill>
                <a:srgbClr val="525C9C"/>
              </a:solidFill>
            </a:endParaRPr>
          </a:p>
          <a:p>
            <a:r>
              <a:rPr lang="es-CO" sz="2400" b="0" dirty="0">
                <a:solidFill>
                  <a:srgbClr val="525C9C"/>
                </a:solidFill>
              </a:rPr>
              <a:t>Pequeños ajustes en control de calidad reducen devoluciones.</a:t>
            </a:r>
            <a:br>
              <a:rPr lang="es-CO" sz="2800" b="0" dirty="0">
                <a:solidFill>
                  <a:srgbClr val="525C9C"/>
                </a:solidFill>
              </a:rPr>
            </a:br>
            <a:endParaRPr lang="es-CO" sz="2800" b="0" dirty="0">
              <a:solidFill>
                <a:srgbClr val="525C9C"/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E7E5278-71F5-F182-71FE-33492229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9" y="2229956"/>
            <a:ext cx="1867442" cy="7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6282514-AF14-F863-5E10-9D0F1D7C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5" y="3537543"/>
            <a:ext cx="1757779" cy="103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lectrodomésticos Haceb: Calidad e Innovación">
            <a:extLst>
              <a:ext uri="{FF2B5EF4-FFF2-40B4-BE49-F238E27FC236}">
                <a16:creationId xmlns:a16="http://schemas.microsoft.com/office/drawing/2014/main" id="{B73E5CD4-624E-E8B8-63CD-4B0EB5D5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2" y="4774415"/>
            <a:ext cx="2896990" cy="15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7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2897-06A9-56B1-AAA1-D725E33C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D6A703B-0E61-98CB-C073-D1EF0B0BC807}"/>
              </a:ext>
            </a:extLst>
          </p:cNvPr>
          <p:cNvSpPr txBox="1"/>
          <p:nvPr/>
        </p:nvSpPr>
        <p:spPr>
          <a:xfrm>
            <a:off x="1067602" y="260997"/>
            <a:ext cx="8374111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Conclusiones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CF0B2F6-6FB4-95AA-3C14-E3F80501F200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09277E88-8097-32EF-85B1-D886ED69FC12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E6DA3805-2F6F-B2F2-8F9B-D92010767160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478585FE-47A1-6523-F395-35047D7EF58C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FC9DBAF1-C035-9D33-A403-484CE48F3D22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9850C325-F1F6-62F7-D2F7-8D96143A3CB1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ABCA18F5-CBD9-3074-E783-D915279D9AB5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EF341CDC-22F8-C5B1-9D34-6005FFD459CB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752C27FA-6239-45D8-3C70-AF618DED4DA8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F0EF6C57-C138-0CC8-4644-C7A567AE711A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DA8CB68E-0FD9-02D0-CCF4-00708D4F74E7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C506790E-D427-91F7-F26D-10190CEFEC34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A4474BD6-D739-52AC-0927-DC377A64F919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45316CFC-8E78-7FF1-54EA-FAD0AA0460EF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0B278D68-6D94-C42E-C2FE-0DCD147E2048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65D1A0B3-D940-26C7-EE0B-F815DA295384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926EF4D7-F0E2-84E8-93B7-38E0FCC6D243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67C741B9-C1FE-7DCC-D678-443FB43CF3B6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3D24871B-BC17-D6CF-6068-240EC0431A1F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2AD2ED84-24B0-092A-574D-D79070743BC4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6F0F3995-15F9-4B3A-B84E-C13C6332B14F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D46B02A6-F1BD-D834-F286-D2C5842AA16A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61B0D464-E9E7-B10D-4DB8-0B86D762FFBA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3886ADA2-5ABF-F1F4-C76B-440529D53A93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9734B664-96D1-D23D-170E-3681E6EBE184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4ED842D1-B82F-D8E1-60A8-6969A7A9FDF4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399CF673-3656-1472-292B-E8DD271E475F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8B21F6C6-2EFB-C48E-800A-843DC5018ED4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3576A5BA-3B51-1F09-0DB4-5BEC9C31B7A7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E7BEE6AF-C42A-A1A7-13D5-E642EAC12324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077EF0B3-BB70-1094-B339-8197DA5BB6A2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A5AE8353-E3BF-285D-F925-D745A901FE94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0094B830-9F80-9C06-0871-E062B4E00881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254C6AE8-2606-5C4E-F822-E17B43B43205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F8CF83EB-9C8C-5F57-0193-72E53ED44697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728CEB05-1478-3B11-FBE3-0FBA491C4F33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80C1CC29-BEED-6AAD-2097-EC3AFA67F8C6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9339933B-6266-8724-FB15-96EAFD8AFB4F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CFEF9A9D-E47F-3CE6-7C25-91E49DA5F2FE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4F95B61C-C233-7789-9349-1ED79B66F51A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7E2926FE-8007-AFA7-325C-BA98F44BA517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B6F171C3-A728-BB18-3CA5-2F24539459EC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E31049FE-06A0-9240-BBEB-411356E50B77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D0664103-A832-5D1C-02F8-832DB45B74C8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F092A3DD-AF41-283D-AB20-75585D830469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146F3BB1-8C0A-7410-F469-5D1F14616030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104ED47B-8CC1-C467-760A-F31C60422B65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9E18103C-14F4-B1E5-A308-4EC134B6B249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CCA1D04C-0B0B-26F0-78B7-EEC7E9CA9E14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A616883B-53CF-496F-6624-B87804E61F47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309AD32D-DA0A-3FB4-D117-8F6860D38F56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E1C960A6-45FC-D2E9-EF20-87591FE89A3D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AE5CAEC4-8C21-78A3-1A31-C51E71A34B11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E81E54CD-6539-4925-400B-B832C64B8DD1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C7927743-573F-6F51-1AA1-72DA3862CA2C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A1985362-5A90-483A-DB9F-77FAD75ACB63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82C13A95-6BB5-DD4B-8F09-982B685582B3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5FE84816-4F8B-3210-196D-E11576C4E23B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C2F9A8D1-7621-7980-0166-220CD81E1240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579ACC64-11DD-FE5B-1C2E-C432D98ED31C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BB3D6EFA-D8E5-8065-E144-E68A0FC02A21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D68CBCDA-C1F1-36C4-342C-3A2FFA898441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2CB9C7F0-0CBF-1566-7103-86FC7ABD8BF2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EB311FA4-0AF4-32CA-7D68-D1E60B0337C8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45358D53-0E6A-50B5-00CC-C8B8F75B3D51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7652D546-A030-9E5C-2A10-43F71C663CC5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DE049AE-97F2-D1AD-35AA-5AFEE6CF3AC9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2BD2A8-B3E9-BBE4-97A0-F80A7E000582}"/>
              </a:ext>
            </a:extLst>
          </p:cNvPr>
          <p:cNvSpPr txBox="1"/>
          <p:nvPr/>
        </p:nvSpPr>
        <p:spPr>
          <a:xfrm>
            <a:off x="628285" y="1701432"/>
            <a:ext cx="10625237" cy="2866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3000" b="1" kern="10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es-CO" sz="2800" b="0" dirty="0">
                <a:solidFill>
                  <a:srgbClr val="525C9C"/>
                </a:solidFill>
              </a:rPr>
              <a:t>La innovación no es un proyecto, ni un área es un </a:t>
            </a:r>
            <a:r>
              <a:rPr lang="es-CO" sz="2800" dirty="0">
                <a:solidFill>
                  <a:srgbClr val="E9488B"/>
                </a:solidFill>
              </a:rPr>
              <a:t>hábito</a:t>
            </a:r>
            <a:r>
              <a:rPr lang="es-CO" sz="2800" b="0" dirty="0">
                <a:solidFill>
                  <a:srgbClr val="525C9C"/>
                </a:solidFill>
              </a:rPr>
              <a:t>.</a:t>
            </a:r>
          </a:p>
          <a:p>
            <a:pPr marL="457200" indent="-457200">
              <a:buFont typeface="Wingdings" pitchFamily="2" charset="2"/>
              <a:buChar char="ü"/>
            </a:pPr>
            <a:endParaRPr lang="es-CO" sz="3200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O" sz="2800" b="0" dirty="0">
                <a:solidFill>
                  <a:srgbClr val="525C9C"/>
                </a:solidFill>
              </a:rPr>
              <a:t>Se construye en cada conversación, en cada auditoría, en cada hallazgo.</a:t>
            </a:r>
            <a:br>
              <a:rPr lang="es-CO" sz="3200" b="0" dirty="0">
                <a:solidFill>
                  <a:srgbClr val="525C9C"/>
                </a:solidFill>
              </a:rPr>
            </a:br>
            <a:endParaRPr lang="es-CO" sz="3200" b="0" dirty="0">
              <a:solidFill>
                <a:srgbClr val="525C9C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9FDC49-9877-337B-0F20-500B45ED02A9}"/>
              </a:ext>
            </a:extLst>
          </p:cNvPr>
          <p:cNvSpPr txBox="1"/>
          <p:nvPr/>
        </p:nvSpPr>
        <p:spPr>
          <a:xfrm>
            <a:off x="1129868" y="4594261"/>
            <a:ext cx="10123654" cy="103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3000" b="1" kern="10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sz="2800" dirty="0">
                <a:solidFill>
                  <a:srgbClr val="525C9C"/>
                </a:solidFill>
              </a:rPr>
              <a:t>La innovación comienza hoy.</a:t>
            </a:r>
            <a:r>
              <a:rPr lang="es-CO" sz="2800" dirty="0"/>
              <a:t> </a:t>
            </a:r>
            <a:r>
              <a:rPr lang="es-CO" sz="2800" dirty="0">
                <a:solidFill>
                  <a:srgbClr val="E9488B"/>
                </a:solidFill>
              </a:rPr>
              <a:t>Está en cada uno, en cada proceso, en cada oportunidad de hacer mejor las cosas.</a:t>
            </a:r>
          </a:p>
        </p:txBody>
      </p:sp>
    </p:spTree>
    <p:extLst>
      <p:ext uri="{BB962C8B-B14F-4D97-AF65-F5344CB8AC3E}">
        <p14:creationId xmlns:p14="http://schemas.microsoft.com/office/powerpoint/2010/main" val="187758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F9F37-978B-0363-6A9F-50103FDF9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9D330BD-8663-2364-BCE9-49B363708D76}"/>
              </a:ext>
            </a:extLst>
          </p:cNvPr>
          <p:cNvSpPr txBox="1"/>
          <p:nvPr/>
        </p:nvSpPr>
        <p:spPr>
          <a:xfrm>
            <a:off x="1067602" y="260997"/>
            <a:ext cx="658952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C50BB6C-5934-D48B-1C0A-FCEF85A26858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5E15B662-ABC5-2016-DF10-8BFB954742C9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49140433-F161-FA32-C7AD-3FFF284FA696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DEAFF0A6-719E-F9DA-D340-F38B0A60DF4E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5809B2D1-E94E-EC36-5A4D-6F55494F2D9C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9B42486C-ED01-E852-595A-C8F596C6FEF5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5E6F01F9-53FA-F7C8-94BB-1687D24B715B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C4E4A835-4E49-894C-DC72-6369DA3A4EF3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9A0F9F03-E8DA-7EBB-030D-E16F20449557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9CFC08CE-4135-B529-A243-0CBE3501D18D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C1D760AD-E429-F583-6A7A-DFF1A5E50DF8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7BDFA152-D08A-C5F3-6D7E-15FAC4945317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4A51B19B-6857-DAE5-CD80-BACEFDB2BFE7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E64CDE65-4048-DC89-F3E1-1234704804D8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E40AD8DC-24FB-FB1B-3003-B7A9A56B6D08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66D49C42-9454-4EAB-F16B-37458BAA27E9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73925630-6BC4-A381-162C-52A67FF5A4B7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CE969881-CB7E-6A32-0629-3EC280C4CC7E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54FD649D-7EB6-4D97-F064-2CF356E103E9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E8974842-D34E-4E23-2ACF-9C9FD2B37239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3A2D481A-938A-8A26-7491-6C0D1F123024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49DBC616-DCB1-A3EB-5C05-526151684403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1EDFBEE-91DA-2250-D693-DE0C775BF0BF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A8F96F49-EB9B-5DCB-A2CB-ED3E2854C20A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086E71E4-0981-BD04-8C40-4E05D8FE0A26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8F9119F4-A774-B32D-9D5F-3965473FE9E3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64E03AD1-1068-DF25-3409-01F57CF23017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3DB4937B-B81F-EC7F-6885-16585BF9A91D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222D381A-1E91-C0AB-1AD7-DF1A33FC3F74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7EBC6AAE-F97D-AD7E-72E9-AD6F30F4CA49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018595A8-8D6B-E132-1CF6-347669E2A7F0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223A05BC-3489-9312-FF29-5767B38E3DD8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3E75ECC2-52F0-1AF2-7275-84CAF985A5C4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7B3C6FB9-E37C-ED3B-E025-CA45739C4ECE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3BFE2F96-1087-7E12-373C-E4E9BDA18214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DF1FF4E3-DC2F-EA3F-CDDD-C34719BFB95C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FD4A4980-090A-F28A-DE5E-2A493DE4914B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ED121BCF-65D4-4412-50BC-3AEB49CDEF77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61A32AEC-9FDF-5817-B58A-87AB7BA3E0A6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36534A64-C6CD-ABC8-96A7-3C6CE1ABCB2E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58A9D227-CADA-4615-68A2-DE074A07D343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73A4FC5B-7A00-13BE-CCD6-9B2183F403DA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01D5464D-6802-10FC-FA17-506177EA8D04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AC7EE2B3-5937-AF7C-36DE-1693C450D8F1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22F5FBEA-4E7A-4150-8BFF-E5AB36415BB9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A8CAFBAB-6E3C-A94B-CCA7-A1EC13CB7682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7201E98D-3B96-B285-585A-7AB862EA9826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478B9755-AEE8-F75C-6E36-29FE50B17B22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A58AAF1F-9C67-29BB-0D38-099265FF7538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2229C617-B316-9715-E090-7412A24D7C13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44945F42-D7D2-333C-F78E-C915A5CA727A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F564684E-C92A-C9CF-E534-61ACB724A998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F0B78500-EF42-622C-7B2D-1C3AB8FC3563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841DBAE6-CC19-319B-8E75-1A59E681668A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CE5D69B2-15E0-7D35-82AD-9EA0AA0DED98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057ECBDB-6091-8109-FAFC-2AE9B2304FA1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D1F43F59-1C9C-2E9B-5815-F2DA8DFB8F55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686D19AF-2587-6AF3-A1DA-0C9F072EF06B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B3B0F7E4-2C47-1047-83F1-3294975275F4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5ECFA53D-CFA4-D2AD-443E-1663791129D0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ACEF075F-4658-63E0-7425-42A32F23A8E8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E6854D73-C95E-5453-E337-B842E8A2431F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4EA43909-8D00-363D-2FEA-74DCC4F31BFB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CA1BC97D-2E0E-3D05-201C-D76EA2A732D3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2B693CD9-2D92-3097-3349-485E3DA6A3E2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B840C49F-F886-CA31-B727-DD55E5EA86BB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2AF3AF1F-BBA3-66EB-5277-673EC4F3CD76}"/>
              </a:ext>
            </a:extLst>
          </p:cNvPr>
          <p:cNvSpPr/>
          <p:nvPr/>
        </p:nvSpPr>
        <p:spPr>
          <a:xfrm flipV="1">
            <a:off x="1165919" y="758659"/>
            <a:ext cx="4915624" cy="45719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71EE8FC-9C7A-6B48-C155-8EDEA848D2C3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" name="Google Shape;287;g2c1a39a4d68_0_47">
            <a:extLst>
              <a:ext uri="{FF2B5EF4-FFF2-40B4-BE49-F238E27FC236}">
                <a16:creationId xmlns:a16="http://schemas.microsoft.com/office/drawing/2014/main" id="{3E57389E-8397-0ACC-C8DF-0C0626B929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36" y="2460976"/>
            <a:ext cx="2023536" cy="27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89;g2c1a39a4d68_0_47">
            <a:extLst>
              <a:ext uri="{FF2B5EF4-FFF2-40B4-BE49-F238E27FC236}">
                <a16:creationId xmlns:a16="http://schemas.microsoft.com/office/drawing/2014/main" id="{6B426E7F-EEC5-3FE6-0ACB-EB37FA644FB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0123" y="2499077"/>
            <a:ext cx="1663148" cy="26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0;g2c1a39a4d68_0_47">
            <a:extLst>
              <a:ext uri="{FF2B5EF4-FFF2-40B4-BE49-F238E27FC236}">
                <a16:creationId xmlns:a16="http://schemas.microsoft.com/office/drawing/2014/main" id="{03A30369-F921-6F85-CFB3-687D399406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5621" y="2585977"/>
            <a:ext cx="2504374" cy="250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2;g2c1a39a4d68_0_47">
            <a:extLst>
              <a:ext uri="{FF2B5EF4-FFF2-40B4-BE49-F238E27FC236}">
                <a16:creationId xmlns:a16="http://schemas.microsoft.com/office/drawing/2014/main" id="{C9AA6927-C63D-4081-6D85-962BB9FF6DE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96275" y="2585977"/>
            <a:ext cx="1663149" cy="240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6;p26">
            <a:extLst>
              <a:ext uri="{FF2B5EF4-FFF2-40B4-BE49-F238E27FC236}">
                <a16:creationId xmlns:a16="http://schemas.microsoft.com/office/drawing/2014/main" id="{19D03B1B-205C-9510-0D1C-DED12ECBD32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3508" y="2460976"/>
            <a:ext cx="2072950" cy="269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582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76" y="1306167"/>
            <a:ext cx="7125600" cy="527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292608" y="278900"/>
            <a:ext cx="121920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4000" b="1" dirty="0">
                <a:solidFill>
                  <a:schemeClr val="accent1"/>
                </a:solidFill>
                <a:highlight>
                  <a:srgbClr val="FF00FF"/>
                </a:highlight>
                <a:latin typeface="Amatic SC"/>
                <a:ea typeface="Amatic SC"/>
                <a:cs typeface="Amatic SC"/>
                <a:sym typeface="Amatic SC"/>
              </a:rPr>
              <a:t>“we were all given the same box of crayons in kindergarten”</a:t>
            </a:r>
            <a:r>
              <a:rPr lang="en" sz="4000" b="1" dirty="0">
                <a:solidFill>
                  <a:schemeClr val="accent1"/>
                </a:solidFill>
                <a:highlight>
                  <a:schemeClr val="lt1"/>
                </a:highlight>
                <a:latin typeface="Amatic SC"/>
                <a:ea typeface="Amatic SC"/>
                <a:cs typeface="Amatic SC"/>
                <a:sym typeface="Amatic SC"/>
              </a:rPr>
              <a:t>   </a:t>
            </a:r>
            <a:r>
              <a:rPr lang="en" sz="3333" b="1" dirty="0">
                <a:solidFill>
                  <a:srgbClr val="6E4494"/>
                </a:solidFill>
                <a:highlight>
                  <a:schemeClr val="lt1"/>
                </a:highlight>
                <a:latin typeface="Amatic SC"/>
                <a:ea typeface="Amatic SC"/>
                <a:cs typeface="Amatic SC"/>
                <a:sym typeface="Amatic SC"/>
              </a:rPr>
              <a:t>Hugh Macleod</a:t>
            </a:r>
            <a:endParaRPr sz="1200" dirty="0">
              <a:solidFill>
                <a:srgbClr val="6E4494"/>
              </a:solidFill>
              <a:highlight>
                <a:schemeClr val="lt1"/>
              </a:highlight>
            </a:endParaRP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4B9B09-8D47-98DA-6330-BFB86401A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05" y="5364480"/>
            <a:ext cx="1456492" cy="12146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3C2B67-1E82-F87D-0235-2440DA3B7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340" y="3069600"/>
            <a:ext cx="1746065" cy="174606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B61990-C3D2-92FC-3FFC-BCA773DB6FD4}"/>
              </a:ext>
            </a:extLst>
          </p:cNvPr>
          <p:cNvSpPr txBox="1"/>
          <p:nvPr/>
        </p:nvSpPr>
        <p:spPr>
          <a:xfrm>
            <a:off x="8863703" y="2151453"/>
            <a:ext cx="62443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b="1" dirty="0">
                <a:solidFill>
                  <a:srgbClr val="E9488B"/>
                </a:solidFill>
                <a:highlight>
                  <a:schemeClr val="lt1"/>
                </a:highlight>
                <a:latin typeface="Amatic SC"/>
                <a:cs typeface="Amatic SC"/>
                <a:sym typeface="Amatic SC"/>
              </a:rPr>
              <a:t>GRACIAS!</a:t>
            </a:r>
            <a:endParaRPr lang="es-CO" sz="4400" dirty="0">
              <a:solidFill>
                <a:srgbClr val="E9488B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DE08B86-3435-1CCA-21C0-5B19AF772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8" y="2270938"/>
            <a:ext cx="2777343" cy="23161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55CD-E560-3964-7E45-23BBC80B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7F438C-741C-819D-F74C-88884E010BFD}"/>
              </a:ext>
            </a:extLst>
          </p:cNvPr>
          <p:cNvSpPr txBox="1"/>
          <p:nvPr/>
        </p:nvSpPr>
        <p:spPr>
          <a:xfrm>
            <a:off x="1067602" y="260997"/>
            <a:ext cx="658952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¿Quién soy?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994FF57-D91B-D4A2-33AD-B1D0A0618999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45B37AB9-02EC-9D21-0690-1D1E2042DC31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484280FA-A471-7E16-1309-549F24C45ACD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1780692B-804E-CC85-D87D-22333786E960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2E56E787-F111-0468-D141-F295F5B63A3F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7F351A33-8ECD-53EE-0440-2593EC76F4A3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B9B0FCC8-8653-A3AF-88E7-43F3F016214D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DC7BDDC8-F9F6-BA67-0106-CEFB3AF37F31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F3C7427A-A9BB-7649-75B9-2FFADAA01B49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00AF9055-5580-213E-D2F2-E6FD5A7CBF1E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99C76532-30CF-F6EC-7032-F3922555C92D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8347A1E6-4A42-7718-EA80-BA4841A1301A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98FA9957-214A-FD7D-303C-700CE26E976E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74E1FA67-6373-4543-8792-23420B67D8C7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AAA673D0-26E0-1415-6F64-BA490071DC26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02EFF7F5-C602-753C-801D-4B2292574032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F9D5CC3E-C0EB-A95C-B436-B2FB4E2D5005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DFACD589-76E4-D5D9-4964-EC8E669860ED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3482B46D-045F-566A-F87D-54081BF91D56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E330B55B-53FE-E806-B7AD-F45F8CA6AE85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BC36B3DB-9CBF-4ED7-5115-300CE6D0E14E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FFD9DA47-0F8F-AE24-F7A9-14F10741021D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BC9E6BD-DA50-4836-89CF-07DBC5E1F4BA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45AC051E-9831-D47D-8448-FF8608677C4E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68EDDAD7-54E8-626F-E6D0-7C7F7076F45A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99FF339F-091E-9448-04B7-8D53EE8408DD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7F16C95B-D1CB-BB34-5E79-1A7C5381098B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46B896CC-9AE6-7986-EDC0-7AC9AD03165D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1E780C1E-7D8A-930F-5ACF-11CD83B3BAA5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E7F76F03-0E81-3E2D-28F7-619A0EA56597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BE85C7F0-ACD6-A49F-5675-037C857031FD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E84ACAE0-9B54-217D-3DA4-E301EF452AE5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C036AD0D-A2CF-BA62-116D-479FB1005D4D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5F4F0BF6-2A0B-B8FE-6591-DE12EC5D6852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237092A3-1234-E1C9-AC21-1D847A2A10E3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CDC1975D-3B1F-883D-D761-1EAF337B4418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CEC29787-04C7-5CC9-C67F-0EADD12D872C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C977A005-A8B2-4B64-DA22-BE98226583BF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D939F0C4-85CA-537B-B6A9-144961AA5F6B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118A67F0-AF57-2D9F-347C-EE2B254A32B6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03663CE9-4BD4-6337-CE35-6933B17A2A9E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E116312B-741C-116A-BD6D-2F64DF349960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3831DD07-D931-EDED-8B51-BD0C0115580E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C5CAAB31-40E1-7EF8-79BF-190960150871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346A5CC5-0DF0-5604-C0DC-640A40E8C96D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E9E2FB84-EDFF-647D-9E9B-9B53C2978A4E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4789DD6D-59B6-A58E-F004-E21269BD930A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D8330349-699C-0571-B7EA-BAB026131C21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D5F7ACEA-D1F1-F4F6-303B-2C95A59BF828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DFD2A1D9-E47C-EA51-4FE6-CA24542D9C56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92ED5CB5-DEE6-7C4D-6F02-B48124ECA4CF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5BFAB73C-BA9F-D71B-1E62-314E1D978F6A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88FFA714-1E3E-1166-A6FA-114D1BDE934D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FEDE077A-8D48-EDFF-4763-DDDBF5BDFD03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C44887A5-1E69-D927-6E5F-1748FF624931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A108E884-E052-84C0-3DAA-A871633A20EF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2B5A7DEE-A90B-C47A-3D6A-42B1E7B9B69B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A5F56392-3BFF-0AF6-448C-663B8BCDB2D5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45436C21-620E-E3DB-AF89-C3A1B7AA2727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773D3F8B-B554-86CD-B785-70B2247B9A3D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08C60BF7-6503-82AD-CB49-A134078AFA46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7D8ADCF0-CF9F-1E4D-1E70-8E5F4C7EDBD9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C6712138-1667-5B4A-9039-81639EC3319A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AB5B8C6E-928F-69D8-D12C-325101E645B2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993963E3-DB91-2E76-FC66-5BE241C8945B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F53074B0-0381-B37B-39FE-552E74F7AC36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354AB644-12FB-192E-6E68-2AE4411DEC5A}"/>
              </a:ext>
            </a:extLst>
          </p:cNvPr>
          <p:cNvSpPr/>
          <p:nvPr/>
        </p:nvSpPr>
        <p:spPr>
          <a:xfrm flipV="1">
            <a:off x="1165919" y="758659"/>
            <a:ext cx="4915624" cy="45719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D626A9F-D14D-F957-2CF2-780406E19E89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0" name="Google Shape;90;g2c1a39a4d68_0_192">
            <a:extLst>
              <a:ext uri="{FF2B5EF4-FFF2-40B4-BE49-F238E27FC236}">
                <a16:creationId xmlns:a16="http://schemas.microsoft.com/office/drawing/2014/main" id="{3C2A7CDC-9FD6-2C21-7631-838796D733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8791"/>
          <a:stretch/>
        </p:blipFill>
        <p:spPr>
          <a:xfrm>
            <a:off x="4855241" y="3733170"/>
            <a:ext cx="2196091" cy="28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1;g2c1a39a4d68_0_192">
            <a:extLst>
              <a:ext uri="{FF2B5EF4-FFF2-40B4-BE49-F238E27FC236}">
                <a16:creationId xmlns:a16="http://schemas.microsoft.com/office/drawing/2014/main" id="{F68B10A6-F0E2-5E01-48B1-6E05BFB3451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1787" y="1228595"/>
            <a:ext cx="3273192" cy="23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3;g2c1a39a4d68_0_192">
            <a:extLst>
              <a:ext uri="{FF2B5EF4-FFF2-40B4-BE49-F238E27FC236}">
                <a16:creationId xmlns:a16="http://schemas.microsoft.com/office/drawing/2014/main" id="{55119A00-CF1B-EBB2-940D-22A9E76BD1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916"/>
          <a:stretch/>
        </p:blipFill>
        <p:spPr>
          <a:xfrm>
            <a:off x="291956" y="3733170"/>
            <a:ext cx="2047050" cy="28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4;g2c1a39a4d68_0_192">
            <a:extLst>
              <a:ext uri="{FF2B5EF4-FFF2-40B4-BE49-F238E27FC236}">
                <a16:creationId xmlns:a16="http://schemas.microsoft.com/office/drawing/2014/main" id="{64AA7857-3E14-46FC-4904-3C6907B8DAF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334" y="1219910"/>
            <a:ext cx="3058624" cy="24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5;g2c1a39a4d68_0_192">
            <a:extLst>
              <a:ext uri="{FF2B5EF4-FFF2-40B4-BE49-F238E27FC236}">
                <a16:creationId xmlns:a16="http://schemas.microsoft.com/office/drawing/2014/main" id="{DE868481-E79E-6817-69F3-1C3D2679D45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7670" y="1228607"/>
            <a:ext cx="3394404" cy="24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6;g2c1a39a4d68_0_192">
            <a:extLst>
              <a:ext uri="{FF2B5EF4-FFF2-40B4-BE49-F238E27FC236}">
                <a16:creationId xmlns:a16="http://schemas.microsoft.com/office/drawing/2014/main" id="{8B2F6C39-29A3-9FC7-DE47-5311C631ECB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7430" y="3733170"/>
            <a:ext cx="2324716" cy="28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31;p120">
            <a:extLst>
              <a:ext uri="{FF2B5EF4-FFF2-40B4-BE49-F238E27FC236}">
                <a16:creationId xmlns:a16="http://schemas.microsoft.com/office/drawing/2014/main" id="{89764C16-0479-A5E9-FC73-FB6EB5C7719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251" t="21917" r="21567" b="24462"/>
          <a:stretch/>
        </p:blipFill>
        <p:spPr>
          <a:xfrm>
            <a:off x="7111056" y="3754091"/>
            <a:ext cx="4643493" cy="2854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163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D733A5E-F966-DBD6-72DA-2EA91E50FCF9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FA315E8-7A8C-CA80-C19E-D4187070E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7F91894-AB66-BDF3-93CA-E9D8CB22A556}"/>
              </a:ext>
            </a:extLst>
          </p:cNvPr>
          <p:cNvSpPr txBox="1"/>
          <p:nvPr/>
        </p:nvSpPr>
        <p:spPr>
          <a:xfrm>
            <a:off x="644832" y="301423"/>
            <a:ext cx="7252984" cy="54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analista de riesgos a innovador…</a:t>
            </a:r>
            <a:endParaRPr lang="es-CO" sz="28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D0106D3-8164-8CD8-FB90-A7191DA855CA}"/>
              </a:ext>
            </a:extLst>
          </p:cNvPr>
          <p:cNvGrpSpPr/>
          <p:nvPr/>
        </p:nvGrpSpPr>
        <p:grpSpPr>
          <a:xfrm>
            <a:off x="1661160" y="2204452"/>
            <a:ext cx="8062339" cy="923330"/>
            <a:chOff x="1661160" y="2131300"/>
            <a:chExt cx="8062339" cy="923330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A464B40-BEC0-DAD8-1FEB-0DEBCC021DB4}"/>
                </a:ext>
              </a:extLst>
            </p:cNvPr>
            <p:cNvSpPr txBox="1"/>
            <p:nvPr/>
          </p:nvSpPr>
          <p:spPr>
            <a:xfrm>
              <a:off x="1661160" y="2396107"/>
              <a:ext cx="1728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dirty="0"/>
                <a:t>Proteger valor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05FE23C-8227-2CB7-0E79-1681726022B7}"/>
                </a:ext>
              </a:extLst>
            </p:cNvPr>
            <p:cNvSpPr txBox="1"/>
            <p:nvPr/>
          </p:nvSpPr>
          <p:spPr>
            <a:xfrm>
              <a:off x="8111107" y="2396107"/>
              <a:ext cx="16123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dirty="0"/>
                <a:t>Crear valor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59AC814-E92C-7591-C1BD-ED0172D41F2E}"/>
                </a:ext>
              </a:extLst>
            </p:cNvPr>
            <p:cNvSpPr txBox="1"/>
            <p:nvPr/>
          </p:nvSpPr>
          <p:spPr>
            <a:xfrm>
              <a:off x="4886133" y="2131300"/>
              <a:ext cx="17282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dirty="0">
                  <a:solidFill>
                    <a:srgbClr val="E9488B"/>
                  </a:solidFill>
                </a:rPr>
                <a:t>Gestión de incertidumbre</a:t>
              </a:r>
            </a:p>
            <a:p>
              <a:pPr algn="ctr"/>
              <a:r>
                <a:rPr lang="es-CO" dirty="0">
                  <a:solidFill>
                    <a:srgbClr val="E9488B"/>
                  </a:solidFill>
                </a:rPr>
                <a:t>Sostenibilidad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BD9CA33F-D60C-80A3-100B-98E45B652B74}"/>
              </a:ext>
            </a:extLst>
          </p:cNvPr>
          <p:cNvGrpSpPr/>
          <p:nvPr/>
        </p:nvGrpSpPr>
        <p:grpSpPr>
          <a:xfrm>
            <a:off x="1096637" y="3528678"/>
            <a:ext cx="12110347" cy="369332"/>
            <a:chOff x="1096637" y="3423428"/>
            <a:chExt cx="12110347" cy="369332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C7A0BE7-914C-2095-9B6A-4D0BF7323B63}"/>
                </a:ext>
              </a:extLst>
            </p:cNvPr>
            <p:cNvSpPr txBox="1"/>
            <p:nvPr/>
          </p:nvSpPr>
          <p:spPr>
            <a:xfrm>
              <a:off x="1096637" y="3423428"/>
              <a:ext cx="61874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dirty="0"/>
                <a:t>Orientado a lo negativo (amenazas)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6AFD026-2316-0A37-801C-DE8231267B60}"/>
                </a:ext>
              </a:extLst>
            </p:cNvPr>
            <p:cNvSpPr txBox="1"/>
            <p:nvPr/>
          </p:nvSpPr>
          <p:spPr>
            <a:xfrm>
              <a:off x="7019544" y="3423428"/>
              <a:ext cx="61874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dirty="0"/>
                <a:t>Orientado a lo positivo (oportunidades)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44CBC62-16B8-2EDB-E7D2-D7A9E8E6980B}"/>
              </a:ext>
            </a:extLst>
          </p:cNvPr>
          <p:cNvSpPr txBox="1"/>
          <p:nvPr/>
        </p:nvSpPr>
        <p:spPr>
          <a:xfrm>
            <a:off x="3893436" y="4298906"/>
            <a:ext cx="6699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E9488B"/>
                </a:solidFill>
              </a:rPr>
              <a:t>Disciplina y método, no es intuición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28F2B27-1EDC-7F64-7CBA-344E19EE906A}"/>
              </a:ext>
            </a:extLst>
          </p:cNvPr>
          <p:cNvSpPr txBox="1"/>
          <p:nvPr/>
        </p:nvSpPr>
        <p:spPr>
          <a:xfrm>
            <a:off x="3279005" y="6116360"/>
            <a:ext cx="7083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E9488B"/>
                </a:solidFill>
              </a:rPr>
              <a:t>Ciclo iterativo y continuo</a:t>
            </a:r>
            <a:r>
              <a:rPr lang="es-CO" dirty="0">
                <a:solidFill>
                  <a:srgbClr val="E9488B"/>
                </a:solidFill>
              </a:rPr>
              <a:t> (no es algo de una sola vez)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42ADBFB1-E5EB-5307-60A9-330D211DEFE1}"/>
              </a:ext>
            </a:extLst>
          </p:cNvPr>
          <p:cNvGrpSpPr/>
          <p:nvPr/>
        </p:nvGrpSpPr>
        <p:grpSpPr>
          <a:xfrm>
            <a:off x="921572" y="5069134"/>
            <a:ext cx="9656450" cy="646331"/>
            <a:chOff x="921572" y="4801752"/>
            <a:chExt cx="9656450" cy="646331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5541916-845B-33D7-BB56-8DB2AD4FBB67}"/>
                </a:ext>
              </a:extLst>
            </p:cNvPr>
            <p:cNvSpPr txBox="1"/>
            <p:nvPr/>
          </p:nvSpPr>
          <p:spPr>
            <a:xfrm>
              <a:off x="921572" y="4801752"/>
              <a:ext cx="32724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dirty="0"/>
                <a:t>Cultura de cumplimiento y responsabilidad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DD6EF92-C96B-9837-0B4B-B46D7FBC9F29}"/>
                </a:ext>
              </a:extLst>
            </p:cNvPr>
            <p:cNvSpPr txBox="1"/>
            <p:nvPr/>
          </p:nvSpPr>
          <p:spPr>
            <a:xfrm>
              <a:off x="7897816" y="4801752"/>
              <a:ext cx="26802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dirty="0"/>
                <a:t>Cultura de apertura y colaboración.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B354E0E1-A3A4-4B83-DD42-7E96E5606218}"/>
                </a:ext>
              </a:extLst>
            </p:cNvPr>
            <p:cNvSpPr txBox="1"/>
            <p:nvPr/>
          </p:nvSpPr>
          <p:spPr>
            <a:xfrm>
              <a:off x="4886133" y="4801752"/>
              <a:ext cx="17282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dirty="0">
                  <a:solidFill>
                    <a:srgbClr val="E9488B"/>
                  </a:solidFill>
                </a:rPr>
                <a:t>Compromiso</a:t>
              </a:r>
              <a:br>
                <a:rPr lang="es-CO" dirty="0">
                  <a:solidFill>
                    <a:srgbClr val="E9488B"/>
                  </a:solidFill>
                </a:rPr>
              </a:br>
              <a:r>
                <a:rPr lang="es-CO" dirty="0">
                  <a:solidFill>
                    <a:srgbClr val="E9488B"/>
                  </a:solidFill>
                </a:rPr>
                <a:t>Dirección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D33B6C84-5C2A-44A2-517E-9A72B6765945}"/>
              </a:ext>
            </a:extLst>
          </p:cNvPr>
          <p:cNvGrpSpPr/>
          <p:nvPr/>
        </p:nvGrpSpPr>
        <p:grpSpPr>
          <a:xfrm>
            <a:off x="1242941" y="1515633"/>
            <a:ext cx="9620131" cy="542200"/>
            <a:chOff x="1242941" y="1515633"/>
            <a:chExt cx="9620131" cy="54220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6CF52FAB-97C5-4E1B-6695-33255F75D82E}"/>
                </a:ext>
              </a:extLst>
            </p:cNvPr>
            <p:cNvSpPr txBox="1"/>
            <p:nvPr/>
          </p:nvSpPr>
          <p:spPr>
            <a:xfrm>
              <a:off x="1242941" y="1521205"/>
              <a:ext cx="3280291" cy="477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s-ES" sz="2400" b="1" kern="100" dirty="0">
                  <a:solidFill>
                    <a:srgbClr val="525C9C"/>
                  </a:solidFill>
                  <a:effectLst/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Gestión de riesgos</a:t>
              </a:r>
              <a:endParaRPr lang="es-CO" sz="2400" b="1" kern="100" dirty="0">
                <a:solidFill>
                  <a:srgbClr val="525C9C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24FAD16-C03C-27C2-2F3F-F9AF3B9DA076}"/>
                </a:ext>
              </a:extLst>
            </p:cNvPr>
            <p:cNvSpPr txBox="1"/>
            <p:nvPr/>
          </p:nvSpPr>
          <p:spPr>
            <a:xfrm>
              <a:off x="7284077" y="1521204"/>
              <a:ext cx="3578995" cy="477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s-ES" sz="2400" b="1" kern="100" dirty="0">
                  <a:solidFill>
                    <a:srgbClr val="525C9C"/>
                  </a:solidFill>
                  <a:effectLst/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Gestión de innovación</a:t>
              </a:r>
              <a:endParaRPr lang="es-CO" sz="2400" b="1" kern="100" dirty="0">
                <a:solidFill>
                  <a:srgbClr val="525C9C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A920E08-ABF1-FE3E-7B39-5A8F2746F0C6}"/>
                </a:ext>
              </a:extLst>
            </p:cNvPr>
            <p:cNvSpPr txBox="1"/>
            <p:nvPr/>
          </p:nvSpPr>
          <p:spPr>
            <a:xfrm>
              <a:off x="4190357" y="1515633"/>
              <a:ext cx="3280291" cy="54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lang="es-ES" sz="2800" b="1" kern="100" dirty="0">
                  <a:solidFill>
                    <a:srgbClr val="E9488B"/>
                  </a:solidFill>
                  <a:effectLst/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</a:t>
              </a:r>
              <a:endParaRPr lang="es-CO" sz="2800" b="1" kern="100" dirty="0">
                <a:solidFill>
                  <a:srgbClr val="E9488B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9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FDE79-3A08-1E2E-1E36-9091C2D4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53DD50-299E-9B9A-CCFB-A154473FDB03}"/>
              </a:ext>
            </a:extLst>
          </p:cNvPr>
          <p:cNvSpPr txBox="1"/>
          <p:nvPr/>
        </p:nvSpPr>
        <p:spPr>
          <a:xfrm>
            <a:off x="3048000" y="1782395"/>
            <a:ext cx="6096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kern="100" dirty="0">
                <a:solidFill>
                  <a:srgbClr val="E9488B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Gestionar riesgos e innovar son dos caras de la misma moneda. </a:t>
            </a:r>
            <a:br>
              <a:rPr lang="es-ES" sz="2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s-ES" sz="2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protege el valor, la otra lo crea. Ambas requieren método, disciplina y sobre todo, colaboración. </a:t>
            </a:r>
            <a:br>
              <a:rPr lang="es-ES" sz="2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s-ES" sz="2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Cuando un auditor entiende la innovación como un proceso estructurado y un innovador entiende la gestión de riesgos como parte del juego, la organización se vuelve realmente sostenible.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271759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0EC57-8EAC-1631-F1EA-A9E8F8EA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454DDA-42CA-FC24-8FB3-E4F3C676921C}"/>
              </a:ext>
            </a:extLst>
          </p:cNvPr>
          <p:cNvSpPr txBox="1"/>
          <p:nvPr/>
        </p:nvSpPr>
        <p:spPr>
          <a:xfrm>
            <a:off x="3048000" y="2459504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Cuándo fue la última vez que hiciste algo por primera vez ?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163986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6774E-0984-BFA4-30A2-12EAB769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A9D2BC-27E1-3636-D217-B119B795A4F9}"/>
              </a:ext>
            </a:extLst>
          </p:cNvPr>
          <p:cNvSpPr txBox="1"/>
          <p:nvPr/>
        </p:nvSpPr>
        <p:spPr>
          <a:xfrm>
            <a:off x="1067602" y="260997"/>
            <a:ext cx="658952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es la innovación?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74A1833-E11B-CF2B-2274-7309D9A2BCF2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C4A5F4F1-9141-1936-FEED-14B72CCE40C3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B6868E23-6B76-0A1C-F798-EC4736437FDB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FE5D4EF0-2991-7586-7DF5-3B7E74CE083B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EE0EFBE9-8B7D-1CB7-C9D6-797BCE5C21D1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604218AD-28A1-1583-7F68-86DC03614167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4460317E-E55C-D83D-81D6-63D5549CEAF9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544CFC6E-E8E5-99CE-7F7C-4E6845A4584A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69033978-219F-0D2F-AEA8-20EC5D4F8957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92C07934-047D-9E45-5A95-81FC3F7FC096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150DCBA7-1B42-3F2F-DD01-10D56F01D23A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11185992-244F-6AE7-85F9-BE36C5C26892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7BAD2A51-9B64-2E6F-8B97-B70F85FAFE12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5C704A31-D4D1-D9DA-0E53-D8091DB0F087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7CFE414A-7AAF-38E2-4B4E-2A73EAF5C67C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CA05B246-646B-3BE4-FFE3-340879370BFE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925B32A7-897F-6E3D-BFED-897EECA1A314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EAC696D5-71E7-88BC-18BD-72B878DB7DF9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F706E160-C638-6325-AA42-6AF6B72E5EDE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89849985-0660-D8D6-A294-A4D1A74D2BCE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C6BC9400-675D-12F5-36B9-D620A52BE82C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AC82946D-C3D1-F069-F8C6-DDAA9EDA2C12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710BE92E-C10F-0860-35B9-D51D6CF6E178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959358EB-F21D-4FD3-C9AA-6915D08F5A6F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BC961A2D-E9B5-EB08-9FAD-A6399281099C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4F600C87-4BB4-FB58-0442-B36E0C64C3C3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48C892D0-44D7-F761-30E0-DD2DB0733357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03980CBE-7500-3EE9-C207-39CE55B5ABC0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B203C75B-BD37-4A06-1501-56A8CDF3D7BC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36BACF54-75FB-6124-77D3-927702F826C3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CD5A82F4-B7BC-6346-CAF5-408923387464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B7A89D30-7D29-1A1F-CE28-92A6EB6A2086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AE2B036A-D369-3380-5ABD-60A1400E1DEE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3F39AF4B-EF06-4795-E571-3C76554E7922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9DB6D946-941B-F322-B184-4D0605A9B22A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015B4DC9-35A1-E1BA-E9E3-6B04799CD200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51280795-4E31-73AB-DFC4-76284E7BBF8C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69B6A153-889A-8B4E-E387-5B23B48438A9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E841C4D1-0027-38BF-2D0C-590DD2124A47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59493ED9-AAF7-8DC5-FD9D-5ECB143CA695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0CA91B9E-3F8E-8A64-B18A-D8459465930D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DC3A56BF-7925-2603-A475-E9F6A9C14EE5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B80BB3E9-CBAD-392A-AA23-BFDADC6144BA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5D6CCC28-20FC-AC6F-0537-13D30650DE48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C1588CBD-8FA6-8887-3E17-C7CEAB5D82BD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1E801532-E632-A967-94FA-238195E9F17B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D7B32198-A471-18FC-2AF7-11CA639562B1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EBC5E8B1-4D4A-3FB7-8CEF-B8D44B088F67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07546F31-82FC-993B-29CF-8B18B7ED36F7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7A1025DF-0443-0A74-F8C7-3D0A2E13C4C2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5AA6229D-1205-D7D8-9684-88E1AF135771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5DE65CDC-0CB2-7D39-6B2F-2B2ECF084C31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1BEB1A44-842D-337E-4978-F3D76B0D3A0D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10D53052-5433-13FB-A323-7195B757A8EA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56361CF6-D99F-5798-EAB5-36D1718F84E9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E772BD5B-9EEB-17FD-F65A-71EA7232F9A3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BD02DE1D-E5E1-CD71-57A5-DEC55DF501C5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725A0EA6-336E-FE02-C94A-CDDDB3CED4BC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CBF390BE-7F63-7B56-EF6E-F027624ACE16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035ECBF6-279D-1D08-EDBF-7499F3763D2C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560EA26B-A590-50FE-47F9-C1DBE5EB612B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CE93B344-C5B6-B22B-839B-FF0BDC19786F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3FCA39C0-A8FC-B510-FECD-1732C297563B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52D69FF7-8401-46EC-7ED5-EA8D94B7FB8E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6EEF435A-A89C-DFF3-3C2B-B32D2329E2A4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FD5C50B4-DDEA-7454-1F24-17887D7171B5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880B295C-416E-9EDE-4740-75318C4AA08C}"/>
              </a:ext>
            </a:extLst>
          </p:cNvPr>
          <p:cNvSpPr/>
          <p:nvPr/>
        </p:nvSpPr>
        <p:spPr>
          <a:xfrm flipV="1">
            <a:off x="1165919" y="758659"/>
            <a:ext cx="4915624" cy="45719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AB46080-D564-B81E-83C0-1E852318C120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CBCFC3-82FC-1991-ED2C-C6E0A6483009}"/>
              </a:ext>
            </a:extLst>
          </p:cNvPr>
          <p:cNvSpPr txBox="1"/>
          <p:nvPr/>
        </p:nvSpPr>
        <p:spPr>
          <a:xfrm>
            <a:off x="628285" y="1701432"/>
            <a:ext cx="11126821" cy="3538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3000" b="1" kern="10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Innovación ≠ invención ≠ creatividad</a:t>
            </a:r>
          </a:p>
          <a:p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Es hacer diferente lo cotidiano para generar valor.</a:t>
            </a:r>
            <a:br>
              <a:rPr lang="es-CO" b="0" dirty="0">
                <a:solidFill>
                  <a:srgbClr val="525C9C"/>
                </a:solidFill>
              </a:rPr>
            </a:br>
            <a:endParaRPr lang="es-CO" b="0" dirty="0">
              <a:solidFill>
                <a:srgbClr val="525C9C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O" b="0" dirty="0">
                <a:solidFill>
                  <a:srgbClr val="525C9C"/>
                </a:solidFill>
              </a:rPr>
              <a:t>Innovar no es extraordinario, es hacer mejor lo ordinario.</a:t>
            </a:r>
            <a:br>
              <a:rPr lang="es-CO" b="0" dirty="0">
                <a:solidFill>
                  <a:srgbClr val="525C9C"/>
                </a:solidFill>
              </a:rPr>
            </a:br>
            <a:endParaRPr lang="es-CO" b="0" dirty="0">
              <a:solidFill>
                <a:srgbClr val="525C9C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8E4ABA6-7AEB-37D2-710B-BF37D3038470}"/>
              </a:ext>
            </a:extLst>
          </p:cNvPr>
          <p:cNvSpPr txBox="1"/>
          <p:nvPr/>
        </p:nvSpPr>
        <p:spPr>
          <a:xfrm>
            <a:off x="2066383" y="5239645"/>
            <a:ext cx="820466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0" i="0" dirty="0">
                <a:solidFill>
                  <a:srgbClr val="E9488B"/>
                </a:solidFill>
                <a:effectLst/>
                <a:latin typeface="Google Sans"/>
              </a:rPr>
              <a:t>"El genio es 1% de inspiración y 99% de transpiración” </a:t>
            </a:r>
            <a:r>
              <a:rPr lang="es-CO" b="0" i="0" dirty="0">
                <a:solidFill>
                  <a:srgbClr val="E9488B"/>
                </a:solidFill>
                <a:effectLst/>
                <a:latin typeface="Google Sans"/>
              </a:rPr>
              <a:t> Thomas Alba Edison</a:t>
            </a:r>
            <a:endParaRPr lang="es-CO" dirty="0">
              <a:solidFill>
                <a:srgbClr val="E94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169D1-F445-BD8F-4ADC-3E3A5BF0D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1E9F025-9CFB-C68E-2F39-9CB92628CB9F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E4E06C1-33E2-BF7B-84C8-7CCA4E75E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1320C70-C0BB-6DE4-51B9-A37F279794FF}"/>
              </a:ext>
            </a:extLst>
          </p:cNvPr>
          <p:cNvSpPr txBox="1"/>
          <p:nvPr/>
        </p:nvSpPr>
        <p:spPr>
          <a:xfrm>
            <a:off x="644832" y="301423"/>
            <a:ext cx="7252984" cy="54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Quiénes son?</a:t>
            </a:r>
            <a:endParaRPr lang="es-CO" sz="28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oogle Shape;296;g2c3e84f4550_0_17">
            <a:extLst>
              <a:ext uri="{FF2B5EF4-FFF2-40B4-BE49-F238E27FC236}">
                <a16:creationId xmlns:a16="http://schemas.microsoft.com/office/drawing/2014/main" id="{11AD4019-E0DB-E98A-11E6-A4A43CC964E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6088" y="1272045"/>
            <a:ext cx="1962166" cy="25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97;g2c3e84f4550_0_17">
            <a:extLst>
              <a:ext uri="{FF2B5EF4-FFF2-40B4-BE49-F238E27FC236}">
                <a16:creationId xmlns:a16="http://schemas.microsoft.com/office/drawing/2014/main" id="{15953B5A-1F7E-9101-245D-853228B046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8038" y="4075471"/>
            <a:ext cx="2971900" cy="22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98;g2c3e84f4550_0_17">
            <a:extLst>
              <a:ext uri="{FF2B5EF4-FFF2-40B4-BE49-F238E27FC236}">
                <a16:creationId xmlns:a16="http://schemas.microsoft.com/office/drawing/2014/main" id="{D69B2AC7-881E-619D-7DD2-99D0DDF5668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6063" y="1272045"/>
            <a:ext cx="3331292" cy="25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9;g2c3e84f4550_0_17">
            <a:extLst>
              <a:ext uri="{FF2B5EF4-FFF2-40B4-BE49-F238E27FC236}">
                <a16:creationId xmlns:a16="http://schemas.microsoft.com/office/drawing/2014/main" id="{99B59F86-1FB2-D476-3DDF-41A15F65ED0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15862" y="4075470"/>
            <a:ext cx="3296400" cy="225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7031921-F2CE-64BD-B591-2C108F8CF660}"/>
              </a:ext>
            </a:extLst>
          </p:cNvPr>
          <p:cNvSpPr txBox="1"/>
          <p:nvPr/>
        </p:nvSpPr>
        <p:spPr>
          <a:xfrm>
            <a:off x="8843952" y="5062399"/>
            <a:ext cx="7252984" cy="54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Auditores ?</a:t>
            </a:r>
            <a:endParaRPr lang="es-CO" sz="28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6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C52E3-6633-A175-EFC8-15970FA77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57E3B2D-01D6-B679-C2D6-6D23FE6F2699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89EC48-864E-2DC0-8798-E5EB9F1D9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1B106C1-E8DC-971D-DB55-ACBADF221399}"/>
              </a:ext>
            </a:extLst>
          </p:cNvPr>
          <p:cNvSpPr txBox="1"/>
          <p:nvPr/>
        </p:nvSpPr>
        <p:spPr>
          <a:xfrm>
            <a:off x="644832" y="301423"/>
            <a:ext cx="7252984" cy="54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Y estos ?</a:t>
            </a:r>
            <a:endParaRPr lang="es-CO" sz="28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E0B3EA-6A51-071B-1001-56382BDC9464}"/>
              </a:ext>
            </a:extLst>
          </p:cNvPr>
          <p:cNvSpPr txBox="1"/>
          <p:nvPr/>
        </p:nvSpPr>
        <p:spPr>
          <a:xfrm>
            <a:off x="8831760" y="5294047"/>
            <a:ext cx="7252984" cy="54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 Innovadores ?</a:t>
            </a:r>
            <a:endParaRPr lang="es-CO" sz="28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oogle Shape;305;g21ba72b0ff1_0_9">
            <a:extLst>
              <a:ext uri="{FF2B5EF4-FFF2-40B4-BE49-F238E27FC236}">
                <a16:creationId xmlns:a16="http://schemas.microsoft.com/office/drawing/2014/main" id="{038025DF-7811-059D-C55B-F6F3C1039B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0337" r="1758"/>
          <a:stretch/>
        </p:blipFill>
        <p:spPr>
          <a:xfrm>
            <a:off x="5696575" y="1282977"/>
            <a:ext cx="2482535" cy="265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06;g21ba72b0ff1_0_9">
            <a:extLst>
              <a:ext uri="{FF2B5EF4-FFF2-40B4-BE49-F238E27FC236}">
                <a16:creationId xmlns:a16="http://schemas.microsoft.com/office/drawing/2014/main" id="{66D92ED0-11A6-1D46-840B-1B1CE6ACA6F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9835" y="1282975"/>
            <a:ext cx="3985851" cy="26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07;g21ba72b0ff1_0_9">
            <a:extLst>
              <a:ext uri="{FF2B5EF4-FFF2-40B4-BE49-F238E27FC236}">
                <a16:creationId xmlns:a16="http://schemas.microsoft.com/office/drawing/2014/main" id="{0828AA84-314C-DCBD-1B9B-29A90BE8FB5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5985" y="4143302"/>
            <a:ext cx="2984250" cy="2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08;g21ba72b0ff1_0_9">
            <a:extLst>
              <a:ext uri="{FF2B5EF4-FFF2-40B4-BE49-F238E27FC236}">
                <a16:creationId xmlns:a16="http://schemas.microsoft.com/office/drawing/2014/main" id="{78EBB61A-26B5-1AF0-983D-255B0F6E842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1885" y="4119452"/>
            <a:ext cx="3348632" cy="241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350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1128</Words>
  <Application>Microsoft Macintosh PowerPoint</Application>
  <PresentationFormat>Panorámica</PresentationFormat>
  <Paragraphs>178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41" baseType="lpstr">
      <vt:lpstr>Amatic SC</vt:lpstr>
      <vt:lpstr>Aptos</vt:lpstr>
      <vt:lpstr>Aptos Display</vt:lpstr>
      <vt:lpstr>Arial</vt:lpstr>
      <vt:lpstr>Calibri</vt:lpstr>
      <vt:lpstr>Century Gothic</vt:lpstr>
      <vt:lpstr>Courier New</vt:lpstr>
      <vt:lpstr>Google Sans</vt:lpstr>
      <vt:lpstr>Roboto</vt:lpstr>
      <vt:lpstr>Roboto Mono Medium</vt:lpstr>
      <vt:lpstr>Source Code Pro</vt:lpstr>
      <vt:lpstr>Wingdings</vt:lpstr>
      <vt:lpstr>Tema de Office</vt:lpstr>
      <vt:lpstr>Beach Day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Muñoz Gomez</dc:creator>
  <cp:lastModifiedBy>Santiago Henao Restrepo</cp:lastModifiedBy>
  <cp:revision>15</cp:revision>
  <dcterms:created xsi:type="dcterms:W3CDTF">2024-09-02T19:03:52Z</dcterms:created>
  <dcterms:modified xsi:type="dcterms:W3CDTF">2025-10-02T12:53:10Z</dcterms:modified>
</cp:coreProperties>
</file>